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5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6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20" r:id="rId5"/>
    <p:sldMasterId id="2147483732" r:id="rId6"/>
    <p:sldMasterId id="2147483744" r:id="rId7"/>
    <p:sldMasterId id="2147483768" r:id="rId8"/>
    <p:sldMasterId id="2147483780" r:id="rId9"/>
    <p:sldMasterId id="2147483816" r:id="rId10"/>
    <p:sldMasterId id="2147483830" r:id="rId11"/>
    <p:sldMasterId id="2147483842" r:id="rId12"/>
    <p:sldMasterId id="2147483854" r:id="rId13"/>
    <p:sldMasterId id="2147483866" r:id="rId14"/>
    <p:sldMasterId id="2147483880" r:id="rId15"/>
    <p:sldMasterId id="2147483904" r:id="rId16"/>
    <p:sldMasterId id="2147483916" r:id="rId17"/>
  </p:sldMasterIdLst>
  <p:notesMasterIdLst>
    <p:notesMasterId r:id="rId59"/>
  </p:notesMasterIdLst>
  <p:sldIdLst>
    <p:sldId id="311" r:id="rId18"/>
    <p:sldId id="310" r:id="rId19"/>
    <p:sldId id="259" r:id="rId20"/>
    <p:sldId id="312" r:id="rId21"/>
    <p:sldId id="316" r:id="rId22"/>
    <p:sldId id="315" r:id="rId23"/>
    <p:sldId id="262" r:id="rId24"/>
    <p:sldId id="300" r:id="rId25"/>
    <p:sldId id="271" r:id="rId26"/>
    <p:sldId id="264" r:id="rId27"/>
    <p:sldId id="267" r:id="rId28"/>
    <p:sldId id="268" r:id="rId29"/>
    <p:sldId id="266" r:id="rId30"/>
    <p:sldId id="269" r:id="rId31"/>
    <p:sldId id="270" r:id="rId32"/>
    <p:sldId id="272" r:id="rId33"/>
    <p:sldId id="278" r:id="rId34"/>
    <p:sldId id="280" r:id="rId35"/>
    <p:sldId id="305" r:id="rId36"/>
    <p:sldId id="275" r:id="rId37"/>
    <p:sldId id="276" r:id="rId38"/>
    <p:sldId id="306" r:id="rId39"/>
    <p:sldId id="307" r:id="rId40"/>
    <p:sldId id="308" r:id="rId41"/>
    <p:sldId id="277" r:id="rId42"/>
    <p:sldId id="282" r:id="rId43"/>
    <p:sldId id="283" r:id="rId44"/>
    <p:sldId id="284" r:id="rId45"/>
    <p:sldId id="285" r:id="rId46"/>
    <p:sldId id="286" r:id="rId47"/>
    <p:sldId id="287" r:id="rId48"/>
    <p:sldId id="288" r:id="rId49"/>
    <p:sldId id="314" r:id="rId50"/>
    <p:sldId id="289" r:id="rId51"/>
    <p:sldId id="295" r:id="rId52"/>
    <p:sldId id="309" r:id="rId53"/>
    <p:sldId id="293" r:id="rId54"/>
    <p:sldId id="294" r:id="rId55"/>
    <p:sldId id="291" r:id="rId56"/>
    <p:sldId id="313" r:id="rId57"/>
    <p:sldId id="302" r:id="rId58"/>
  </p:sldIdLst>
  <p:sldSz cx="12344400" cy="7772400"/>
  <p:notesSz cx="6858000" cy="9144000"/>
  <p:custDataLst>
    <p:tags r:id="rId60"/>
  </p:custDataLst>
  <p:defaultTextStyle>
    <a:defPPr>
      <a:defRPr lang="en-US"/>
    </a:defPPr>
    <a:lvl1pPr marL="0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60817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21634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682450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243267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804089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364902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3925716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486535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448">
          <p15:clr>
            <a:srgbClr val="A4A3A4"/>
          </p15:clr>
        </p15:guide>
        <p15:guide id="4" pos="38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66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76" autoAdjust="0"/>
    <p:restoredTop sz="86377" autoAdjust="0"/>
  </p:normalViewPr>
  <p:slideViewPr>
    <p:cSldViewPr>
      <p:cViewPr varScale="1">
        <p:scale>
          <a:sx n="57" d="100"/>
          <a:sy n="57" d="100"/>
        </p:scale>
        <p:origin x="1002" y="84"/>
      </p:cViewPr>
      <p:guideLst>
        <p:guide orient="horz" pos="2160"/>
        <p:guide pos="2880"/>
        <p:guide orient="horz" pos="2448"/>
        <p:guide pos="3888"/>
      </p:guideLst>
    </p:cSldViewPr>
  </p:slideViewPr>
  <p:outlineViewPr>
    <p:cViewPr>
      <p:scale>
        <a:sx n="33" d="100"/>
        <a:sy n="33" d="100"/>
      </p:scale>
      <p:origin x="0" y="67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61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61B99B-5F45-477D-B312-2FB54D744A35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685800"/>
            <a:ext cx="5445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CA48D-8723-46C9-91B1-7A5B34532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705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560817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1121634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682450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2243267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804089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364902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25716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486535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6438" y="685800"/>
            <a:ext cx="5445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CA48D-8723-46C9-91B1-7A5B34532BE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676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F85E5A8-7C40-4248-853F-90B77AC620AB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6438" y="685800"/>
            <a:ext cx="5445125" cy="3429000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286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830" y="2414707"/>
            <a:ext cx="10492740" cy="166602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660" y="4404360"/>
            <a:ext cx="8641080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560817" indent="0" algn="ctr">
              <a:buNone/>
              <a:defRPr/>
            </a:lvl2pPr>
            <a:lvl3pPr marL="1121634" indent="0" algn="ctr">
              <a:buNone/>
              <a:defRPr/>
            </a:lvl3pPr>
            <a:lvl4pPr marL="1682450" indent="0" algn="ctr">
              <a:buNone/>
              <a:defRPr/>
            </a:lvl4pPr>
            <a:lvl5pPr marL="2243267" indent="0" algn="ctr">
              <a:buNone/>
              <a:defRPr/>
            </a:lvl5pPr>
            <a:lvl6pPr marL="2804089" indent="0" algn="ctr">
              <a:buNone/>
              <a:defRPr/>
            </a:lvl6pPr>
            <a:lvl7pPr marL="3364902" indent="0" algn="ctr">
              <a:buNone/>
              <a:defRPr/>
            </a:lvl7pPr>
            <a:lvl8pPr marL="3925716" indent="0" algn="ctr">
              <a:buNone/>
              <a:defRPr/>
            </a:lvl8pPr>
            <a:lvl9pPr marL="448653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939F8EC5-3714-43B2-805B-44A508F983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94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8CC59436-10AC-4C5D-B2B6-99C832E34B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8788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17220" y="1813580"/>
            <a:ext cx="11109960" cy="51294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C664A-98C4-4EB4-9021-D25D94E5FB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65441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830" y="2414608"/>
            <a:ext cx="10492740" cy="1666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660" y="4404360"/>
            <a:ext cx="8641080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566903" indent="0" algn="ctr">
              <a:buNone/>
              <a:defRPr/>
            </a:lvl2pPr>
            <a:lvl3pPr marL="1133785" indent="0" algn="ctr">
              <a:buNone/>
              <a:defRPr/>
            </a:lvl3pPr>
            <a:lvl4pPr marL="1700682" indent="0" algn="ctr">
              <a:buNone/>
              <a:defRPr/>
            </a:lvl4pPr>
            <a:lvl5pPr marL="2267582" indent="0" algn="ctr">
              <a:buNone/>
              <a:defRPr/>
            </a:lvl5pPr>
            <a:lvl6pPr marL="2834483" indent="0" algn="ctr">
              <a:buNone/>
              <a:defRPr/>
            </a:lvl6pPr>
            <a:lvl7pPr marL="3401374" indent="0" algn="ctr">
              <a:buNone/>
              <a:defRPr/>
            </a:lvl7pPr>
            <a:lvl8pPr marL="3968267" indent="0" algn="ctr">
              <a:buNone/>
              <a:defRPr/>
            </a:lvl8pPr>
            <a:lvl9pPr marL="453516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370FB5-47C5-4F37-97CB-F02D8C6E409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47145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C106E5-464E-401C-85F9-35DCA1BF75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77511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23" y="4994487"/>
            <a:ext cx="10492740" cy="1543685"/>
          </a:xfrm>
        </p:spPr>
        <p:txBody>
          <a:bodyPr anchor="t"/>
          <a:lstStyle>
            <a:lvl1pPr algn="l">
              <a:defRPr sz="5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23" y="3294287"/>
            <a:ext cx="10492740" cy="1700212"/>
          </a:xfrm>
        </p:spPr>
        <p:txBody>
          <a:bodyPr anchor="b"/>
          <a:lstStyle>
            <a:lvl1pPr marL="0" indent="0">
              <a:buNone/>
              <a:defRPr sz="2500"/>
            </a:lvl1pPr>
            <a:lvl2pPr marL="566903" indent="0">
              <a:buNone/>
              <a:defRPr sz="2300"/>
            </a:lvl2pPr>
            <a:lvl3pPr marL="1133785" indent="0">
              <a:buNone/>
              <a:defRPr sz="2000"/>
            </a:lvl3pPr>
            <a:lvl4pPr marL="1700682" indent="0">
              <a:buNone/>
              <a:defRPr sz="1800"/>
            </a:lvl4pPr>
            <a:lvl5pPr marL="2267582" indent="0">
              <a:buNone/>
              <a:defRPr sz="1800"/>
            </a:lvl5pPr>
            <a:lvl6pPr marL="2834483" indent="0">
              <a:buNone/>
              <a:defRPr sz="1800"/>
            </a:lvl6pPr>
            <a:lvl7pPr marL="3401374" indent="0">
              <a:buNone/>
              <a:defRPr sz="1800"/>
            </a:lvl7pPr>
            <a:lvl8pPr marL="3968267" indent="0">
              <a:buNone/>
              <a:defRPr sz="1800"/>
            </a:lvl8pPr>
            <a:lvl9pPr marL="453516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998F1E-BC27-43D3-A3C3-9725C6CEA5A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19677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" y="1813580"/>
            <a:ext cx="5452110" cy="5129425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5070" y="1813580"/>
            <a:ext cx="5452110" cy="5129425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F15E3F-8CCA-4525-826A-0D26CBDF61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72296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1739795"/>
            <a:ext cx="5454254" cy="725064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6903" indent="0">
              <a:buNone/>
              <a:defRPr sz="2500" b="1"/>
            </a:lvl2pPr>
            <a:lvl3pPr marL="1133785" indent="0">
              <a:buNone/>
              <a:defRPr sz="2300" b="1"/>
            </a:lvl3pPr>
            <a:lvl4pPr marL="1700682" indent="0">
              <a:buNone/>
              <a:defRPr sz="2000" b="1"/>
            </a:lvl4pPr>
            <a:lvl5pPr marL="2267582" indent="0">
              <a:buNone/>
              <a:defRPr sz="2000" b="1"/>
            </a:lvl5pPr>
            <a:lvl6pPr marL="2834483" indent="0">
              <a:buNone/>
              <a:defRPr sz="2000" b="1"/>
            </a:lvl6pPr>
            <a:lvl7pPr marL="3401374" indent="0">
              <a:buNone/>
              <a:defRPr sz="2000" b="1"/>
            </a:lvl7pPr>
            <a:lvl8pPr marL="3968267" indent="0">
              <a:buNone/>
              <a:defRPr sz="2000" b="1"/>
            </a:lvl8pPr>
            <a:lvl9pPr marL="4535160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" y="2464859"/>
            <a:ext cx="5454254" cy="4478126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0786" y="1739795"/>
            <a:ext cx="5456396" cy="725064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6903" indent="0">
              <a:buNone/>
              <a:defRPr sz="2500" b="1"/>
            </a:lvl2pPr>
            <a:lvl3pPr marL="1133785" indent="0">
              <a:buNone/>
              <a:defRPr sz="2300" b="1"/>
            </a:lvl3pPr>
            <a:lvl4pPr marL="1700682" indent="0">
              <a:buNone/>
              <a:defRPr sz="2000" b="1"/>
            </a:lvl4pPr>
            <a:lvl5pPr marL="2267582" indent="0">
              <a:buNone/>
              <a:defRPr sz="2000" b="1"/>
            </a:lvl5pPr>
            <a:lvl6pPr marL="2834483" indent="0">
              <a:buNone/>
              <a:defRPr sz="2000" b="1"/>
            </a:lvl6pPr>
            <a:lvl7pPr marL="3401374" indent="0">
              <a:buNone/>
              <a:defRPr sz="2000" b="1"/>
            </a:lvl7pPr>
            <a:lvl8pPr marL="3968267" indent="0">
              <a:buNone/>
              <a:defRPr sz="2000" b="1"/>
            </a:lvl8pPr>
            <a:lvl9pPr marL="4535160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0786" y="2464859"/>
            <a:ext cx="5456396" cy="4478126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E268AB-2C59-4064-AB46-7498BB3CEF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34625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2D14D7-73A3-430D-B878-E6B9608E8E5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31847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B475E2-4A03-441F-B000-D2F4DE899B9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6478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72" y="309457"/>
            <a:ext cx="4061223" cy="1316990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317" y="309482"/>
            <a:ext cx="6900863" cy="6633528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272" y="1626472"/>
            <a:ext cx="4061223" cy="5316538"/>
          </a:xfrm>
        </p:spPr>
        <p:txBody>
          <a:bodyPr/>
          <a:lstStyle>
            <a:lvl1pPr marL="0" indent="0">
              <a:buNone/>
              <a:defRPr sz="1800"/>
            </a:lvl1pPr>
            <a:lvl2pPr marL="566903" indent="0">
              <a:buNone/>
              <a:defRPr sz="1500"/>
            </a:lvl2pPr>
            <a:lvl3pPr marL="1133785" indent="0">
              <a:buNone/>
              <a:defRPr sz="1300"/>
            </a:lvl3pPr>
            <a:lvl4pPr marL="1700682" indent="0">
              <a:buNone/>
              <a:defRPr sz="1100"/>
            </a:lvl4pPr>
            <a:lvl5pPr marL="2267582" indent="0">
              <a:buNone/>
              <a:defRPr sz="1100"/>
            </a:lvl5pPr>
            <a:lvl6pPr marL="2834483" indent="0">
              <a:buNone/>
              <a:defRPr sz="1100"/>
            </a:lvl6pPr>
            <a:lvl7pPr marL="3401374" indent="0">
              <a:buNone/>
              <a:defRPr sz="1100"/>
            </a:lvl7pPr>
            <a:lvl8pPr marL="3968267" indent="0">
              <a:buNone/>
              <a:defRPr sz="1100"/>
            </a:lvl8pPr>
            <a:lvl9pPr marL="45351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544399-9CC9-4ED7-AC35-D7845BF819A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38921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589" y="5440681"/>
            <a:ext cx="7406640" cy="642303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589" y="694478"/>
            <a:ext cx="7406640" cy="4663440"/>
          </a:xfrm>
        </p:spPr>
        <p:txBody>
          <a:bodyPr/>
          <a:lstStyle>
            <a:lvl1pPr marL="0" indent="0">
              <a:buNone/>
              <a:defRPr sz="4000"/>
            </a:lvl1pPr>
            <a:lvl2pPr marL="566903" indent="0">
              <a:buNone/>
              <a:defRPr sz="3500"/>
            </a:lvl2pPr>
            <a:lvl3pPr marL="1133785" indent="0">
              <a:buNone/>
              <a:defRPr sz="3000"/>
            </a:lvl3pPr>
            <a:lvl4pPr marL="1700682" indent="0">
              <a:buNone/>
              <a:defRPr sz="2500"/>
            </a:lvl4pPr>
            <a:lvl5pPr marL="2267582" indent="0">
              <a:buNone/>
              <a:defRPr sz="2500"/>
            </a:lvl5pPr>
            <a:lvl6pPr marL="2834483" indent="0">
              <a:buNone/>
              <a:defRPr sz="2500"/>
            </a:lvl6pPr>
            <a:lvl7pPr marL="3401374" indent="0">
              <a:buNone/>
              <a:defRPr sz="2500"/>
            </a:lvl7pPr>
            <a:lvl8pPr marL="3968267" indent="0">
              <a:buNone/>
              <a:defRPr sz="2500"/>
            </a:lvl8pPr>
            <a:lvl9pPr marL="4535160" indent="0">
              <a:buNone/>
              <a:defRPr sz="2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589" y="6082984"/>
            <a:ext cx="7406640" cy="912177"/>
          </a:xfrm>
        </p:spPr>
        <p:txBody>
          <a:bodyPr/>
          <a:lstStyle>
            <a:lvl1pPr marL="0" indent="0">
              <a:buNone/>
              <a:defRPr sz="1800"/>
            </a:lvl1pPr>
            <a:lvl2pPr marL="566903" indent="0">
              <a:buNone/>
              <a:defRPr sz="1500"/>
            </a:lvl2pPr>
            <a:lvl3pPr marL="1133785" indent="0">
              <a:buNone/>
              <a:defRPr sz="1300"/>
            </a:lvl3pPr>
            <a:lvl4pPr marL="1700682" indent="0">
              <a:buNone/>
              <a:defRPr sz="1100"/>
            </a:lvl4pPr>
            <a:lvl5pPr marL="2267582" indent="0">
              <a:buNone/>
              <a:defRPr sz="1100"/>
            </a:lvl5pPr>
            <a:lvl6pPr marL="2834483" indent="0">
              <a:buNone/>
              <a:defRPr sz="1100"/>
            </a:lvl6pPr>
            <a:lvl7pPr marL="3401374" indent="0">
              <a:buNone/>
              <a:defRPr sz="1100"/>
            </a:lvl7pPr>
            <a:lvl8pPr marL="3968267" indent="0">
              <a:buNone/>
              <a:defRPr sz="1100"/>
            </a:lvl8pPr>
            <a:lvl9pPr marL="45351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D72D5F-7400-4303-8849-4E106CA427E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37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9690" y="311280"/>
            <a:ext cx="2777490" cy="66317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220" y="311280"/>
            <a:ext cx="8126730" cy="66317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FEE2FF66-C68D-43D4-9BC3-8157550C6F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8157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59B483-65D6-4DA6-95C5-59C9A460D12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5767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9690" y="311280"/>
            <a:ext cx="2777490" cy="66317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220" y="311280"/>
            <a:ext cx="8126730" cy="66317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41763-9EA3-425F-902F-7C27CFE5571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7400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17220" y="311280"/>
            <a:ext cx="11109960" cy="66317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17220" y="7077922"/>
            <a:ext cx="2880360" cy="5397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17670" y="7077922"/>
            <a:ext cx="3909060" cy="5397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46820" y="7077922"/>
            <a:ext cx="2880360" cy="539750"/>
          </a:xfrm>
        </p:spPr>
        <p:txBody>
          <a:bodyPr/>
          <a:lstStyle>
            <a:lvl1pPr>
              <a:defRPr/>
            </a:lvl1pPr>
          </a:lstStyle>
          <a:p>
            <a:fld id="{0B228F82-933F-4DDB-95E6-184647D8D68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25639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82088" indent="0" algn="ctr">
              <a:buNone/>
              <a:defRPr/>
            </a:lvl2pPr>
            <a:lvl3pPr marL="764165" indent="0" algn="ctr">
              <a:buNone/>
              <a:defRPr/>
            </a:lvl3pPr>
            <a:lvl4pPr marL="1146275" indent="0" algn="ctr">
              <a:buNone/>
              <a:defRPr/>
            </a:lvl4pPr>
            <a:lvl5pPr marL="1528351" indent="0" algn="ctr">
              <a:buNone/>
              <a:defRPr/>
            </a:lvl5pPr>
            <a:lvl6pPr marL="1910439" indent="0" algn="ctr">
              <a:buNone/>
              <a:defRPr/>
            </a:lvl6pPr>
            <a:lvl7pPr marL="2292532" indent="0" algn="ctr">
              <a:buNone/>
              <a:defRPr/>
            </a:lvl7pPr>
            <a:lvl8pPr marL="2674612" indent="0" algn="ctr">
              <a:buNone/>
              <a:defRPr/>
            </a:lvl8pPr>
            <a:lvl9pPr marL="305670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8182C-7305-4DD7-B5D9-1E7171B793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33770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AFB9A-8859-4EE6-A9A5-5EE99196D3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229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82088" indent="0">
              <a:buNone/>
              <a:defRPr sz="1500"/>
            </a:lvl2pPr>
            <a:lvl3pPr marL="764165" indent="0">
              <a:buNone/>
              <a:defRPr sz="1400"/>
            </a:lvl3pPr>
            <a:lvl4pPr marL="1146275" indent="0">
              <a:buNone/>
              <a:defRPr sz="1100"/>
            </a:lvl4pPr>
            <a:lvl5pPr marL="1528351" indent="0">
              <a:buNone/>
              <a:defRPr sz="1100"/>
            </a:lvl5pPr>
            <a:lvl6pPr marL="1910439" indent="0">
              <a:buNone/>
              <a:defRPr sz="1100"/>
            </a:lvl6pPr>
            <a:lvl7pPr marL="2292532" indent="0">
              <a:buNone/>
              <a:defRPr sz="1100"/>
            </a:lvl7pPr>
            <a:lvl8pPr marL="2674612" indent="0">
              <a:buNone/>
              <a:defRPr sz="1100"/>
            </a:lvl8pPr>
            <a:lvl9pPr marL="3056704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0D4B5-5D08-4E3C-ADBC-6B25DF14AC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6375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628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2BD4B-6D03-4313-A15C-6C15B72BB9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42380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2088" indent="0">
              <a:buNone/>
              <a:defRPr sz="1600" b="1"/>
            </a:lvl2pPr>
            <a:lvl3pPr marL="764165" indent="0">
              <a:buNone/>
              <a:defRPr sz="1500" b="1"/>
            </a:lvl3pPr>
            <a:lvl4pPr marL="1146275" indent="0">
              <a:buNone/>
              <a:defRPr sz="1400" b="1"/>
            </a:lvl4pPr>
            <a:lvl5pPr marL="1528351" indent="0">
              <a:buNone/>
              <a:defRPr sz="1400" b="1"/>
            </a:lvl5pPr>
            <a:lvl6pPr marL="1910439" indent="0">
              <a:buNone/>
              <a:defRPr sz="1400" b="1"/>
            </a:lvl6pPr>
            <a:lvl7pPr marL="2292532" indent="0">
              <a:buNone/>
              <a:defRPr sz="1400" b="1"/>
            </a:lvl7pPr>
            <a:lvl8pPr marL="2674612" indent="0">
              <a:buNone/>
              <a:defRPr sz="1400" b="1"/>
            </a:lvl8pPr>
            <a:lvl9pPr marL="3056704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2088" indent="0">
              <a:buNone/>
              <a:defRPr sz="1600" b="1"/>
            </a:lvl2pPr>
            <a:lvl3pPr marL="764165" indent="0">
              <a:buNone/>
              <a:defRPr sz="1500" b="1"/>
            </a:lvl3pPr>
            <a:lvl4pPr marL="1146275" indent="0">
              <a:buNone/>
              <a:defRPr sz="1400" b="1"/>
            </a:lvl4pPr>
            <a:lvl5pPr marL="1528351" indent="0">
              <a:buNone/>
              <a:defRPr sz="1400" b="1"/>
            </a:lvl5pPr>
            <a:lvl6pPr marL="1910439" indent="0">
              <a:buNone/>
              <a:defRPr sz="1400" b="1"/>
            </a:lvl6pPr>
            <a:lvl7pPr marL="2292532" indent="0">
              <a:buNone/>
              <a:defRPr sz="1400" b="1"/>
            </a:lvl7pPr>
            <a:lvl8pPr marL="2674612" indent="0">
              <a:buNone/>
              <a:defRPr sz="1400" b="1"/>
            </a:lvl8pPr>
            <a:lvl9pPr marL="3056704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A5C8D-3D34-4D29-9AEA-ECBC9586F3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36438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88D57-618D-4DB6-A59B-BDA2AD8E2B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83351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B958C-026A-4779-8D3A-30D7804F97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189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77752" indent="0" algn="ctr">
              <a:buNone/>
              <a:defRPr/>
            </a:lvl2pPr>
            <a:lvl3pPr marL="755417" indent="0" algn="ctr">
              <a:buNone/>
              <a:defRPr/>
            </a:lvl3pPr>
            <a:lvl4pPr marL="1133134" indent="0" algn="ctr">
              <a:buNone/>
              <a:defRPr/>
            </a:lvl4pPr>
            <a:lvl5pPr marL="1510842" indent="0" algn="ctr">
              <a:buNone/>
              <a:defRPr/>
            </a:lvl5pPr>
            <a:lvl6pPr marL="1888550" indent="0" algn="ctr">
              <a:buNone/>
              <a:defRPr/>
            </a:lvl6pPr>
            <a:lvl7pPr marL="2266265" indent="0" algn="ctr">
              <a:buNone/>
              <a:defRPr/>
            </a:lvl7pPr>
            <a:lvl8pPr marL="2643967" indent="0" algn="ctr">
              <a:buNone/>
              <a:defRPr/>
            </a:lvl8pPr>
            <a:lvl9pPr marL="302168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54588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82088" indent="0">
              <a:buNone/>
              <a:defRPr sz="1000"/>
            </a:lvl2pPr>
            <a:lvl3pPr marL="764165" indent="0">
              <a:buNone/>
              <a:defRPr sz="900"/>
            </a:lvl3pPr>
            <a:lvl4pPr marL="1146275" indent="0">
              <a:buNone/>
              <a:defRPr sz="800"/>
            </a:lvl4pPr>
            <a:lvl5pPr marL="1528351" indent="0">
              <a:buNone/>
              <a:defRPr sz="800"/>
            </a:lvl5pPr>
            <a:lvl6pPr marL="1910439" indent="0">
              <a:buNone/>
              <a:defRPr sz="800"/>
            </a:lvl6pPr>
            <a:lvl7pPr marL="2292532" indent="0">
              <a:buNone/>
              <a:defRPr sz="800"/>
            </a:lvl7pPr>
            <a:lvl8pPr marL="2674612" indent="0">
              <a:buNone/>
              <a:defRPr sz="800"/>
            </a:lvl8pPr>
            <a:lvl9pPr marL="305670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BB7CE-A470-41C4-9D50-B2A3CA6A27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44649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82088" indent="0">
              <a:buNone/>
              <a:defRPr sz="2400"/>
            </a:lvl2pPr>
            <a:lvl3pPr marL="764165" indent="0">
              <a:buNone/>
              <a:defRPr sz="2000"/>
            </a:lvl3pPr>
            <a:lvl4pPr marL="1146275" indent="0">
              <a:buNone/>
              <a:defRPr sz="1600"/>
            </a:lvl4pPr>
            <a:lvl5pPr marL="1528351" indent="0">
              <a:buNone/>
              <a:defRPr sz="1600"/>
            </a:lvl5pPr>
            <a:lvl6pPr marL="1910439" indent="0">
              <a:buNone/>
              <a:defRPr sz="1600"/>
            </a:lvl6pPr>
            <a:lvl7pPr marL="2292532" indent="0">
              <a:buNone/>
              <a:defRPr sz="1600"/>
            </a:lvl7pPr>
            <a:lvl8pPr marL="2674612" indent="0">
              <a:buNone/>
              <a:defRPr sz="1600"/>
            </a:lvl8pPr>
            <a:lvl9pPr marL="3056704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095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82088" indent="0">
              <a:buNone/>
              <a:defRPr sz="1000"/>
            </a:lvl2pPr>
            <a:lvl3pPr marL="764165" indent="0">
              <a:buNone/>
              <a:defRPr sz="900"/>
            </a:lvl3pPr>
            <a:lvl4pPr marL="1146275" indent="0">
              <a:buNone/>
              <a:defRPr sz="800"/>
            </a:lvl4pPr>
            <a:lvl5pPr marL="1528351" indent="0">
              <a:buNone/>
              <a:defRPr sz="800"/>
            </a:lvl5pPr>
            <a:lvl6pPr marL="1910439" indent="0">
              <a:buNone/>
              <a:defRPr sz="800"/>
            </a:lvl6pPr>
            <a:lvl7pPr marL="2292532" indent="0">
              <a:buNone/>
              <a:defRPr sz="800"/>
            </a:lvl7pPr>
            <a:lvl8pPr marL="2674612" indent="0">
              <a:buNone/>
              <a:defRPr sz="800"/>
            </a:lvl8pPr>
            <a:lvl9pPr marL="305670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A5010-8475-42FB-91F3-B3755CC5B0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67408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82E0C-C261-4A2D-8F2B-30B1863A60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087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C331A-26C0-41E9-A514-F009674882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39185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09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82748" indent="0" algn="ctr">
              <a:buNone/>
              <a:defRPr/>
            </a:lvl2pPr>
            <a:lvl3pPr marL="765493" indent="0" algn="ctr">
              <a:buNone/>
              <a:defRPr/>
            </a:lvl3pPr>
            <a:lvl4pPr marL="1148264" indent="0" algn="ctr">
              <a:buNone/>
              <a:defRPr/>
            </a:lvl4pPr>
            <a:lvl5pPr marL="1531006" indent="0" algn="ctr">
              <a:buNone/>
              <a:defRPr/>
            </a:lvl5pPr>
            <a:lvl6pPr marL="1913759" indent="0" algn="ctr">
              <a:buNone/>
              <a:defRPr/>
            </a:lvl6pPr>
            <a:lvl7pPr marL="2296511" indent="0" algn="ctr">
              <a:buNone/>
              <a:defRPr/>
            </a:lvl7pPr>
            <a:lvl8pPr marL="2679257" indent="0" algn="ctr">
              <a:buNone/>
              <a:defRPr/>
            </a:lvl8pPr>
            <a:lvl9pPr marL="306201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8182C-7305-4DD7-B5D9-1E7171B793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77495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AFB9A-8859-4EE6-A9A5-5EE99196D3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60062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82748" indent="0">
              <a:buNone/>
              <a:defRPr sz="1500"/>
            </a:lvl2pPr>
            <a:lvl3pPr marL="765493" indent="0">
              <a:buNone/>
              <a:defRPr sz="1400"/>
            </a:lvl3pPr>
            <a:lvl4pPr marL="1148264" indent="0">
              <a:buNone/>
              <a:defRPr sz="1100"/>
            </a:lvl4pPr>
            <a:lvl5pPr marL="1531006" indent="0">
              <a:buNone/>
              <a:defRPr sz="1100"/>
            </a:lvl5pPr>
            <a:lvl6pPr marL="1913759" indent="0">
              <a:buNone/>
              <a:defRPr sz="1100"/>
            </a:lvl6pPr>
            <a:lvl7pPr marL="2296511" indent="0">
              <a:buNone/>
              <a:defRPr sz="1100"/>
            </a:lvl7pPr>
            <a:lvl8pPr marL="2679257" indent="0">
              <a:buNone/>
              <a:defRPr sz="1100"/>
            </a:lvl8pPr>
            <a:lvl9pPr marL="306201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0D4B5-5D08-4E3C-ADBC-6B25DF14AC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63054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609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2BD4B-6D03-4313-A15C-6C15B72BB9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80998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2748" indent="0">
              <a:buNone/>
              <a:defRPr sz="1600" b="1"/>
            </a:lvl2pPr>
            <a:lvl3pPr marL="765493" indent="0">
              <a:buNone/>
              <a:defRPr sz="1500" b="1"/>
            </a:lvl3pPr>
            <a:lvl4pPr marL="1148264" indent="0">
              <a:buNone/>
              <a:defRPr sz="1400" b="1"/>
            </a:lvl4pPr>
            <a:lvl5pPr marL="1531006" indent="0">
              <a:buNone/>
              <a:defRPr sz="1400" b="1"/>
            </a:lvl5pPr>
            <a:lvl6pPr marL="1913759" indent="0">
              <a:buNone/>
              <a:defRPr sz="1400" b="1"/>
            </a:lvl6pPr>
            <a:lvl7pPr marL="2296511" indent="0">
              <a:buNone/>
              <a:defRPr sz="1400" b="1"/>
            </a:lvl7pPr>
            <a:lvl8pPr marL="2679257" indent="0">
              <a:buNone/>
              <a:defRPr sz="1400" b="1"/>
            </a:lvl8pPr>
            <a:lvl9pPr marL="306201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2748" indent="0">
              <a:buNone/>
              <a:defRPr sz="1600" b="1"/>
            </a:lvl2pPr>
            <a:lvl3pPr marL="765493" indent="0">
              <a:buNone/>
              <a:defRPr sz="1500" b="1"/>
            </a:lvl3pPr>
            <a:lvl4pPr marL="1148264" indent="0">
              <a:buNone/>
              <a:defRPr sz="1400" b="1"/>
            </a:lvl4pPr>
            <a:lvl5pPr marL="1531006" indent="0">
              <a:buNone/>
              <a:defRPr sz="1400" b="1"/>
            </a:lvl5pPr>
            <a:lvl6pPr marL="1913759" indent="0">
              <a:buNone/>
              <a:defRPr sz="1400" b="1"/>
            </a:lvl6pPr>
            <a:lvl7pPr marL="2296511" indent="0">
              <a:buNone/>
              <a:defRPr sz="1400" b="1"/>
            </a:lvl7pPr>
            <a:lvl8pPr marL="2679257" indent="0">
              <a:buNone/>
              <a:defRPr sz="1400" b="1"/>
            </a:lvl8pPr>
            <a:lvl9pPr marL="306201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A5C8D-3D34-4D29-9AEA-ECBC9586F3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09366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88D57-618D-4DB6-A59B-BDA2AD8E2B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775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8432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B958C-026A-4779-8D3A-30D7804F97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54426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82748" indent="0">
              <a:buNone/>
              <a:defRPr sz="1000"/>
            </a:lvl2pPr>
            <a:lvl3pPr marL="765493" indent="0">
              <a:buNone/>
              <a:defRPr sz="900"/>
            </a:lvl3pPr>
            <a:lvl4pPr marL="1148264" indent="0">
              <a:buNone/>
              <a:defRPr sz="800"/>
            </a:lvl4pPr>
            <a:lvl5pPr marL="1531006" indent="0">
              <a:buNone/>
              <a:defRPr sz="800"/>
            </a:lvl5pPr>
            <a:lvl6pPr marL="1913759" indent="0">
              <a:buNone/>
              <a:defRPr sz="800"/>
            </a:lvl6pPr>
            <a:lvl7pPr marL="2296511" indent="0">
              <a:buNone/>
              <a:defRPr sz="800"/>
            </a:lvl7pPr>
            <a:lvl8pPr marL="2679257" indent="0">
              <a:buNone/>
              <a:defRPr sz="800"/>
            </a:lvl8pPr>
            <a:lvl9pPr marL="306201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BB7CE-A470-41C4-9D50-B2A3CA6A27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47527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82748" indent="0">
              <a:buNone/>
              <a:defRPr sz="2400"/>
            </a:lvl2pPr>
            <a:lvl3pPr marL="765493" indent="0">
              <a:buNone/>
              <a:defRPr sz="2000"/>
            </a:lvl3pPr>
            <a:lvl4pPr marL="1148264" indent="0">
              <a:buNone/>
              <a:defRPr sz="1600"/>
            </a:lvl4pPr>
            <a:lvl5pPr marL="1531006" indent="0">
              <a:buNone/>
              <a:defRPr sz="1600"/>
            </a:lvl5pPr>
            <a:lvl6pPr marL="1913759" indent="0">
              <a:buNone/>
              <a:defRPr sz="1600"/>
            </a:lvl6pPr>
            <a:lvl7pPr marL="2296511" indent="0">
              <a:buNone/>
              <a:defRPr sz="1600"/>
            </a:lvl7pPr>
            <a:lvl8pPr marL="2679257" indent="0">
              <a:buNone/>
              <a:defRPr sz="1600"/>
            </a:lvl8pPr>
            <a:lvl9pPr marL="3062011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079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82748" indent="0">
              <a:buNone/>
              <a:defRPr sz="1000"/>
            </a:lvl2pPr>
            <a:lvl3pPr marL="765493" indent="0">
              <a:buNone/>
              <a:defRPr sz="900"/>
            </a:lvl3pPr>
            <a:lvl4pPr marL="1148264" indent="0">
              <a:buNone/>
              <a:defRPr sz="800"/>
            </a:lvl4pPr>
            <a:lvl5pPr marL="1531006" indent="0">
              <a:buNone/>
              <a:defRPr sz="800"/>
            </a:lvl5pPr>
            <a:lvl6pPr marL="1913759" indent="0">
              <a:buNone/>
              <a:defRPr sz="800"/>
            </a:lvl6pPr>
            <a:lvl7pPr marL="2296511" indent="0">
              <a:buNone/>
              <a:defRPr sz="800"/>
            </a:lvl7pPr>
            <a:lvl8pPr marL="2679257" indent="0">
              <a:buNone/>
              <a:defRPr sz="800"/>
            </a:lvl8pPr>
            <a:lvl9pPr marL="306201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A5010-8475-42FB-91F3-B3755CC5B0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80057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82E0C-C261-4A2D-8F2B-30B1863A60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29381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C331A-26C0-41E9-A514-F009674882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84703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596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83461" indent="0" algn="ctr">
              <a:buNone/>
              <a:defRPr/>
            </a:lvl2pPr>
            <a:lvl3pPr marL="766923" indent="0" algn="ctr">
              <a:buNone/>
              <a:defRPr/>
            </a:lvl3pPr>
            <a:lvl4pPr marL="1150397" indent="0" algn="ctr">
              <a:buNone/>
              <a:defRPr/>
            </a:lvl4pPr>
            <a:lvl5pPr marL="1533853" indent="0" algn="ctr">
              <a:buNone/>
              <a:defRPr/>
            </a:lvl5pPr>
            <a:lvl6pPr marL="1917320" indent="0" algn="ctr">
              <a:buNone/>
              <a:defRPr/>
            </a:lvl6pPr>
            <a:lvl7pPr marL="2300782" indent="0" algn="ctr">
              <a:buNone/>
              <a:defRPr/>
            </a:lvl7pPr>
            <a:lvl8pPr marL="2684240" indent="0" algn="ctr">
              <a:buNone/>
              <a:defRPr/>
            </a:lvl8pPr>
            <a:lvl9pPr marL="306770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8182C-7305-4DD7-B5D9-1E7171B793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64847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AFB9A-8859-4EE6-A9A5-5EE99196D3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9868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83461" indent="0">
              <a:buNone/>
              <a:defRPr sz="1500"/>
            </a:lvl2pPr>
            <a:lvl3pPr marL="766923" indent="0">
              <a:buNone/>
              <a:defRPr sz="1400"/>
            </a:lvl3pPr>
            <a:lvl4pPr marL="1150397" indent="0">
              <a:buNone/>
              <a:defRPr sz="1100"/>
            </a:lvl4pPr>
            <a:lvl5pPr marL="1533853" indent="0">
              <a:buNone/>
              <a:defRPr sz="1100"/>
            </a:lvl5pPr>
            <a:lvl6pPr marL="1917320" indent="0">
              <a:buNone/>
              <a:defRPr sz="1100"/>
            </a:lvl6pPr>
            <a:lvl7pPr marL="2300782" indent="0">
              <a:buNone/>
              <a:defRPr sz="1100"/>
            </a:lvl7pPr>
            <a:lvl8pPr marL="2684240" indent="0">
              <a:buNone/>
              <a:defRPr sz="1100"/>
            </a:lvl8pPr>
            <a:lvl9pPr marL="30677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0D4B5-5D08-4E3C-ADBC-6B25DF14AC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61696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3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589" y="181493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2BD4B-6D03-4313-A15C-6C15B72BB9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76582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3461" indent="0">
              <a:buNone/>
              <a:defRPr sz="1600" b="1"/>
            </a:lvl2pPr>
            <a:lvl3pPr marL="766923" indent="0">
              <a:buNone/>
              <a:defRPr sz="1500" b="1"/>
            </a:lvl3pPr>
            <a:lvl4pPr marL="1150397" indent="0">
              <a:buNone/>
              <a:defRPr sz="1400" b="1"/>
            </a:lvl4pPr>
            <a:lvl5pPr marL="1533853" indent="0">
              <a:buNone/>
              <a:defRPr sz="1400" b="1"/>
            </a:lvl5pPr>
            <a:lvl6pPr marL="1917320" indent="0">
              <a:buNone/>
              <a:defRPr sz="1400" b="1"/>
            </a:lvl6pPr>
            <a:lvl7pPr marL="2300782" indent="0">
              <a:buNone/>
              <a:defRPr sz="1400" b="1"/>
            </a:lvl7pPr>
            <a:lvl8pPr marL="2684240" indent="0">
              <a:buNone/>
              <a:defRPr sz="1400" b="1"/>
            </a:lvl8pPr>
            <a:lvl9pPr marL="306770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3461" indent="0">
              <a:buNone/>
              <a:defRPr sz="1600" b="1"/>
            </a:lvl2pPr>
            <a:lvl3pPr marL="766923" indent="0">
              <a:buNone/>
              <a:defRPr sz="1500" b="1"/>
            </a:lvl3pPr>
            <a:lvl4pPr marL="1150397" indent="0">
              <a:buNone/>
              <a:defRPr sz="1400" b="1"/>
            </a:lvl4pPr>
            <a:lvl5pPr marL="1533853" indent="0">
              <a:buNone/>
              <a:defRPr sz="1400" b="1"/>
            </a:lvl5pPr>
            <a:lvl6pPr marL="1917320" indent="0">
              <a:buNone/>
              <a:defRPr sz="1400" b="1"/>
            </a:lvl6pPr>
            <a:lvl7pPr marL="2300782" indent="0">
              <a:buNone/>
              <a:defRPr sz="1400" b="1"/>
            </a:lvl7pPr>
            <a:lvl8pPr marL="2684240" indent="0">
              <a:buNone/>
              <a:defRPr sz="1400" b="1"/>
            </a:lvl8pPr>
            <a:lvl9pPr marL="306770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A5C8D-3D34-4D29-9AEA-ECBC9586F3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557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77752" indent="0">
              <a:buNone/>
              <a:defRPr sz="1500"/>
            </a:lvl2pPr>
            <a:lvl3pPr marL="755417" indent="0">
              <a:buNone/>
              <a:defRPr sz="1400"/>
            </a:lvl3pPr>
            <a:lvl4pPr marL="1133134" indent="0">
              <a:buNone/>
              <a:defRPr sz="1100"/>
            </a:lvl4pPr>
            <a:lvl5pPr marL="1510842" indent="0">
              <a:buNone/>
              <a:defRPr sz="1100"/>
            </a:lvl5pPr>
            <a:lvl6pPr marL="1888550" indent="0">
              <a:buNone/>
              <a:defRPr sz="1100"/>
            </a:lvl6pPr>
            <a:lvl7pPr marL="2266265" indent="0">
              <a:buNone/>
              <a:defRPr sz="1100"/>
            </a:lvl7pPr>
            <a:lvl8pPr marL="2643967" indent="0">
              <a:buNone/>
              <a:defRPr sz="1100"/>
            </a:lvl8pPr>
            <a:lvl9pPr marL="302168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76240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88D57-618D-4DB6-A59B-BDA2AD8E2B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49588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B958C-026A-4779-8D3A-30D7804F97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75591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15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2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15" y="162601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83461" indent="0">
              <a:buNone/>
              <a:defRPr sz="1000"/>
            </a:lvl2pPr>
            <a:lvl3pPr marL="766923" indent="0">
              <a:buNone/>
              <a:defRPr sz="900"/>
            </a:lvl3pPr>
            <a:lvl4pPr marL="1150397" indent="0">
              <a:buNone/>
              <a:defRPr sz="800"/>
            </a:lvl4pPr>
            <a:lvl5pPr marL="1533853" indent="0">
              <a:buNone/>
              <a:defRPr sz="800"/>
            </a:lvl5pPr>
            <a:lvl6pPr marL="1917320" indent="0">
              <a:buNone/>
              <a:defRPr sz="800"/>
            </a:lvl6pPr>
            <a:lvl7pPr marL="2300782" indent="0">
              <a:buNone/>
              <a:defRPr sz="800"/>
            </a:lvl7pPr>
            <a:lvl8pPr marL="2684240" indent="0">
              <a:buNone/>
              <a:defRPr sz="800"/>
            </a:lvl8pPr>
            <a:lvl9pPr marL="306770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BB7CE-A470-41C4-9D50-B2A3CA6A27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73296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83461" indent="0">
              <a:buNone/>
              <a:defRPr sz="2400"/>
            </a:lvl2pPr>
            <a:lvl3pPr marL="766923" indent="0">
              <a:buNone/>
              <a:defRPr sz="2000"/>
            </a:lvl3pPr>
            <a:lvl4pPr marL="1150397" indent="0">
              <a:buNone/>
              <a:defRPr sz="1600"/>
            </a:lvl4pPr>
            <a:lvl5pPr marL="1533853" indent="0">
              <a:buNone/>
              <a:defRPr sz="1600"/>
            </a:lvl5pPr>
            <a:lvl6pPr marL="1917320" indent="0">
              <a:buNone/>
              <a:defRPr sz="1600"/>
            </a:lvl6pPr>
            <a:lvl7pPr marL="2300782" indent="0">
              <a:buNone/>
              <a:defRPr sz="1600"/>
            </a:lvl7pPr>
            <a:lvl8pPr marL="2684240" indent="0">
              <a:buNone/>
              <a:defRPr sz="1600"/>
            </a:lvl8pPr>
            <a:lvl9pPr marL="3067707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062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83461" indent="0">
              <a:buNone/>
              <a:defRPr sz="1000"/>
            </a:lvl2pPr>
            <a:lvl3pPr marL="766923" indent="0">
              <a:buNone/>
              <a:defRPr sz="900"/>
            </a:lvl3pPr>
            <a:lvl4pPr marL="1150397" indent="0">
              <a:buNone/>
              <a:defRPr sz="800"/>
            </a:lvl4pPr>
            <a:lvl5pPr marL="1533853" indent="0">
              <a:buNone/>
              <a:defRPr sz="800"/>
            </a:lvl5pPr>
            <a:lvl6pPr marL="1917320" indent="0">
              <a:buNone/>
              <a:defRPr sz="800"/>
            </a:lvl6pPr>
            <a:lvl7pPr marL="2300782" indent="0">
              <a:buNone/>
              <a:defRPr sz="800"/>
            </a:lvl7pPr>
            <a:lvl8pPr marL="2684240" indent="0">
              <a:buNone/>
              <a:defRPr sz="800"/>
            </a:lvl8pPr>
            <a:lvl9pPr marL="306770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A5010-8475-42FB-91F3-B3755CC5B0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94901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82E0C-C261-4A2D-8F2B-30B1863A60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47352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C331A-26C0-41E9-A514-F009674882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05559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830" y="2414562"/>
            <a:ext cx="10492740" cy="1666028"/>
          </a:xfrm>
          <a:prstGeom prst="rect">
            <a:avLst/>
          </a:prstGeom>
        </p:spPr>
        <p:txBody>
          <a:bodyPr lIns="113957" tIns="56960" rIns="113957" bIns="569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660" y="4404360"/>
            <a:ext cx="8641080" cy="1986280"/>
          </a:xfrm>
          <a:prstGeom prst="rect">
            <a:avLst/>
          </a:prstGeom>
        </p:spPr>
        <p:txBody>
          <a:bodyPr lIns="113957" tIns="56960" rIns="113957" bIns="56960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69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39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09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7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48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18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88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5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28305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  <a:prstGeom prst="rect">
            <a:avLst/>
          </a:prstGeom>
        </p:spPr>
        <p:txBody>
          <a:bodyPr lIns="113957" tIns="56960" rIns="113957" bIns="569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1840" y="1813580"/>
            <a:ext cx="8435340" cy="5129425"/>
          </a:xfrm>
          <a:prstGeom prst="rect">
            <a:avLst/>
          </a:prstGeom>
        </p:spPr>
        <p:txBody>
          <a:bodyPr lIns="113957" tIns="56960" rIns="113957" bIns="5696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14219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23" y="4994487"/>
            <a:ext cx="10492740" cy="1543685"/>
          </a:xfrm>
          <a:prstGeom prst="rect">
            <a:avLst/>
          </a:prstGeom>
        </p:spPr>
        <p:txBody>
          <a:bodyPr lIns="113957" tIns="56960" rIns="113957" bIns="56960" anchor="t"/>
          <a:lstStyle>
            <a:lvl1pPr algn="l">
              <a:defRPr sz="5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23" y="3294287"/>
            <a:ext cx="10492740" cy="1700212"/>
          </a:xfrm>
          <a:prstGeom prst="rect">
            <a:avLst/>
          </a:prstGeom>
        </p:spPr>
        <p:txBody>
          <a:bodyPr lIns="113957" tIns="56960" rIns="113957" bIns="56960" anchor="b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6978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3955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70934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27912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84891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4186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9884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5582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80012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  <a:prstGeom prst="rect">
            <a:avLst/>
          </a:prstGeom>
        </p:spPr>
        <p:txBody>
          <a:bodyPr lIns="113957" tIns="56960" rIns="113957" bIns="569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" y="1813580"/>
            <a:ext cx="5452110" cy="5129425"/>
          </a:xfrm>
          <a:prstGeom prst="rect">
            <a:avLst/>
          </a:prstGeom>
        </p:spPr>
        <p:txBody>
          <a:bodyPr lIns="113957" tIns="56960" rIns="113957" bIns="56960"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5070" y="1813580"/>
            <a:ext cx="5452110" cy="5129425"/>
          </a:xfrm>
          <a:prstGeom prst="rect">
            <a:avLst/>
          </a:prstGeom>
        </p:spPr>
        <p:txBody>
          <a:bodyPr lIns="113957" tIns="56960" rIns="113957" bIns="56960"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929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751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65298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  <a:prstGeom prst="rect">
            <a:avLst/>
          </a:prstGeom>
        </p:spPr>
        <p:txBody>
          <a:bodyPr lIns="113957" tIns="56960" rIns="113957" bIns="5696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1739795"/>
            <a:ext cx="5454254" cy="725064"/>
          </a:xfrm>
          <a:prstGeom prst="rect">
            <a:avLst/>
          </a:prstGeom>
        </p:spPr>
        <p:txBody>
          <a:bodyPr lIns="113957" tIns="56960" rIns="113957" bIns="56960" anchor="b"/>
          <a:lstStyle>
            <a:lvl1pPr marL="0" indent="0">
              <a:buNone/>
              <a:defRPr sz="3000" b="1"/>
            </a:lvl1pPr>
            <a:lvl2pPr marL="569789" indent="0">
              <a:buNone/>
              <a:defRPr sz="2500" b="1"/>
            </a:lvl2pPr>
            <a:lvl3pPr marL="1139557" indent="0">
              <a:buNone/>
              <a:defRPr sz="2300" b="1"/>
            </a:lvl3pPr>
            <a:lvl4pPr marL="1709345" indent="0">
              <a:buNone/>
              <a:defRPr sz="2000" b="1"/>
            </a:lvl4pPr>
            <a:lvl5pPr marL="2279129" indent="0">
              <a:buNone/>
              <a:defRPr sz="2000" b="1"/>
            </a:lvl5pPr>
            <a:lvl6pPr marL="2848913" indent="0">
              <a:buNone/>
              <a:defRPr sz="2000" b="1"/>
            </a:lvl6pPr>
            <a:lvl7pPr marL="3418697" indent="0">
              <a:buNone/>
              <a:defRPr sz="2000" b="1"/>
            </a:lvl7pPr>
            <a:lvl8pPr marL="3988482" indent="0">
              <a:buNone/>
              <a:defRPr sz="2000" b="1"/>
            </a:lvl8pPr>
            <a:lvl9pPr marL="4558258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" y="2464859"/>
            <a:ext cx="5454254" cy="4478126"/>
          </a:xfrm>
          <a:prstGeom prst="rect">
            <a:avLst/>
          </a:prstGeom>
        </p:spPr>
        <p:txBody>
          <a:bodyPr lIns="113957" tIns="56960" rIns="113957" bIns="56960"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0786" y="1739795"/>
            <a:ext cx="5456396" cy="725064"/>
          </a:xfrm>
          <a:prstGeom prst="rect">
            <a:avLst/>
          </a:prstGeom>
        </p:spPr>
        <p:txBody>
          <a:bodyPr lIns="113957" tIns="56960" rIns="113957" bIns="56960" anchor="b"/>
          <a:lstStyle>
            <a:lvl1pPr marL="0" indent="0">
              <a:buNone/>
              <a:defRPr sz="3000" b="1"/>
            </a:lvl1pPr>
            <a:lvl2pPr marL="569789" indent="0">
              <a:buNone/>
              <a:defRPr sz="2500" b="1"/>
            </a:lvl2pPr>
            <a:lvl3pPr marL="1139557" indent="0">
              <a:buNone/>
              <a:defRPr sz="2300" b="1"/>
            </a:lvl3pPr>
            <a:lvl4pPr marL="1709345" indent="0">
              <a:buNone/>
              <a:defRPr sz="2000" b="1"/>
            </a:lvl4pPr>
            <a:lvl5pPr marL="2279129" indent="0">
              <a:buNone/>
              <a:defRPr sz="2000" b="1"/>
            </a:lvl5pPr>
            <a:lvl6pPr marL="2848913" indent="0">
              <a:buNone/>
              <a:defRPr sz="2000" b="1"/>
            </a:lvl6pPr>
            <a:lvl7pPr marL="3418697" indent="0">
              <a:buNone/>
              <a:defRPr sz="2000" b="1"/>
            </a:lvl7pPr>
            <a:lvl8pPr marL="3988482" indent="0">
              <a:buNone/>
              <a:defRPr sz="2000" b="1"/>
            </a:lvl8pPr>
            <a:lvl9pPr marL="4558258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0786" y="2464859"/>
            <a:ext cx="5456396" cy="4478126"/>
          </a:xfrm>
          <a:prstGeom prst="rect">
            <a:avLst/>
          </a:prstGeom>
        </p:spPr>
        <p:txBody>
          <a:bodyPr lIns="113957" tIns="56960" rIns="113957" bIns="56960"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55650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  <a:prstGeom prst="rect">
            <a:avLst/>
          </a:prstGeom>
        </p:spPr>
        <p:txBody>
          <a:bodyPr lIns="113957" tIns="56960" rIns="113957" bIns="569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77064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63799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45" y="309457"/>
            <a:ext cx="4061223" cy="1316990"/>
          </a:xfrm>
          <a:prstGeom prst="rect">
            <a:avLst/>
          </a:prstGeom>
        </p:spPr>
        <p:txBody>
          <a:bodyPr lIns="113957" tIns="56960" rIns="113957" bIns="56960"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317" y="309482"/>
            <a:ext cx="6900863" cy="6633528"/>
          </a:xfrm>
          <a:prstGeom prst="rect">
            <a:avLst/>
          </a:prstGeom>
        </p:spPr>
        <p:txBody>
          <a:bodyPr lIns="113957" tIns="56960" rIns="113957" bIns="56960"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17245" y="1626472"/>
            <a:ext cx="4061223" cy="5316538"/>
          </a:xfrm>
          <a:prstGeom prst="rect">
            <a:avLst/>
          </a:prstGeom>
        </p:spPr>
        <p:txBody>
          <a:bodyPr lIns="113957" tIns="56960" rIns="113957" bIns="56960"/>
          <a:lstStyle>
            <a:lvl1pPr marL="0" marR="0" indent="0" algn="l" defTabSz="113955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baseline="0"/>
            </a:lvl1pPr>
            <a:lvl2pPr marL="569789" indent="0">
              <a:buNone/>
              <a:defRPr sz="1500"/>
            </a:lvl2pPr>
            <a:lvl3pPr marL="1139557" indent="0">
              <a:buNone/>
              <a:defRPr sz="1300"/>
            </a:lvl3pPr>
            <a:lvl4pPr marL="1709345" indent="0">
              <a:buNone/>
              <a:defRPr sz="1100"/>
            </a:lvl4pPr>
            <a:lvl5pPr marL="2279129" indent="0">
              <a:buNone/>
              <a:defRPr sz="1100"/>
            </a:lvl5pPr>
            <a:lvl6pPr marL="2848913" indent="0">
              <a:buNone/>
              <a:defRPr sz="1100"/>
            </a:lvl6pPr>
            <a:lvl7pPr marL="3418697" indent="0">
              <a:buNone/>
              <a:defRPr sz="1100"/>
            </a:lvl7pPr>
            <a:lvl8pPr marL="3988482" indent="0">
              <a:buNone/>
              <a:defRPr sz="1100"/>
            </a:lvl8pPr>
            <a:lvl9pPr marL="4558258" indent="0">
              <a:buNone/>
              <a:defRPr sz="1100"/>
            </a:lvl9pPr>
          </a:lstStyle>
          <a:p>
            <a:pPr lvl="0"/>
            <a:r>
              <a:rPr lang="en-US" dirty="0"/>
              <a:t>A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cũ</a:t>
            </a:r>
            <a:endParaRPr lang="en-US" dirty="0"/>
          </a:p>
          <a:p>
            <a:pPr lvl="0"/>
            <a:r>
              <a:rPr lang="en-US" dirty="0"/>
              <a:t>I </a:t>
            </a:r>
            <a:r>
              <a:rPr lang="en-US" dirty="0" err="1"/>
              <a:t>Hà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phố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Bắc</a:t>
            </a:r>
            <a:r>
              <a:rPr lang="en-US" dirty="0"/>
              <a:t> </a:t>
            </a:r>
            <a:r>
              <a:rPr lang="en-US" dirty="0" err="1"/>
              <a:t>Bộ</a:t>
            </a:r>
            <a:endParaRPr lang="en-US" dirty="0"/>
          </a:p>
          <a:p>
            <a:pPr lvl="0"/>
            <a:r>
              <a:rPr lang="en-US" dirty="0"/>
              <a:t>II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phố</a:t>
            </a:r>
            <a:r>
              <a:rPr lang="en-US" dirty="0"/>
              <a:t> </a:t>
            </a:r>
            <a:r>
              <a:rPr lang="en-US" dirty="0" err="1"/>
              <a:t>cổ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càng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III </a:t>
            </a:r>
            <a:r>
              <a:rPr lang="en-US" dirty="0" err="1"/>
              <a:t>Hà</a:t>
            </a:r>
            <a:r>
              <a:rPr lang="en-US" dirty="0"/>
              <a:t> </a:t>
            </a:r>
            <a:r>
              <a:rPr lang="en-US" dirty="0" err="1"/>
              <a:t>Nội-Trung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trị</a:t>
            </a:r>
            <a:r>
              <a:rPr lang="en-US" dirty="0"/>
              <a:t>,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hóa</a:t>
            </a:r>
            <a:r>
              <a:rPr lang="en-US" dirty="0"/>
              <a:t>, </a:t>
            </a:r>
            <a:r>
              <a:rPr lang="en-US" dirty="0" err="1"/>
              <a:t>khoa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tế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nước</a:t>
            </a:r>
            <a:endParaRPr lang="en-US" dirty="0"/>
          </a:p>
          <a:p>
            <a:pPr marL="0" marR="0" lvl="0" indent="0" algn="l" defTabSz="113955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B </a:t>
            </a:r>
            <a:r>
              <a:rPr lang="en-US" dirty="0" err="1"/>
              <a:t>Đố</a:t>
            </a:r>
            <a:r>
              <a:rPr lang="en-US" dirty="0"/>
              <a:t> </a:t>
            </a:r>
            <a:r>
              <a:rPr lang="en-US" dirty="0" err="1"/>
              <a:t>vui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12651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589" y="5440681"/>
            <a:ext cx="7406640" cy="642303"/>
          </a:xfrm>
          <a:prstGeom prst="rect">
            <a:avLst/>
          </a:prstGeom>
        </p:spPr>
        <p:txBody>
          <a:bodyPr lIns="113957" tIns="56960" rIns="113957" bIns="56960"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589" y="694478"/>
            <a:ext cx="7406640" cy="4663440"/>
          </a:xfrm>
          <a:prstGeom prst="rect">
            <a:avLst/>
          </a:prstGeom>
        </p:spPr>
        <p:txBody>
          <a:bodyPr lIns="113957" tIns="56960" rIns="113957" bIns="56960"/>
          <a:lstStyle>
            <a:lvl1pPr marL="0" indent="0">
              <a:buNone/>
              <a:defRPr sz="4000"/>
            </a:lvl1pPr>
            <a:lvl2pPr marL="569789" indent="0">
              <a:buNone/>
              <a:defRPr sz="3500"/>
            </a:lvl2pPr>
            <a:lvl3pPr marL="1139557" indent="0">
              <a:buNone/>
              <a:defRPr sz="3000"/>
            </a:lvl3pPr>
            <a:lvl4pPr marL="1709345" indent="0">
              <a:buNone/>
              <a:defRPr sz="2500"/>
            </a:lvl4pPr>
            <a:lvl5pPr marL="2279129" indent="0">
              <a:buNone/>
              <a:defRPr sz="2500"/>
            </a:lvl5pPr>
            <a:lvl6pPr marL="2848913" indent="0">
              <a:buNone/>
              <a:defRPr sz="2500"/>
            </a:lvl6pPr>
            <a:lvl7pPr marL="3418697" indent="0">
              <a:buNone/>
              <a:defRPr sz="2500"/>
            </a:lvl7pPr>
            <a:lvl8pPr marL="3988482" indent="0">
              <a:buNone/>
              <a:defRPr sz="2500"/>
            </a:lvl8pPr>
            <a:lvl9pPr marL="4558258" indent="0">
              <a:buNone/>
              <a:defRPr sz="2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589" y="6082984"/>
            <a:ext cx="7406640" cy="912177"/>
          </a:xfrm>
          <a:prstGeom prst="rect">
            <a:avLst/>
          </a:prstGeom>
        </p:spPr>
        <p:txBody>
          <a:bodyPr lIns="113957" tIns="56960" rIns="113957" bIns="56960"/>
          <a:lstStyle>
            <a:lvl1pPr marL="0" indent="0">
              <a:buNone/>
              <a:defRPr sz="1800"/>
            </a:lvl1pPr>
            <a:lvl2pPr marL="569789" indent="0">
              <a:buNone/>
              <a:defRPr sz="1500"/>
            </a:lvl2pPr>
            <a:lvl3pPr marL="1139557" indent="0">
              <a:buNone/>
              <a:defRPr sz="1300"/>
            </a:lvl3pPr>
            <a:lvl4pPr marL="1709345" indent="0">
              <a:buNone/>
              <a:defRPr sz="1100"/>
            </a:lvl4pPr>
            <a:lvl5pPr marL="2279129" indent="0">
              <a:buNone/>
              <a:defRPr sz="1100"/>
            </a:lvl5pPr>
            <a:lvl6pPr marL="2848913" indent="0">
              <a:buNone/>
              <a:defRPr sz="1100"/>
            </a:lvl6pPr>
            <a:lvl7pPr marL="3418697" indent="0">
              <a:buNone/>
              <a:defRPr sz="1100"/>
            </a:lvl7pPr>
            <a:lvl8pPr marL="3988482" indent="0">
              <a:buNone/>
              <a:defRPr sz="1100"/>
            </a:lvl8pPr>
            <a:lvl9pPr marL="4558258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47196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  <a:prstGeom prst="rect">
            <a:avLst/>
          </a:prstGeom>
        </p:spPr>
        <p:txBody>
          <a:bodyPr lIns="113957" tIns="56960" rIns="113957" bIns="569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91840" y="1813580"/>
            <a:ext cx="8435340" cy="5129425"/>
          </a:xfrm>
          <a:prstGeom prst="rect">
            <a:avLst/>
          </a:prstGeom>
        </p:spPr>
        <p:txBody>
          <a:bodyPr vert="eaVert" lIns="113957" tIns="56960" rIns="113957" bIns="5696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51597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9690" y="311280"/>
            <a:ext cx="2777490" cy="6631728"/>
          </a:xfrm>
          <a:prstGeom prst="rect">
            <a:avLst/>
          </a:prstGeom>
        </p:spPr>
        <p:txBody>
          <a:bodyPr vert="eaVert" lIns="113957" tIns="56960" rIns="113957" bIns="569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220" y="311280"/>
            <a:ext cx="8126730" cy="6631728"/>
          </a:xfrm>
          <a:prstGeom prst="rect">
            <a:avLst/>
          </a:prstGeom>
        </p:spPr>
        <p:txBody>
          <a:bodyPr vert="eaVert" lIns="113957" tIns="56960" rIns="113957" bIns="5696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25097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  <a:prstGeom prst="rect">
            <a:avLst/>
          </a:prstGeom>
        </p:spPr>
        <p:txBody>
          <a:bodyPr lIns="113957" tIns="56960" rIns="113957" bIns="569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98679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596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84225" indent="0" algn="ctr">
              <a:buNone/>
              <a:defRPr/>
            </a:lvl2pPr>
            <a:lvl3pPr marL="768449" indent="0" algn="ctr">
              <a:buNone/>
              <a:defRPr/>
            </a:lvl3pPr>
            <a:lvl4pPr marL="1152675" indent="0" algn="ctr">
              <a:buNone/>
              <a:defRPr/>
            </a:lvl4pPr>
            <a:lvl5pPr marL="1536898" indent="0" algn="ctr">
              <a:buNone/>
              <a:defRPr/>
            </a:lvl5pPr>
            <a:lvl6pPr marL="1921124" indent="0" algn="ctr">
              <a:buNone/>
              <a:defRPr/>
            </a:lvl6pPr>
            <a:lvl7pPr marL="2305348" indent="0" algn="ctr">
              <a:buNone/>
              <a:defRPr/>
            </a:lvl7pPr>
            <a:lvl8pPr marL="2689568" indent="0" algn="ctr">
              <a:buNone/>
              <a:defRPr/>
            </a:lvl8pPr>
            <a:lvl9pPr marL="307379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8182C-7305-4DD7-B5D9-1E7171B793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54240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AFB9A-8859-4EE6-A9A5-5EE99196D3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816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7752" indent="0">
              <a:buNone/>
              <a:defRPr sz="1600" b="1"/>
            </a:lvl2pPr>
            <a:lvl3pPr marL="755417" indent="0">
              <a:buNone/>
              <a:defRPr sz="1500" b="1"/>
            </a:lvl3pPr>
            <a:lvl4pPr marL="1133134" indent="0">
              <a:buNone/>
              <a:defRPr sz="1400" b="1"/>
            </a:lvl4pPr>
            <a:lvl5pPr marL="1510842" indent="0">
              <a:buNone/>
              <a:defRPr sz="1400" b="1"/>
            </a:lvl5pPr>
            <a:lvl6pPr marL="1888550" indent="0">
              <a:buNone/>
              <a:defRPr sz="1400" b="1"/>
            </a:lvl6pPr>
            <a:lvl7pPr marL="2266265" indent="0">
              <a:buNone/>
              <a:defRPr sz="1400" b="1"/>
            </a:lvl7pPr>
            <a:lvl8pPr marL="2643967" indent="0">
              <a:buNone/>
              <a:defRPr sz="1400" b="1"/>
            </a:lvl8pPr>
            <a:lvl9pPr marL="302168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7752" indent="0">
              <a:buNone/>
              <a:defRPr sz="1600" b="1"/>
            </a:lvl2pPr>
            <a:lvl3pPr marL="755417" indent="0">
              <a:buNone/>
              <a:defRPr sz="1500" b="1"/>
            </a:lvl3pPr>
            <a:lvl4pPr marL="1133134" indent="0">
              <a:buNone/>
              <a:defRPr sz="1400" b="1"/>
            </a:lvl4pPr>
            <a:lvl5pPr marL="1510842" indent="0">
              <a:buNone/>
              <a:defRPr sz="1400" b="1"/>
            </a:lvl5pPr>
            <a:lvl6pPr marL="1888550" indent="0">
              <a:buNone/>
              <a:defRPr sz="1400" b="1"/>
            </a:lvl6pPr>
            <a:lvl7pPr marL="2266265" indent="0">
              <a:buNone/>
              <a:defRPr sz="1400" b="1"/>
            </a:lvl7pPr>
            <a:lvl8pPr marL="2643967" indent="0">
              <a:buNone/>
              <a:defRPr sz="1400" b="1"/>
            </a:lvl8pPr>
            <a:lvl9pPr marL="302168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22655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84225" indent="0">
              <a:buNone/>
              <a:defRPr sz="1500"/>
            </a:lvl2pPr>
            <a:lvl3pPr marL="768449" indent="0">
              <a:buNone/>
              <a:defRPr sz="1400"/>
            </a:lvl3pPr>
            <a:lvl4pPr marL="1152675" indent="0">
              <a:buNone/>
              <a:defRPr sz="1100"/>
            </a:lvl4pPr>
            <a:lvl5pPr marL="1536898" indent="0">
              <a:buNone/>
              <a:defRPr sz="1100"/>
            </a:lvl5pPr>
            <a:lvl6pPr marL="1921124" indent="0">
              <a:buNone/>
              <a:defRPr sz="1100"/>
            </a:lvl6pPr>
            <a:lvl7pPr marL="2305348" indent="0">
              <a:buNone/>
              <a:defRPr sz="1100"/>
            </a:lvl7pPr>
            <a:lvl8pPr marL="2689568" indent="0">
              <a:buNone/>
              <a:defRPr sz="1100"/>
            </a:lvl8pPr>
            <a:lvl9pPr marL="3073796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0D4B5-5D08-4E3C-ADBC-6B25DF14AC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85782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3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567" y="181493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2BD4B-6D03-4313-A15C-6C15B72BB9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46401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4225" indent="0">
              <a:buNone/>
              <a:defRPr sz="1600" b="1"/>
            </a:lvl2pPr>
            <a:lvl3pPr marL="768449" indent="0">
              <a:buNone/>
              <a:defRPr sz="1500" b="1"/>
            </a:lvl3pPr>
            <a:lvl4pPr marL="1152675" indent="0">
              <a:buNone/>
              <a:defRPr sz="1400" b="1"/>
            </a:lvl4pPr>
            <a:lvl5pPr marL="1536898" indent="0">
              <a:buNone/>
              <a:defRPr sz="1400" b="1"/>
            </a:lvl5pPr>
            <a:lvl6pPr marL="1921124" indent="0">
              <a:buNone/>
              <a:defRPr sz="1400" b="1"/>
            </a:lvl6pPr>
            <a:lvl7pPr marL="2305348" indent="0">
              <a:buNone/>
              <a:defRPr sz="1400" b="1"/>
            </a:lvl7pPr>
            <a:lvl8pPr marL="2689568" indent="0">
              <a:buNone/>
              <a:defRPr sz="1400" b="1"/>
            </a:lvl8pPr>
            <a:lvl9pPr marL="3073796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4225" indent="0">
              <a:buNone/>
              <a:defRPr sz="1600" b="1"/>
            </a:lvl2pPr>
            <a:lvl3pPr marL="768449" indent="0">
              <a:buNone/>
              <a:defRPr sz="1500" b="1"/>
            </a:lvl3pPr>
            <a:lvl4pPr marL="1152675" indent="0">
              <a:buNone/>
              <a:defRPr sz="1400" b="1"/>
            </a:lvl4pPr>
            <a:lvl5pPr marL="1536898" indent="0">
              <a:buNone/>
              <a:defRPr sz="1400" b="1"/>
            </a:lvl5pPr>
            <a:lvl6pPr marL="1921124" indent="0">
              <a:buNone/>
              <a:defRPr sz="1400" b="1"/>
            </a:lvl6pPr>
            <a:lvl7pPr marL="2305348" indent="0">
              <a:buNone/>
              <a:defRPr sz="1400" b="1"/>
            </a:lvl7pPr>
            <a:lvl8pPr marL="2689568" indent="0">
              <a:buNone/>
              <a:defRPr sz="1400" b="1"/>
            </a:lvl8pPr>
            <a:lvl9pPr marL="3073796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A5C8D-3D34-4D29-9AEA-ECBC9586F3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74954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88D57-618D-4DB6-A59B-BDA2AD8E2B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30209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B958C-026A-4779-8D3A-30D7804F97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53786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15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10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15" y="1626003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84225" indent="0">
              <a:buNone/>
              <a:defRPr sz="1000"/>
            </a:lvl2pPr>
            <a:lvl3pPr marL="768449" indent="0">
              <a:buNone/>
              <a:defRPr sz="900"/>
            </a:lvl3pPr>
            <a:lvl4pPr marL="1152675" indent="0">
              <a:buNone/>
              <a:defRPr sz="800"/>
            </a:lvl4pPr>
            <a:lvl5pPr marL="1536898" indent="0">
              <a:buNone/>
              <a:defRPr sz="800"/>
            </a:lvl5pPr>
            <a:lvl6pPr marL="1921124" indent="0">
              <a:buNone/>
              <a:defRPr sz="800"/>
            </a:lvl6pPr>
            <a:lvl7pPr marL="2305348" indent="0">
              <a:buNone/>
              <a:defRPr sz="800"/>
            </a:lvl7pPr>
            <a:lvl8pPr marL="2689568" indent="0">
              <a:buNone/>
              <a:defRPr sz="800"/>
            </a:lvl8pPr>
            <a:lvl9pPr marL="307379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BB7CE-A470-41C4-9D50-B2A3CA6A27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11696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60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60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84225" indent="0">
              <a:buNone/>
              <a:defRPr sz="2400"/>
            </a:lvl2pPr>
            <a:lvl3pPr marL="768449" indent="0">
              <a:buNone/>
              <a:defRPr sz="2000"/>
            </a:lvl3pPr>
            <a:lvl4pPr marL="1152675" indent="0">
              <a:buNone/>
              <a:defRPr sz="1600"/>
            </a:lvl4pPr>
            <a:lvl5pPr marL="1536898" indent="0">
              <a:buNone/>
              <a:defRPr sz="1600"/>
            </a:lvl5pPr>
            <a:lvl6pPr marL="1921124" indent="0">
              <a:buNone/>
              <a:defRPr sz="1600"/>
            </a:lvl6pPr>
            <a:lvl7pPr marL="2305348" indent="0">
              <a:buNone/>
              <a:defRPr sz="1600"/>
            </a:lvl7pPr>
            <a:lvl8pPr marL="2689568" indent="0">
              <a:buNone/>
              <a:defRPr sz="1600"/>
            </a:lvl8pPr>
            <a:lvl9pPr marL="3073796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60" y="6083044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84225" indent="0">
              <a:buNone/>
              <a:defRPr sz="1000"/>
            </a:lvl2pPr>
            <a:lvl3pPr marL="768449" indent="0">
              <a:buNone/>
              <a:defRPr sz="900"/>
            </a:lvl3pPr>
            <a:lvl4pPr marL="1152675" indent="0">
              <a:buNone/>
              <a:defRPr sz="800"/>
            </a:lvl4pPr>
            <a:lvl5pPr marL="1536898" indent="0">
              <a:buNone/>
              <a:defRPr sz="800"/>
            </a:lvl5pPr>
            <a:lvl6pPr marL="1921124" indent="0">
              <a:buNone/>
              <a:defRPr sz="800"/>
            </a:lvl6pPr>
            <a:lvl7pPr marL="2305348" indent="0">
              <a:buNone/>
              <a:defRPr sz="800"/>
            </a:lvl7pPr>
            <a:lvl8pPr marL="2689568" indent="0">
              <a:buNone/>
              <a:defRPr sz="800"/>
            </a:lvl8pPr>
            <a:lvl9pPr marL="307379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A5010-8475-42FB-91F3-B3755CC5B0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81462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82E0C-C261-4A2D-8F2B-30B1863A60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94808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C331A-26C0-41E9-A514-F009674882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52537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589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85897" indent="0" algn="ctr">
              <a:buNone/>
              <a:defRPr/>
            </a:lvl2pPr>
            <a:lvl3pPr marL="771792" indent="0" algn="ctr">
              <a:buNone/>
              <a:defRPr/>
            </a:lvl3pPr>
            <a:lvl4pPr marL="1157685" indent="0" algn="ctr">
              <a:buNone/>
              <a:defRPr/>
            </a:lvl4pPr>
            <a:lvl5pPr marL="1543579" indent="0" algn="ctr">
              <a:buNone/>
              <a:defRPr/>
            </a:lvl5pPr>
            <a:lvl6pPr marL="1929473" indent="0" algn="ctr">
              <a:buNone/>
              <a:defRPr/>
            </a:lvl6pPr>
            <a:lvl7pPr marL="2315368" indent="0" algn="ctr">
              <a:buNone/>
              <a:defRPr/>
            </a:lvl7pPr>
            <a:lvl8pPr marL="2701260" indent="0" algn="ctr">
              <a:buNone/>
              <a:defRPr/>
            </a:lvl8pPr>
            <a:lvl9pPr marL="308715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8182C-7305-4DD7-B5D9-1E7171B793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743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7583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AFB9A-8859-4EE6-A9A5-5EE99196D3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82529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49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49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85897" indent="0">
              <a:buNone/>
              <a:defRPr sz="1500"/>
            </a:lvl2pPr>
            <a:lvl3pPr marL="771792" indent="0">
              <a:buNone/>
              <a:defRPr sz="1400"/>
            </a:lvl3pPr>
            <a:lvl4pPr marL="1157685" indent="0">
              <a:buNone/>
              <a:defRPr sz="1100"/>
            </a:lvl4pPr>
            <a:lvl5pPr marL="1543579" indent="0">
              <a:buNone/>
              <a:defRPr sz="1100"/>
            </a:lvl5pPr>
            <a:lvl6pPr marL="1929473" indent="0">
              <a:buNone/>
              <a:defRPr sz="1100"/>
            </a:lvl6pPr>
            <a:lvl7pPr marL="2315368" indent="0">
              <a:buNone/>
              <a:defRPr sz="1100"/>
            </a:lvl7pPr>
            <a:lvl8pPr marL="2701260" indent="0">
              <a:buNone/>
              <a:defRPr sz="1100"/>
            </a:lvl8pPr>
            <a:lvl9pPr marL="308715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0D4B5-5D08-4E3C-ADBC-6B25DF14AC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78884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3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520" y="181493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2BD4B-6D03-4313-A15C-6C15B72BB9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86983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7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5897" indent="0">
              <a:buNone/>
              <a:defRPr sz="1600" b="1"/>
            </a:lvl2pPr>
            <a:lvl3pPr marL="771792" indent="0">
              <a:buNone/>
              <a:defRPr sz="1500" b="1"/>
            </a:lvl3pPr>
            <a:lvl4pPr marL="1157685" indent="0">
              <a:buNone/>
              <a:defRPr sz="1400" b="1"/>
            </a:lvl4pPr>
            <a:lvl5pPr marL="1543579" indent="0">
              <a:buNone/>
              <a:defRPr sz="1400" b="1"/>
            </a:lvl5pPr>
            <a:lvl6pPr marL="1929473" indent="0">
              <a:buNone/>
              <a:defRPr sz="1400" b="1"/>
            </a:lvl6pPr>
            <a:lvl7pPr marL="2315368" indent="0">
              <a:buNone/>
              <a:defRPr sz="1400" b="1"/>
            </a:lvl7pPr>
            <a:lvl8pPr marL="2701260" indent="0">
              <a:buNone/>
              <a:defRPr sz="1400" b="1"/>
            </a:lvl8pPr>
            <a:lvl9pPr marL="308715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7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5897" indent="0">
              <a:buNone/>
              <a:defRPr sz="1600" b="1"/>
            </a:lvl2pPr>
            <a:lvl3pPr marL="771792" indent="0">
              <a:buNone/>
              <a:defRPr sz="1500" b="1"/>
            </a:lvl3pPr>
            <a:lvl4pPr marL="1157685" indent="0">
              <a:buNone/>
              <a:defRPr sz="1400" b="1"/>
            </a:lvl4pPr>
            <a:lvl5pPr marL="1543579" indent="0">
              <a:buNone/>
              <a:defRPr sz="1400" b="1"/>
            </a:lvl5pPr>
            <a:lvl6pPr marL="1929473" indent="0">
              <a:buNone/>
              <a:defRPr sz="1400" b="1"/>
            </a:lvl6pPr>
            <a:lvl7pPr marL="2315368" indent="0">
              <a:buNone/>
              <a:defRPr sz="1400" b="1"/>
            </a:lvl7pPr>
            <a:lvl8pPr marL="2701260" indent="0">
              <a:buNone/>
              <a:defRPr sz="1400" b="1"/>
            </a:lvl8pPr>
            <a:lvl9pPr marL="308715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A5C8D-3D34-4D29-9AEA-ECBC9586F3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26849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88D57-618D-4DB6-A59B-BDA2AD8E2B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61661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B958C-026A-4779-8D3A-30D7804F97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00239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15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10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15" y="1626003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85897" indent="0">
              <a:buNone/>
              <a:defRPr sz="1000"/>
            </a:lvl2pPr>
            <a:lvl3pPr marL="771792" indent="0">
              <a:buNone/>
              <a:defRPr sz="900"/>
            </a:lvl3pPr>
            <a:lvl4pPr marL="1157685" indent="0">
              <a:buNone/>
              <a:defRPr sz="800"/>
            </a:lvl4pPr>
            <a:lvl5pPr marL="1543579" indent="0">
              <a:buNone/>
              <a:defRPr sz="800"/>
            </a:lvl5pPr>
            <a:lvl6pPr marL="1929473" indent="0">
              <a:buNone/>
              <a:defRPr sz="800"/>
            </a:lvl6pPr>
            <a:lvl7pPr marL="2315368" indent="0">
              <a:buNone/>
              <a:defRPr sz="800"/>
            </a:lvl7pPr>
            <a:lvl8pPr marL="2701260" indent="0">
              <a:buNone/>
              <a:defRPr sz="800"/>
            </a:lvl8pPr>
            <a:lvl9pPr marL="308715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BB7CE-A470-41C4-9D50-B2A3CA6A27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67980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60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60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85897" indent="0">
              <a:buNone/>
              <a:defRPr sz="2400"/>
            </a:lvl2pPr>
            <a:lvl3pPr marL="771792" indent="0">
              <a:buNone/>
              <a:defRPr sz="2000"/>
            </a:lvl3pPr>
            <a:lvl4pPr marL="1157685" indent="0">
              <a:buNone/>
              <a:defRPr sz="1600"/>
            </a:lvl4pPr>
            <a:lvl5pPr marL="1543579" indent="0">
              <a:buNone/>
              <a:defRPr sz="1600"/>
            </a:lvl5pPr>
            <a:lvl6pPr marL="1929473" indent="0">
              <a:buNone/>
              <a:defRPr sz="1600"/>
            </a:lvl6pPr>
            <a:lvl7pPr marL="2315368" indent="0">
              <a:buNone/>
              <a:defRPr sz="1600"/>
            </a:lvl7pPr>
            <a:lvl8pPr marL="2701260" indent="0">
              <a:buNone/>
              <a:defRPr sz="1600"/>
            </a:lvl8pPr>
            <a:lvl9pPr marL="3087155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60" y="6083004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85897" indent="0">
              <a:buNone/>
              <a:defRPr sz="1000"/>
            </a:lvl2pPr>
            <a:lvl3pPr marL="771792" indent="0">
              <a:buNone/>
              <a:defRPr sz="900"/>
            </a:lvl3pPr>
            <a:lvl4pPr marL="1157685" indent="0">
              <a:buNone/>
              <a:defRPr sz="800"/>
            </a:lvl4pPr>
            <a:lvl5pPr marL="1543579" indent="0">
              <a:buNone/>
              <a:defRPr sz="800"/>
            </a:lvl5pPr>
            <a:lvl6pPr marL="1929473" indent="0">
              <a:buNone/>
              <a:defRPr sz="800"/>
            </a:lvl6pPr>
            <a:lvl7pPr marL="2315368" indent="0">
              <a:buNone/>
              <a:defRPr sz="800"/>
            </a:lvl7pPr>
            <a:lvl8pPr marL="2701260" indent="0">
              <a:buNone/>
              <a:defRPr sz="800"/>
            </a:lvl8pPr>
            <a:lvl9pPr marL="308715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A5010-8475-42FB-91F3-B3755CC5B0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66764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82E0C-C261-4A2D-8F2B-30B1863A60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4088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C331A-26C0-41E9-A514-F009674882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133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18335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563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86805" indent="0" algn="ctr">
              <a:buNone/>
              <a:defRPr/>
            </a:lvl2pPr>
            <a:lvl3pPr marL="773608" indent="0" algn="ctr">
              <a:buNone/>
              <a:defRPr/>
            </a:lvl3pPr>
            <a:lvl4pPr marL="1160413" indent="0" algn="ctr">
              <a:buNone/>
              <a:defRPr/>
            </a:lvl4pPr>
            <a:lvl5pPr marL="1547216" indent="0" algn="ctr">
              <a:buNone/>
              <a:defRPr/>
            </a:lvl5pPr>
            <a:lvl6pPr marL="1934021" indent="0" algn="ctr">
              <a:buNone/>
              <a:defRPr/>
            </a:lvl6pPr>
            <a:lvl7pPr marL="2320825" indent="0" algn="ctr">
              <a:buNone/>
              <a:defRPr/>
            </a:lvl7pPr>
            <a:lvl8pPr marL="2707629" indent="0" algn="ctr">
              <a:buNone/>
              <a:defRPr/>
            </a:lvl8pPr>
            <a:lvl9pPr marL="309443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8182C-7305-4DD7-B5D9-1E7171B793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75015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AFB9A-8859-4EE6-A9A5-5EE99196D3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4271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23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23" y="3293825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86805" indent="0">
              <a:buNone/>
              <a:defRPr sz="1500"/>
            </a:lvl2pPr>
            <a:lvl3pPr marL="773608" indent="0">
              <a:buNone/>
              <a:defRPr sz="1400"/>
            </a:lvl3pPr>
            <a:lvl4pPr marL="1160413" indent="0">
              <a:buNone/>
              <a:defRPr sz="1100"/>
            </a:lvl4pPr>
            <a:lvl5pPr marL="1547216" indent="0">
              <a:buNone/>
              <a:defRPr sz="1100"/>
            </a:lvl5pPr>
            <a:lvl6pPr marL="1934021" indent="0">
              <a:buNone/>
              <a:defRPr sz="1100"/>
            </a:lvl6pPr>
            <a:lvl7pPr marL="2320825" indent="0">
              <a:buNone/>
              <a:defRPr sz="1100"/>
            </a:lvl7pPr>
            <a:lvl8pPr marL="2707629" indent="0">
              <a:buNone/>
              <a:defRPr sz="1100"/>
            </a:lvl8pPr>
            <a:lvl9pPr marL="309443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0D4B5-5D08-4E3C-ADBC-6B25DF14AC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97088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1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494" y="181491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2BD4B-6D03-4313-A15C-6C15B72BB9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77581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7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6805" indent="0">
              <a:buNone/>
              <a:defRPr sz="1600" b="1"/>
            </a:lvl2pPr>
            <a:lvl3pPr marL="773608" indent="0">
              <a:buNone/>
              <a:defRPr sz="1500" b="1"/>
            </a:lvl3pPr>
            <a:lvl4pPr marL="1160413" indent="0">
              <a:buNone/>
              <a:defRPr sz="1400" b="1"/>
            </a:lvl4pPr>
            <a:lvl5pPr marL="1547216" indent="0">
              <a:buNone/>
              <a:defRPr sz="1400" b="1"/>
            </a:lvl5pPr>
            <a:lvl6pPr marL="1934021" indent="0">
              <a:buNone/>
              <a:defRPr sz="1400" b="1"/>
            </a:lvl6pPr>
            <a:lvl7pPr marL="2320825" indent="0">
              <a:buNone/>
              <a:defRPr sz="1400" b="1"/>
            </a:lvl7pPr>
            <a:lvl8pPr marL="2707629" indent="0">
              <a:buNone/>
              <a:defRPr sz="1400" b="1"/>
            </a:lvl8pPr>
            <a:lvl9pPr marL="3094433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7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6805" indent="0">
              <a:buNone/>
              <a:defRPr sz="1600" b="1"/>
            </a:lvl2pPr>
            <a:lvl3pPr marL="773608" indent="0">
              <a:buNone/>
              <a:defRPr sz="1500" b="1"/>
            </a:lvl3pPr>
            <a:lvl4pPr marL="1160413" indent="0">
              <a:buNone/>
              <a:defRPr sz="1400" b="1"/>
            </a:lvl4pPr>
            <a:lvl5pPr marL="1547216" indent="0">
              <a:buNone/>
              <a:defRPr sz="1400" b="1"/>
            </a:lvl5pPr>
            <a:lvl6pPr marL="1934021" indent="0">
              <a:buNone/>
              <a:defRPr sz="1400" b="1"/>
            </a:lvl6pPr>
            <a:lvl7pPr marL="2320825" indent="0">
              <a:buNone/>
              <a:defRPr sz="1400" b="1"/>
            </a:lvl7pPr>
            <a:lvl8pPr marL="2707629" indent="0">
              <a:buNone/>
              <a:defRPr sz="1400" b="1"/>
            </a:lvl8pPr>
            <a:lvl9pPr marL="3094433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A5C8D-3D34-4D29-9AEA-ECBC9586F3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15174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88D57-618D-4DB6-A59B-BDA2AD8E2B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73171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B958C-026A-4779-8D3A-30D7804F97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64956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489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0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489" y="162599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86805" indent="0">
              <a:buNone/>
              <a:defRPr sz="1000"/>
            </a:lvl2pPr>
            <a:lvl3pPr marL="773608" indent="0">
              <a:buNone/>
              <a:defRPr sz="900"/>
            </a:lvl3pPr>
            <a:lvl4pPr marL="1160413" indent="0">
              <a:buNone/>
              <a:defRPr sz="800"/>
            </a:lvl4pPr>
            <a:lvl5pPr marL="1547216" indent="0">
              <a:buNone/>
              <a:defRPr sz="800"/>
            </a:lvl5pPr>
            <a:lvl6pPr marL="1934021" indent="0">
              <a:buNone/>
              <a:defRPr sz="800"/>
            </a:lvl6pPr>
            <a:lvl7pPr marL="2320825" indent="0">
              <a:buNone/>
              <a:defRPr sz="800"/>
            </a:lvl7pPr>
            <a:lvl8pPr marL="2707629" indent="0">
              <a:buNone/>
              <a:defRPr sz="800"/>
            </a:lvl8pPr>
            <a:lvl9pPr marL="3094433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BB7CE-A470-41C4-9D50-B2A3CA6A27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37752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54" y="5440680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54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86805" indent="0">
              <a:buNone/>
              <a:defRPr sz="2400"/>
            </a:lvl2pPr>
            <a:lvl3pPr marL="773608" indent="0">
              <a:buNone/>
              <a:defRPr sz="2000"/>
            </a:lvl3pPr>
            <a:lvl4pPr marL="1160413" indent="0">
              <a:buNone/>
              <a:defRPr sz="1600"/>
            </a:lvl4pPr>
            <a:lvl5pPr marL="1547216" indent="0">
              <a:buNone/>
              <a:defRPr sz="1600"/>
            </a:lvl5pPr>
            <a:lvl6pPr marL="1934021" indent="0">
              <a:buNone/>
              <a:defRPr sz="1600"/>
            </a:lvl6pPr>
            <a:lvl7pPr marL="2320825" indent="0">
              <a:buNone/>
              <a:defRPr sz="1600"/>
            </a:lvl7pPr>
            <a:lvl8pPr marL="2707629" indent="0">
              <a:buNone/>
              <a:defRPr sz="1600"/>
            </a:lvl8pPr>
            <a:lvl9pPr marL="3094433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54" y="6082983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86805" indent="0">
              <a:buNone/>
              <a:defRPr sz="1000"/>
            </a:lvl2pPr>
            <a:lvl3pPr marL="773608" indent="0">
              <a:buNone/>
              <a:defRPr sz="900"/>
            </a:lvl3pPr>
            <a:lvl4pPr marL="1160413" indent="0">
              <a:buNone/>
              <a:defRPr sz="800"/>
            </a:lvl4pPr>
            <a:lvl5pPr marL="1547216" indent="0">
              <a:buNone/>
              <a:defRPr sz="800"/>
            </a:lvl5pPr>
            <a:lvl6pPr marL="1934021" indent="0">
              <a:buNone/>
              <a:defRPr sz="800"/>
            </a:lvl6pPr>
            <a:lvl7pPr marL="2320825" indent="0">
              <a:buNone/>
              <a:defRPr sz="800"/>
            </a:lvl7pPr>
            <a:lvl8pPr marL="2707629" indent="0">
              <a:buNone/>
              <a:defRPr sz="800"/>
            </a:lvl8pPr>
            <a:lvl9pPr marL="3094433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A5010-8475-42FB-91F3-B3755CC5B0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61333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82E0C-C261-4A2D-8F2B-30B1863A60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5319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77752" indent="0">
              <a:buNone/>
              <a:defRPr sz="1000"/>
            </a:lvl2pPr>
            <a:lvl3pPr marL="755417" indent="0">
              <a:buNone/>
              <a:defRPr sz="900"/>
            </a:lvl3pPr>
            <a:lvl4pPr marL="1133134" indent="0">
              <a:buNone/>
              <a:defRPr sz="800"/>
            </a:lvl4pPr>
            <a:lvl5pPr marL="1510842" indent="0">
              <a:buNone/>
              <a:defRPr sz="800"/>
            </a:lvl5pPr>
            <a:lvl6pPr marL="1888550" indent="0">
              <a:buNone/>
              <a:defRPr sz="800"/>
            </a:lvl6pPr>
            <a:lvl7pPr marL="2266265" indent="0">
              <a:buNone/>
              <a:defRPr sz="800"/>
            </a:lvl7pPr>
            <a:lvl8pPr marL="2643967" indent="0">
              <a:buNone/>
              <a:defRPr sz="800"/>
            </a:lvl8pPr>
            <a:lvl9pPr marL="302168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819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7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C331A-26C0-41E9-A514-F009674882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868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DE675736-D0E7-4016-A6F9-712C17C88F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77752" indent="0">
              <a:buNone/>
              <a:defRPr sz="2400"/>
            </a:lvl2pPr>
            <a:lvl3pPr marL="755417" indent="0">
              <a:buNone/>
              <a:defRPr sz="2000"/>
            </a:lvl3pPr>
            <a:lvl4pPr marL="1133134" indent="0">
              <a:buNone/>
              <a:defRPr sz="1600"/>
            </a:lvl4pPr>
            <a:lvl5pPr marL="1510842" indent="0">
              <a:buNone/>
              <a:defRPr sz="1600"/>
            </a:lvl5pPr>
            <a:lvl6pPr marL="1888550" indent="0">
              <a:buNone/>
              <a:defRPr sz="1600"/>
            </a:lvl6pPr>
            <a:lvl7pPr marL="2266265" indent="0">
              <a:buNone/>
              <a:defRPr sz="1600"/>
            </a:lvl7pPr>
            <a:lvl8pPr marL="2643967" indent="0">
              <a:buNone/>
              <a:defRPr sz="1600"/>
            </a:lvl8pPr>
            <a:lvl9pPr marL="3021685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200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77752" indent="0">
              <a:buNone/>
              <a:defRPr sz="1000"/>
            </a:lvl2pPr>
            <a:lvl3pPr marL="755417" indent="0">
              <a:buNone/>
              <a:defRPr sz="900"/>
            </a:lvl3pPr>
            <a:lvl4pPr marL="1133134" indent="0">
              <a:buNone/>
              <a:defRPr sz="800"/>
            </a:lvl4pPr>
            <a:lvl5pPr marL="1510842" indent="0">
              <a:buNone/>
              <a:defRPr sz="800"/>
            </a:lvl5pPr>
            <a:lvl6pPr marL="1888550" indent="0">
              <a:buNone/>
              <a:defRPr sz="800"/>
            </a:lvl6pPr>
            <a:lvl7pPr marL="2266265" indent="0">
              <a:buNone/>
              <a:defRPr sz="800"/>
            </a:lvl7pPr>
            <a:lvl8pPr marL="2643967" indent="0">
              <a:buNone/>
              <a:defRPr sz="800"/>
            </a:lvl8pPr>
            <a:lvl9pPr marL="302168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2047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3623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1245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77892" indent="0" algn="ctr">
              <a:buNone/>
              <a:defRPr/>
            </a:lvl2pPr>
            <a:lvl3pPr marL="755696" indent="0" algn="ctr">
              <a:buNone/>
              <a:defRPr/>
            </a:lvl3pPr>
            <a:lvl4pPr marL="1133556" indent="0" algn="ctr">
              <a:buNone/>
              <a:defRPr/>
            </a:lvl4pPr>
            <a:lvl5pPr marL="1511404" indent="0" algn="ctr">
              <a:buNone/>
              <a:defRPr/>
            </a:lvl5pPr>
            <a:lvl6pPr marL="1889252" indent="0" algn="ctr">
              <a:buNone/>
              <a:defRPr/>
            </a:lvl6pPr>
            <a:lvl7pPr marL="2267108" indent="0" algn="ctr">
              <a:buNone/>
              <a:defRPr/>
            </a:lvl7pPr>
            <a:lvl8pPr marL="2644948" indent="0" algn="ctr">
              <a:buNone/>
              <a:defRPr/>
            </a:lvl8pPr>
            <a:lvl9pPr marL="30228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4295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4155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77892" indent="0">
              <a:buNone/>
              <a:defRPr sz="1500"/>
            </a:lvl2pPr>
            <a:lvl3pPr marL="755696" indent="0">
              <a:buNone/>
              <a:defRPr sz="1400"/>
            </a:lvl3pPr>
            <a:lvl4pPr marL="1133556" indent="0">
              <a:buNone/>
              <a:defRPr sz="1100"/>
            </a:lvl4pPr>
            <a:lvl5pPr marL="1511404" indent="0">
              <a:buNone/>
              <a:defRPr sz="1100"/>
            </a:lvl5pPr>
            <a:lvl6pPr marL="1889252" indent="0">
              <a:buNone/>
              <a:defRPr sz="1100"/>
            </a:lvl6pPr>
            <a:lvl7pPr marL="2267108" indent="0">
              <a:buNone/>
              <a:defRPr sz="1100"/>
            </a:lvl7pPr>
            <a:lvl8pPr marL="2644948" indent="0">
              <a:buNone/>
              <a:defRPr sz="1100"/>
            </a:lvl8pPr>
            <a:lvl9pPr marL="30228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4725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750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4681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7892" indent="0">
              <a:buNone/>
              <a:defRPr sz="1600" b="1"/>
            </a:lvl2pPr>
            <a:lvl3pPr marL="755696" indent="0">
              <a:buNone/>
              <a:defRPr sz="1500" b="1"/>
            </a:lvl3pPr>
            <a:lvl4pPr marL="1133556" indent="0">
              <a:buNone/>
              <a:defRPr sz="1400" b="1"/>
            </a:lvl4pPr>
            <a:lvl5pPr marL="1511404" indent="0">
              <a:buNone/>
              <a:defRPr sz="1400" b="1"/>
            </a:lvl5pPr>
            <a:lvl6pPr marL="1889252" indent="0">
              <a:buNone/>
              <a:defRPr sz="1400" b="1"/>
            </a:lvl6pPr>
            <a:lvl7pPr marL="2267108" indent="0">
              <a:buNone/>
              <a:defRPr sz="1400" b="1"/>
            </a:lvl7pPr>
            <a:lvl8pPr marL="2644948" indent="0">
              <a:buNone/>
              <a:defRPr sz="1400" b="1"/>
            </a:lvl8pPr>
            <a:lvl9pPr marL="3022809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7892" indent="0">
              <a:buNone/>
              <a:defRPr sz="1600" b="1"/>
            </a:lvl2pPr>
            <a:lvl3pPr marL="755696" indent="0">
              <a:buNone/>
              <a:defRPr sz="1500" b="1"/>
            </a:lvl3pPr>
            <a:lvl4pPr marL="1133556" indent="0">
              <a:buNone/>
              <a:defRPr sz="1400" b="1"/>
            </a:lvl4pPr>
            <a:lvl5pPr marL="1511404" indent="0">
              <a:buNone/>
              <a:defRPr sz="1400" b="1"/>
            </a:lvl5pPr>
            <a:lvl6pPr marL="1889252" indent="0">
              <a:buNone/>
              <a:defRPr sz="1400" b="1"/>
            </a:lvl6pPr>
            <a:lvl7pPr marL="2267108" indent="0">
              <a:buNone/>
              <a:defRPr sz="1400" b="1"/>
            </a:lvl7pPr>
            <a:lvl8pPr marL="2644948" indent="0">
              <a:buNone/>
              <a:defRPr sz="1400" b="1"/>
            </a:lvl8pPr>
            <a:lvl9pPr marL="3022809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0747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0407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869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23" y="4994487"/>
            <a:ext cx="10492740" cy="1543685"/>
          </a:xfrm>
        </p:spPr>
        <p:txBody>
          <a:bodyPr anchor="t"/>
          <a:lstStyle>
            <a:lvl1pPr algn="l">
              <a:defRPr sz="5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23" y="3294287"/>
            <a:ext cx="10492740" cy="1700212"/>
          </a:xfrm>
        </p:spPr>
        <p:txBody>
          <a:bodyPr anchor="b"/>
          <a:lstStyle>
            <a:lvl1pPr marL="0" indent="0">
              <a:buNone/>
              <a:defRPr sz="2500"/>
            </a:lvl1pPr>
            <a:lvl2pPr marL="560817" indent="0">
              <a:buNone/>
              <a:defRPr sz="2300"/>
            </a:lvl2pPr>
            <a:lvl3pPr marL="1121634" indent="0">
              <a:buNone/>
              <a:defRPr sz="2000"/>
            </a:lvl3pPr>
            <a:lvl4pPr marL="1682450" indent="0">
              <a:buNone/>
              <a:defRPr sz="1800"/>
            </a:lvl4pPr>
            <a:lvl5pPr marL="2243267" indent="0">
              <a:buNone/>
              <a:defRPr sz="1800"/>
            </a:lvl5pPr>
            <a:lvl6pPr marL="2804089" indent="0">
              <a:buNone/>
              <a:defRPr sz="1800"/>
            </a:lvl6pPr>
            <a:lvl7pPr marL="3364902" indent="0">
              <a:buNone/>
              <a:defRPr sz="1800"/>
            </a:lvl7pPr>
            <a:lvl8pPr marL="3925716" indent="0">
              <a:buNone/>
              <a:defRPr sz="1800"/>
            </a:lvl8pPr>
            <a:lvl9pPr marL="4486535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8E930D81-1D97-4B05-A38A-09A0978F59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531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77892" indent="0">
              <a:buNone/>
              <a:defRPr sz="1000"/>
            </a:lvl2pPr>
            <a:lvl3pPr marL="755696" indent="0">
              <a:buNone/>
              <a:defRPr sz="900"/>
            </a:lvl3pPr>
            <a:lvl4pPr marL="1133556" indent="0">
              <a:buNone/>
              <a:defRPr sz="800"/>
            </a:lvl4pPr>
            <a:lvl5pPr marL="1511404" indent="0">
              <a:buNone/>
              <a:defRPr sz="800"/>
            </a:lvl5pPr>
            <a:lvl6pPr marL="1889252" indent="0">
              <a:buNone/>
              <a:defRPr sz="800"/>
            </a:lvl6pPr>
            <a:lvl7pPr marL="2267108" indent="0">
              <a:buNone/>
              <a:defRPr sz="800"/>
            </a:lvl7pPr>
            <a:lvl8pPr marL="2644948" indent="0">
              <a:buNone/>
              <a:defRPr sz="800"/>
            </a:lvl8pPr>
            <a:lvl9pPr marL="302280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2976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77892" indent="0">
              <a:buNone/>
              <a:defRPr sz="2400"/>
            </a:lvl2pPr>
            <a:lvl3pPr marL="755696" indent="0">
              <a:buNone/>
              <a:defRPr sz="2000"/>
            </a:lvl3pPr>
            <a:lvl4pPr marL="1133556" indent="0">
              <a:buNone/>
              <a:defRPr sz="1600"/>
            </a:lvl4pPr>
            <a:lvl5pPr marL="1511404" indent="0">
              <a:buNone/>
              <a:defRPr sz="1600"/>
            </a:lvl5pPr>
            <a:lvl6pPr marL="1889252" indent="0">
              <a:buNone/>
              <a:defRPr sz="1600"/>
            </a:lvl6pPr>
            <a:lvl7pPr marL="2267108" indent="0">
              <a:buNone/>
              <a:defRPr sz="1600"/>
            </a:lvl7pPr>
            <a:lvl8pPr marL="2644948" indent="0">
              <a:buNone/>
              <a:defRPr sz="1600"/>
            </a:lvl8pPr>
            <a:lvl9pPr marL="3022809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197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77892" indent="0">
              <a:buNone/>
              <a:defRPr sz="1000"/>
            </a:lvl2pPr>
            <a:lvl3pPr marL="755696" indent="0">
              <a:buNone/>
              <a:defRPr sz="900"/>
            </a:lvl3pPr>
            <a:lvl4pPr marL="1133556" indent="0">
              <a:buNone/>
              <a:defRPr sz="800"/>
            </a:lvl4pPr>
            <a:lvl5pPr marL="1511404" indent="0">
              <a:buNone/>
              <a:defRPr sz="800"/>
            </a:lvl5pPr>
            <a:lvl6pPr marL="1889252" indent="0">
              <a:buNone/>
              <a:defRPr sz="800"/>
            </a:lvl6pPr>
            <a:lvl7pPr marL="2267108" indent="0">
              <a:buNone/>
              <a:defRPr sz="800"/>
            </a:lvl7pPr>
            <a:lvl8pPr marL="2644948" indent="0">
              <a:buNone/>
              <a:defRPr sz="800"/>
            </a:lvl8pPr>
            <a:lvl9pPr marL="302280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9377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2139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0884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78078" indent="0" algn="ctr">
              <a:buNone/>
              <a:defRPr/>
            </a:lvl2pPr>
            <a:lvl3pPr marL="756069" indent="0" algn="ctr">
              <a:buNone/>
              <a:defRPr/>
            </a:lvl3pPr>
            <a:lvl4pPr marL="1134118" indent="0" algn="ctr">
              <a:buNone/>
              <a:defRPr/>
            </a:lvl4pPr>
            <a:lvl5pPr marL="1512153" indent="0" algn="ctr">
              <a:buNone/>
              <a:defRPr/>
            </a:lvl5pPr>
            <a:lvl6pPr marL="1890187" indent="0" algn="ctr">
              <a:buNone/>
              <a:defRPr/>
            </a:lvl6pPr>
            <a:lvl7pPr marL="2268232" indent="0" algn="ctr">
              <a:buNone/>
              <a:defRPr/>
            </a:lvl7pPr>
            <a:lvl8pPr marL="2646261" indent="0" algn="ctr">
              <a:buNone/>
              <a:defRPr/>
            </a:lvl8pPr>
            <a:lvl9pPr marL="302430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1364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353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78078" indent="0">
              <a:buNone/>
              <a:defRPr sz="1500"/>
            </a:lvl2pPr>
            <a:lvl3pPr marL="756069" indent="0">
              <a:buNone/>
              <a:defRPr sz="1400"/>
            </a:lvl3pPr>
            <a:lvl4pPr marL="1134118" indent="0">
              <a:buNone/>
              <a:defRPr sz="1100"/>
            </a:lvl4pPr>
            <a:lvl5pPr marL="1512153" indent="0">
              <a:buNone/>
              <a:defRPr sz="1100"/>
            </a:lvl5pPr>
            <a:lvl6pPr marL="1890187" indent="0">
              <a:buNone/>
              <a:defRPr sz="1100"/>
            </a:lvl6pPr>
            <a:lvl7pPr marL="2268232" indent="0">
              <a:buNone/>
              <a:defRPr sz="1100"/>
            </a:lvl7pPr>
            <a:lvl8pPr marL="2646261" indent="0">
              <a:buNone/>
              <a:defRPr sz="1100"/>
            </a:lvl8pPr>
            <a:lvl9pPr marL="30243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2088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744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3741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8078" indent="0">
              <a:buNone/>
              <a:defRPr sz="1600" b="1"/>
            </a:lvl2pPr>
            <a:lvl3pPr marL="756069" indent="0">
              <a:buNone/>
              <a:defRPr sz="1500" b="1"/>
            </a:lvl3pPr>
            <a:lvl4pPr marL="1134118" indent="0">
              <a:buNone/>
              <a:defRPr sz="1400" b="1"/>
            </a:lvl4pPr>
            <a:lvl5pPr marL="1512153" indent="0">
              <a:buNone/>
              <a:defRPr sz="1400" b="1"/>
            </a:lvl5pPr>
            <a:lvl6pPr marL="1890187" indent="0">
              <a:buNone/>
              <a:defRPr sz="1400" b="1"/>
            </a:lvl6pPr>
            <a:lvl7pPr marL="2268232" indent="0">
              <a:buNone/>
              <a:defRPr sz="1400" b="1"/>
            </a:lvl7pPr>
            <a:lvl8pPr marL="2646261" indent="0">
              <a:buNone/>
              <a:defRPr sz="1400" b="1"/>
            </a:lvl8pPr>
            <a:lvl9pPr marL="302430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8078" indent="0">
              <a:buNone/>
              <a:defRPr sz="1600" b="1"/>
            </a:lvl2pPr>
            <a:lvl3pPr marL="756069" indent="0">
              <a:buNone/>
              <a:defRPr sz="1500" b="1"/>
            </a:lvl3pPr>
            <a:lvl4pPr marL="1134118" indent="0">
              <a:buNone/>
              <a:defRPr sz="1400" b="1"/>
            </a:lvl4pPr>
            <a:lvl5pPr marL="1512153" indent="0">
              <a:buNone/>
              <a:defRPr sz="1400" b="1"/>
            </a:lvl5pPr>
            <a:lvl6pPr marL="1890187" indent="0">
              <a:buNone/>
              <a:defRPr sz="1400" b="1"/>
            </a:lvl6pPr>
            <a:lvl7pPr marL="2268232" indent="0">
              <a:buNone/>
              <a:defRPr sz="1400" b="1"/>
            </a:lvl7pPr>
            <a:lvl8pPr marL="2646261" indent="0">
              <a:buNone/>
              <a:defRPr sz="1400" b="1"/>
            </a:lvl8pPr>
            <a:lvl9pPr marL="302430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9079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490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" y="1813580"/>
            <a:ext cx="5452110" cy="5129425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5070" y="1813580"/>
            <a:ext cx="5452110" cy="5129425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B40C13DD-801C-49AA-AD15-F76758B98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4495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9378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78078" indent="0">
              <a:buNone/>
              <a:defRPr sz="1000"/>
            </a:lvl2pPr>
            <a:lvl3pPr marL="756069" indent="0">
              <a:buNone/>
              <a:defRPr sz="900"/>
            </a:lvl3pPr>
            <a:lvl4pPr marL="1134118" indent="0">
              <a:buNone/>
              <a:defRPr sz="800"/>
            </a:lvl4pPr>
            <a:lvl5pPr marL="1512153" indent="0">
              <a:buNone/>
              <a:defRPr sz="800"/>
            </a:lvl5pPr>
            <a:lvl6pPr marL="1890187" indent="0">
              <a:buNone/>
              <a:defRPr sz="800"/>
            </a:lvl6pPr>
            <a:lvl7pPr marL="2268232" indent="0">
              <a:buNone/>
              <a:defRPr sz="800"/>
            </a:lvl7pPr>
            <a:lvl8pPr marL="2646261" indent="0">
              <a:buNone/>
              <a:defRPr sz="800"/>
            </a:lvl8pPr>
            <a:lvl9pPr marL="302430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8201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78078" indent="0">
              <a:buNone/>
              <a:defRPr sz="2400"/>
            </a:lvl2pPr>
            <a:lvl3pPr marL="756069" indent="0">
              <a:buNone/>
              <a:defRPr sz="2000"/>
            </a:lvl3pPr>
            <a:lvl4pPr marL="1134118" indent="0">
              <a:buNone/>
              <a:defRPr sz="1600"/>
            </a:lvl4pPr>
            <a:lvl5pPr marL="1512153" indent="0">
              <a:buNone/>
              <a:defRPr sz="1600"/>
            </a:lvl5pPr>
            <a:lvl6pPr marL="1890187" indent="0">
              <a:buNone/>
              <a:defRPr sz="1600"/>
            </a:lvl6pPr>
            <a:lvl7pPr marL="2268232" indent="0">
              <a:buNone/>
              <a:defRPr sz="1600"/>
            </a:lvl7pPr>
            <a:lvl8pPr marL="2646261" indent="0">
              <a:buNone/>
              <a:defRPr sz="1600"/>
            </a:lvl8pPr>
            <a:lvl9pPr marL="3024307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192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78078" indent="0">
              <a:buNone/>
              <a:defRPr sz="1000"/>
            </a:lvl2pPr>
            <a:lvl3pPr marL="756069" indent="0">
              <a:buNone/>
              <a:defRPr sz="900"/>
            </a:lvl3pPr>
            <a:lvl4pPr marL="1134118" indent="0">
              <a:buNone/>
              <a:defRPr sz="800"/>
            </a:lvl4pPr>
            <a:lvl5pPr marL="1512153" indent="0">
              <a:buNone/>
              <a:defRPr sz="800"/>
            </a:lvl5pPr>
            <a:lvl6pPr marL="1890187" indent="0">
              <a:buNone/>
              <a:defRPr sz="800"/>
            </a:lvl6pPr>
            <a:lvl7pPr marL="2268232" indent="0">
              <a:buNone/>
              <a:defRPr sz="800"/>
            </a:lvl7pPr>
            <a:lvl8pPr marL="2646261" indent="0">
              <a:buNone/>
              <a:defRPr sz="800"/>
            </a:lvl8pPr>
            <a:lvl9pPr marL="302430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2735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9798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8872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78589" indent="0" algn="ctr">
              <a:buNone/>
              <a:defRPr/>
            </a:lvl2pPr>
            <a:lvl3pPr marL="757096" indent="0" algn="ctr">
              <a:buNone/>
              <a:defRPr/>
            </a:lvl3pPr>
            <a:lvl4pPr marL="1135667" indent="0" algn="ctr">
              <a:buNone/>
              <a:defRPr/>
            </a:lvl4pPr>
            <a:lvl5pPr marL="1514215" indent="0" algn="ctr">
              <a:buNone/>
              <a:defRPr/>
            </a:lvl5pPr>
            <a:lvl6pPr marL="1892766" indent="0" algn="ctr">
              <a:buNone/>
              <a:defRPr/>
            </a:lvl6pPr>
            <a:lvl7pPr marL="2271326" indent="0" algn="ctr">
              <a:buNone/>
              <a:defRPr/>
            </a:lvl7pPr>
            <a:lvl8pPr marL="2649870" indent="0" algn="ctr">
              <a:buNone/>
              <a:defRPr/>
            </a:lvl8pPr>
            <a:lvl9pPr marL="302843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4671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6366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78589" indent="0">
              <a:buNone/>
              <a:defRPr sz="1500"/>
            </a:lvl2pPr>
            <a:lvl3pPr marL="757096" indent="0">
              <a:buNone/>
              <a:defRPr sz="1400"/>
            </a:lvl3pPr>
            <a:lvl4pPr marL="1135667" indent="0">
              <a:buNone/>
              <a:defRPr sz="1100"/>
            </a:lvl4pPr>
            <a:lvl5pPr marL="1514215" indent="0">
              <a:buNone/>
              <a:defRPr sz="1100"/>
            </a:lvl5pPr>
            <a:lvl6pPr marL="1892766" indent="0">
              <a:buNone/>
              <a:defRPr sz="1100"/>
            </a:lvl6pPr>
            <a:lvl7pPr marL="2271326" indent="0">
              <a:buNone/>
              <a:defRPr sz="1100"/>
            </a:lvl7pPr>
            <a:lvl8pPr marL="2649870" indent="0">
              <a:buNone/>
              <a:defRPr sz="1100"/>
            </a:lvl8pPr>
            <a:lvl9pPr marL="302843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7135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658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2150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8589" indent="0">
              <a:buNone/>
              <a:defRPr sz="1600" b="1"/>
            </a:lvl2pPr>
            <a:lvl3pPr marL="757096" indent="0">
              <a:buNone/>
              <a:defRPr sz="1500" b="1"/>
            </a:lvl3pPr>
            <a:lvl4pPr marL="1135667" indent="0">
              <a:buNone/>
              <a:defRPr sz="1400" b="1"/>
            </a:lvl4pPr>
            <a:lvl5pPr marL="1514215" indent="0">
              <a:buNone/>
              <a:defRPr sz="1400" b="1"/>
            </a:lvl5pPr>
            <a:lvl6pPr marL="1892766" indent="0">
              <a:buNone/>
              <a:defRPr sz="1400" b="1"/>
            </a:lvl6pPr>
            <a:lvl7pPr marL="2271326" indent="0">
              <a:buNone/>
              <a:defRPr sz="1400" b="1"/>
            </a:lvl7pPr>
            <a:lvl8pPr marL="2649870" indent="0">
              <a:buNone/>
              <a:defRPr sz="1400" b="1"/>
            </a:lvl8pPr>
            <a:lvl9pPr marL="302843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8589" indent="0">
              <a:buNone/>
              <a:defRPr sz="1600" b="1"/>
            </a:lvl2pPr>
            <a:lvl3pPr marL="757096" indent="0">
              <a:buNone/>
              <a:defRPr sz="1500" b="1"/>
            </a:lvl3pPr>
            <a:lvl4pPr marL="1135667" indent="0">
              <a:buNone/>
              <a:defRPr sz="1400" b="1"/>
            </a:lvl4pPr>
            <a:lvl5pPr marL="1514215" indent="0">
              <a:buNone/>
              <a:defRPr sz="1400" b="1"/>
            </a:lvl5pPr>
            <a:lvl6pPr marL="1892766" indent="0">
              <a:buNone/>
              <a:defRPr sz="1400" b="1"/>
            </a:lvl6pPr>
            <a:lvl7pPr marL="2271326" indent="0">
              <a:buNone/>
              <a:defRPr sz="1400" b="1"/>
            </a:lvl7pPr>
            <a:lvl8pPr marL="2649870" indent="0">
              <a:buNone/>
              <a:defRPr sz="1400" b="1"/>
            </a:lvl8pPr>
            <a:lvl9pPr marL="302843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094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1739795"/>
            <a:ext cx="5454254" cy="725064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0817" indent="0">
              <a:buNone/>
              <a:defRPr sz="2500" b="1"/>
            </a:lvl2pPr>
            <a:lvl3pPr marL="1121634" indent="0">
              <a:buNone/>
              <a:defRPr sz="2300" b="1"/>
            </a:lvl3pPr>
            <a:lvl4pPr marL="1682450" indent="0">
              <a:buNone/>
              <a:defRPr sz="2000" b="1"/>
            </a:lvl4pPr>
            <a:lvl5pPr marL="2243267" indent="0">
              <a:buNone/>
              <a:defRPr sz="2000" b="1"/>
            </a:lvl5pPr>
            <a:lvl6pPr marL="2804089" indent="0">
              <a:buNone/>
              <a:defRPr sz="2000" b="1"/>
            </a:lvl6pPr>
            <a:lvl7pPr marL="3364902" indent="0">
              <a:buNone/>
              <a:defRPr sz="2000" b="1"/>
            </a:lvl7pPr>
            <a:lvl8pPr marL="3925716" indent="0">
              <a:buNone/>
              <a:defRPr sz="2000" b="1"/>
            </a:lvl8pPr>
            <a:lvl9pPr marL="448653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" y="2464859"/>
            <a:ext cx="5454254" cy="4478126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0786" y="1739795"/>
            <a:ext cx="5456396" cy="725064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0817" indent="0">
              <a:buNone/>
              <a:defRPr sz="2500" b="1"/>
            </a:lvl2pPr>
            <a:lvl3pPr marL="1121634" indent="0">
              <a:buNone/>
              <a:defRPr sz="2300" b="1"/>
            </a:lvl3pPr>
            <a:lvl4pPr marL="1682450" indent="0">
              <a:buNone/>
              <a:defRPr sz="2000" b="1"/>
            </a:lvl4pPr>
            <a:lvl5pPr marL="2243267" indent="0">
              <a:buNone/>
              <a:defRPr sz="2000" b="1"/>
            </a:lvl5pPr>
            <a:lvl6pPr marL="2804089" indent="0">
              <a:buNone/>
              <a:defRPr sz="2000" b="1"/>
            </a:lvl6pPr>
            <a:lvl7pPr marL="3364902" indent="0">
              <a:buNone/>
              <a:defRPr sz="2000" b="1"/>
            </a:lvl7pPr>
            <a:lvl8pPr marL="3925716" indent="0">
              <a:buNone/>
              <a:defRPr sz="2000" b="1"/>
            </a:lvl8pPr>
            <a:lvl9pPr marL="448653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0786" y="2464859"/>
            <a:ext cx="5456396" cy="4478126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327EAC5D-19E7-4A13-8764-BC1A6F0924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286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5760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8172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78589" indent="0">
              <a:buNone/>
              <a:defRPr sz="1000"/>
            </a:lvl2pPr>
            <a:lvl3pPr marL="757096" indent="0">
              <a:buNone/>
              <a:defRPr sz="900"/>
            </a:lvl3pPr>
            <a:lvl4pPr marL="1135667" indent="0">
              <a:buNone/>
              <a:defRPr sz="800"/>
            </a:lvl4pPr>
            <a:lvl5pPr marL="1514215" indent="0">
              <a:buNone/>
              <a:defRPr sz="800"/>
            </a:lvl5pPr>
            <a:lvl6pPr marL="1892766" indent="0">
              <a:buNone/>
              <a:defRPr sz="800"/>
            </a:lvl6pPr>
            <a:lvl7pPr marL="2271326" indent="0">
              <a:buNone/>
              <a:defRPr sz="800"/>
            </a:lvl7pPr>
            <a:lvl8pPr marL="2649870" indent="0">
              <a:buNone/>
              <a:defRPr sz="800"/>
            </a:lvl8pPr>
            <a:lvl9pPr marL="302843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1760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78589" indent="0">
              <a:buNone/>
              <a:defRPr sz="2400"/>
            </a:lvl2pPr>
            <a:lvl3pPr marL="757096" indent="0">
              <a:buNone/>
              <a:defRPr sz="2000"/>
            </a:lvl3pPr>
            <a:lvl4pPr marL="1135667" indent="0">
              <a:buNone/>
              <a:defRPr sz="1600"/>
            </a:lvl4pPr>
            <a:lvl5pPr marL="1514215" indent="0">
              <a:buNone/>
              <a:defRPr sz="1600"/>
            </a:lvl5pPr>
            <a:lvl6pPr marL="1892766" indent="0">
              <a:buNone/>
              <a:defRPr sz="1600"/>
            </a:lvl6pPr>
            <a:lvl7pPr marL="2271326" indent="0">
              <a:buNone/>
              <a:defRPr sz="1600"/>
            </a:lvl7pPr>
            <a:lvl8pPr marL="2649870" indent="0">
              <a:buNone/>
              <a:defRPr sz="1600"/>
            </a:lvl8pPr>
            <a:lvl9pPr marL="3028431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180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78589" indent="0">
              <a:buNone/>
              <a:defRPr sz="1000"/>
            </a:lvl2pPr>
            <a:lvl3pPr marL="757096" indent="0">
              <a:buNone/>
              <a:defRPr sz="900"/>
            </a:lvl3pPr>
            <a:lvl4pPr marL="1135667" indent="0">
              <a:buNone/>
              <a:defRPr sz="800"/>
            </a:lvl4pPr>
            <a:lvl5pPr marL="1514215" indent="0">
              <a:buNone/>
              <a:defRPr sz="800"/>
            </a:lvl5pPr>
            <a:lvl6pPr marL="1892766" indent="0">
              <a:buNone/>
              <a:defRPr sz="800"/>
            </a:lvl6pPr>
            <a:lvl7pPr marL="2271326" indent="0">
              <a:buNone/>
              <a:defRPr sz="800"/>
            </a:lvl7pPr>
            <a:lvl8pPr marL="2649870" indent="0">
              <a:buNone/>
              <a:defRPr sz="800"/>
            </a:lvl8pPr>
            <a:lvl9pPr marL="302843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2293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8000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1582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78870" indent="0" algn="ctr">
              <a:buNone/>
              <a:defRPr/>
            </a:lvl2pPr>
            <a:lvl3pPr marL="757659" indent="0" algn="ctr">
              <a:buNone/>
              <a:defRPr/>
            </a:lvl3pPr>
            <a:lvl4pPr marL="1136511" indent="0" algn="ctr">
              <a:buNone/>
              <a:defRPr/>
            </a:lvl4pPr>
            <a:lvl5pPr marL="1515341" indent="0" algn="ctr">
              <a:buNone/>
              <a:defRPr/>
            </a:lvl5pPr>
            <a:lvl6pPr marL="1894174" indent="0" algn="ctr">
              <a:buNone/>
              <a:defRPr/>
            </a:lvl6pPr>
            <a:lvl7pPr marL="2273015" indent="0" algn="ctr">
              <a:buNone/>
              <a:defRPr/>
            </a:lvl7pPr>
            <a:lvl8pPr marL="2651840" indent="0" algn="ctr">
              <a:buNone/>
              <a:defRPr/>
            </a:lvl8pPr>
            <a:lvl9pPr marL="303068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4301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4267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78870" indent="0">
              <a:buNone/>
              <a:defRPr sz="1500"/>
            </a:lvl2pPr>
            <a:lvl3pPr marL="757659" indent="0">
              <a:buNone/>
              <a:defRPr sz="1400"/>
            </a:lvl3pPr>
            <a:lvl4pPr marL="1136511" indent="0">
              <a:buNone/>
              <a:defRPr sz="1100"/>
            </a:lvl4pPr>
            <a:lvl5pPr marL="1515341" indent="0">
              <a:buNone/>
              <a:defRPr sz="1100"/>
            </a:lvl5pPr>
            <a:lvl6pPr marL="1894174" indent="0">
              <a:buNone/>
              <a:defRPr sz="1100"/>
            </a:lvl6pPr>
            <a:lvl7pPr marL="2273015" indent="0">
              <a:buNone/>
              <a:defRPr sz="1100"/>
            </a:lvl7pPr>
            <a:lvl8pPr marL="2651840" indent="0">
              <a:buNone/>
              <a:defRPr sz="1100"/>
            </a:lvl8pPr>
            <a:lvl9pPr marL="3030682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418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658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324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05CE5A8A-C879-4BA4-8827-B47A16F79F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146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8870" indent="0">
              <a:buNone/>
              <a:defRPr sz="1600" b="1"/>
            </a:lvl2pPr>
            <a:lvl3pPr marL="757659" indent="0">
              <a:buNone/>
              <a:defRPr sz="1500" b="1"/>
            </a:lvl3pPr>
            <a:lvl4pPr marL="1136511" indent="0">
              <a:buNone/>
              <a:defRPr sz="1400" b="1"/>
            </a:lvl4pPr>
            <a:lvl5pPr marL="1515341" indent="0">
              <a:buNone/>
              <a:defRPr sz="1400" b="1"/>
            </a:lvl5pPr>
            <a:lvl6pPr marL="1894174" indent="0">
              <a:buNone/>
              <a:defRPr sz="1400" b="1"/>
            </a:lvl6pPr>
            <a:lvl7pPr marL="2273015" indent="0">
              <a:buNone/>
              <a:defRPr sz="1400" b="1"/>
            </a:lvl7pPr>
            <a:lvl8pPr marL="2651840" indent="0">
              <a:buNone/>
              <a:defRPr sz="1400" b="1"/>
            </a:lvl8pPr>
            <a:lvl9pPr marL="3030682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8870" indent="0">
              <a:buNone/>
              <a:defRPr sz="1600" b="1"/>
            </a:lvl2pPr>
            <a:lvl3pPr marL="757659" indent="0">
              <a:buNone/>
              <a:defRPr sz="1500" b="1"/>
            </a:lvl3pPr>
            <a:lvl4pPr marL="1136511" indent="0">
              <a:buNone/>
              <a:defRPr sz="1400" b="1"/>
            </a:lvl4pPr>
            <a:lvl5pPr marL="1515341" indent="0">
              <a:buNone/>
              <a:defRPr sz="1400" b="1"/>
            </a:lvl5pPr>
            <a:lvl6pPr marL="1894174" indent="0">
              <a:buNone/>
              <a:defRPr sz="1400" b="1"/>
            </a:lvl6pPr>
            <a:lvl7pPr marL="2273015" indent="0">
              <a:buNone/>
              <a:defRPr sz="1400" b="1"/>
            </a:lvl7pPr>
            <a:lvl8pPr marL="2651840" indent="0">
              <a:buNone/>
              <a:defRPr sz="1400" b="1"/>
            </a:lvl8pPr>
            <a:lvl9pPr marL="3030682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8884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4297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5842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78870" indent="0">
              <a:buNone/>
              <a:defRPr sz="1000"/>
            </a:lvl2pPr>
            <a:lvl3pPr marL="757659" indent="0">
              <a:buNone/>
              <a:defRPr sz="900"/>
            </a:lvl3pPr>
            <a:lvl4pPr marL="1136511" indent="0">
              <a:buNone/>
              <a:defRPr sz="800"/>
            </a:lvl4pPr>
            <a:lvl5pPr marL="1515341" indent="0">
              <a:buNone/>
              <a:defRPr sz="800"/>
            </a:lvl5pPr>
            <a:lvl6pPr marL="1894174" indent="0">
              <a:buNone/>
              <a:defRPr sz="800"/>
            </a:lvl6pPr>
            <a:lvl7pPr marL="2273015" indent="0">
              <a:buNone/>
              <a:defRPr sz="800"/>
            </a:lvl7pPr>
            <a:lvl8pPr marL="2651840" indent="0">
              <a:buNone/>
              <a:defRPr sz="800"/>
            </a:lvl8pPr>
            <a:lvl9pPr marL="303068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2955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78870" indent="0">
              <a:buNone/>
              <a:defRPr sz="2400"/>
            </a:lvl2pPr>
            <a:lvl3pPr marL="757659" indent="0">
              <a:buNone/>
              <a:defRPr sz="2000"/>
            </a:lvl3pPr>
            <a:lvl4pPr marL="1136511" indent="0">
              <a:buNone/>
              <a:defRPr sz="1600"/>
            </a:lvl4pPr>
            <a:lvl5pPr marL="1515341" indent="0">
              <a:buNone/>
              <a:defRPr sz="1600"/>
            </a:lvl5pPr>
            <a:lvl6pPr marL="1894174" indent="0">
              <a:buNone/>
              <a:defRPr sz="1600"/>
            </a:lvl6pPr>
            <a:lvl7pPr marL="2273015" indent="0">
              <a:buNone/>
              <a:defRPr sz="1600"/>
            </a:lvl7pPr>
            <a:lvl8pPr marL="2651840" indent="0">
              <a:buNone/>
              <a:defRPr sz="1600"/>
            </a:lvl8pPr>
            <a:lvl9pPr marL="3030682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173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78870" indent="0">
              <a:buNone/>
              <a:defRPr sz="1000"/>
            </a:lvl2pPr>
            <a:lvl3pPr marL="757659" indent="0">
              <a:buNone/>
              <a:defRPr sz="900"/>
            </a:lvl3pPr>
            <a:lvl4pPr marL="1136511" indent="0">
              <a:buNone/>
              <a:defRPr sz="800"/>
            </a:lvl4pPr>
            <a:lvl5pPr marL="1515341" indent="0">
              <a:buNone/>
              <a:defRPr sz="800"/>
            </a:lvl5pPr>
            <a:lvl6pPr marL="1894174" indent="0">
              <a:buNone/>
              <a:defRPr sz="800"/>
            </a:lvl6pPr>
            <a:lvl7pPr marL="2273015" indent="0">
              <a:buNone/>
              <a:defRPr sz="800"/>
            </a:lvl7pPr>
            <a:lvl8pPr marL="2651840" indent="0">
              <a:buNone/>
              <a:defRPr sz="800"/>
            </a:lvl8pPr>
            <a:lvl9pPr marL="303068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243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1302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9296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79195" indent="0" algn="ctr">
              <a:buNone/>
              <a:defRPr/>
            </a:lvl2pPr>
            <a:lvl3pPr marL="758317" indent="0" algn="ctr">
              <a:buNone/>
              <a:defRPr/>
            </a:lvl3pPr>
            <a:lvl4pPr marL="1137497" indent="0" algn="ctr">
              <a:buNone/>
              <a:defRPr/>
            </a:lvl4pPr>
            <a:lvl5pPr marL="1516656" indent="0" algn="ctr">
              <a:buNone/>
              <a:defRPr/>
            </a:lvl5pPr>
            <a:lvl6pPr marL="1895820" indent="0" algn="ctr">
              <a:buNone/>
              <a:defRPr/>
            </a:lvl6pPr>
            <a:lvl7pPr marL="2274986" indent="0" algn="ctr">
              <a:buNone/>
              <a:defRPr/>
            </a:lvl7pPr>
            <a:lvl8pPr marL="2654139" indent="0" algn="ctr">
              <a:buNone/>
              <a:defRPr/>
            </a:lvl8pPr>
            <a:lvl9pPr marL="303331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8516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0940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79195" indent="0">
              <a:buNone/>
              <a:defRPr sz="1500"/>
            </a:lvl2pPr>
            <a:lvl3pPr marL="758317" indent="0">
              <a:buNone/>
              <a:defRPr sz="1400"/>
            </a:lvl3pPr>
            <a:lvl4pPr marL="1137497" indent="0">
              <a:buNone/>
              <a:defRPr sz="1100"/>
            </a:lvl4pPr>
            <a:lvl5pPr marL="1516656" indent="0">
              <a:buNone/>
              <a:defRPr sz="1100"/>
            </a:lvl5pPr>
            <a:lvl6pPr marL="1895820" indent="0">
              <a:buNone/>
              <a:defRPr sz="1100"/>
            </a:lvl6pPr>
            <a:lvl7pPr marL="2274986" indent="0">
              <a:buNone/>
              <a:defRPr sz="1100"/>
            </a:lvl7pPr>
            <a:lvl8pPr marL="2654139" indent="0">
              <a:buNone/>
              <a:defRPr sz="1100"/>
            </a:lvl8pPr>
            <a:lvl9pPr marL="303331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588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4E58C542-7D07-4469-9728-DF48E2764B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9646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658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63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9195" indent="0">
              <a:buNone/>
              <a:defRPr sz="1600" b="1"/>
            </a:lvl2pPr>
            <a:lvl3pPr marL="758317" indent="0">
              <a:buNone/>
              <a:defRPr sz="1500" b="1"/>
            </a:lvl3pPr>
            <a:lvl4pPr marL="1137497" indent="0">
              <a:buNone/>
              <a:defRPr sz="1400" b="1"/>
            </a:lvl4pPr>
            <a:lvl5pPr marL="1516656" indent="0">
              <a:buNone/>
              <a:defRPr sz="1400" b="1"/>
            </a:lvl5pPr>
            <a:lvl6pPr marL="1895820" indent="0">
              <a:buNone/>
              <a:defRPr sz="1400" b="1"/>
            </a:lvl6pPr>
            <a:lvl7pPr marL="2274986" indent="0">
              <a:buNone/>
              <a:defRPr sz="1400" b="1"/>
            </a:lvl7pPr>
            <a:lvl8pPr marL="2654139" indent="0">
              <a:buNone/>
              <a:defRPr sz="1400" b="1"/>
            </a:lvl8pPr>
            <a:lvl9pPr marL="303331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9195" indent="0">
              <a:buNone/>
              <a:defRPr sz="1600" b="1"/>
            </a:lvl2pPr>
            <a:lvl3pPr marL="758317" indent="0">
              <a:buNone/>
              <a:defRPr sz="1500" b="1"/>
            </a:lvl3pPr>
            <a:lvl4pPr marL="1137497" indent="0">
              <a:buNone/>
              <a:defRPr sz="1400" b="1"/>
            </a:lvl4pPr>
            <a:lvl5pPr marL="1516656" indent="0">
              <a:buNone/>
              <a:defRPr sz="1400" b="1"/>
            </a:lvl5pPr>
            <a:lvl6pPr marL="1895820" indent="0">
              <a:buNone/>
              <a:defRPr sz="1400" b="1"/>
            </a:lvl6pPr>
            <a:lvl7pPr marL="2274986" indent="0">
              <a:buNone/>
              <a:defRPr sz="1400" b="1"/>
            </a:lvl7pPr>
            <a:lvl8pPr marL="2654139" indent="0">
              <a:buNone/>
              <a:defRPr sz="1400" b="1"/>
            </a:lvl8pPr>
            <a:lvl9pPr marL="303331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3987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5814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365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79195" indent="0">
              <a:buNone/>
              <a:defRPr sz="1000"/>
            </a:lvl2pPr>
            <a:lvl3pPr marL="758317" indent="0">
              <a:buNone/>
              <a:defRPr sz="900"/>
            </a:lvl3pPr>
            <a:lvl4pPr marL="1137497" indent="0">
              <a:buNone/>
              <a:defRPr sz="800"/>
            </a:lvl4pPr>
            <a:lvl5pPr marL="1516656" indent="0">
              <a:buNone/>
              <a:defRPr sz="800"/>
            </a:lvl5pPr>
            <a:lvl6pPr marL="1895820" indent="0">
              <a:buNone/>
              <a:defRPr sz="800"/>
            </a:lvl6pPr>
            <a:lvl7pPr marL="2274986" indent="0">
              <a:buNone/>
              <a:defRPr sz="800"/>
            </a:lvl7pPr>
            <a:lvl8pPr marL="2654139" indent="0">
              <a:buNone/>
              <a:defRPr sz="800"/>
            </a:lvl8pPr>
            <a:lvl9pPr marL="303331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79195" indent="0">
              <a:buNone/>
              <a:defRPr sz="2400"/>
            </a:lvl2pPr>
            <a:lvl3pPr marL="758317" indent="0">
              <a:buNone/>
              <a:defRPr sz="2000"/>
            </a:lvl3pPr>
            <a:lvl4pPr marL="1137497" indent="0">
              <a:buNone/>
              <a:defRPr sz="1600"/>
            </a:lvl4pPr>
            <a:lvl5pPr marL="1516656" indent="0">
              <a:buNone/>
              <a:defRPr sz="1600"/>
            </a:lvl5pPr>
            <a:lvl6pPr marL="1895820" indent="0">
              <a:buNone/>
              <a:defRPr sz="1600"/>
            </a:lvl6pPr>
            <a:lvl7pPr marL="2274986" indent="0">
              <a:buNone/>
              <a:defRPr sz="1600"/>
            </a:lvl7pPr>
            <a:lvl8pPr marL="2654139" indent="0">
              <a:buNone/>
              <a:defRPr sz="1600"/>
            </a:lvl8pPr>
            <a:lvl9pPr marL="3033311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165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79195" indent="0">
              <a:buNone/>
              <a:defRPr sz="1000"/>
            </a:lvl2pPr>
            <a:lvl3pPr marL="758317" indent="0">
              <a:buNone/>
              <a:defRPr sz="900"/>
            </a:lvl3pPr>
            <a:lvl4pPr marL="1137497" indent="0">
              <a:buNone/>
              <a:defRPr sz="800"/>
            </a:lvl4pPr>
            <a:lvl5pPr marL="1516656" indent="0">
              <a:buNone/>
              <a:defRPr sz="800"/>
            </a:lvl5pPr>
            <a:lvl6pPr marL="1895820" indent="0">
              <a:buNone/>
              <a:defRPr sz="800"/>
            </a:lvl6pPr>
            <a:lvl7pPr marL="2274986" indent="0">
              <a:buNone/>
              <a:defRPr sz="800"/>
            </a:lvl7pPr>
            <a:lvl8pPr marL="2654139" indent="0">
              <a:buNone/>
              <a:defRPr sz="800"/>
            </a:lvl8pPr>
            <a:lvl9pPr marL="303331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2655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27267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9955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79987" indent="0" algn="ctr">
              <a:buNone/>
              <a:defRPr/>
            </a:lvl2pPr>
            <a:lvl3pPr marL="759918" indent="0" algn="ctr">
              <a:buNone/>
              <a:defRPr/>
            </a:lvl3pPr>
            <a:lvl4pPr marL="1139892" indent="0" algn="ctr">
              <a:buNone/>
              <a:defRPr/>
            </a:lvl4pPr>
            <a:lvl5pPr marL="1519857" indent="0" algn="ctr">
              <a:buNone/>
              <a:defRPr/>
            </a:lvl5pPr>
            <a:lvl6pPr marL="1899816" indent="0" algn="ctr">
              <a:buNone/>
              <a:defRPr/>
            </a:lvl6pPr>
            <a:lvl7pPr marL="2279781" indent="0" algn="ctr">
              <a:buNone/>
              <a:defRPr/>
            </a:lvl7pPr>
            <a:lvl8pPr marL="2659737" indent="0" algn="ctr">
              <a:buNone/>
              <a:defRPr/>
            </a:lvl8pPr>
            <a:lvl9pPr marL="303970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0908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3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72" y="309457"/>
            <a:ext cx="4061223" cy="1316990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317" y="309482"/>
            <a:ext cx="6900863" cy="6633528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272" y="1626472"/>
            <a:ext cx="4061223" cy="5316538"/>
          </a:xfrm>
        </p:spPr>
        <p:txBody>
          <a:bodyPr/>
          <a:lstStyle>
            <a:lvl1pPr marL="0" indent="0">
              <a:buNone/>
              <a:defRPr sz="1800"/>
            </a:lvl1pPr>
            <a:lvl2pPr marL="560817" indent="0">
              <a:buNone/>
              <a:defRPr sz="1500"/>
            </a:lvl2pPr>
            <a:lvl3pPr marL="1121634" indent="0">
              <a:buNone/>
              <a:defRPr sz="1300"/>
            </a:lvl3pPr>
            <a:lvl4pPr marL="1682450" indent="0">
              <a:buNone/>
              <a:defRPr sz="1100"/>
            </a:lvl4pPr>
            <a:lvl5pPr marL="2243267" indent="0">
              <a:buNone/>
              <a:defRPr sz="1100"/>
            </a:lvl5pPr>
            <a:lvl6pPr marL="2804089" indent="0">
              <a:buNone/>
              <a:defRPr sz="1100"/>
            </a:lvl6pPr>
            <a:lvl7pPr marL="3364902" indent="0">
              <a:buNone/>
              <a:defRPr sz="1100"/>
            </a:lvl7pPr>
            <a:lvl8pPr marL="3925716" indent="0">
              <a:buNone/>
              <a:defRPr sz="1100"/>
            </a:lvl8pPr>
            <a:lvl9pPr marL="448653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81FF68CC-0997-4A41-9EED-263DA00E67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097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79987" indent="0">
              <a:buNone/>
              <a:defRPr sz="1500"/>
            </a:lvl2pPr>
            <a:lvl3pPr marL="759918" indent="0">
              <a:buNone/>
              <a:defRPr sz="1400"/>
            </a:lvl3pPr>
            <a:lvl4pPr marL="1139892" indent="0">
              <a:buNone/>
              <a:defRPr sz="1100"/>
            </a:lvl4pPr>
            <a:lvl5pPr marL="1519857" indent="0">
              <a:buNone/>
              <a:defRPr sz="1100"/>
            </a:lvl5pPr>
            <a:lvl6pPr marL="1899816" indent="0">
              <a:buNone/>
              <a:defRPr sz="1100"/>
            </a:lvl6pPr>
            <a:lvl7pPr marL="2279781" indent="0">
              <a:buNone/>
              <a:defRPr sz="1100"/>
            </a:lvl7pPr>
            <a:lvl8pPr marL="2659737" indent="0">
              <a:buNone/>
              <a:defRPr sz="1100"/>
            </a:lvl8pPr>
            <a:lvl9pPr marL="30397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671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658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5356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9987" indent="0">
              <a:buNone/>
              <a:defRPr sz="1600" b="1"/>
            </a:lvl2pPr>
            <a:lvl3pPr marL="759918" indent="0">
              <a:buNone/>
              <a:defRPr sz="1500" b="1"/>
            </a:lvl3pPr>
            <a:lvl4pPr marL="1139892" indent="0">
              <a:buNone/>
              <a:defRPr sz="1400" b="1"/>
            </a:lvl4pPr>
            <a:lvl5pPr marL="1519857" indent="0">
              <a:buNone/>
              <a:defRPr sz="1400" b="1"/>
            </a:lvl5pPr>
            <a:lvl6pPr marL="1899816" indent="0">
              <a:buNone/>
              <a:defRPr sz="1400" b="1"/>
            </a:lvl6pPr>
            <a:lvl7pPr marL="2279781" indent="0">
              <a:buNone/>
              <a:defRPr sz="1400" b="1"/>
            </a:lvl7pPr>
            <a:lvl8pPr marL="2659737" indent="0">
              <a:buNone/>
              <a:defRPr sz="1400" b="1"/>
            </a:lvl8pPr>
            <a:lvl9pPr marL="303970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9987" indent="0">
              <a:buNone/>
              <a:defRPr sz="1600" b="1"/>
            </a:lvl2pPr>
            <a:lvl3pPr marL="759918" indent="0">
              <a:buNone/>
              <a:defRPr sz="1500" b="1"/>
            </a:lvl3pPr>
            <a:lvl4pPr marL="1139892" indent="0">
              <a:buNone/>
              <a:defRPr sz="1400" b="1"/>
            </a:lvl4pPr>
            <a:lvl5pPr marL="1519857" indent="0">
              <a:buNone/>
              <a:defRPr sz="1400" b="1"/>
            </a:lvl5pPr>
            <a:lvl6pPr marL="1899816" indent="0">
              <a:buNone/>
              <a:defRPr sz="1400" b="1"/>
            </a:lvl6pPr>
            <a:lvl7pPr marL="2279781" indent="0">
              <a:buNone/>
              <a:defRPr sz="1400" b="1"/>
            </a:lvl7pPr>
            <a:lvl8pPr marL="2659737" indent="0">
              <a:buNone/>
              <a:defRPr sz="1400" b="1"/>
            </a:lvl8pPr>
            <a:lvl9pPr marL="303970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0901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3245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2431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79987" indent="0">
              <a:buNone/>
              <a:defRPr sz="1000"/>
            </a:lvl2pPr>
            <a:lvl3pPr marL="759918" indent="0">
              <a:buNone/>
              <a:defRPr sz="900"/>
            </a:lvl3pPr>
            <a:lvl4pPr marL="1139892" indent="0">
              <a:buNone/>
              <a:defRPr sz="800"/>
            </a:lvl4pPr>
            <a:lvl5pPr marL="1519857" indent="0">
              <a:buNone/>
              <a:defRPr sz="800"/>
            </a:lvl5pPr>
            <a:lvl6pPr marL="1899816" indent="0">
              <a:buNone/>
              <a:defRPr sz="800"/>
            </a:lvl6pPr>
            <a:lvl7pPr marL="2279781" indent="0">
              <a:buNone/>
              <a:defRPr sz="800"/>
            </a:lvl7pPr>
            <a:lvl8pPr marL="2659737" indent="0">
              <a:buNone/>
              <a:defRPr sz="800"/>
            </a:lvl8pPr>
            <a:lvl9pPr marL="303970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7356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79987" indent="0">
              <a:buNone/>
              <a:defRPr sz="2400"/>
            </a:lvl2pPr>
            <a:lvl3pPr marL="759918" indent="0">
              <a:buNone/>
              <a:defRPr sz="2000"/>
            </a:lvl3pPr>
            <a:lvl4pPr marL="1139892" indent="0">
              <a:buNone/>
              <a:defRPr sz="1600"/>
            </a:lvl4pPr>
            <a:lvl5pPr marL="1519857" indent="0">
              <a:buNone/>
              <a:defRPr sz="1600"/>
            </a:lvl5pPr>
            <a:lvl6pPr marL="1899816" indent="0">
              <a:buNone/>
              <a:defRPr sz="1600"/>
            </a:lvl6pPr>
            <a:lvl7pPr marL="2279781" indent="0">
              <a:buNone/>
              <a:defRPr sz="1600"/>
            </a:lvl7pPr>
            <a:lvl8pPr marL="2659737" indent="0">
              <a:buNone/>
              <a:defRPr sz="1600"/>
            </a:lvl8pPr>
            <a:lvl9pPr marL="3039707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146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79987" indent="0">
              <a:buNone/>
              <a:defRPr sz="1000"/>
            </a:lvl2pPr>
            <a:lvl3pPr marL="759918" indent="0">
              <a:buNone/>
              <a:defRPr sz="900"/>
            </a:lvl3pPr>
            <a:lvl4pPr marL="1139892" indent="0">
              <a:buNone/>
              <a:defRPr sz="800"/>
            </a:lvl4pPr>
            <a:lvl5pPr marL="1519857" indent="0">
              <a:buNone/>
              <a:defRPr sz="800"/>
            </a:lvl5pPr>
            <a:lvl6pPr marL="1899816" indent="0">
              <a:buNone/>
              <a:defRPr sz="800"/>
            </a:lvl6pPr>
            <a:lvl7pPr marL="2279781" indent="0">
              <a:buNone/>
              <a:defRPr sz="800"/>
            </a:lvl7pPr>
            <a:lvl8pPr marL="2659737" indent="0">
              <a:buNone/>
              <a:defRPr sz="800"/>
            </a:lvl8pPr>
            <a:lvl9pPr marL="303970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78959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46929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5082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80453" indent="0" algn="ctr">
              <a:buNone/>
              <a:defRPr/>
            </a:lvl2pPr>
            <a:lvl3pPr marL="760861" indent="0" algn="ctr">
              <a:buNone/>
              <a:defRPr/>
            </a:lvl3pPr>
            <a:lvl4pPr marL="1141309" indent="0" algn="ctr">
              <a:buNone/>
              <a:defRPr/>
            </a:lvl4pPr>
            <a:lvl5pPr marL="1521742" indent="0" algn="ctr">
              <a:buNone/>
              <a:defRPr/>
            </a:lvl5pPr>
            <a:lvl6pPr marL="1902171" indent="0" algn="ctr">
              <a:buNone/>
              <a:defRPr/>
            </a:lvl6pPr>
            <a:lvl7pPr marL="2282609" indent="0" algn="ctr">
              <a:buNone/>
              <a:defRPr/>
            </a:lvl7pPr>
            <a:lvl8pPr marL="2663037" indent="0" algn="ctr">
              <a:buNone/>
              <a:defRPr/>
            </a:lvl8pPr>
            <a:lvl9pPr marL="304347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177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589" y="5440681"/>
            <a:ext cx="7406640" cy="642303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589" y="694478"/>
            <a:ext cx="7406640" cy="4663440"/>
          </a:xfrm>
        </p:spPr>
        <p:txBody>
          <a:bodyPr/>
          <a:lstStyle>
            <a:lvl1pPr marL="0" indent="0">
              <a:buNone/>
              <a:defRPr sz="4000"/>
            </a:lvl1pPr>
            <a:lvl2pPr marL="560817" indent="0">
              <a:buNone/>
              <a:defRPr sz="3500"/>
            </a:lvl2pPr>
            <a:lvl3pPr marL="1121634" indent="0">
              <a:buNone/>
              <a:defRPr sz="3000"/>
            </a:lvl3pPr>
            <a:lvl4pPr marL="1682450" indent="0">
              <a:buNone/>
              <a:defRPr sz="2500"/>
            </a:lvl4pPr>
            <a:lvl5pPr marL="2243267" indent="0">
              <a:buNone/>
              <a:defRPr sz="2500"/>
            </a:lvl5pPr>
            <a:lvl6pPr marL="2804089" indent="0">
              <a:buNone/>
              <a:defRPr sz="2500"/>
            </a:lvl6pPr>
            <a:lvl7pPr marL="3364902" indent="0">
              <a:buNone/>
              <a:defRPr sz="2500"/>
            </a:lvl7pPr>
            <a:lvl8pPr marL="3925716" indent="0">
              <a:buNone/>
              <a:defRPr sz="2500"/>
            </a:lvl8pPr>
            <a:lvl9pPr marL="4486535" indent="0">
              <a:buNone/>
              <a:defRPr sz="25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589" y="6082984"/>
            <a:ext cx="7406640" cy="912177"/>
          </a:xfrm>
        </p:spPr>
        <p:txBody>
          <a:bodyPr/>
          <a:lstStyle>
            <a:lvl1pPr marL="0" indent="0">
              <a:buNone/>
              <a:defRPr sz="1800"/>
            </a:lvl1pPr>
            <a:lvl2pPr marL="560817" indent="0">
              <a:buNone/>
              <a:defRPr sz="1500"/>
            </a:lvl2pPr>
            <a:lvl3pPr marL="1121634" indent="0">
              <a:buNone/>
              <a:defRPr sz="1300"/>
            </a:lvl3pPr>
            <a:lvl4pPr marL="1682450" indent="0">
              <a:buNone/>
              <a:defRPr sz="1100"/>
            </a:lvl4pPr>
            <a:lvl5pPr marL="2243267" indent="0">
              <a:buNone/>
              <a:defRPr sz="1100"/>
            </a:lvl5pPr>
            <a:lvl6pPr marL="2804089" indent="0">
              <a:buNone/>
              <a:defRPr sz="1100"/>
            </a:lvl6pPr>
            <a:lvl7pPr marL="3364902" indent="0">
              <a:buNone/>
              <a:defRPr sz="1100"/>
            </a:lvl7pPr>
            <a:lvl8pPr marL="3925716" indent="0">
              <a:buNone/>
              <a:defRPr sz="1100"/>
            </a:lvl8pPr>
            <a:lvl9pPr marL="448653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82FFF896-E86B-45A0-9D62-8C13D815A0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1489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22510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80453" indent="0">
              <a:buNone/>
              <a:defRPr sz="1500"/>
            </a:lvl2pPr>
            <a:lvl3pPr marL="760861" indent="0">
              <a:buNone/>
              <a:defRPr sz="1400"/>
            </a:lvl3pPr>
            <a:lvl4pPr marL="1141309" indent="0">
              <a:buNone/>
              <a:defRPr sz="1100"/>
            </a:lvl4pPr>
            <a:lvl5pPr marL="1521742" indent="0">
              <a:buNone/>
              <a:defRPr sz="1100"/>
            </a:lvl5pPr>
            <a:lvl6pPr marL="1902171" indent="0">
              <a:buNone/>
              <a:defRPr sz="1100"/>
            </a:lvl6pPr>
            <a:lvl7pPr marL="2282609" indent="0">
              <a:buNone/>
              <a:defRPr sz="1100"/>
            </a:lvl7pPr>
            <a:lvl8pPr marL="2663037" indent="0">
              <a:buNone/>
              <a:defRPr sz="1100"/>
            </a:lvl8pPr>
            <a:lvl9pPr marL="304347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22778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658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35390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453" indent="0">
              <a:buNone/>
              <a:defRPr sz="1600" b="1"/>
            </a:lvl2pPr>
            <a:lvl3pPr marL="760861" indent="0">
              <a:buNone/>
              <a:defRPr sz="1500" b="1"/>
            </a:lvl3pPr>
            <a:lvl4pPr marL="1141309" indent="0">
              <a:buNone/>
              <a:defRPr sz="1400" b="1"/>
            </a:lvl4pPr>
            <a:lvl5pPr marL="1521742" indent="0">
              <a:buNone/>
              <a:defRPr sz="1400" b="1"/>
            </a:lvl5pPr>
            <a:lvl6pPr marL="1902171" indent="0">
              <a:buNone/>
              <a:defRPr sz="1400" b="1"/>
            </a:lvl6pPr>
            <a:lvl7pPr marL="2282609" indent="0">
              <a:buNone/>
              <a:defRPr sz="1400" b="1"/>
            </a:lvl7pPr>
            <a:lvl8pPr marL="2663037" indent="0">
              <a:buNone/>
              <a:defRPr sz="1400" b="1"/>
            </a:lvl8pPr>
            <a:lvl9pPr marL="304347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453" indent="0">
              <a:buNone/>
              <a:defRPr sz="1600" b="1"/>
            </a:lvl2pPr>
            <a:lvl3pPr marL="760861" indent="0">
              <a:buNone/>
              <a:defRPr sz="1500" b="1"/>
            </a:lvl3pPr>
            <a:lvl4pPr marL="1141309" indent="0">
              <a:buNone/>
              <a:defRPr sz="1400" b="1"/>
            </a:lvl4pPr>
            <a:lvl5pPr marL="1521742" indent="0">
              <a:buNone/>
              <a:defRPr sz="1400" b="1"/>
            </a:lvl5pPr>
            <a:lvl6pPr marL="1902171" indent="0">
              <a:buNone/>
              <a:defRPr sz="1400" b="1"/>
            </a:lvl6pPr>
            <a:lvl7pPr marL="2282609" indent="0">
              <a:buNone/>
              <a:defRPr sz="1400" b="1"/>
            </a:lvl7pPr>
            <a:lvl8pPr marL="2663037" indent="0">
              <a:buNone/>
              <a:defRPr sz="1400" b="1"/>
            </a:lvl8pPr>
            <a:lvl9pPr marL="304347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32901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86835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51623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80453" indent="0">
              <a:buNone/>
              <a:defRPr sz="1000"/>
            </a:lvl2pPr>
            <a:lvl3pPr marL="760861" indent="0">
              <a:buNone/>
              <a:defRPr sz="900"/>
            </a:lvl3pPr>
            <a:lvl4pPr marL="1141309" indent="0">
              <a:buNone/>
              <a:defRPr sz="800"/>
            </a:lvl4pPr>
            <a:lvl5pPr marL="1521742" indent="0">
              <a:buNone/>
              <a:defRPr sz="800"/>
            </a:lvl5pPr>
            <a:lvl6pPr marL="1902171" indent="0">
              <a:buNone/>
              <a:defRPr sz="800"/>
            </a:lvl6pPr>
            <a:lvl7pPr marL="2282609" indent="0">
              <a:buNone/>
              <a:defRPr sz="800"/>
            </a:lvl7pPr>
            <a:lvl8pPr marL="2663037" indent="0">
              <a:buNone/>
              <a:defRPr sz="800"/>
            </a:lvl8pPr>
            <a:lvl9pPr marL="304347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22771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80453" indent="0">
              <a:buNone/>
              <a:defRPr sz="2400"/>
            </a:lvl2pPr>
            <a:lvl3pPr marL="760861" indent="0">
              <a:buNone/>
              <a:defRPr sz="2000"/>
            </a:lvl3pPr>
            <a:lvl4pPr marL="1141309" indent="0">
              <a:buNone/>
              <a:defRPr sz="1600"/>
            </a:lvl4pPr>
            <a:lvl5pPr marL="1521742" indent="0">
              <a:buNone/>
              <a:defRPr sz="1600"/>
            </a:lvl5pPr>
            <a:lvl6pPr marL="1902171" indent="0">
              <a:buNone/>
              <a:defRPr sz="1600"/>
            </a:lvl6pPr>
            <a:lvl7pPr marL="2282609" indent="0">
              <a:buNone/>
              <a:defRPr sz="1600"/>
            </a:lvl7pPr>
            <a:lvl8pPr marL="2663037" indent="0">
              <a:buNone/>
              <a:defRPr sz="1600"/>
            </a:lvl8pPr>
            <a:lvl9pPr marL="3043477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134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80453" indent="0">
              <a:buNone/>
              <a:defRPr sz="1000"/>
            </a:lvl2pPr>
            <a:lvl3pPr marL="760861" indent="0">
              <a:buNone/>
              <a:defRPr sz="900"/>
            </a:lvl3pPr>
            <a:lvl4pPr marL="1141309" indent="0">
              <a:buNone/>
              <a:defRPr sz="800"/>
            </a:lvl4pPr>
            <a:lvl5pPr marL="1521742" indent="0">
              <a:buNone/>
              <a:defRPr sz="800"/>
            </a:lvl5pPr>
            <a:lvl6pPr marL="1902171" indent="0">
              <a:buNone/>
              <a:defRPr sz="800"/>
            </a:lvl6pPr>
            <a:lvl7pPr marL="2282609" indent="0">
              <a:buNone/>
              <a:defRPr sz="800"/>
            </a:lvl7pPr>
            <a:lvl8pPr marL="2663037" indent="0">
              <a:buNone/>
              <a:defRPr sz="800"/>
            </a:lvl8pPr>
            <a:lvl9pPr marL="304347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85443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00007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472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image" Target="../media/image1.jp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theme" Target="../theme/theme14.xml"/><Relationship Id="rId18" Type="http://schemas.openxmlformats.org/officeDocument/2006/relationships/slide" Target="../slides/slide25.xml"/><Relationship Id="rId3" Type="http://schemas.openxmlformats.org/officeDocument/2006/relationships/slideLayout" Target="../slideLayouts/slideLayout148.xml"/><Relationship Id="rId21" Type="http://schemas.openxmlformats.org/officeDocument/2006/relationships/slide" Target="../slides/slide2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17" Type="http://schemas.openxmlformats.org/officeDocument/2006/relationships/slide" Target="../slides/slide31.xml"/><Relationship Id="rId2" Type="http://schemas.openxmlformats.org/officeDocument/2006/relationships/slideLayout" Target="../slideLayouts/slideLayout147.xml"/><Relationship Id="rId16" Type="http://schemas.openxmlformats.org/officeDocument/2006/relationships/slide" Target="../slides/slide30.xml"/><Relationship Id="rId20" Type="http://schemas.openxmlformats.org/officeDocument/2006/relationships/slide" Target="../slides/slide3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5" Type="http://schemas.openxmlformats.org/officeDocument/2006/relationships/slide" Target="../slides/slide34.xml"/><Relationship Id="rId10" Type="http://schemas.openxmlformats.org/officeDocument/2006/relationships/slideLayout" Target="../slideLayouts/slideLayout155.xml"/><Relationship Id="rId19" Type="http://schemas.openxmlformats.org/officeDocument/2006/relationships/slide" Target="../slides/slide9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image" Target="../media/image1.jp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220" y="311256"/>
            <a:ext cx="1110996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2185" tIns="56023" rIns="112185" bIns="560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220" y="1813580"/>
            <a:ext cx="11109960" cy="51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2185" tIns="56023" rIns="112185" bIns="560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220" y="7077922"/>
            <a:ext cx="288036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2185" tIns="56023" rIns="112185" bIns="56023" numCol="1" anchor="t" anchorCtr="0" compatLnSpc="1">
            <a:prstTxWarp prst="textNoShape">
              <a:avLst/>
            </a:prstTxWarp>
          </a:bodyPr>
          <a:lstStyle>
            <a:lvl1pPr>
              <a:defRPr sz="1800" u="none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7670" y="7077922"/>
            <a:ext cx="390906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2185" tIns="56023" rIns="112185" bIns="56023" numCol="1" anchor="t" anchorCtr="0" compatLnSpc="1">
            <a:prstTxWarp prst="textNoShape">
              <a:avLst/>
            </a:prstTxWarp>
          </a:bodyPr>
          <a:lstStyle>
            <a:lvl1pPr algn="ctr">
              <a:defRPr sz="1800" u="none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6820" y="7077922"/>
            <a:ext cx="288036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2185" tIns="56023" rIns="112185" bIns="56023" numCol="1" anchor="t" anchorCtr="0" compatLnSpc="1">
            <a:prstTxWarp prst="textNoShape">
              <a:avLst/>
            </a:prstTxWarp>
          </a:bodyPr>
          <a:lstStyle>
            <a:lvl1pPr algn="r">
              <a:defRPr sz="1800" u="none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2A3141-A337-4762-A313-350F83FE735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098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560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112163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68245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224326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0617" indent="-420617" algn="l" rtl="0" eaLnBrk="0" fontAlgn="base" hangingPunct="0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1330" indent="-350506" algn="l" rtl="0" eaLnBrk="0" fontAlgn="base" hangingPunct="0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02055" indent="-280409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62860" indent="-280409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23679" indent="-280409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3084493" indent="-280409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645306" indent="-280409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4206128" indent="-280409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766942" indent="-280409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60817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21634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82450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243267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04089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64902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25716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86535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220" y="311256"/>
            <a:ext cx="1110996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388" tIns="56660" rIns="113388" bIns="566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220" y="1813580"/>
            <a:ext cx="11109960" cy="51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388" tIns="56660" rIns="113388" bIns="566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8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220" y="7077922"/>
            <a:ext cx="2880360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388" tIns="56660" rIns="113388" bIns="5666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7670" y="7077922"/>
            <a:ext cx="3909060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388" tIns="56660" rIns="113388" bIns="56660" numCol="1" anchor="t" anchorCtr="0" compatLnSpc="1">
            <a:prstTxWarp prst="textNoShape">
              <a:avLst/>
            </a:prstTxWarp>
          </a:bodyPr>
          <a:lstStyle>
            <a:lvl1pPr algn="ctr">
              <a:defRPr sz="1800"/>
            </a:lvl1pPr>
          </a:lstStyle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6820" y="7077922"/>
            <a:ext cx="2880360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388" tIns="56660" rIns="113388" bIns="56660" numCol="1" anchor="t" anchorCtr="0" compatLnSpc="1">
            <a:prstTxWarp prst="textNoShape">
              <a:avLst/>
            </a:prstTxWarp>
          </a:bodyPr>
          <a:lstStyle>
            <a:lvl1pPr algn="r">
              <a:defRPr sz="1800"/>
            </a:lvl1pPr>
          </a:lstStyle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fld id="{82AAAD21-DD1F-4EB9-8C65-CA6D8FB8A17C}" type="slidenum">
              <a:rPr lang="en-US" smtClean="0">
                <a:solidFill>
                  <a:srgbClr val="000000"/>
                </a:solidFill>
              </a:rPr>
              <a:pPr defTabSz="113378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74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5pPr>
      <a:lvl6pPr marL="56690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6pPr>
      <a:lvl7pPr marL="1133785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7pPr>
      <a:lvl8pPr marL="1700682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8pPr>
      <a:lvl9pPr marL="2267582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9pPr>
    </p:titleStyle>
    <p:bodyStyle>
      <a:lvl1pPr marL="425169" indent="-425169" algn="l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21207" indent="-354332" algn="l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17251" indent="-283458" algn="l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84134" indent="-283458" algn="l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51028" indent="-283458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3117925" indent="-283458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684815" indent="-283458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4251720" indent="-283458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818610" indent="-283458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66903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785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00682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267582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34483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01374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68267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35160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540" tIns="56738" rIns="113540" bIns="567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540" tIns="56738" rIns="113540" bIns="567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540" tIns="56738" rIns="113540" bIns="56738" numCol="1" anchor="t" anchorCtr="0" compatLnSpc="1">
            <a:prstTxWarp prst="textNoShape">
              <a:avLst/>
            </a:prstTxWarp>
          </a:bodyPr>
          <a:lstStyle>
            <a:lvl1pPr defTabSz="1135649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540" tIns="56738" rIns="113540" bIns="56738" numCol="1" anchor="t" anchorCtr="0" compatLnSpc="1">
            <a:prstTxWarp prst="textNoShape">
              <a:avLst/>
            </a:prstTxWarp>
          </a:bodyPr>
          <a:lstStyle>
            <a:lvl1pPr algn="ctr" defTabSz="1135649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540" tIns="56738" rIns="113540" bIns="56738" numCol="1" anchor="t" anchorCtr="0" compatLnSpc="1">
            <a:prstTxWarp prst="textNoShape">
              <a:avLst/>
            </a:prstTxWarp>
          </a:bodyPr>
          <a:lstStyle>
            <a:lvl1pPr algn="r" defTabSz="1135649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571764-570E-40C9-8482-618668C9CFD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12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2pPr>
      <a:lvl3pPr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3pPr>
      <a:lvl4pPr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4pPr>
      <a:lvl5pPr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5pPr>
      <a:lvl6pPr marL="382088"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6pPr>
      <a:lvl7pPr marL="764165"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7pPr>
      <a:lvl8pPr marL="1146275"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8pPr>
      <a:lvl9pPr marL="1528351"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9pPr>
    </p:titleStyle>
    <p:bodyStyle>
      <a:lvl1pPr marL="425870" indent="-425870" algn="l" defTabSz="1135649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22058" indent="-354244" algn="l" defTabSz="1135649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19580" indent="-283925" algn="l" defTabSz="1135649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87391" indent="-285236" algn="l" defTabSz="1135649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53885" indent="-283925" algn="l" defTabSz="113564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35975" indent="-283925" algn="l" defTabSz="113564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318071" indent="-283925" algn="l" defTabSz="113564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700149" indent="-283925" algn="l" defTabSz="113564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82242" indent="-283925" algn="l" defTabSz="113564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2088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4165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6275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8351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10439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92532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12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56704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35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735" tIns="56841" rIns="113735" bIns="568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35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735" tIns="56841" rIns="113735" bIns="568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735" tIns="56841" rIns="113735" bIns="56841" numCol="1" anchor="t" anchorCtr="0" compatLnSpc="1">
            <a:prstTxWarp prst="textNoShape">
              <a:avLst/>
            </a:prstTxWarp>
          </a:bodyPr>
          <a:lstStyle>
            <a:lvl1pPr defTabSz="113762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735" tIns="56841" rIns="113735" bIns="56841" numCol="1" anchor="t" anchorCtr="0" compatLnSpc="1">
            <a:prstTxWarp prst="textNoShape">
              <a:avLst/>
            </a:prstTxWarp>
          </a:bodyPr>
          <a:lstStyle>
            <a:lvl1pPr algn="ctr" defTabSz="113762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735" tIns="56841" rIns="113735" bIns="56841" numCol="1" anchor="t" anchorCtr="0" compatLnSpc="1">
            <a:prstTxWarp prst="textNoShape">
              <a:avLst/>
            </a:prstTxWarp>
          </a:bodyPr>
          <a:lstStyle>
            <a:lvl1pPr algn="r" defTabSz="113762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571764-570E-40C9-8482-618668C9CFD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023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xStyles>
    <p:titleStyle>
      <a:lvl1pPr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2pPr>
      <a:lvl3pPr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3pPr>
      <a:lvl4pPr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4pPr>
      <a:lvl5pPr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5pPr>
      <a:lvl6pPr marL="382748"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6pPr>
      <a:lvl7pPr marL="765493"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7pPr>
      <a:lvl8pPr marL="1148264"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8pPr>
      <a:lvl9pPr marL="1531006"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9pPr>
    </p:titleStyle>
    <p:bodyStyle>
      <a:lvl1pPr marL="426609" indent="-426609" algn="l" defTabSz="1137620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23659" indent="-354860" algn="l" defTabSz="1137620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22044" indent="-284418" algn="l" defTabSz="1137620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90840" indent="-285729" algn="l" defTabSz="1137620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58320" indent="-284418" algn="l" defTabSz="113762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41075" indent="-284418" algn="l" defTabSz="113762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323830" indent="-284418" algn="l" defTabSz="113762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706574" indent="-284418" algn="l" defTabSz="113762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89330" indent="-284418" algn="l" defTabSz="113762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2748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5493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8264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1006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13759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96511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79257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62011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22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944" tIns="56952" rIns="113944" bIns="5695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22" y="181493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944" tIns="56952" rIns="113944" bIns="569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944" tIns="56952" rIns="113944" bIns="56952" numCol="1" anchor="t" anchorCtr="0" compatLnSpc="1">
            <a:prstTxWarp prst="textNoShape">
              <a:avLst/>
            </a:prstTxWarp>
          </a:bodyPr>
          <a:lstStyle>
            <a:lvl1pPr defTabSz="1139733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7972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944" tIns="56952" rIns="113944" bIns="56952" numCol="1" anchor="t" anchorCtr="0" compatLnSpc="1">
            <a:prstTxWarp prst="textNoShape">
              <a:avLst/>
            </a:prstTxWarp>
          </a:bodyPr>
          <a:lstStyle>
            <a:lvl1pPr algn="ctr" defTabSz="1139733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944" tIns="56952" rIns="113944" bIns="56952" numCol="1" anchor="t" anchorCtr="0" compatLnSpc="1">
            <a:prstTxWarp prst="textNoShape">
              <a:avLst/>
            </a:prstTxWarp>
          </a:bodyPr>
          <a:lstStyle>
            <a:lvl1pPr algn="r" defTabSz="1139733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571764-570E-40C9-8482-618668C9CFD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612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xStyles>
    <p:titleStyle>
      <a:lvl1pPr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2pPr>
      <a:lvl3pPr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3pPr>
      <a:lvl4pPr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4pPr>
      <a:lvl5pPr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5pPr>
      <a:lvl6pPr marL="383461"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6pPr>
      <a:lvl7pPr marL="766923"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7pPr>
      <a:lvl8pPr marL="1150397"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8pPr>
      <a:lvl9pPr marL="1533853"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9pPr>
    </p:titleStyle>
    <p:bodyStyle>
      <a:lvl1pPr marL="427401" indent="-427401" algn="l" defTabSz="1139733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25375" indent="-355520" algn="l" defTabSz="1139733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24684" indent="-284946" algn="l" defTabSz="1139733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94543" indent="-286257" algn="l" defTabSz="1139733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63082" indent="-284946" algn="l" defTabSz="113973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46544" indent="-284946" algn="l" defTabSz="113973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330014" indent="-284946" algn="l" defTabSz="113973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713472" indent="-284946" algn="l" defTabSz="113973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96937" indent="-284946" algn="l" defTabSz="113973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3461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6923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50397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3853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17320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00782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84240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67707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1259" y="492739"/>
            <a:ext cx="1953273" cy="831727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113957" tIns="56960" rIns="113957" bIns="56960" rtlCol="0">
            <a:spAutoFit/>
          </a:bodyPr>
          <a:lstStyle/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27334" indent="-427334" defTabSz="1139557">
              <a:buFontTx/>
              <a:buAutoNum type="arabicPeriod"/>
            </a:pPr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27334" indent="-427334" defTabSz="1139557">
              <a:buFontTx/>
              <a:buAutoNum type="arabicPeriod"/>
            </a:pPr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>
            <a:hlinkClick r:id="rId15" action="ppaction://hlinksldjump"/>
          </p:cNvPr>
          <p:cNvSpPr/>
          <p:nvPr userDrawn="1"/>
        </p:nvSpPr>
        <p:spPr>
          <a:xfrm>
            <a:off x="9373" y="4272348"/>
            <a:ext cx="1945179" cy="579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957" tIns="56960" rIns="113957" bIns="56960" rtlCol="0" anchor="ctr"/>
          <a:lstStyle/>
          <a:p>
            <a:pPr algn="ctr" defTabSz="1139557">
              <a:defRPr/>
            </a:pP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6" action="ppaction://hlinksldjump"/>
              </a:rPr>
              <a:t>3.Hoạt </a:t>
            </a:r>
            <a:r>
              <a:rPr lang="en-US" sz="18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6" action="ppaction://hlinksldjump"/>
              </a:rPr>
              <a:t>động</a:t>
            </a: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6" action="ppaction://hlinksldjump"/>
              </a:rPr>
              <a:t> 3</a:t>
            </a:r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139557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27801" y="5156152"/>
            <a:ext cx="2150919" cy="716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957" tIns="56960" rIns="113957" bIns="56960" rtlCol="0" anchor="ctr"/>
          <a:lstStyle/>
          <a:p>
            <a:pPr algn="ctr" defTabSz="1139557">
              <a:defRPr/>
            </a:pPr>
            <a:r>
              <a:rPr lang="en-US" sz="15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III.Trò</a:t>
            </a:r>
            <a:r>
              <a:rPr lang="en-US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 </a:t>
            </a:r>
            <a:r>
              <a:rPr lang="en-US" sz="15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chơi</a:t>
            </a:r>
            <a:r>
              <a:rPr lang="en-US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 </a:t>
            </a:r>
            <a:r>
              <a:rPr lang="en-US" sz="15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củng</a:t>
            </a:r>
            <a:r>
              <a:rPr lang="en-US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 </a:t>
            </a:r>
            <a:r>
              <a:rPr lang="en-US" sz="15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cố</a:t>
            </a:r>
            <a:r>
              <a:rPr lang="en-US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 </a:t>
            </a:r>
            <a:r>
              <a:rPr lang="en-US" sz="15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môn</a:t>
            </a:r>
            <a:r>
              <a:rPr lang="en-US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 </a:t>
            </a:r>
            <a:r>
              <a:rPr lang="en-US" sz="15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học</a:t>
            </a:r>
            <a:endParaRPr lang="en-US" sz="15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9355" y="3368041"/>
            <a:ext cx="1767494" cy="457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957" tIns="56960" rIns="113957" bIns="56960" rtlCol="0" anchor="ctr"/>
          <a:lstStyle/>
          <a:p>
            <a:pPr algn="ctr" defTabSz="1139557">
              <a:defRPr/>
            </a:pP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8" action="ppaction://hlinksldjump"/>
              </a:rPr>
              <a:t>2.Hoạt </a:t>
            </a:r>
            <a:r>
              <a:rPr lang="en-US" sz="18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8" action="ppaction://hlinksldjump"/>
              </a:rPr>
              <a:t>động</a:t>
            </a: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8" action="ppaction://hlinksldjump"/>
              </a:rPr>
              <a:t> 2</a:t>
            </a:r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139557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9355" y="2331721"/>
            <a:ext cx="1767494" cy="457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957" tIns="56960" rIns="113957" bIns="56960" rtlCol="0" anchor="ctr"/>
          <a:lstStyle/>
          <a:p>
            <a:pPr algn="ctr" defTabSz="1139557">
              <a:defRPr/>
            </a:pP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9" action="ppaction://hlinksldjump"/>
              </a:rPr>
              <a:t>1.Hoạt </a:t>
            </a:r>
            <a:r>
              <a:rPr lang="en-US" sz="18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9" action="ppaction://hlinksldjump"/>
              </a:rPr>
              <a:t>động</a:t>
            </a: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9" action="ppaction://hlinksldjump"/>
              </a:rPr>
              <a:t> 1</a:t>
            </a:r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139557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18702" y="1468121"/>
            <a:ext cx="1767494" cy="457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957" tIns="56960" rIns="113957" bIns="56960" rtlCol="0" anchor="ctr"/>
          <a:lstStyle/>
          <a:p>
            <a:pPr algn="ctr" defTabSz="1139557">
              <a:defRPr/>
            </a:pPr>
            <a:r>
              <a:rPr lang="en-US" sz="20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0" action="ppaction://hlinksldjump"/>
              </a:rPr>
              <a:t>II </a:t>
            </a:r>
            <a:r>
              <a:rPr lang="en-US" sz="20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0" action="ppaction://hlinksldjump"/>
              </a:rPr>
              <a:t>Bài</a:t>
            </a:r>
            <a:r>
              <a:rPr lang="en-US" sz="20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0" action="ppaction://hlinksldjump"/>
              </a:rPr>
              <a:t> </a:t>
            </a:r>
            <a:r>
              <a:rPr lang="en-US" sz="20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0" action="ppaction://hlinksldjump"/>
              </a:rPr>
              <a:t>mới</a:t>
            </a:r>
            <a:endParaRPr lang="en-US" sz="20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139557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9374" y="492712"/>
            <a:ext cx="2150919" cy="457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957" tIns="56960" rIns="113957" bIns="56960" rtlCol="0" anchor="ctr"/>
          <a:lstStyle/>
          <a:p>
            <a:pPr algn="ctr" defTabSz="1139557">
              <a:defRPr/>
            </a:pP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I </a:t>
            </a:r>
            <a:r>
              <a:rPr lang="en-US" sz="18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Kiểm</a:t>
            </a: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 </a:t>
            </a:r>
            <a:r>
              <a:rPr lang="en-US" sz="18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tra</a:t>
            </a: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 </a:t>
            </a:r>
            <a:r>
              <a:rPr lang="en-US" sz="18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bài</a:t>
            </a: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 </a:t>
            </a:r>
            <a:r>
              <a:rPr lang="en-US" sz="18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cũ</a:t>
            </a:r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139557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" y="7203943"/>
            <a:ext cx="2880360" cy="413808"/>
          </a:xfrm>
          <a:prstGeom prst="rect">
            <a:avLst/>
          </a:prstGeom>
        </p:spPr>
        <p:txBody>
          <a:bodyPr vert="horz" lIns="113957" tIns="56960" rIns="113957" bIns="5696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39557"/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39557"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7670" y="7203943"/>
            <a:ext cx="3909060" cy="413808"/>
          </a:xfrm>
          <a:prstGeom prst="rect">
            <a:avLst/>
          </a:prstGeom>
        </p:spPr>
        <p:txBody>
          <a:bodyPr vert="horz" lIns="113957" tIns="56960" rIns="113957" bIns="5696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3955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46820" y="7203943"/>
            <a:ext cx="2880360" cy="413808"/>
          </a:xfrm>
          <a:prstGeom prst="rect">
            <a:avLst/>
          </a:prstGeom>
        </p:spPr>
        <p:txBody>
          <a:bodyPr vert="horz" lIns="113957" tIns="56960" rIns="113957" bIns="5696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39557"/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3955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18704" y="39281"/>
            <a:ext cx="12344400" cy="49975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113957" tIns="56960" rIns="113957" bIns="56960" rtlCol="0">
            <a:spAutoFit/>
          </a:bodyPr>
          <a:lstStyle/>
          <a:p>
            <a:pPr algn="ctr" defTabSz="1139557"/>
            <a:r>
              <a:rPr lang="en-US" sz="2500" dirty="0" err="1">
                <a:solidFill>
                  <a:prstClr val="white"/>
                </a:solidFill>
              </a:rPr>
              <a:t>Thứ</a:t>
            </a:r>
            <a:r>
              <a:rPr lang="en-US" sz="2500" dirty="0">
                <a:solidFill>
                  <a:prstClr val="white"/>
                </a:solidFill>
              </a:rPr>
              <a:t>  </a:t>
            </a:r>
            <a:r>
              <a:rPr lang="en-US" sz="2500" dirty="0" err="1">
                <a:solidFill>
                  <a:prstClr val="white"/>
                </a:solidFill>
              </a:rPr>
              <a:t>Tư</a:t>
            </a:r>
            <a:r>
              <a:rPr lang="en-US" sz="2500" dirty="0">
                <a:solidFill>
                  <a:prstClr val="white"/>
                </a:solidFill>
              </a:rPr>
              <a:t> </a:t>
            </a:r>
            <a:r>
              <a:rPr lang="en-US" sz="2500" dirty="0" err="1">
                <a:solidFill>
                  <a:prstClr val="white"/>
                </a:solidFill>
              </a:rPr>
              <a:t>ngày</a:t>
            </a:r>
            <a:r>
              <a:rPr lang="en-US" sz="2500" dirty="0">
                <a:solidFill>
                  <a:prstClr val="white"/>
                </a:solidFill>
              </a:rPr>
              <a:t> 07 </a:t>
            </a:r>
            <a:r>
              <a:rPr lang="en-US" sz="2500" dirty="0" err="1">
                <a:solidFill>
                  <a:prstClr val="white"/>
                </a:solidFill>
              </a:rPr>
              <a:t>tháng</a:t>
            </a:r>
            <a:r>
              <a:rPr lang="en-US" sz="2500" dirty="0">
                <a:solidFill>
                  <a:prstClr val="white"/>
                </a:solidFill>
              </a:rPr>
              <a:t> 09 </a:t>
            </a:r>
            <a:r>
              <a:rPr lang="en-US" sz="2500" dirty="0" err="1">
                <a:solidFill>
                  <a:prstClr val="white"/>
                </a:solidFill>
              </a:rPr>
              <a:t>năm</a:t>
            </a:r>
            <a:r>
              <a:rPr lang="en-US" sz="2500" dirty="0">
                <a:solidFill>
                  <a:prstClr val="white"/>
                </a:solidFill>
              </a:rPr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913781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</p:sldLayoutIdLst>
  <p:txStyles>
    <p:titleStyle>
      <a:lvl1pPr algn="ctr" defTabSz="1139557" rtl="0" eaLnBrk="1" latinLnBrk="0" hangingPunct="1">
        <a:spcBef>
          <a:spcPct val="0"/>
        </a:spcBef>
        <a:buNone/>
        <a:defRPr sz="5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7334" indent="-427334" algn="l" defTabSz="1139557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5897" indent="-356136" algn="l" defTabSz="1139557" rtl="0" eaLnBrk="1" latinLnBrk="0" hangingPunct="1">
        <a:spcBef>
          <a:spcPct val="20000"/>
        </a:spcBef>
        <a:buFont typeface="Arial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4467" indent="-284902" algn="l" defTabSz="1139557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4238" indent="-284902" algn="l" defTabSz="1139557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4021" indent="-284902" algn="l" defTabSz="1139557" rtl="0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3806" indent="-284902" algn="l" defTabSz="1139557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03583" indent="-284902" algn="l" defTabSz="1139557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273374" indent="-284902" algn="l" defTabSz="1139557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43154" indent="-284902" algn="l" defTabSz="1139557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69789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557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09345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279129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48913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18697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88482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8258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22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166" tIns="57069" rIns="114166" bIns="5706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22" y="181493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166" tIns="57069" rIns="114166" bIns="570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166" tIns="57069" rIns="114166" bIns="57069" numCol="1" anchor="t" anchorCtr="0" compatLnSpc="1">
            <a:prstTxWarp prst="textNoShape">
              <a:avLst/>
            </a:prstTxWarp>
          </a:bodyPr>
          <a:lstStyle>
            <a:lvl1pPr defTabSz="114200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7972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166" tIns="57069" rIns="114166" bIns="57069" numCol="1" anchor="t" anchorCtr="0" compatLnSpc="1">
            <a:prstTxWarp prst="textNoShape">
              <a:avLst/>
            </a:prstTxWarp>
          </a:bodyPr>
          <a:lstStyle>
            <a:lvl1pPr algn="ctr" defTabSz="114200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166" tIns="57069" rIns="114166" bIns="57069" numCol="1" anchor="t" anchorCtr="0" compatLnSpc="1">
            <a:prstTxWarp prst="textNoShape">
              <a:avLst/>
            </a:prstTxWarp>
          </a:bodyPr>
          <a:lstStyle>
            <a:lvl1pPr algn="r" defTabSz="114200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571764-570E-40C9-8482-618668C9CFD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739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txStyles>
    <p:titleStyle>
      <a:lvl1pPr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2pPr>
      <a:lvl3pPr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3pPr>
      <a:lvl4pPr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4pPr>
      <a:lvl5pPr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5pPr>
      <a:lvl6pPr marL="384225"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6pPr>
      <a:lvl7pPr marL="768449"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7pPr>
      <a:lvl8pPr marL="1152675"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8pPr>
      <a:lvl9pPr marL="1536898"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9pPr>
    </p:titleStyle>
    <p:bodyStyle>
      <a:lvl1pPr marL="428246" indent="-428246" algn="l" defTabSz="1142000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27212" indent="-356224" algn="l" defTabSz="1142000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27500" indent="-285509" algn="l" defTabSz="1142000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98501" indent="-286822" algn="l" defTabSz="1142000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68171" indent="-285509" algn="l" defTabSz="114200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52391" indent="-285509" algn="l" defTabSz="114200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336621" indent="-285509" algn="l" defTabSz="114200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720841" indent="-285509" algn="l" defTabSz="114200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105066" indent="-285509" algn="l" defTabSz="114200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4225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8449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675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6898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21124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05348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89568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73796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15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651" tIns="57325" rIns="114651" bIns="573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15" y="181493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651" tIns="57325" rIns="114651" bIns="573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651" tIns="57325" rIns="114651" bIns="57325" numCol="1" anchor="t" anchorCtr="0" compatLnSpc="1">
            <a:prstTxWarp prst="textNoShape">
              <a:avLst/>
            </a:prstTxWarp>
          </a:bodyPr>
          <a:lstStyle>
            <a:lvl1pPr defTabSz="1146968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7965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651" tIns="57325" rIns="114651" bIns="57325" numCol="1" anchor="t" anchorCtr="0" compatLnSpc="1">
            <a:prstTxWarp prst="textNoShape">
              <a:avLst/>
            </a:prstTxWarp>
          </a:bodyPr>
          <a:lstStyle>
            <a:lvl1pPr algn="ctr" defTabSz="1146968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651" tIns="57325" rIns="114651" bIns="57325" numCol="1" anchor="t" anchorCtr="0" compatLnSpc="1">
            <a:prstTxWarp prst="textNoShape">
              <a:avLst/>
            </a:prstTxWarp>
          </a:bodyPr>
          <a:lstStyle>
            <a:lvl1pPr algn="r" defTabSz="1146968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571764-570E-40C9-8482-618668C9CFD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218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txStyles>
    <p:titleStyle>
      <a:lvl1pPr algn="ctr" defTabSz="11469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469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2pPr>
      <a:lvl3pPr algn="ctr" defTabSz="11469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3pPr>
      <a:lvl4pPr algn="ctr" defTabSz="11469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4pPr>
      <a:lvl5pPr algn="ctr" defTabSz="11469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5pPr>
      <a:lvl6pPr marL="385897" algn="ctr" defTabSz="11469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6pPr>
      <a:lvl7pPr marL="771792" algn="ctr" defTabSz="11469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7pPr>
      <a:lvl8pPr marL="1157685" algn="ctr" defTabSz="11469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8pPr>
      <a:lvl9pPr marL="1543579" algn="ctr" defTabSz="11469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9pPr>
    </p:titleStyle>
    <p:bodyStyle>
      <a:lvl1pPr marL="430104" indent="-430104" algn="l" defTabSz="1146968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31238" indent="-357764" algn="l" defTabSz="1146968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33700" indent="-286741" algn="l" defTabSz="1146968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2007186" indent="-288073" algn="l" defTabSz="1146968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79328" indent="-286741" algn="l" defTabSz="11469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65225" indent="-286741" algn="l" defTabSz="11469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351118" indent="-286741" algn="l" defTabSz="11469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737014" indent="-286741" algn="l" defTabSz="11469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122910" indent="-286741" algn="l" defTabSz="11469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717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5897" algn="l" defTabSz="7717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1792" algn="l" defTabSz="7717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57685" algn="l" defTabSz="7717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579" algn="l" defTabSz="7717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29473" algn="l" defTabSz="7717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15368" algn="l" defTabSz="7717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01260" algn="l" defTabSz="7717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87155" algn="l" defTabSz="7717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489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29" tIns="57465" rIns="114929" bIns="5746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489" y="181491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29" tIns="57465" rIns="114929" bIns="574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29" tIns="57465" rIns="114929" bIns="57465" numCol="1" anchor="t" anchorCtr="0" compatLnSpc="1">
            <a:prstTxWarp prst="textNoShape">
              <a:avLst/>
            </a:prstTxWarp>
          </a:bodyPr>
          <a:lstStyle>
            <a:lvl1pPr defTabSz="1149668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7939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29" tIns="57465" rIns="114929" bIns="57465" numCol="1" anchor="t" anchorCtr="0" compatLnSpc="1">
            <a:prstTxWarp prst="textNoShape">
              <a:avLst/>
            </a:prstTxWarp>
          </a:bodyPr>
          <a:lstStyle>
            <a:lvl1pPr algn="ctr" defTabSz="1149668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29" tIns="57465" rIns="114929" bIns="57465" numCol="1" anchor="t" anchorCtr="0" compatLnSpc="1">
            <a:prstTxWarp prst="textNoShape">
              <a:avLst/>
            </a:prstTxWarp>
          </a:bodyPr>
          <a:lstStyle>
            <a:lvl1pPr algn="r" defTabSz="1149668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571764-570E-40C9-8482-618668C9CFD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41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txStyles>
    <p:titleStyle>
      <a:lvl1pPr algn="ctr" defTabSz="11496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496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2pPr>
      <a:lvl3pPr algn="ctr" defTabSz="11496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3pPr>
      <a:lvl4pPr algn="ctr" defTabSz="11496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4pPr>
      <a:lvl5pPr algn="ctr" defTabSz="11496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5pPr>
      <a:lvl6pPr marL="386805" algn="ctr" defTabSz="11496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6pPr>
      <a:lvl7pPr marL="773608" algn="ctr" defTabSz="11496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7pPr>
      <a:lvl8pPr marL="1160413" algn="ctr" defTabSz="11496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8pPr>
      <a:lvl9pPr marL="1547216" algn="ctr" defTabSz="11496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9pPr>
    </p:titleStyle>
    <p:bodyStyle>
      <a:lvl1pPr marL="431126" indent="-431126" algn="l" defTabSz="1149668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33434" indent="-358600" algn="l" defTabSz="1149668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37085" indent="-287417" algn="l" defTabSz="1149668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2011918" indent="-288761" algn="l" defTabSz="1149668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85410" indent="-287417" algn="l" defTabSz="11496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72214" indent="-287417" algn="l" defTabSz="11496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359018" indent="-287417" algn="l" defTabSz="11496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745822" indent="-287417" algn="l" defTabSz="11496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132627" indent="-287417" algn="l" defTabSz="11496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736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6805" algn="l" defTabSz="7736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3608" algn="l" defTabSz="7736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0413" algn="l" defTabSz="7736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7216" algn="l" defTabSz="7736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34021" algn="l" defTabSz="7736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20825" algn="l" defTabSz="7736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07629" algn="l" defTabSz="7736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94433" algn="l" defTabSz="7736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54" tIns="56057" rIns="112254" bIns="5605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54" tIns="56057" rIns="112254" bIns="560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54" tIns="56057" rIns="112254" bIns="56057" numCol="1" anchor="t" anchorCtr="0" compatLnSpc="1">
            <a:prstTxWarp prst="textNoShape">
              <a:avLst/>
            </a:prstTxWarp>
          </a:bodyPr>
          <a:lstStyle>
            <a:lvl1pPr defTabSz="1122646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54" tIns="56057" rIns="112254" bIns="56057" numCol="1" anchor="t" anchorCtr="0" compatLnSpc="1">
            <a:prstTxWarp prst="textNoShape">
              <a:avLst/>
            </a:prstTxWarp>
          </a:bodyPr>
          <a:lstStyle>
            <a:lvl1pPr algn="ctr" defTabSz="1122646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54" tIns="56057" rIns="112254" bIns="56057" numCol="1" anchor="t" anchorCtr="0" compatLnSpc="1">
            <a:prstTxWarp prst="textNoShape">
              <a:avLst/>
            </a:prstTxWarp>
          </a:bodyPr>
          <a:lstStyle>
            <a:lvl1pPr algn="r" defTabSz="1122646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307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377752"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755417"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133134"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1510842"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0995" indent="-420995" algn="l" defTabSz="1122646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1491" indent="-350154" algn="l" defTabSz="1122646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03308" indent="-280661" algn="l" defTabSz="1122646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64624" indent="-281963" algn="l" defTabSz="1122646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24633" indent="-280661" algn="l" defTabSz="1122646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02342" indent="-280661" algn="l" defTabSz="1122646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280058" indent="-280661" algn="l" defTabSz="1122646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57760" indent="-280661" algn="l" defTabSz="1122646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35468" indent="-280661" algn="l" defTabSz="1122646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7752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5417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3134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0842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8550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66265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43967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21685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95" tIns="56079" rIns="112295" bIns="560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95" tIns="56079" rIns="112295" bIns="560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95" tIns="56079" rIns="112295" bIns="56079" numCol="1" anchor="t" anchorCtr="0" compatLnSpc="1">
            <a:prstTxWarp prst="textNoShape">
              <a:avLst/>
            </a:prstTxWarp>
          </a:bodyPr>
          <a:lstStyle>
            <a:lvl1pPr defTabSz="1123064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95" tIns="56079" rIns="112295" bIns="56079" numCol="1" anchor="t" anchorCtr="0" compatLnSpc="1">
            <a:prstTxWarp prst="textNoShape">
              <a:avLst/>
            </a:prstTxWarp>
          </a:bodyPr>
          <a:lstStyle>
            <a:lvl1pPr algn="ctr" defTabSz="1123064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95" tIns="56079" rIns="112295" bIns="56079" numCol="1" anchor="t" anchorCtr="0" compatLnSpc="1">
            <a:prstTxWarp prst="textNoShape">
              <a:avLst/>
            </a:prstTxWarp>
          </a:bodyPr>
          <a:lstStyle>
            <a:lvl1pPr algn="r" defTabSz="1123064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667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377892"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755696"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133556"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1511404"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1150" indent="-421150" algn="l" defTabSz="1123064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1830" indent="-350286" algn="l" defTabSz="1123064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03829" indent="-280764" algn="l" defTabSz="1123064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65354" indent="-282068" algn="l" defTabSz="1123064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25572" indent="-280764" algn="l" defTabSz="1123064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03421" indent="-280764" algn="l" defTabSz="1123064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281277" indent="-280764" algn="l" defTabSz="1123064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59118" indent="-280764" algn="l" defTabSz="1123064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36969" indent="-280764" algn="l" defTabSz="1123064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7892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5696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3556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1404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9252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67108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44948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22809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351" tIns="56108" rIns="112351" bIns="561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351" tIns="56108" rIns="112351" bIns="561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351" tIns="56108" rIns="112351" bIns="56108" numCol="1" anchor="t" anchorCtr="0" compatLnSpc="1">
            <a:prstTxWarp prst="textNoShape">
              <a:avLst/>
            </a:prstTxWarp>
          </a:bodyPr>
          <a:lstStyle>
            <a:lvl1pPr defTabSz="1123621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351" tIns="56108" rIns="112351" bIns="56108" numCol="1" anchor="t" anchorCtr="0" compatLnSpc="1">
            <a:prstTxWarp prst="textNoShape">
              <a:avLst/>
            </a:prstTxWarp>
          </a:bodyPr>
          <a:lstStyle>
            <a:lvl1pPr algn="ctr" defTabSz="1123621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351" tIns="56108" rIns="112351" bIns="56108" numCol="1" anchor="t" anchorCtr="0" compatLnSpc="1">
            <a:prstTxWarp prst="textNoShape">
              <a:avLst/>
            </a:prstTxWarp>
          </a:bodyPr>
          <a:lstStyle>
            <a:lvl1pPr algn="r" defTabSz="1123621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609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1123621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23621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defTabSz="1123621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defTabSz="1123621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defTabSz="1123621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378078" algn="ctr" defTabSz="1123621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756069" algn="ctr" defTabSz="1123621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134118" algn="ctr" defTabSz="1123621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1512153" algn="ctr" defTabSz="1123621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1357" indent="-421357" algn="l" defTabSz="1123621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2282" indent="-350462" algn="l" defTabSz="1123621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04524" indent="-280904" algn="l" defTabSz="1123621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66327" indent="-282209" algn="l" defTabSz="1123621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26824" indent="-280904" algn="l" defTabSz="1123621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04859" indent="-280904" algn="l" defTabSz="1123621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282902" indent="-280904" algn="l" defTabSz="1123621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60933" indent="-280904" algn="l" defTabSz="1123621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38971" indent="-280904" algn="l" defTabSz="1123621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5606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8078" algn="l" defTabSz="75606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6069" algn="l" defTabSz="75606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4118" algn="l" defTabSz="75606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2153" algn="l" defTabSz="75606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90187" algn="l" defTabSz="75606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68232" algn="l" defTabSz="75606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46261" algn="l" defTabSz="75606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24307" algn="l" defTabSz="75606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03" tIns="56189" rIns="112503" bIns="561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03" tIns="56189" rIns="112503" bIns="561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03" tIns="56189" rIns="112503" bIns="56189" numCol="1" anchor="t" anchorCtr="0" compatLnSpc="1">
            <a:prstTxWarp prst="textNoShape">
              <a:avLst/>
            </a:prstTxWarp>
          </a:bodyPr>
          <a:lstStyle>
            <a:lvl1pPr defTabSz="1125155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03" tIns="56189" rIns="112503" bIns="56189" numCol="1" anchor="t" anchorCtr="0" compatLnSpc="1">
            <a:prstTxWarp prst="textNoShape">
              <a:avLst/>
            </a:prstTxWarp>
          </a:bodyPr>
          <a:lstStyle>
            <a:lvl1pPr algn="ctr" defTabSz="1125155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03" tIns="56189" rIns="112503" bIns="56189" numCol="1" anchor="t" anchorCtr="0" compatLnSpc="1">
            <a:prstTxWarp prst="textNoShape">
              <a:avLst/>
            </a:prstTxWarp>
          </a:bodyPr>
          <a:lstStyle>
            <a:lvl1pPr algn="r" defTabSz="1125155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313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378589"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757096"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135667"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1514215"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1927" indent="-421927" algn="l" defTabSz="1125155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3527" indent="-350945" algn="l" defTabSz="1125155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06432" indent="-281286" algn="l" defTabSz="1125155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69010" indent="-282596" algn="l" defTabSz="1125155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30267" indent="-281286" algn="l" defTabSz="112515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08815" indent="-281286" algn="l" defTabSz="112515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287379" indent="-281286" algn="l" defTabSz="112515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65926" indent="-281286" algn="l" defTabSz="112515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44480" indent="-281286" algn="l" defTabSz="112515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8589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7096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5667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4215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92766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71326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49870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28431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86" tIns="56233" rIns="112586" bIns="562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86" tIns="56233" rIns="112586" bIns="562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86" tIns="56233" rIns="112586" bIns="56233" numCol="1" anchor="t" anchorCtr="0" compatLnSpc="1">
            <a:prstTxWarp prst="textNoShape">
              <a:avLst/>
            </a:prstTxWarp>
          </a:bodyPr>
          <a:lstStyle>
            <a:lvl1pPr defTabSz="1125992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86" tIns="56233" rIns="112586" bIns="56233" numCol="1" anchor="t" anchorCtr="0" compatLnSpc="1">
            <a:prstTxWarp prst="textNoShape">
              <a:avLst/>
            </a:prstTxWarp>
          </a:bodyPr>
          <a:lstStyle>
            <a:lvl1pPr algn="ctr" defTabSz="1125992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86" tIns="56233" rIns="112586" bIns="56233" numCol="1" anchor="t" anchorCtr="0" compatLnSpc="1">
            <a:prstTxWarp prst="textNoShape">
              <a:avLst/>
            </a:prstTxWarp>
          </a:bodyPr>
          <a:lstStyle>
            <a:lvl1pPr algn="r" defTabSz="1125992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00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378870"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757659"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136511"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1515341"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2240" indent="-422240" algn="l" defTabSz="1125992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4206" indent="-351209" algn="l" defTabSz="1125992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07481" indent="-281497" algn="l" defTabSz="1125992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70473" indent="-282807" algn="l" defTabSz="1125992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32146" indent="-281497" algn="l" defTabSz="1125992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10980" indent="-281497" algn="l" defTabSz="1125992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289824" indent="-281497" algn="l" defTabSz="1125992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68653" indent="-281497" algn="l" defTabSz="1125992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47490" indent="-281497" algn="l" defTabSz="1125992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8870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7659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6511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5341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94174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73015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51840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30682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683" tIns="56284" rIns="112683" bIns="5628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683" tIns="56284" rIns="112683" bIns="562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683" tIns="56284" rIns="112683" bIns="56284" numCol="1" anchor="t" anchorCtr="0" compatLnSpc="1">
            <a:prstTxWarp prst="textNoShape">
              <a:avLst/>
            </a:prstTxWarp>
          </a:bodyPr>
          <a:lstStyle>
            <a:lvl1pPr defTabSz="1126969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683" tIns="56284" rIns="112683" bIns="56284" numCol="1" anchor="t" anchorCtr="0" compatLnSpc="1">
            <a:prstTxWarp prst="textNoShape">
              <a:avLst/>
            </a:prstTxWarp>
          </a:bodyPr>
          <a:lstStyle>
            <a:lvl1pPr algn="ctr" defTabSz="1126969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683" tIns="56284" rIns="112683" bIns="56284" numCol="1" anchor="t" anchorCtr="0" compatLnSpc="1">
            <a:prstTxWarp prst="textNoShape">
              <a:avLst/>
            </a:prstTxWarp>
          </a:bodyPr>
          <a:lstStyle>
            <a:lvl1pPr algn="r" defTabSz="1126969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17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379195"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758317"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137497"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1516656"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2604" indent="-422604" algn="l" defTabSz="1126969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4998" indent="-351517" algn="l" defTabSz="1126969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08704" indent="-281744" algn="l" defTabSz="1126969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72181" indent="-283054" algn="l" defTabSz="1126969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34341" indent="-281744" algn="l" defTabSz="112696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13505" indent="-281744" algn="l" defTabSz="112696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292679" indent="-281744" algn="l" defTabSz="112696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71838" indent="-281744" algn="l" defTabSz="112696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51002" indent="-281744" algn="l" defTabSz="112696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9195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8317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7497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6656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95820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74986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54139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33311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918" tIns="56409" rIns="112918" bIns="564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918" tIns="56409" rIns="112918" bIns="564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918" tIns="56409" rIns="112918" bIns="56409" numCol="1" anchor="t" anchorCtr="0" compatLnSpc="1">
            <a:prstTxWarp prst="textNoShape">
              <a:avLst/>
            </a:prstTxWarp>
          </a:bodyPr>
          <a:lstStyle>
            <a:lvl1pPr defTabSz="1129343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918" tIns="56409" rIns="112918" bIns="56409" numCol="1" anchor="t" anchorCtr="0" compatLnSpc="1">
            <a:prstTxWarp prst="textNoShape">
              <a:avLst/>
            </a:prstTxWarp>
          </a:bodyPr>
          <a:lstStyle>
            <a:lvl1pPr algn="ctr" defTabSz="1129343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918" tIns="56409" rIns="112918" bIns="56409" numCol="1" anchor="t" anchorCtr="0" compatLnSpc="1">
            <a:prstTxWarp prst="textNoShape">
              <a:avLst/>
            </a:prstTxWarp>
          </a:bodyPr>
          <a:lstStyle>
            <a:lvl1pPr algn="r" defTabSz="1129343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931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379987"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759918"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139892"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1519857"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3496" indent="-423496" algn="l" defTabSz="1129343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6927" indent="-352265" algn="l" defTabSz="1129343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11674" indent="-282341" algn="l" defTabSz="1129343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76341" indent="-283652" algn="l" defTabSz="1129343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39684" indent="-282341" algn="l" defTabSz="112934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19652" indent="-282341" algn="l" defTabSz="112934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299624" indent="-282341" algn="l" defTabSz="112934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79578" indent="-282341" algn="l" defTabSz="112934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59543" indent="-282341" algn="l" defTabSz="112934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9987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9918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9892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9857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99816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79781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59737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39707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056" tIns="56482" rIns="113056" bIns="564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056" tIns="56482" rIns="113056" bIns="564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056" tIns="56482" rIns="113056" bIns="56482" numCol="1" anchor="t" anchorCtr="0" compatLnSpc="1">
            <a:prstTxWarp prst="textNoShape">
              <a:avLst/>
            </a:prstTxWarp>
          </a:bodyPr>
          <a:lstStyle>
            <a:lvl1pPr defTabSz="113074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056" tIns="56482" rIns="113056" bIns="56482" numCol="1" anchor="t" anchorCtr="0" compatLnSpc="1">
            <a:prstTxWarp prst="textNoShape">
              <a:avLst/>
            </a:prstTxWarp>
          </a:bodyPr>
          <a:lstStyle>
            <a:lvl1pPr algn="ctr" defTabSz="113074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056" tIns="56482" rIns="113056" bIns="56482" numCol="1" anchor="t" anchorCtr="0" compatLnSpc="1">
            <a:prstTxWarp prst="textNoShape">
              <a:avLst/>
            </a:prstTxWarp>
          </a:bodyPr>
          <a:lstStyle>
            <a:lvl1pPr algn="r" defTabSz="113074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710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829" r:id="rId12"/>
  </p:sldLayoutIdLst>
  <p:txStyles>
    <p:titleStyle>
      <a:lvl1pPr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380453"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760861"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141309"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1521742"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4022" indent="-424022" algn="l" defTabSz="1130740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8066" indent="-352705" algn="l" defTabSz="1130740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13422" indent="-282693" algn="l" defTabSz="1130740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78792" indent="-284004" algn="l" defTabSz="1130740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42837" indent="-282693" algn="l" defTabSz="113074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23273" indent="-282693" algn="l" defTabSz="113074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303713" indent="-282693" algn="l" defTabSz="113074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84139" indent="-282693" algn="l" defTabSz="113074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64575" indent="-282693" algn="l" defTabSz="113074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453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0861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1309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1742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2171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2609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3037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3477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9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0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image" Target="../media/image40.gif"/><Relationship Id="rId7" Type="http://schemas.openxmlformats.org/officeDocument/2006/relationships/image" Target="../media/image44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64.xml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6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17"/>
          <p:cNvSpPr>
            <a:spLocks noChangeArrowheads="1" noChangeShapeType="1" noTextEdit="1"/>
          </p:cNvSpPr>
          <p:nvPr/>
        </p:nvSpPr>
        <p:spPr bwMode="auto">
          <a:xfrm>
            <a:off x="3495040" y="2096030"/>
            <a:ext cx="5116830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56"/>
              </a:avLst>
            </a:prstTxWarp>
          </a:bodyPr>
          <a:lstStyle/>
          <a:p>
            <a:r>
              <a:rPr lang="en-US" sz="408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CC33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ĐỊA LÍ 4</a:t>
            </a:r>
          </a:p>
        </p:txBody>
      </p:sp>
      <p:sp>
        <p:nvSpPr>
          <p:cNvPr id="6147" name="TextBox 3"/>
          <p:cNvSpPr txBox="1">
            <a:spLocks noChangeArrowheads="1"/>
          </p:cNvSpPr>
          <p:nvPr/>
        </p:nvSpPr>
        <p:spPr bwMode="auto">
          <a:xfrm>
            <a:off x="1596920" y="1036321"/>
            <a:ext cx="9335875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en-US" altLang="en-US" sz="27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6148" name="Rectangle 1"/>
          <p:cNvSpPr>
            <a:spLocks noChangeArrowheads="1"/>
          </p:cNvSpPr>
          <p:nvPr/>
        </p:nvSpPr>
        <p:spPr bwMode="auto">
          <a:xfrm>
            <a:off x="1631103" y="4328796"/>
            <a:ext cx="9413240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6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15: </a:t>
            </a:r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6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6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6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altLang="en-US" sz="612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086432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0" name="Picture 4" descr="ban-do-Ha-noi-mo-r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6736080"/>
          </a:xfrm>
          <a:prstGeom prst="rect">
            <a:avLst/>
          </a:prstGeom>
          <a:solidFill>
            <a:schemeClr val="bg1"/>
          </a:solidFill>
          <a:ln w="38100">
            <a:solidFill>
              <a:srgbClr val="F5094C"/>
            </a:solidFill>
            <a:miter lim="800000"/>
            <a:headEnd/>
            <a:tailEnd/>
          </a:ln>
        </p:spPr>
      </p:pic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1449735" y="6908897"/>
            <a:ext cx="9980265" cy="605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337" tIns="56101" rIns="112337" bIns="56101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</a:rPr>
              <a:t>Chỉ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</a:rPr>
              <a:t>vị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</a:rPr>
              <a:t>trí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</a:rPr>
              <a:t>của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</a:rPr>
              <a:t>Hà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</a:rPr>
              <a:t>Nội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</a:rPr>
              <a:t>trên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</a:rPr>
              <a:t>lược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</a:rPr>
              <a:t>đồ</a:t>
            </a:r>
            <a:endParaRPr lang="en-US" sz="3200" b="1" dirty="0">
              <a:solidFill>
                <a:srgbClr val="333399"/>
              </a:solidFill>
              <a:latin typeface="Times New Roman" pitchFamily="18" charset="0"/>
            </a:endParaRPr>
          </a:p>
        </p:txBody>
      </p:sp>
      <p:sp>
        <p:nvSpPr>
          <p:cNvPr id="91149" name="Freeform 13"/>
          <p:cNvSpPr>
            <a:spLocks/>
          </p:cNvSpPr>
          <p:nvPr/>
        </p:nvSpPr>
        <p:spPr bwMode="auto">
          <a:xfrm>
            <a:off x="1028702" y="1036357"/>
            <a:ext cx="7121872" cy="5632292"/>
          </a:xfrm>
          <a:custGeom>
            <a:avLst/>
            <a:gdLst>
              <a:gd name="T0" fmla="*/ 418 w 5317"/>
              <a:gd name="T1" fmla="*/ 1881 h 4174"/>
              <a:gd name="T2" fmla="*/ 147 w 5317"/>
              <a:gd name="T3" fmla="*/ 1768 h 4174"/>
              <a:gd name="T4" fmla="*/ 283 w 5317"/>
              <a:gd name="T5" fmla="*/ 1452 h 4174"/>
              <a:gd name="T6" fmla="*/ 0 w 5317"/>
              <a:gd name="T7" fmla="*/ 1102 h 4174"/>
              <a:gd name="T8" fmla="*/ 441 w 5317"/>
              <a:gd name="T9" fmla="*/ 865 h 4174"/>
              <a:gd name="T10" fmla="*/ 554 w 5317"/>
              <a:gd name="T11" fmla="*/ 413 h 4174"/>
              <a:gd name="T12" fmla="*/ 859 w 5317"/>
              <a:gd name="T13" fmla="*/ 436 h 4174"/>
              <a:gd name="T14" fmla="*/ 1164 w 5317"/>
              <a:gd name="T15" fmla="*/ 662 h 4174"/>
              <a:gd name="T16" fmla="*/ 1661 w 5317"/>
              <a:gd name="T17" fmla="*/ 1147 h 4174"/>
              <a:gd name="T18" fmla="*/ 2496 w 5317"/>
              <a:gd name="T19" fmla="*/ 1068 h 4174"/>
              <a:gd name="T20" fmla="*/ 2609 w 5317"/>
              <a:gd name="T21" fmla="*/ 854 h 4174"/>
              <a:gd name="T22" fmla="*/ 2847 w 5317"/>
              <a:gd name="T23" fmla="*/ 775 h 4174"/>
              <a:gd name="T24" fmla="*/ 3016 w 5317"/>
              <a:gd name="T25" fmla="*/ 865 h 4174"/>
              <a:gd name="T26" fmla="*/ 3219 w 5317"/>
              <a:gd name="T27" fmla="*/ 718 h 4174"/>
              <a:gd name="T28" fmla="*/ 3377 w 5317"/>
              <a:gd name="T29" fmla="*/ 447 h 4174"/>
              <a:gd name="T30" fmla="*/ 3750 w 5317"/>
              <a:gd name="T31" fmla="*/ 18 h 4174"/>
              <a:gd name="T32" fmla="*/ 3953 w 5317"/>
              <a:gd name="T33" fmla="*/ 63 h 4174"/>
              <a:gd name="T34" fmla="*/ 4416 w 5317"/>
              <a:gd name="T35" fmla="*/ 289 h 4174"/>
              <a:gd name="T36" fmla="*/ 4654 w 5317"/>
              <a:gd name="T37" fmla="*/ 650 h 4174"/>
              <a:gd name="T38" fmla="*/ 4462 w 5317"/>
              <a:gd name="T39" fmla="*/ 820 h 4174"/>
              <a:gd name="T40" fmla="*/ 4484 w 5317"/>
              <a:gd name="T41" fmla="*/ 955 h 4174"/>
              <a:gd name="T42" fmla="*/ 4541 w 5317"/>
              <a:gd name="T43" fmla="*/ 1125 h 4174"/>
              <a:gd name="T44" fmla="*/ 4631 w 5317"/>
              <a:gd name="T45" fmla="*/ 1362 h 4174"/>
              <a:gd name="T46" fmla="*/ 5117 w 5317"/>
              <a:gd name="T47" fmla="*/ 1565 h 4174"/>
              <a:gd name="T48" fmla="*/ 5038 w 5317"/>
              <a:gd name="T49" fmla="*/ 1938 h 4174"/>
              <a:gd name="T50" fmla="*/ 4902 w 5317"/>
              <a:gd name="T51" fmla="*/ 2040 h 4174"/>
              <a:gd name="T52" fmla="*/ 4541 w 5317"/>
              <a:gd name="T53" fmla="*/ 2107 h 4174"/>
              <a:gd name="T54" fmla="*/ 4541 w 5317"/>
              <a:gd name="T55" fmla="*/ 2265 h 4174"/>
              <a:gd name="T56" fmla="*/ 4462 w 5317"/>
              <a:gd name="T57" fmla="*/ 2401 h 4174"/>
              <a:gd name="T58" fmla="*/ 4721 w 5317"/>
              <a:gd name="T59" fmla="*/ 2672 h 4174"/>
              <a:gd name="T60" fmla="*/ 4541 w 5317"/>
              <a:gd name="T61" fmla="*/ 2954 h 4174"/>
              <a:gd name="T62" fmla="*/ 4947 w 5317"/>
              <a:gd name="T63" fmla="*/ 3180 h 4174"/>
              <a:gd name="T64" fmla="*/ 5184 w 5317"/>
              <a:gd name="T65" fmla="*/ 3474 h 4174"/>
              <a:gd name="T66" fmla="*/ 5004 w 5317"/>
              <a:gd name="T67" fmla="*/ 3632 h 4174"/>
              <a:gd name="T68" fmla="*/ 4789 w 5317"/>
              <a:gd name="T69" fmla="*/ 3621 h 4174"/>
              <a:gd name="T70" fmla="*/ 4360 w 5317"/>
              <a:gd name="T71" fmla="*/ 3734 h 4174"/>
              <a:gd name="T72" fmla="*/ 3976 w 5317"/>
              <a:gd name="T73" fmla="*/ 3745 h 4174"/>
              <a:gd name="T74" fmla="*/ 3761 w 5317"/>
              <a:gd name="T75" fmla="*/ 3971 h 4174"/>
              <a:gd name="T76" fmla="*/ 3445 w 5317"/>
              <a:gd name="T77" fmla="*/ 4095 h 4174"/>
              <a:gd name="T78" fmla="*/ 2790 w 5317"/>
              <a:gd name="T79" fmla="*/ 3903 h 4174"/>
              <a:gd name="T80" fmla="*/ 2903 w 5317"/>
              <a:gd name="T81" fmla="*/ 3700 h 4174"/>
              <a:gd name="T82" fmla="*/ 2835 w 5317"/>
              <a:gd name="T83" fmla="*/ 3474 h 4174"/>
              <a:gd name="T84" fmla="*/ 2688 w 5317"/>
              <a:gd name="T85" fmla="*/ 3203 h 4174"/>
              <a:gd name="T86" fmla="*/ 2553 w 5317"/>
              <a:gd name="T87" fmla="*/ 2954 h 4174"/>
              <a:gd name="T88" fmla="*/ 2248 w 5317"/>
              <a:gd name="T89" fmla="*/ 2830 h 4174"/>
              <a:gd name="T90" fmla="*/ 2158 w 5317"/>
              <a:gd name="T91" fmla="*/ 2695 h 4174"/>
              <a:gd name="T92" fmla="*/ 1988 w 5317"/>
              <a:gd name="T93" fmla="*/ 2435 h 4174"/>
              <a:gd name="T94" fmla="*/ 1706 w 5317"/>
              <a:gd name="T95" fmla="*/ 2232 h 4174"/>
              <a:gd name="T96" fmla="*/ 1491 w 5317"/>
              <a:gd name="T97" fmla="*/ 2277 h 4174"/>
              <a:gd name="T98" fmla="*/ 1141 w 5317"/>
              <a:gd name="T99" fmla="*/ 2119 h 4174"/>
              <a:gd name="T100" fmla="*/ 881 w 5317"/>
              <a:gd name="T101" fmla="*/ 1972 h 4174"/>
              <a:gd name="T102" fmla="*/ 746 w 5317"/>
              <a:gd name="T103" fmla="*/ 1848 h 4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317" h="4174">
                <a:moveTo>
                  <a:pt x="746" y="1848"/>
                </a:moveTo>
                <a:cubicBezTo>
                  <a:pt x="709" y="1901"/>
                  <a:pt x="736" y="1877"/>
                  <a:pt x="655" y="1904"/>
                </a:cubicBezTo>
                <a:cubicBezTo>
                  <a:pt x="644" y="1908"/>
                  <a:pt x="622" y="1915"/>
                  <a:pt x="622" y="1915"/>
                </a:cubicBezTo>
                <a:cubicBezTo>
                  <a:pt x="462" y="1902"/>
                  <a:pt x="529" y="1919"/>
                  <a:pt x="418" y="1881"/>
                </a:cubicBezTo>
                <a:cubicBezTo>
                  <a:pt x="400" y="1875"/>
                  <a:pt x="380" y="1875"/>
                  <a:pt x="362" y="1870"/>
                </a:cubicBezTo>
                <a:cubicBezTo>
                  <a:pt x="339" y="1864"/>
                  <a:pt x="294" y="1848"/>
                  <a:pt x="294" y="1848"/>
                </a:cubicBezTo>
                <a:cubicBezTo>
                  <a:pt x="248" y="1863"/>
                  <a:pt x="229" y="1874"/>
                  <a:pt x="170" y="1848"/>
                </a:cubicBezTo>
                <a:cubicBezTo>
                  <a:pt x="166" y="1846"/>
                  <a:pt x="152" y="1784"/>
                  <a:pt x="147" y="1768"/>
                </a:cubicBezTo>
                <a:cubicBezTo>
                  <a:pt x="140" y="1745"/>
                  <a:pt x="125" y="1701"/>
                  <a:pt x="125" y="1701"/>
                </a:cubicBezTo>
                <a:cubicBezTo>
                  <a:pt x="138" y="1519"/>
                  <a:pt x="104" y="1540"/>
                  <a:pt x="249" y="1520"/>
                </a:cubicBezTo>
                <a:cubicBezTo>
                  <a:pt x="253" y="1509"/>
                  <a:pt x="255" y="1497"/>
                  <a:pt x="260" y="1486"/>
                </a:cubicBezTo>
                <a:cubicBezTo>
                  <a:pt x="266" y="1474"/>
                  <a:pt x="282" y="1466"/>
                  <a:pt x="283" y="1452"/>
                </a:cubicBezTo>
                <a:cubicBezTo>
                  <a:pt x="286" y="1418"/>
                  <a:pt x="287" y="1381"/>
                  <a:pt x="271" y="1351"/>
                </a:cubicBezTo>
                <a:cubicBezTo>
                  <a:pt x="252" y="1315"/>
                  <a:pt x="169" y="1294"/>
                  <a:pt x="136" y="1272"/>
                </a:cubicBezTo>
                <a:cubicBezTo>
                  <a:pt x="95" y="1212"/>
                  <a:pt x="123" y="1248"/>
                  <a:pt x="46" y="1170"/>
                </a:cubicBezTo>
                <a:cubicBezTo>
                  <a:pt x="27" y="1151"/>
                  <a:pt x="0" y="1102"/>
                  <a:pt x="0" y="1102"/>
                </a:cubicBezTo>
                <a:cubicBezTo>
                  <a:pt x="50" y="1086"/>
                  <a:pt x="87" y="1051"/>
                  <a:pt x="136" y="1034"/>
                </a:cubicBezTo>
                <a:cubicBezTo>
                  <a:pt x="153" y="966"/>
                  <a:pt x="160" y="983"/>
                  <a:pt x="226" y="967"/>
                </a:cubicBezTo>
                <a:cubicBezTo>
                  <a:pt x="293" y="922"/>
                  <a:pt x="326" y="930"/>
                  <a:pt x="418" y="921"/>
                </a:cubicBezTo>
                <a:cubicBezTo>
                  <a:pt x="492" y="897"/>
                  <a:pt x="421" y="932"/>
                  <a:pt x="441" y="865"/>
                </a:cubicBezTo>
                <a:cubicBezTo>
                  <a:pt x="445" y="850"/>
                  <a:pt x="464" y="842"/>
                  <a:pt x="475" y="831"/>
                </a:cubicBezTo>
                <a:cubicBezTo>
                  <a:pt x="514" y="712"/>
                  <a:pt x="452" y="890"/>
                  <a:pt x="509" y="763"/>
                </a:cubicBezTo>
                <a:cubicBezTo>
                  <a:pt x="531" y="713"/>
                  <a:pt x="544" y="659"/>
                  <a:pt x="554" y="605"/>
                </a:cubicBezTo>
                <a:cubicBezTo>
                  <a:pt x="532" y="536"/>
                  <a:pt x="520" y="515"/>
                  <a:pt x="554" y="413"/>
                </a:cubicBezTo>
                <a:cubicBezTo>
                  <a:pt x="563" y="387"/>
                  <a:pt x="607" y="399"/>
                  <a:pt x="633" y="391"/>
                </a:cubicBezTo>
                <a:cubicBezTo>
                  <a:pt x="689" y="475"/>
                  <a:pt x="626" y="453"/>
                  <a:pt x="757" y="470"/>
                </a:cubicBezTo>
                <a:cubicBezTo>
                  <a:pt x="780" y="462"/>
                  <a:pt x="802" y="455"/>
                  <a:pt x="825" y="447"/>
                </a:cubicBezTo>
                <a:cubicBezTo>
                  <a:pt x="836" y="443"/>
                  <a:pt x="859" y="436"/>
                  <a:pt x="859" y="436"/>
                </a:cubicBezTo>
                <a:cubicBezTo>
                  <a:pt x="905" y="405"/>
                  <a:pt x="917" y="400"/>
                  <a:pt x="972" y="413"/>
                </a:cubicBezTo>
                <a:cubicBezTo>
                  <a:pt x="983" y="424"/>
                  <a:pt x="993" y="437"/>
                  <a:pt x="1006" y="447"/>
                </a:cubicBezTo>
                <a:cubicBezTo>
                  <a:pt x="1027" y="464"/>
                  <a:pt x="1073" y="492"/>
                  <a:pt x="1073" y="492"/>
                </a:cubicBezTo>
                <a:cubicBezTo>
                  <a:pt x="1094" y="553"/>
                  <a:pt x="1129" y="608"/>
                  <a:pt x="1164" y="662"/>
                </a:cubicBezTo>
                <a:cubicBezTo>
                  <a:pt x="1178" y="683"/>
                  <a:pt x="1182" y="709"/>
                  <a:pt x="1198" y="729"/>
                </a:cubicBezTo>
                <a:cubicBezTo>
                  <a:pt x="1236" y="777"/>
                  <a:pt x="1281" y="820"/>
                  <a:pt x="1322" y="865"/>
                </a:cubicBezTo>
                <a:cubicBezTo>
                  <a:pt x="1337" y="913"/>
                  <a:pt x="1349" y="976"/>
                  <a:pt x="1367" y="1023"/>
                </a:cubicBezTo>
                <a:cubicBezTo>
                  <a:pt x="1406" y="1125"/>
                  <a:pt x="1574" y="1135"/>
                  <a:pt x="1661" y="1147"/>
                </a:cubicBezTo>
                <a:cubicBezTo>
                  <a:pt x="1727" y="1170"/>
                  <a:pt x="1796" y="1164"/>
                  <a:pt x="1864" y="1181"/>
                </a:cubicBezTo>
                <a:cubicBezTo>
                  <a:pt x="1973" y="1173"/>
                  <a:pt x="2072" y="1160"/>
                  <a:pt x="2180" y="1147"/>
                </a:cubicBezTo>
                <a:cubicBezTo>
                  <a:pt x="2229" y="1135"/>
                  <a:pt x="2278" y="1126"/>
                  <a:pt x="2327" y="1113"/>
                </a:cubicBezTo>
                <a:cubicBezTo>
                  <a:pt x="2387" y="1074"/>
                  <a:pt x="2418" y="1077"/>
                  <a:pt x="2496" y="1068"/>
                </a:cubicBezTo>
                <a:cubicBezTo>
                  <a:pt x="2516" y="1010"/>
                  <a:pt x="2497" y="975"/>
                  <a:pt x="2440" y="955"/>
                </a:cubicBezTo>
                <a:cubicBezTo>
                  <a:pt x="2462" y="888"/>
                  <a:pt x="2515" y="907"/>
                  <a:pt x="2587" y="899"/>
                </a:cubicBezTo>
                <a:cubicBezTo>
                  <a:pt x="2583" y="888"/>
                  <a:pt x="2570" y="876"/>
                  <a:pt x="2575" y="865"/>
                </a:cubicBezTo>
                <a:cubicBezTo>
                  <a:pt x="2580" y="854"/>
                  <a:pt x="2597" y="857"/>
                  <a:pt x="2609" y="854"/>
                </a:cubicBezTo>
                <a:cubicBezTo>
                  <a:pt x="2631" y="849"/>
                  <a:pt x="2654" y="846"/>
                  <a:pt x="2677" y="842"/>
                </a:cubicBezTo>
                <a:cubicBezTo>
                  <a:pt x="2673" y="831"/>
                  <a:pt x="2673" y="817"/>
                  <a:pt x="2666" y="808"/>
                </a:cubicBezTo>
                <a:cubicBezTo>
                  <a:pt x="2635" y="769"/>
                  <a:pt x="2606" y="803"/>
                  <a:pt x="2666" y="763"/>
                </a:cubicBezTo>
                <a:cubicBezTo>
                  <a:pt x="2726" y="767"/>
                  <a:pt x="2787" y="766"/>
                  <a:pt x="2847" y="775"/>
                </a:cubicBezTo>
                <a:cubicBezTo>
                  <a:pt x="2860" y="777"/>
                  <a:pt x="2867" y="800"/>
                  <a:pt x="2880" y="797"/>
                </a:cubicBezTo>
                <a:cubicBezTo>
                  <a:pt x="2893" y="794"/>
                  <a:pt x="2892" y="771"/>
                  <a:pt x="2903" y="763"/>
                </a:cubicBezTo>
                <a:cubicBezTo>
                  <a:pt x="2912" y="756"/>
                  <a:pt x="2926" y="756"/>
                  <a:pt x="2937" y="752"/>
                </a:cubicBezTo>
                <a:cubicBezTo>
                  <a:pt x="2949" y="835"/>
                  <a:pt x="2943" y="841"/>
                  <a:pt x="3016" y="865"/>
                </a:cubicBezTo>
                <a:cubicBezTo>
                  <a:pt x="3039" y="857"/>
                  <a:pt x="3061" y="850"/>
                  <a:pt x="3084" y="842"/>
                </a:cubicBezTo>
                <a:cubicBezTo>
                  <a:pt x="3095" y="838"/>
                  <a:pt x="3118" y="831"/>
                  <a:pt x="3118" y="831"/>
                </a:cubicBezTo>
                <a:cubicBezTo>
                  <a:pt x="3158" y="803"/>
                  <a:pt x="3207" y="779"/>
                  <a:pt x="3253" y="763"/>
                </a:cubicBezTo>
                <a:cubicBezTo>
                  <a:pt x="3296" y="699"/>
                  <a:pt x="3276" y="751"/>
                  <a:pt x="3219" y="718"/>
                </a:cubicBezTo>
                <a:cubicBezTo>
                  <a:pt x="3207" y="711"/>
                  <a:pt x="3204" y="695"/>
                  <a:pt x="3197" y="684"/>
                </a:cubicBezTo>
                <a:cubicBezTo>
                  <a:pt x="3202" y="642"/>
                  <a:pt x="3189" y="590"/>
                  <a:pt x="3219" y="560"/>
                </a:cubicBezTo>
                <a:cubicBezTo>
                  <a:pt x="3238" y="541"/>
                  <a:pt x="3287" y="515"/>
                  <a:pt x="3287" y="515"/>
                </a:cubicBezTo>
                <a:cubicBezTo>
                  <a:pt x="3314" y="476"/>
                  <a:pt x="3332" y="462"/>
                  <a:pt x="3377" y="447"/>
                </a:cubicBezTo>
                <a:cubicBezTo>
                  <a:pt x="3455" y="395"/>
                  <a:pt x="3419" y="410"/>
                  <a:pt x="3479" y="391"/>
                </a:cubicBezTo>
                <a:cubicBezTo>
                  <a:pt x="3499" y="330"/>
                  <a:pt x="3530" y="264"/>
                  <a:pt x="3592" y="244"/>
                </a:cubicBezTo>
                <a:cubicBezTo>
                  <a:pt x="3608" y="198"/>
                  <a:pt x="3622" y="89"/>
                  <a:pt x="3648" y="63"/>
                </a:cubicBezTo>
                <a:cubicBezTo>
                  <a:pt x="3675" y="35"/>
                  <a:pt x="3715" y="29"/>
                  <a:pt x="3750" y="18"/>
                </a:cubicBezTo>
                <a:cubicBezTo>
                  <a:pt x="3761" y="14"/>
                  <a:pt x="3784" y="7"/>
                  <a:pt x="3784" y="7"/>
                </a:cubicBezTo>
                <a:cubicBezTo>
                  <a:pt x="3807" y="11"/>
                  <a:pt x="3830" y="13"/>
                  <a:pt x="3852" y="18"/>
                </a:cubicBezTo>
                <a:cubicBezTo>
                  <a:pt x="3875" y="24"/>
                  <a:pt x="3919" y="40"/>
                  <a:pt x="3919" y="40"/>
                </a:cubicBezTo>
                <a:cubicBezTo>
                  <a:pt x="3930" y="48"/>
                  <a:pt x="3939" y="62"/>
                  <a:pt x="3953" y="63"/>
                </a:cubicBezTo>
                <a:cubicBezTo>
                  <a:pt x="4119" y="74"/>
                  <a:pt x="4083" y="0"/>
                  <a:pt x="4111" y="86"/>
                </a:cubicBezTo>
                <a:cubicBezTo>
                  <a:pt x="4115" y="139"/>
                  <a:pt x="4102" y="196"/>
                  <a:pt x="4123" y="244"/>
                </a:cubicBezTo>
                <a:cubicBezTo>
                  <a:pt x="4133" y="266"/>
                  <a:pt x="4168" y="260"/>
                  <a:pt x="4191" y="266"/>
                </a:cubicBezTo>
                <a:cubicBezTo>
                  <a:pt x="4294" y="293"/>
                  <a:pt x="4221" y="277"/>
                  <a:pt x="4416" y="289"/>
                </a:cubicBezTo>
                <a:cubicBezTo>
                  <a:pt x="4420" y="300"/>
                  <a:pt x="4426" y="311"/>
                  <a:pt x="4428" y="323"/>
                </a:cubicBezTo>
                <a:cubicBezTo>
                  <a:pt x="4433" y="349"/>
                  <a:pt x="4428" y="378"/>
                  <a:pt x="4439" y="402"/>
                </a:cubicBezTo>
                <a:cubicBezTo>
                  <a:pt x="4454" y="436"/>
                  <a:pt x="4554" y="433"/>
                  <a:pt x="4586" y="436"/>
                </a:cubicBezTo>
                <a:cubicBezTo>
                  <a:pt x="4609" y="509"/>
                  <a:pt x="4611" y="586"/>
                  <a:pt x="4654" y="650"/>
                </a:cubicBezTo>
                <a:cubicBezTo>
                  <a:pt x="4671" y="702"/>
                  <a:pt x="4674" y="711"/>
                  <a:pt x="4620" y="729"/>
                </a:cubicBezTo>
                <a:cubicBezTo>
                  <a:pt x="4567" y="765"/>
                  <a:pt x="4598" y="748"/>
                  <a:pt x="4518" y="775"/>
                </a:cubicBezTo>
                <a:cubicBezTo>
                  <a:pt x="4507" y="779"/>
                  <a:pt x="4484" y="786"/>
                  <a:pt x="4484" y="786"/>
                </a:cubicBezTo>
                <a:cubicBezTo>
                  <a:pt x="4477" y="797"/>
                  <a:pt x="4459" y="807"/>
                  <a:pt x="4462" y="820"/>
                </a:cubicBezTo>
                <a:cubicBezTo>
                  <a:pt x="4465" y="831"/>
                  <a:pt x="4484" y="828"/>
                  <a:pt x="4495" y="831"/>
                </a:cubicBezTo>
                <a:cubicBezTo>
                  <a:pt x="4514" y="836"/>
                  <a:pt x="4533" y="838"/>
                  <a:pt x="4552" y="842"/>
                </a:cubicBezTo>
                <a:cubicBezTo>
                  <a:pt x="4561" y="869"/>
                  <a:pt x="4579" y="906"/>
                  <a:pt x="4552" y="933"/>
                </a:cubicBezTo>
                <a:cubicBezTo>
                  <a:pt x="4535" y="950"/>
                  <a:pt x="4484" y="955"/>
                  <a:pt x="4484" y="955"/>
                </a:cubicBezTo>
                <a:cubicBezTo>
                  <a:pt x="4495" y="963"/>
                  <a:pt x="4506" y="972"/>
                  <a:pt x="4518" y="978"/>
                </a:cubicBezTo>
                <a:cubicBezTo>
                  <a:pt x="4529" y="983"/>
                  <a:pt x="4545" y="979"/>
                  <a:pt x="4552" y="989"/>
                </a:cubicBezTo>
                <a:cubicBezTo>
                  <a:pt x="4566" y="1008"/>
                  <a:pt x="4575" y="1057"/>
                  <a:pt x="4575" y="1057"/>
                </a:cubicBezTo>
                <a:cubicBezTo>
                  <a:pt x="4569" y="1066"/>
                  <a:pt x="4535" y="1109"/>
                  <a:pt x="4541" y="1125"/>
                </a:cubicBezTo>
                <a:cubicBezTo>
                  <a:pt x="4550" y="1150"/>
                  <a:pt x="4586" y="1192"/>
                  <a:pt x="4586" y="1192"/>
                </a:cubicBezTo>
                <a:cubicBezTo>
                  <a:pt x="4582" y="1215"/>
                  <a:pt x="4586" y="1240"/>
                  <a:pt x="4575" y="1260"/>
                </a:cubicBezTo>
                <a:cubicBezTo>
                  <a:pt x="4569" y="1270"/>
                  <a:pt x="4545" y="1261"/>
                  <a:pt x="4541" y="1272"/>
                </a:cubicBezTo>
                <a:cubicBezTo>
                  <a:pt x="4519" y="1337"/>
                  <a:pt x="4591" y="1352"/>
                  <a:pt x="4631" y="1362"/>
                </a:cubicBezTo>
                <a:cubicBezTo>
                  <a:pt x="4642" y="1369"/>
                  <a:pt x="4658" y="1373"/>
                  <a:pt x="4665" y="1384"/>
                </a:cubicBezTo>
                <a:cubicBezTo>
                  <a:pt x="4689" y="1423"/>
                  <a:pt x="4682" y="1496"/>
                  <a:pt x="4744" y="1509"/>
                </a:cubicBezTo>
                <a:cubicBezTo>
                  <a:pt x="4785" y="1518"/>
                  <a:pt x="4827" y="1516"/>
                  <a:pt x="4868" y="1520"/>
                </a:cubicBezTo>
                <a:cubicBezTo>
                  <a:pt x="4951" y="1576"/>
                  <a:pt x="4996" y="1558"/>
                  <a:pt x="5117" y="1565"/>
                </a:cubicBezTo>
                <a:cubicBezTo>
                  <a:pt x="5177" y="1584"/>
                  <a:pt x="5144" y="1566"/>
                  <a:pt x="5196" y="1644"/>
                </a:cubicBezTo>
                <a:cubicBezTo>
                  <a:pt x="5209" y="1663"/>
                  <a:pt x="5243" y="1671"/>
                  <a:pt x="5263" y="1678"/>
                </a:cubicBezTo>
                <a:cubicBezTo>
                  <a:pt x="5317" y="1757"/>
                  <a:pt x="5272" y="1794"/>
                  <a:pt x="5207" y="1836"/>
                </a:cubicBezTo>
                <a:cubicBezTo>
                  <a:pt x="5179" y="1952"/>
                  <a:pt x="5171" y="1925"/>
                  <a:pt x="5038" y="1938"/>
                </a:cubicBezTo>
                <a:cubicBezTo>
                  <a:pt x="5015" y="1945"/>
                  <a:pt x="4993" y="1953"/>
                  <a:pt x="4970" y="1960"/>
                </a:cubicBezTo>
                <a:cubicBezTo>
                  <a:pt x="4957" y="1964"/>
                  <a:pt x="4958" y="1985"/>
                  <a:pt x="4947" y="1994"/>
                </a:cubicBezTo>
                <a:cubicBezTo>
                  <a:pt x="4938" y="2002"/>
                  <a:pt x="4924" y="2002"/>
                  <a:pt x="4913" y="2006"/>
                </a:cubicBezTo>
                <a:cubicBezTo>
                  <a:pt x="4909" y="2017"/>
                  <a:pt x="4902" y="2028"/>
                  <a:pt x="4902" y="2040"/>
                </a:cubicBezTo>
                <a:cubicBezTo>
                  <a:pt x="4902" y="2070"/>
                  <a:pt x="4920" y="2101"/>
                  <a:pt x="4913" y="2130"/>
                </a:cubicBezTo>
                <a:cubicBezTo>
                  <a:pt x="4910" y="2142"/>
                  <a:pt x="4890" y="2137"/>
                  <a:pt x="4879" y="2141"/>
                </a:cubicBezTo>
                <a:cubicBezTo>
                  <a:pt x="4809" y="2131"/>
                  <a:pt x="4745" y="2109"/>
                  <a:pt x="4676" y="2096"/>
                </a:cubicBezTo>
                <a:cubicBezTo>
                  <a:pt x="4631" y="2100"/>
                  <a:pt x="4582" y="2089"/>
                  <a:pt x="4541" y="2107"/>
                </a:cubicBezTo>
                <a:cubicBezTo>
                  <a:pt x="4516" y="2118"/>
                  <a:pt x="4495" y="2175"/>
                  <a:pt x="4495" y="2175"/>
                </a:cubicBezTo>
                <a:cubicBezTo>
                  <a:pt x="4491" y="2186"/>
                  <a:pt x="4480" y="2198"/>
                  <a:pt x="4484" y="2209"/>
                </a:cubicBezTo>
                <a:cubicBezTo>
                  <a:pt x="4489" y="2222"/>
                  <a:pt x="4508" y="2222"/>
                  <a:pt x="4518" y="2232"/>
                </a:cubicBezTo>
                <a:cubicBezTo>
                  <a:pt x="4528" y="2241"/>
                  <a:pt x="4533" y="2254"/>
                  <a:pt x="4541" y="2265"/>
                </a:cubicBezTo>
                <a:cubicBezTo>
                  <a:pt x="4537" y="2276"/>
                  <a:pt x="4537" y="2291"/>
                  <a:pt x="4529" y="2299"/>
                </a:cubicBezTo>
                <a:cubicBezTo>
                  <a:pt x="4470" y="2358"/>
                  <a:pt x="4513" y="2258"/>
                  <a:pt x="4484" y="2344"/>
                </a:cubicBezTo>
                <a:cubicBezTo>
                  <a:pt x="4495" y="2348"/>
                  <a:pt x="4513" y="2345"/>
                  <a:pt x="4518" y="2356"/>
                </a:cubicBezTo>
                <a:cubicBezTo>
                  <a:pt x="4538" y="2396"/>
                  <a:pt x="4472" y="2398"/>
                  <a:pt x="4462" y="2401"/>
                </a:cubicBezTo>
                <a:cubicBezTo>
                  <a:pt x="4454" y="2412"/>
                  <a:pt x="4445" y="2423"/>
                  <a:pt x="4439" y="2435"/>
                </a:cubicBezTo>
                <a:cubicBezTo>
                  <a:pt x="4394" y="2525"/>
                  <a:pt x="4508" y="2518"/>
                  <a:pt x="4563" y="2525"/>
                </a:cubicBezTo>
                <a:cubicBezTo>
                  <a:pt x="4644" y="2552"/>
                  <a:pt x="4611" y="2535"/>
                  <a:pt x="4665" y="2570"/>
                </a:cubicBezTo>
                <a:cubicBezTo>
                  <a:pt x="4717" y="2648"/>
                  <a:pt x="4702" y="2612"/>
                  <a:pt x="4721" y="2672"/>
                </a:cubicBezTo>
                <a:cubicBezTo>
                  <a:pt x="4665" y="2690"/>
                  <a:pt x="4613" y="2696"/>
                  <a:pt x="4563" y="2728"/>
                </a:cubicBezTo>
                <a:cubicBezTo>
                  <a:pt x="4551" y="2765"/>
                  <a:pt x="4530" y="2793"/>
                  <a:pt x="4518" y="2830"/>
                </a:cubicBezTo>
                <a:cubicBezTo>
                  <a:pt x="4522" y="2860"/>
                  <a:pt x="4523" y="2890"/>
                  <a:pt x="4529" y="2920"/>
                </a:cubicBezTo>
                <a:cubicBezTo>
                  <a:pt x="4531" y="2932"/>
                  <a:pt x="4531" y="2947"/>
                  <a:pt x="4541" y="2954"/>
                </a:cubicBezTo>
                <a:cubicBezTo>
                  <a:pt x="4560" y="2968"/>
                  <a:pt x="4608" y="2977"/>
                  <a:pt x="4608" y="2977"/>
                </a:cubicBezTo>
                <a:cubicBezTo>
                  <a:pt x="4666" y="3062"/>
                  <a:pt x="4806" y="3040"/>
                  <a:pt x="4891" y="3045"/>
                </a:cubicBezTo>
                <a:cubicBezTo>
                  <a:pt x="4916" y="3084"/>
                  <a:pt x="4911" y="3070"/>
                  <a:pt x="4925" y="3112"/>
                </a:cubicBezTo>
                <a:cubicBezTo>
                  <a:pt x="4933" y="3135"/>
                  <a:pt x="4947" y="3180"/>
                  <a:pt x="4947" y="3180"/>
                </a:cubicBezTo>
                <a:cubicBezTo>
                  <a:pt x="4961" y="3477"/>
                  <a:pt x="4876" y="3416"/>
                  <a:pt x="5071" y="3440"/>
                </a:cubicBezTo>
                <a:cubicBezTo>
                  <a:pt x="5094" y="3443"/>
                  <a:pt x="5116" y="3447"/>
                  <a:pt x="5139" y="3451"/>
                </a:cubicBezTo>
                <a:cubicBezTo>
                  <a:pt x="5158" y="3447"/>
                  <a:pt x="5179" y="3431"/>
                  <a:pt x="5196" y="3440"/>
                </a:cubicBezTo>
                <a:cubicBezTo>
                  <a:pt x="5207" y="3445"/>
                  <a:pt x="5192" y="3465"/>
                  <a:pt x="5184" y="3474"/>
                </a:cubicBezTo>
                <a:cubicBezTo>
                  <a:pt x="5176" y="3484"/>
                  <a:pt x="5162" y="3489"/>
                  <a:pt x="5151" y="3496"/>
                </a:cubicBezTo>
                <a:cubicBezTo>
                  <a:pt x="5142" y="3522"/>
                  <a:pt x="5145" y="3554"/>
                  <a:pt x="5128" y="3576"/>
                </a:cubicBezTo>
                <a:cubicBezTo>
                  <a:pt x="5122" y="3583"/>
                  <a:pt x="5047" y="3596"/>
                  <a:pt x="5038" y="3598"/>
                </a:cubicBezTo>
                <a:cubicBezTo>
                  <a:pt x="5027" y="3609"/>
                  <a:pt x="5013" y="3619"/>
                  <a:pt x="5004" y="3632"/>
                </a:cubicBezTo>
                <a:cubicBezTo>
                  <a:pt x="4997" y="3642"/>
                  <a:pt x="5001" y="3659"/>
                  <a:pt x="4992" y="3666"/>
                </a:cubicBezTo>
                <a:cubicBezTo>
                  <a:pt x="4971" y="3683"/>
                  <a:pt x="4939" y="3680"/>
                  <a:pt x="4913" y="3688"/>
                </a:cubicBezTo>
                <a:cubicBezTo>
                  <a:pt x="4833" y="3743"/>
                  <a:pt x="4872" y="3741"/>
                  <a:pt x="4800" y="3722"/>
                </a:cubicBezTo>
                <a:cubicBezTo>
                  <a:pt x="4768" y="3672"/>
                  <a:pt x="4756" y="3673"/>
                  <a:pt x="4789" y="3621"/>
                </a:cubicBezTo>
                <a:cubicBezTo>
                  <a:pt x="4778" y="3613"/>
                  <a:pt x="4769" y="3599"/>
                  <a:pt x="4755" y="3598"/>
                </a:cubicBezTo>
                <a:cubicBezTo>
                  <a:pt x="4665" y="3591"/>
                  <a:pt x="4536" y="3625"/>
                  <a:pt x="4450" y="3655"/>
                </a:cubicBezTo>
                <a:cubicBezTo>
                  <a:pt x="4375" y="3628"/>
                  <a:pt x="4453" y="3644"/>
                  <a:pt x="4405" y="3722"/>
                </a:cubicBezTo>
                <a:cubicBezTo>
                  <a:pt x="4397" y="3735"/>
                  <a:pt x="4375" y="3730"/>
                  <a:pt x="4360" y="3734"/>
                </a:cubicBezTo>
                <a:cubicBezTo>
                  <a:pt x="4267" y="3722"/>
                  <a:pt x="4167" y="3730"/>
                  <a:pt x="4078" y="3700"/>
                </a:cubicBezTo>
                <a:cubicBezTo>
                  <a:pt x="4000" y="3648"/>
                  <a:pt x="4036" y="3664"/>
                  <a:pt x="3976" y="3643"/>
                </a:cubicBezTo>
                <a:cubicBezTo>
                  <a:pt x="3965" y="3651"/>
                  <a:pt x="3946" y="3653"/>
                  <a:pt x="3942" y="3666"/>
                </a:cubicBezTo>
                <a:cubicBezTo>
                  <a:pt x="3934" y="3691"/>
                  <a:pt x="3964" y="3728"/>
                  <a:pt x="3976" y="3745"/>
                </a:cubicBezTo>
                <a:cubicBezTo>
                  <a:pt x="3980" y="3756"/>
                  <a:pt x="3992" y="3768"/>
                  <a:pt x="3987" y="3779"/>
                </a:cubicBezTo>
                <a:cubicBezTo>
                  <a:pt x="3982" y="3790"/>
                  <a:pt x="3964" y="3787"/>
                  <a:pt x="3953" y="3790"/>
                </a:cubicBezTo>
                <a:cubicBezTo>
                  <a:pt x="3908" y="3802"/>
                  <a:pt x="3879" y="3810"/>
                  <a:pt x="3840" y="3835"/>
                </a:cubicBezTo>
                <a:cubicBezTo>
                  <a:pt x="3801" y="3895"/>
                  <a:pt x="3822" y="3929"/>
                  <a:pt x="3761" y="3971"/>
                </a:cubicBezTo>
                <a:cubicBezTo>
                  <a:pt x="3750" y="4004"/>
                  <a:pt x="3716" y="4128"/>
                  <a:pt x="3682" y="4140"/>
                </a:cubicBezTo>
                <a:cubicBezTo>
                  <a:pt x="3636" y="4156"/>
                  <a:pt x="3658" y="4145"/>
                  <a:pt x="3615" y="4174"/>
                </a:cubicBezTo>
                <a:cubicBezTo>
                  <a:pt x="3578" y="4162"/>
                  <a:pt x="3550" y="4141"/>
                  <a:pt x="3513" y="4129"/>
                </a:cubicBezTo>
                <a:cubicBezTo>
                  <a:pt x="3492" y="4115"/>
                  <a:pt x="3465" y="4111"/>
                  <a:pt x="3445" y="4095"/>
                </a:cubicBezTo>
                <a:cubicBezTo>
                  <a:pt x="3381" y="4044"/>
                  <a:pt x="3469" y="4074"/>
                  <a:pt x="3389" y="4039"/>
                </a:cubicBezTo>
                <a:cubicBezTo>
                  <a:pt x="3288" y="3994"/>
                  <a:pt x="3196" y="3990"/>
                  <a:pt x="3084" y="3982"/>
                </a:cubicBezTo>
                <a:cubicBezTo>
                  <a:pt x="3054" y="3937"/>
                  <a:pt x="3068" y="3920"/>
                  <a:pt x="3016" y="3903"/>
                </a:cubicBezTo>
                <a:cubicBezTo>
                  <a:pt x="2949" y="3914"/>
                  <a:pt x="2850" y="3935"/>
                  <a:pt x="2790" y="3903"/>
                </a:cubicBezTo>
                <a:cubicBezTo>
                  <a:pt x="2770" y="3892"/>
                  <a:pt x="2782" y="3848"/>
                  <a:pt x="2801" y="3835"/>
                </a:cubicBezTo>
                <a:cubicBezTo>
                  <a:pt x="2829" y="3815"/>
                  <a:pt x="2869" y="3828"/>
                  <a:pt x="2903" y="3824"/>
                </a:cubicBezTo>
                <a:cubicBezTo>
                  <a:pt x="2936" y="3723"/>
                  <a:pt x="2907" y="3849"/>
                  <a:pt x="2880" y="3779"/>
                </a:cubicBezTo>
                <a:cubicBezTo>
                  <a:pt x="2878" y="3775"/>
                  <a:pt x="2900" y="3709"/>
                  <a:pt x="2903" y="3700"/>
                </a:cubicBezTo>
                <a:cubicBezTo>
                  <a:pt x="2857" y="3669"/>
                  <a:pt x="2865" y="3653"/>
                  <a:pt x="2835" y="3609"/>
                </a:cubicBezTo>
                <a:cubicBezTo>
                  <a:pt x="2914" y="3583"/>
                  <a:pt x="2896" y="3610"/>
                  <a:pt x="2914" y="3553"/>
                </a:cubicBezTo>
                <a:cubicBezTo>
                  <a:pt x="2910" y="3534"/>
                  <a:pt x="2917" y="3510"/>
                  <a:pt x="2903" y="3496"/>
                </a:cubicBezTo>
                <a:cubicBezTo>
                  <a:pt x="2886" y="3479"/>
                  <a:pt x="2835" y="3474"/>
                  <a:pt x="2835" y="3474"/>
                </a:cubicBezTo>
                <a:cubicBezTo>
                  <a:pt x="2820" y="3451"/>
                  <a:pt x="2805" y="3429"/>
                  <a:pt x="2790" y="3406"/>
                </a:cubicBezTo>
                <a:cubicBezTo>
                  <a:pt x="2782" y="3395"/>
                  <a:pt x="2767" y="3372"/>
                  <a:pt x="2767" y="3372"/>
                </a:cubicBezTo>
                <a:cubicBezTo>
                  <a:pt x="2756" y="3339"/>
                  <a:pt x="2759" y="3302"/>
                  <a:pt x="2745" y="3271"/>
                </a:cubicBezTo>
                <a:cubicBezTo>
                  <a:pt x="2733" y="3244"/>
                  <a:pt x="2705" y="3227"/>
                  <a:pt x="2688" y="3203"/>
                </a:cubicBezTo>
                <a:cubicBezTo>
                  <a:pt x="2684" y="3192"/>
                  <a:pt x="2682" y="3180"/>
                  <a:pt x="2677" y="3169"/>
                </a:cubicBezTo>
                <a:cubicBezTo>
                  <a:pt x="2671" y="3157"/>
                  <a:pt x="2659" y="3148"/>
                  <a:pt x="2655" y="3135"/>
                </a:cubicBezTo>
                <a:cubicBezTo>
                  <a:pt x="2627" y="3051"/>
                  <a:pt x="2672" y="3076"/>
                  <a:pt x="2609" y="3056"/>
                </a:cubicBezTo>
                <a:cubicBezTo>
                  <a:pt x="2557" y="2978"/>
                  <a:pt x="2572" y="3014"/>
                  <a:pt x="2553" y="2954"/>
                </a:cubicBezTo>
                <a:cubicBezTo>
                  <a:pt x="2593" y="2928"/>
                  <a:pt x="2605" y="2909"/>
                  <a:pt x="2621" y="2864"/>
                </a:cubicBezTo>
                <a:cubicBezTo>
                  <a:pt x="2564" y="2780"/>
                  <a:pt x="2461" y="2837"/>
                  <a:pt x="2372" y="2808"/>
                </a:cubicBezTo>
                <a:cubicBezTo>
                  <a:pt x="2353" y="2812"/>
                  <a:pt x="2334" y="2812"/>
                  <a:pt x="2316" y="2819"/>
                </a:cubicBezTo>
                <a:cubicBezTo>
                  <a:pt x="2268" y="2837"/>
                  <a:pt x="2299" y="2855"/>
                  <a:pt x="2248" y="2830"/>
                </a:cubicBezTo>
                <a:cubicBezTo>
                  <a:pt x="2236" y="2824"/>
                  <a:pt x="2226" y="2813"/>
                  <a:pt x="2214" y="2808"/>
                </a:cubicBezTo>
                <a:cubicBezTo>
                  <a:pt x="2192" y="2798"/>
                  <a:pt x="2146" y="2785"/>
                  <a:pt x="2146" y="2785"/>
                </a:cubicBezTo>
                <a:cubicBezTo>
                  <a:pt x="2139" y="2774"/>
                  <a:pt x="2118" y="2763"/>
                  <a:pt x="2124" y="2751"/>
                </a:cubicBezTo>
                <a:cubicBezTo>
                  <a:pt x="2147" y="2706"/>
                  <a:pt x="2210" y="2786"/>
                  <a:pt x="2158" y="2695"/>
                </a:cubicBezTo>
                <a:cubicBezTo>
                  <a:pt x="2150" y="2681"/>
                  <a:pt x="2138" y="2669"/>
                  <a:pt x="2124" y="2661"/>
                </a:cubicBezTo>
                <a:cubicBezTo>
                  <a:pt x="2103" y="2649"/>
                  <a:pt x="2056" y="2638"/>
                  <a:pt x="2056" y="2638"/>
                </a:cubicBezTo>
                <a:cubicBezTo>
                  <a:pt x="2041" y="2615"/>
                  <a:pt x="2026" y="2593"/>
                  <a:pt x="2011" y="2570"/>
                </a:cubicBezTo>
                <a:cubicBezTo>
                  <a:pt x="1986" y="2532"/>
                  <a:pt x="2002" y="2478"/>
                  <a:pt x="1988" y="2435"/>
                </a:cubicBezTo>
                <a:cubicBezTo>
                  <a:pt x="2054" y="2426"/>
                  <a:pt x="2082" y="2424"/>
                  <a:pt x="2135" y="2390"/>
                </a:cubicBezTo>
                <a:cubicBezTo>
                  <a:pt x="2157" y="2357"/>
                  <a:pt x="2172" y="2314"/>
                  <a:pt x="2112" y="2311"/>
                </a:cubicBezTo>
                <a:cubicBezTo>
                  <a:pt x="1988" y="2304"/>
                  <a:pt x="1864" y="2303"/>
                  <a:pt x="1740" y="2299"/>
                </a:cubicBezTo>
                <a:cubicBezTo>
                  <a:pt x="1735" y="2286"/>
                  <a:pt x="1722" y="2238"/>
                  <a:pt x="1706" y="2232"/>
                </a:cubicBezTo>
                <a:cubicBezTo>
                  <a:pt x="1695" y="2228"/>
                  <a:pt x="1683" y="2239"/>
                  <a:pt x="1672" y="2243"/>
                </a:cubicBezTo>
                <a:cubicBezTo>
                  <a:pt x="1661" y="2254"/>
                  <a:pt x="1652" y="2269"/>
                  <a:pt x="1638" y="2277"/>
                </a:cubicBezTo>
                <a:cubicBezTo>
                  <a:pt x="1617" y="2288"/>
                  <a:pt x="1570" y="2299"/>
                  <a:pt x="1570" y="2299"/>
                </a:cubicBezTo>
                <a:cubicBezTo>
                  <a:pt x="1560" y="2297"/>
                  <a:pt x="1504" y="2284"/>
                  <a:pt x="1491" y="2277"/>
                </a:cubicBezTo>
                <a:cubicBezTo>
                  <a:pt x="1467" y="2264"/>
                  <a:pt x="1450" y="2234"/>
                  <a:pt x="1423" y="2232"/>
                </a:cubicBezTo>
                <a:cubicBezTo>
                  <a:pt x="1363" y="2228"/>
                  <a:pt x="1303" y="2224"/>
                  <a:pt x="1243" y="2220"/>
                </a:cubicBezTo>
                <a:cubicBezTo>
                  <a:pt x="1169" y="2196"/>
                  <a:pt x="1207" y="2181"/>
                  <a:pt x="1175" y="2141"/>
                </a:cubicBezTo>
                <a:cubicBezTo>
                  <a:pt x="1167" y="2130"/>
                  <a:pt x="1151" y="2128"/>
                  <a:pt x="1141" y="2119"/>
                </a:cubicBezTo>
                <a:cubicBezTo>
                  <a:pt x="1129" y="2109"/>
                  <a:pt x="1120" y="2094"/>
                  <a:pt x="1107" y="2085"/>
                </a:cubicBezTo>
                <a:cubicBezTo>
                  <a:pt x="1084" y="2069"/>
                  <a:pt x="1033" y="2049"/>
                  <a:pt x="1006" y="2040"/>
                </a:cubicBezTo>
                <a:cubicBezTo>
                  <a:pt x="970" y="1986"/>
                  <a:pt x="996" y="2010"/>
                  <a:pt x="915" y="1983"/>
                </a:cubicBezTo>
                <a:cubicBezTo>
                  <a:pt x="904" y="1979"/>
                  <a:pt x="892" y="1976"/>
                  <a:pt x="881" y="1972"/>
                </a:cubicBezTo>
                <a:cubicBezTo>
                  <a:pt x="870" y="1968"/>
                  <a:pt x="847" y="1960"/>
                  <a:pt x="847" y="1960"/>
                </a:cubicBezTo>
                <a:cubicBezTo>
                  <a:pt x="830" y="1935"/>
                  <a:pt x="823" y="1915"/>
                  <a:pt x="791" y="1904"/>
                </a:cubicBezTo>
                <a:cubicBezTo>
                  <a:pt x="769" y="1897"/>
                  <a:pt x="737" y="1911"/>
                  <a:pt x="723" y="1893"/>
                </a:cubicBezTo>
                <a:cubicBezTo>
                  <a:pt x="712" y="1880"/>
                  <a:pt x="738" y="1863"/>
                  <a:pt x="746" y="1848"/>
                </a:cubicBezTo>
                <a:close/>
              </a:path>
            </a:pathLst>
          </a:custGeom>
          <a:noFill/>
          <a:ln w="762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5543" tIns="37771" rIns="75543" bIns="37771"/>
          <a:lstStyle/>
          <a:p>
            <a:pPr defTabSz="756069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061" y="3022600"/>
            <a:ext cx="2616755" cy="1092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054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9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91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hold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hold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hold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hold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7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hold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hold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hold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hold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1" grpId="0"/>
      <p:bldP spid="91149" grpId="0" animBg="1"/>
      <p:bldP spid="91149" grpId="1" animBg="1"/>
      <p:bldP spid="91149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5760989" y="3454503"/>
            <a:ext cx="1646187" cy="498269"/>
          </a:xfrm>
          <a:prstGeom prst="rect">
            <a:avLst/>
          </a:prstGeom>
          <a:solidFill>
            <a:srgbClr val="FCEAF0"/>
          </a:solidFill>
          <a:ln w="3175">
            <a:solidFill>
              <a:srgbClr val="FF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500" b="1">
                <a:solidFill>
                  <a:srgbClr val="FF0000"/>
                </a:solidFill>
                <a:latin typeface="Times New Roman" pitchFamily="18" charset="0"/>
              </a:rPr>
              <a:t>Hà Nội</a:t>
            </a:r>
          </a:p>
        </p:txBody>
      </p:sp>
      <p:pic>
        <p:nvPicPr>
          <p:cNvPr id="88068" name="Picture 4" descr="ban-do-Ha-noi-mo-r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6131560"/>
          </a:xfrm>
          <a:prstGeom prst="rect">
            <a:avLst/>
          </a:prstGeom>
          <a:solidFill>
            <a:schemeClr val="bg1"/>
          </a:solidFill>
          <a:ln w="38100">
            <a:solidFill>
              <a:srgbClr val="F5094C"/>
            </a:solidFill>
            <a:miter lim="800000"/>
            <a:headEnd/>
            <a:tailEnd/>
          </a:ln>
        </p:spPr>
      </p:pic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1543052" y="4663521"/>
            <a:ext cx="1393031" cy="359769"/>
          </a:xfrm>
          <a:prstGeom prst="rect">
            <a:avLst/>
          </a:prstGeom>
          <a:solidFill>
            <a:srgbClr val="FFCCFF"/>
          </a:solidFill>
          <a:ln w="3175">
            <a:solidFill>
              <a:srgbClr val="EEF7F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333399"/>
                </a:solidFill>
                <a:latin typeface="Times New Roman" pitchFamily="18" charset="0"/>
              </a:rPr>
              <a:t>Hòa</a:t>
            </a:r>
            <a:r>
              <a:rPr lang="en-US" sz="16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333399"/>
                </a:solidFill>
                <a:latin typeface="Times New Roman" pitchFamily="18" charset="0"/>
              </a:rPr>
              <a:t>Bình</a:t>
            </a:r>
            <a:endParaRPr lang="en-US" sz="1600" b="1" dirty="0">
              <a:solidFill>
                <a:srgbClr val="333399"/>
              </a:solidFill>
              <a:latin typeface="Times New Roman" pitchFamily="18" charset="0"/>
            </a:endParaRPr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2982963" y="950044"/>
            <a:ext cx="1646187" cy="359769"/>
          </a:xfrm>
          <a:prstGeom prst="rect">
            <a:avLst/>
          </a:prstGeom>
          <a:solidFill>
            <a:srgbClr val="FFCCFF">
              <a:alpha val="87000"/>
            </a:srgbClr>
          </a:solidFill>
          <a:ln w="3175">
            <a:solidFill>
              <a:srgbClr val="EEF7F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CC0000"/>
                </a:solidFill>
                <a:latin typeface="Times New Roman" pitchFamily="18" charset="0"/>
              </a:rPr>
              <a:t>Vĩnh</a:t>
            </a:r>
            <a:r>
              <a:rPr lang="en-US" sz="16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CC0000"/>
                </a:solidFill>
                <a:latin typeface="Times New Roman" pitchFamily="18" charset="0"/>
              </a:rPr>
              <a:t>Phúc</a:t>
            </a:r>
            <a:endParaRPr lang="en-US" sz="1600" b="1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88071" name="Text Box 7"/>
          <p:cNvSpPr txBox="1">
            <a:spLocks noChangeArrowheads="1"/>
          </p:cNvSpPr>
          <p:nvPr/>
        </p:nvSpPr>
        <p:spPr bwMode="auto">
          <a:xfrm>
            <a:off x="7508974" y="4059007"/>
            <a:ext cx="1439913" cy="359769"/>
          </a:xfrm>
          <a:prstGeom prst="rect">
            <a:avLst/>
          </a:prstGeom>
          <a:solidFill>
            <a:srgbClr val="FFFFCC"/>
          </a:solidFill>
          <a:ln w="3175">
            <a:solidFill>
              <a:srgbClr val="EEF7F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D60093"/>
                </a:solidFill>
                <a:latin typeface="Times New Roman" pitchFamily="18" charset="0"/>
              </a:rPr>
              <a:t>Hưng</a:t>
            </a:r>
            <a:r>
              <a:rPr lang="en-US" sz="16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D60093"/>
                </a:solidFill>
                <a:latin typeface="Times New Roman" pitchFamily="18" charset="0"/>
              </a:rPr>
              <a:t>Yên</a:t>
            </a:r>
            <a:endParaRPr lang="en-US" sz="1600" b="1" dirty="0">
              <a:solidFill>
                <a:srgbClr val="D60093"/>
              </a:solidFill>
              <a:latin typeface="Times New Roman" pitchFamily="18" charset="0"/>
            </a:endParaRPr>
          </a:p>
        </p:txBody>
      </p:sp>
      <p:sp>
        <p:nvSpPr>
          <p:cNvPr id="88072" name="Text Box 8"/>
          <p:cNvSpPr txBox="1">
            <a:spLocks noChangeArrowheads="1"/>
          </p:cNvSpPr>
          <p:nvPr/>
        </p:nvSpPr>
        <p:spPr bwMode="auto">
          <a:xfrm>
            <a:off x="6789801" y="5613494"/>
            <a:ext cx="1196131" cy="359769"/>
          </a:xfrm>
          <a:prstGeom prst="rect">
            <a:avLst/>
          </a:prstGeom>
          <a:solidFill>
            <a:srgbClr val="CCFF99"/>
          </a:solidFill>
          <a:ln w="3175">
            <a:solidFill>
              <a:srgbClr val="FDB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333399"/>
                </a:solidFill>
                <a:latin typeface="Times New Roman" pitchFamily="18" charset="0"/>
              </a:rPr>
              <a:t>Hà</a:t>
            </a:r>
            <a:r>
              <a:rPr lang="en-US" sz="1600" b="1" dirty="0">
                <a:solidFill>
                  <a:srgbClr val="333399"/>
                </a:solidFill>
                <a:latin typeface="Times New Roman" pitchFamily="18" charset="0"/>
              </a:rPr>
              <a:t> Nam</a:t>
            </a:r>
          </a:p>
        </p:txBody>
      </p:sp>
      <p:sp>
        <p:nvSpPr>
          <p:cNvPr id="88073" name="Text Box 9"/>
          <p:cNvSpPr txBox="1">
            <a:spLocks noChangeArrowheads="1"/>
          </p:cNvSpPr>
          <p:nvPr/>
        </p:nvSpPr>
        <p:spPr bwMode="auto">
          <a:xfrm>
            <a:off x="8126692" y="2418174"/>
            <a:ext cx="1336774" cy="359769"/>
          </a:xfrm>
          <a:prstGeom prst="rect">
            <a:avLst/>
          </a:prstGeom>
          <a:solidFill>
            <a:srgbClr val="FFFFCC"/>
          </a:solidFill>
          <a:ln w="317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</a:rPr>
              <a:t>Bắc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</a:rPr>
              <a:t>Ninh</a:t>
            </a:r>
            <a:endParaRPr lang="en-US" sz="1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88074" name="Text Box 10"/>
          <p:cNvSpPr txBox="1">
            <a:spLocks noChangeArrowheads="1"/>
          </p:cNvSpPr>
          <p:nvPr/>
        </p:nvSpPr>
        <p:spPr bwMode="auto">
          <a:xfrm>
            <a:off x="309415" y="1122767"/>
            <a:ext cx="1190773" cy="359769"/>
          </a:xfrm>
          <a:prstGeom prst="rect">
            <a:avLst/>
          </a:prstGeom>
          <a:solidFill>
            <a:srgbClr val="FFCCFF"/>
          </a:solidFill>
          <a:ln w="3175">
            <a:solidFill>
              <a:srgbClr val="CC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CC0000"/>
                </a:solidFill>
                <a:latin typeface="Times New Roman" pitchFamily="18" charset="0"/>
              </a:rPr>
              <a:t>Phú</a:t>
            </a:r>
            <a:r>
              <a:rPr lang="en-US" sz="16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CC0000"/>
                </a:solidFill>
                <a:latin typeface="Times New Roman" pitchFamily="18" charset="0"/>
              </a:rPr>
              <a:t>Thọ</a:t>
            </a:r>
            <a:endParaRPr lang="en-US" sz="1600" b="1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88075" name="Text Box 11"/>
          <p:cNvSpPr txBox="1">
            <a:spLocks noChangeArrowheads="1"/>
          </p:cNvSpPr>
          <p:nvPr/>
        </p:nvSpPr>
        <p:spPr bwMode="auto">
          <a:xfrm>
            <a:off x="5657892" y="259161"/>
            <a:ext cx="1749326" cy="359769"/>
          </a:xfrm>
          <a:prstGeom prst="rect">
            <a:avLst/>
          </a:prstGeom>
          <a:solidFill>
            <a:srgbClr val="66CCFF"/>
          </a:solidFill>
          <a:ln w="3175">
            <a:solidFill>
              <a:srgbClr val="FCD8F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CC0000"/>
                </a:solidFill>
                <a:latin typeface="Times New Roman" pitchFamily="18" charset="0"/>
              </a:rPr>
              <a:t>Thái</a:t>
            </a:r>
            <a:r>
              <a:rPr lang="en-US" sz="16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CC0000"/>
                </a:solidFill>
                <a:latin typeface="Times New Roman" pitchFamily="18" charset="0"/>
              </a:rPr>
              <a:t>nguyên</a:t>
            </a:r>
            <a:endParaRPr lang="en-US" sz="1600" b="1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88076" name="Text Box 12"/>
          <p:cNvSpPr txBox="1">
            <a:spLocks noChangeArrowheads="1"/>
          </p:cNvSpPr>
          <p:nvPr/>
        </p:nvSpPr>
        <p:spPr bwMode="auto">
          <a:xfrm>
            <a:off x="8539242" y="950044"/>
            <a:ext cx="1391692" cy="359769"/>
          </a:xfrm>
          <a:prstGeom prst="rect">
            <a:avLst/>
          </a:prstGeom>
          <a:solidFill>
            <a:srgbClr val="CCFF99"/>
          </a:solidFill>
          <a:ln w="9525">
            <a:solidFill>
              <a:srgbClr val="FCD8F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dirty="0" err="1">
                <a:solidFill>
                  <a:srgbClr val="D60093"/>
                </a:solidFill>
                <a:latin typeface="Times New Roman" pitchFamily="18" charset="0"/>
              </a:rPr>
              <a:t>Bắc</a:t>
            </a:r>
            <a:r>
              <a:rPr lang="en-US" sz="1600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1600" dirty="0" err="1">
                <a:solidFill>
                  <a:srgbClr val="D60093"/>
                </a:solidFill>
                <a:latin typeface="Times New Roman" pitchFamily="18" charset="0"/>
              </a:rPr>
              <a:t>Giang</a:t>
            </a:r>
            <a:endParaRPr lang="en-US" sz="1600" dirty="0">
              <a:solidFill>
                <a:srgbClr val="D60093"/>
              </a:solidFill>
              <a:latin typeface="Times New Roman" pitchFamily="18" charset="0"/>
            </a:endParaRPr>
          </a:p>
        </p:txBody>
      </p:sp>
      <p:sp>
        <p:nvSpPr>
          <p:cNvPr id="88077" name="Oval 13"/>
          <p:cNvSpPr>
            <a:spLocks noChangeArrowheads="1"/>
          </p:cNvSpPr>
          <p:nvPr/>
        </p:nvSpPr>
        <p:spPr bwMode="auto">
          <a:xfrm>
            <a:off x="4423103" y="4318000"/>
            <a:ext cx="1234976" cy="259080"/>
          </a:xfrm>
          <a:prstGeom prst="ellipse">
            <a:avLst/>
          </a:prstGeom>
          <a:solidFill>
            <a:srgbClr val="FACAD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709" tIns="37854" rIns="75709" bIns="37854" anchor="ctr"/>
          <a:lstStyle/>
          <a:p>
            <a:pPr defTabSz="757659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88078" name="Text Box 14"/>
          <p:cNvSpPr txBox="1">
            <a:spLocks noChangeArrowheads="1"/>
          </p:cNvSpPr>
          <p:nvPr/>
        </p:nvSpPr>
        <p:spPr bwMode="auto">
          <a:xfrm>
            <a:off x="3702249" y="2504527"/>
            <a:ext cx="2161878" cy="806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</a:rPr>
              <a:t>Hà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</a:rPr>
              <a:t>Nội</a:t>
            </a:r>
            <a:endParaRPr lang="en-US" sz="45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543052" y="6149050"/>
            <a:ext cx="7392813" cy="115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2337" tIns="56101" rIns="112337" bIns="56101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Em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hãy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quan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sát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lược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đồ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và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cho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biết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: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Hà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Nội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tiếp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giáp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với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những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tỉnh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nào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2522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8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50" autoRev="1" fill="remove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8" dur="250" autoRev="1" fill="remove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250" autoRev="1" fill="remove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5" dur="250" autoRev="1" fill="remove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autoRev="1" fill="remove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7" grpId="0" animBg="1"/>
      <p:bldP spid="88069" grpId="0" animBg="1"/>
      <p:bldP spid="88070" grpId="0" animBg="1"/>
      <p:bldP spid="88071" grpId="0" animBg="1"/>
      <p:bldP spid="88072" grpId="0" animBg="1"/>
      <p:bldP spid="88073" grpId="0" animBg="1"/>
      <p:bldP spid="88074" grpId="0" animBg="1"/>
      <p:bldP spid="88075" grpId="0" animBg="1"/>
      <p:bldP spid="88076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6" name="Picture 6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242" y="0"/>
            <a:ext cx="9155161" cy="7772400"/>
          </a:xfrm>
          <a:prstGeom prst="rect">
            <a:avLst/>
          </a:prstGeom>
          <a:noFill/>
          <a:ln w="9525">
            <a:solidFill>
              <a:srgbClr val="9E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411213" y="1743960"/>
            <a:ext cx="2571750" cy="3437640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669" tIns="56277" rIns="112669" bIns="56277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600">
                <a:solidFill>
                  <a:srgbClr val="0000FF"/>
                </a:solidFill>
                <a:latin typeface="Times New Roman" pitchFamily="18" charset="0"/>
              </a:rPr>
              <a:t>Quan sát lược đồ và cho biết Hà Nội có con sông nào chảy qua?</a:t>
            </a:r>
          </a:p>
        </p:txBody>
      </p:sp>
    </p:spTree>
    <p:extLst>
      <p:ext uri="{BB962C8B-B14F-4D97-AF65-F5344CB8AC3E}">
        <p14:creationId xmlns:p14="http://schemas.microsoft.com/office/powerpoint/2010/main" val="279690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9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Untitled-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t="2222" r="4443" b="2222"/>
          <a:stretch>
            <a:fillRect/>
          </a:stretch>
        </p:blipFill>
        <p:spPr bwMode="auto">
          <a:xfrm>
            <a:off x="1" y="86361"/>
            <a:ext cx="8948887" cy="7513319"/>
          </a:xfrm>
          <a:prstGeom prst="rect">
            <a:avLst/>
          </a:prstGeom>
          <a:noFill/>
          <a:ln w="57150">
            <a:solidFill>
              <a:srgbClr val="D6009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9166780" y="304800"/>
            <a:ext cx="3112127" cy="2575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2489" tIns="56181" rIns="112489" bIns="56181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Hà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tới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tỉnh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khác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giao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thông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8991600" y="3200400"/>
            <a:ext cx="3395512" cy="4055613"/>
          </a:xfrm>
          <a:prstGeom prst="rect">
            <a:avLst/>
          </a:prstGeom>
        </p:spPr>
        <p:txBody>
          <a:bodyPr wrap="square" lIns="114949" tIns="57475" rIns="114949" bIns="57475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  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Hà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Nội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tới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tỉnh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khác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loại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giao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thông:đường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bô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̣,</a:t>
            </a:r>
          </a:p>
          <a:p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đường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thủy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đường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sắt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va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̀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đường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hàng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33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3" name="Group 3"/>
          <p:cNvGrpSpPr>
            <a:grpSpLocks/>
          </p:cNvGrpSpPr>
          <p:nvPr/>
        </p:nvGrpSpPr>
        <p:grpSpPr bwMode="auto">
          <a:xfrm>
            <a:off x="3908730" y="1677007"/>
            <a:ext cx="4321076" cy="1124030"/>
            <a:chOff x="1968" y="69"/>
            <a:chExt cx="2016" cy="624"/>
          </a:xfrm>
        </p:grpSpPr>
        <p:sp>
          <p:nvSpPr>
            <p:cNvPr id="40964" name="AutoShape 4"/>
            <p:cNvSpPr>
              <a:spLocks noChangeArrowheads="1"/>
            </p:cNvSpPr>
            <p:nvPr/>
          </p:nvSpPr>
          <p:spPr bwMode="auto">
            <a:xfrm>
              <a:off x="1968" y="69"/>
              <a:ext cx="2016" cy="624"/>
            </a:xfrm>
            <a:prstGeom prst="downArrowCallout">
              <a:avLst>
                <a:gd name="adj1" fmla="val 80769"/>
                <a:gd name="adj2" fmla="val 80769"/>
                <a:gd name="adj3" fmla="val 16667"/>
                <a:gd name="adj4" fmla="val 6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59070" fontAlgn="base">
                <a:spcBef>
                  <a:spcPct val="0"/>
                </a:spcBef>
                <a:spcAft>
                  <a:spcPct val="0"/>
                </a:spcAft>
              </a:pPr>
              <a:endParaRPr lang="en-US" sz="2100">
                <a:solidFill>
                  <a:srgbClr val="000000"/>
                </a:solidFill>
              </a:endParaRPr>
            </a:p>
          </p:txBody>
        </p:sp>
        <p:sp>
          <p:nvSpPr>
            <p:cNvPr id="40965" name="Text Box 5"/>
            <p:cNvSpPr txBox="1">
              <a:spLocks noChangeArrowheads="1"/>
            </p:cNvSpPr>
            <p:nvPr/>
          </p:nvSpPr>
          <p:spPr bwMode="auto">
            <a:xfrm>
              <a:off x="2203" y="69"/>
              <a:ext cx="1536" cy="4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35845" tIns="67922" rIns="135845" bIns="67922">
              <a:spAutoFit/>
            </a:bodyPr>
            <a:lstStyle>
              <a:lvl1pPr defTabSz="1358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679450" defTabSz="135890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358900" defTabSz="13589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2036763" defTabSz="13589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716213" defTabSz="13589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3173413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3630613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4087813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4545013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4000" b="1" dirty="0" err="1">
                  <a:latin typeface="Times New Roman" pitchFamily="18" charset="0"/>
                </a:rPr>
                <a:t>Kết</a:t>
              </a:r>
              <a:r>
                <a:rPr lang="en-US" sz="4000" b="1" dirty="0">
                  <a:latin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</a:rPr>
                <a:t>luận</a:t>
              </a:r>
              <a:endParaRPr lang="en-US" sz="4000" b="1" dirty="0">
                <a:latin typeface="Times New Roman" pitchFamily="18" charset="0"/>
              </a:endParaRPr>
            </a:p>
          </p:txBody>
        </p:sp>
      </p:grpSp>
      <p:sp>
        <p:nvSpPr>
          <p:cNvPr id="40966" name="AutoShape 6"/>
          <p:cNvSpPr>
            <a:spLocks noChangeArrowheads="1"/>
          </p:cNvSpPr>
          <p:nvPr/>
        </p:nvSpPr>
        <p:spPr bwMode="auto">
          <a:xfrm>
            <a:off x="925831" y="2590801"/>
            <a:ext cx="11109424" cy="4110068"/>
          </a:xfrm>
          <a:prstGeom prst="horizontalScroll">
            <a:avLst>
              <a:gd name="adj" fmla="val 12500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lIns="75856" tIns="37928" rIns="75856" bIns="37928" anchor="ctr"/>
          <a:lstStyle/>
          <a:p>
            <a:pPr defTabSz="759070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1706879" y="3584547"/>
            <a:ext cx="9875521" cy="2206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2779" tIns="56336" rIns="112779" bIns="56336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   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Thủ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đô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Hà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Nội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nằm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ở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trung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tâm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đồng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bằng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Bắc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Bộ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nơi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có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sông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Hồng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chảy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qua,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rất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thuận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lợi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cho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việc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giao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lưu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với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các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địa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phương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trong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nước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và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thế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giới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213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6" grpId="0" animBg="1"/>
      <p:bldP spid="4096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1954265" y="2418166"/>
            <a:ext cx="9669511" cy="437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904" tIns="56401" rIns="112904" bIns="56401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2160626" y="2418166"/>
            <a:ext cx="9566374" cy="437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904" tIns="56401" rIns="112904" bIns="56401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41996" name="Text Box 12"/>
          <p:cNvSpPr txBox="1">
            <a:spLocks noChangeArrowheads="1"/>
          </p:cNvSpPr>
          <p:nvPr/>
        </p:nvSpPr>
        <p:spPr bwMode="auto">
          <a:xfrm>
            <a:off x="671959" y="1605115"/>
            <a:ext cx="11215241" cy="1138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619" tIns="45379" rIns="90619" bIns="4537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544513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090613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1143000" y="2883980"/>
            <a:ext cx="8462986" cy="61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619" tIns="45379" rIns="90619" bIns="4537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544513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090613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1010.</a:t>
            </a:r>
          </a:p>
        </p:txBody>
      </p:sp>
      <p:sp>
        <p:nvSpPr>
          <p:cNvPr id="41998" name="Text Box 14"/>
          <p:cNvSpPr txBox="1">
            <a:spLocks noChangeArrowheads="1"/>
          </p:cNvSpPr>
          <p:nvPr/>
        </p:nvSpPr>
        <p:spPr bwMode="auto">
          <a:xfrm>
            <a:off x="1172744" y="3581400"/>
            <a:ext cx="8580856" cy="61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619" tIns="45379" rIns="90619" bIns="4537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544513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090613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1999" name="Text Box 15"/>
          <p:cNvSpPr txBox="1">
            <a:spLocks noChangeArrowheads="1"/>
          </p:cNvSpPr>
          <p:nvPr/>
        </p:nvSpPr>
        <p:spPr bwMode="auto">
          <a:xfrm>
            <a:off x="1143000" y="4267200"/>
            <a:ext cx="8462986" cy="61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619" tIns="45379" rIns="90619" bIns="4537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544513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090613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Thăng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Long.</a:t>
            </a:r>
          </a:p>
        </p:txBody>
      </p:sp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1161870" y="4953000"/>
            <a:ext cx="8580856" cy="61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619" tIns="45379" rIns="90619" bIns="4537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544513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090613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2001" name="Text Box 17"/>
          <p:cNvSpPr txBox="1">
            <a:spLocks noChangeArrowheads="1"/>
          </p:cNvSpPr>
          <p:nvPr/>
        </p:nvSpPr>
        <p:spPr bwMode="auto">
          <a:xfrm>
            <a:off x="1249094" y="5638800"/>
            <a:ext cx="8464011" cy="61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619" tIns="45379" rIns="90619" bIns="4537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544513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090613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Tới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nay Hà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Nội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1011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623530" y="856062"/>
            <a:ext cx="9130070" cy="667938"/>
          </a:xfrm>
          <a:prstGeom prst="rect">
            <a:avLst/>
          </a:prstGeom>
        </p:spPr>
        <p:txBody>
          <a:bodyPr wrap="square" lIns="112932" tIns="56419" rIns="112932" bIns="56419">
            <a:spAutoFit/>
          </a:bodyPr>
          <a:lstStyle/>
          <a:p>
            <a:pPr defTabSz="1129204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76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4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1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42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2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6" grpId="0"/>
      <p:bldP spid="41997" grpId="0"/>
      <p:bldP spid="41998" grpId="0"/>
      <p:bldP spid="41999" grpId="0"/>
      <p:bldP spid="42000" grpId="0"/>
      <p:bldP spid="4200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16" name="Text Box 12"/>
          <p:cNvSpPr txBox="1">
            <a:spLocks noChangeArrowheads="1"/>
          </p:cNvSpPr>
          <p:nvPr/>
        </p:nvSpPr>
        <p:spPr bwMode="auto">
          <a:xfrm>
            <a:off x="325488" y="4724224"/>
            <a:ext cx="11725572" cy="575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042" tIns="56475" rIns="113042" bIns="5647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Khu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phố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cổ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và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khu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phố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mới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ở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Hà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Nội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có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gì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khác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nhau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72717" name="Text Box 13"/>
          <p:cNvSpPr txBox="1">
            <a:spLocks noChangeArrowheads="1"/>
          </p:cNvSpPr>
          <p:nvPr/>
        </p:nvSpPr>
        <p:spPr bwMode="auto">
          <a:xfrm>
            <a:off x="219195" y="5245623"/>
            <a:ext cx="11728252" cy="265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042" tIns="56475" rIns="113042" bIns="5647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-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Tên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một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số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phố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?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-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Đặc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điểm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tên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phố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?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-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Đặc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điểm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nhà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cửa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?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-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Đặc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điểm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đường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phố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2" name="Oval Callout 1"/>
          <p:cNvSpPr/>
          <p:nvPr/>
        </p:nvSpPr>
        <p:spPr bwMode="auto">
          <a:xfrm>
            <a:off x="5474291" y="5527040"/>
            <a:ext cx="5245565" cy="1295400"/>
          </a:xfrm>
          <a:prstGeom prst="wedgeEllipse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070" tIns="56492" rIns="113070" bIns="56492" numCol="1" spcCol="0" rtlCol="0" anchor="t" anchorCtr="0" compatLnSpc="1">
            <a:prstTxWarp prst="textNoShape">
              <a:avLst/>
            </a:prstTxWarp>
          </a:bodyPr>
          <a:lstStyle/>
          <a:p>
            <a:pPr algn="ctr" defTabSz="1680147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 3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312" y="6729"/>
            <a:ext cx="6104024" cy="472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5488" y="4180765"/>
            <a:ext cx="5435232" cy="577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4949" tIns="57475" rIns="114949" bIns="57475" rtlCol="0">
            <a:spAutoFit/>
          </a:bodyPr>
          <a:lstStyle/>
          <a:p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phô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̉ Hà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Nội</a:t>
            </a:r>
            <a:endParaRPr lang="en-US" sz="3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08578" y="4118318"/>
            <a:ext cx="5570249" cy="577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4949" tIns="57475" rIns="114949" bIns="57475" rtlCol="0">
            <a:spAutoFit/>
          </a:bodyPr>
          <a:lstStyle/>
          <a:p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phô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mới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Hà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Nội</a:t>
            </a:r>
            <a:endParaRPr lang="en-US" sz="3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53" y="172721"/>
            <a:ext cx="5402817" cy="3972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852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2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72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16" grpId="0"/>
      <p:bldP spid="72717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913399"/>
              </p:ext>
            </p:extLst>
          </p:nvPr>
        </p:nvGraphicFramePr>
        <p:xfrm>
          <a:off x="392777" y="2504440"/>
          <a:ext cx="11624310" cy="3494347"/>
        </p:xfrm>
        <a:graphic>
          <a:graphicData uri="http://schemas.openxmlformats.org/drawingml/2006/table">
            <a:tbl>
              <a:tblPr/>
              <a:tblGrid>
                <a:gridCol w="4937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75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889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73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26" marB="518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 cổ HN</a:t>
                      </a: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 mới HN</a:t>
                      </a: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26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vài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23444" marR="123444" marT="51826" marB="518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46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23444" marR="123444" marT="51826" marB="518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46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cửa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23444" marR="123444" marT="51826" marB="518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710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</a:txBody>
                  <a:tcPr marL="123444" marR="123444" marT="51826" marB="518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11481" y="172764"/>
            <a:ext cx="11624310" cy="1899531"/>
          </a:xfrm>
          <a:prstGeom prst="rect">
            <a:avLst/>
          </a:prstGeom>
          <a:noFill/>
        </p:spPr>
        <p:txBody>
          <a:bodyPr wrap="square" lIns="113388" tIns="56660" rIns="113388" bIns="56660" rtlCol="0">
            <a:spAutoFit/>
          </a:bodyPr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PHIẾU BÀI TẬP 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iểm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7549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75" name="Group 7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0941309"/>
              </p:ext>
            </p:extLst>
          </p:nvPr>
        </p:nvGraphicFramePr>
        <p:xfrm>
          <a:off x="0" y="863630"/>
          <a:ext cx="12344400" cy="6678567"/>
        </p:xfrm>
        <a:graphic>
          <a:graphicData uri="http://schemas.openxmlformats.org/drawingml/2006/table">
            <a:tbl>
              <a:tblPr/>
              <a:tblGrid>
                <a:gridCol w="32168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16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11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20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3444" marR="123444" marT="51813" marB="518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cổ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mới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46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23444" marR="123444" marT="51813" marB="518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Bông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Gai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Gà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Mã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Nguyễn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Chí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Thanh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Hoàng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Việt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60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 điểm tên phố .</a:t>
                      </a:r>
                    </a:p>
                  </a:txBody>
                  <a:tcPr marL="123444" marR="123444" marT="51813" marB="518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Gần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buôn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trước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đây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đó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Thường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lấy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danh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301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 điểm nhà cửa .</a:t>
                      </a:r>
                    </a:p>
                  </a:txBody>
                  <a:tcPr marL="123444" marR="123444" marT="51813" marB="518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thấp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mái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Kiến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trúc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cổ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kính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tầng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Kiến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trúc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657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 điểm đường phố .</a:t>
                      </a:r>
                    </a:p>
                  </a:txBody>
                  <a:tcPr marL="123444" marR="123444" marT="51813" marB="518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Chật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hẹp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nhỏ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Yên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tĩnh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To,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rộng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364" name="Rectangle 76"/>
          <p:cNvSpPr>
            <a:spLocks noChangeArrowheads="1"/>
          </p:cNvSpPr>
          <p:nvPr/>
        </p:nvSpPr>
        <p:spPr bwMode="auto">
          <a:xfrm>
            <a:off x="55" y="259133"/>
            <a:ext cx="10189794" cy="545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3388" tIns="56660" rIns="113388" bIns="5666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      MỘT 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SỐ ĐẶC ĐIỂM CỦA PHỐ CỔ VÀ PHỐ MỚI CỦA HÀ NỘI LÀ 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33543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2960" y="1757674"/>
            <a:ext cx="10911840" cy="3347726"/>
          </a:xfrm>
          <a:prstGeom prst="rect">
            <a:avLst/>
          </a:prstGeom>
          <a:noFill/>
        </p:spPr>
        <p:txBody>
          <a:bodyPr wrap="square" lIns="114949" tIns="57475" rIns="114949" bIns="57475" rtlCol="0">
            <a:spAutoFit/>
          </a:bodyPr>
          <a:lstStyle/>
          <a:p>
            <a:pPr lvl="0" algn="just"/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Phô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̉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đường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buôn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ngói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đường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chật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hẹp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pPr fontAlgn="base"/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Phô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mới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phô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đường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to,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2960" y="793118"/>
            <a:ext cx="3086100" cy="654682"/>
          </a:xfrm>
          <a:prstGeom prst="rect">
            <a:avLst/>
          </a:prstGeom>
          <a:noFill/>
        </p:spPr>
        <p:txBody>
          <a:bodyPr wrap="square" lIns="114949" tIns="57475" rIns="114949" bIns="57475" rtlCol="0">
            <a:spAutoFit/>
          </a:bodyPr>
          <a:lstStyle/>
          <a:p>
            <a:r>
              <a:rPr lang="en-US" sz="3500" b="1" u="sng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5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u="sng" dirty="0" err="1"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35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68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2" name="Text Box 6"/>
          <p:cNvSpPr txBox="1">
            <a:spLocks noChangeArrowheads="1"/>
          </p:cNvSpPr>
          <p:nvPr/>
        </p:nvSpPr>
        <p:spPr bwMode="auto">
          <a:xfrm>
            <a:off x="1219200" y="1524000"/>
            <a:ext cx="10439400" cy="3498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2240" tIns="56049" rIns="112240" bIns="5604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5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5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000" dirty="0">
                <a:solidFill>
                  <a:srgbClr val="CC0000"/>
                </a:solidFill>
              </a:rPr>
              <a:t>  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ở ĐBBB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dệt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lụa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Vạn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gốm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Tràng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cói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Kim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̣ ,…</a:t>
            </a:r>
            <a:endParaRPr lang="en-US" sz="35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266" name="Text Box 10"/>
          <p:cNvSpPr txBox="1">
            <a:spLocks noChangeArrowheads="1"/>
          </p:cNvSpPr>
          <p:nvPr/>
        </p:nvSpPr>
        <p:spPr bwMode="auto">
          <a:xfrm>
            <a:off x="925831" y="1554480"/>
            <a:ext cx="10595074" cy="1344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240" tIns="56049" rIns="112240" bIns="5604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500" b="1" dirty="0">
                <a:solidFill>
                  <a:srgbClr val="333399"/>
                </a:solidFill>
              </a:rPr>
              <a:t>    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phiên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6268" name="Text Box 12"/>
          <p:cNvSpPr txBox="1">
            <a:spLocks noChangeArrowheads="1"/>
          </p:cNvSpPr>
          <p:nvPr/>
        </p:nvSpPr>
        <p:spPr bwMode="auto">
          <a:xfrm>
            <a:off x="911274" y="3048000"/>
            <a:ext cx="10518726" cy="2553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76" tIns="45131" rIns="90076" bIns="45131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544513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090613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300" dirty="0">
                <a:solidFill>
                  <a:srgbClr val="FF0000"/>
                </a:solidFill>
              </a:rPr>
              <a:t>  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phiên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tấp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nập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5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ular Callout 1"/>
          <p:cNvSpPr/>
          <p:nvPr/>
        </p:nvSpPr>
        <p:spPr bwMode="auto">
          <a:xfrm>
            <a:off x="3484990" y="518160"/>
            <a:ext cx="5452110" cy="863600"/>
          </a:xfrm>
          <a:prstGeom prst="wedgeRoundRectCallout">
            <a:avLst>
              <a:gd name="adj1" fmla="val -19774"/>
              <a:gd name="adj2" fmla="val 39248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49" tIns="57475" rIns="114949" bIns="57475" numCol="1" rtlCol="0" anchor="t" anchorCtr="0" compatLnSpc="1">
            <a:prstTxWarp prst="textNoShape">
              <a:avLst/>
            </a:prstTxWarp>
          </a:bodyPr>
          <a:lstStyle/>
          <a:p>
            <a:pPr algn="ctr" defTabSz="1708273" fontAlgn="base">
              <a:spcBef>
                <a:spcPct val="0"/>
              </a:spcBef>
              <a:spcAft>
                <a:spcPct val="0"/>
              </a:spcAft>
            </a:pP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22738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6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96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96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96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6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6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6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2" grpId="0" build="allAtOnce"/>
      <p:bldP spid="96266" grpId="0"/>
      <p:bldP spid="9626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2480" y="1551555"/>
            <a:ext cx="11018520" cy="1191645"/>
          </a:xfrm>
          <a:prstGeom prst="rect">
            <a:avLst/>
          </a:prstGeom>
        </p:spPr>
        <p:txBody>
          <a:bodyPr wrap="square" lIns="113388" tIns="56660" rIns="113388" bIns="56660">
            <a:spAutoFit/>
          </a:bodyPr>
          <a:lstStyle/>
          <a:p>
            <a:pPr defTabSz="1684943" fontAlgn="base">
              <a:spcBef>
                <a:spcPct val="0"/>
              </a:spcBef>
              <a:spcAft>
                <a:spcPct val="0"/>
              </a:spcAft>
            </a:pP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05592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" y="345441"/>
            <a:ext cx="12138660" cy="152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048552"/>
            <a:ext cx="12344400" cy="4084744"/>
          </a:xfrm>
          <a:prstGeom prst="rect">
            <a:avLst/>
          </a:prstGeom>
          <a:noFill/>
        </p:spPr>
        <p:txBody>
          <a:bodyPr wrap="square" lIns="113388" tIns="56660" rIns="113388" bIns="56660" rtlCol="0">
            <a:spAutoFit/>
          </a:bodyPr>
          <a:lstStyle/>
          <a:p>
            <a:pPr algn="ctr"/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PHIẾU BÀI TẬP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:………………………………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………………………………………………………………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:……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………………………..…………………………………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:….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…………………………………………………………..…….</a:t>
            </a:r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2231312" y="6842568"/>
            <a:ext cx="7549589" cy="692027"/>
          </a:xfrm>
          <a:prstGeom prst="wedgeRoundRect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388" tIns="56660" rIns="113388" bIns="56660" numCol="1" spcCol="0" rtlCol="0" anchor="t" anchorCtr="0" compatLnSpc="1">
            <a:prstTxWarp prst="textNoShape">
              <a:avLst/>
            </a:prstTxWarp>
          </a:bodyPr>
          <a:lstStyle/>
          <a:p>
            <a:pPr algn="ctr" defTabSz="1684943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THẢO LUẬN NHÓM 4</a:t>
            </a:r>
          </a:p>
        </p:txBody>
      </p:sp>
    </p:spTree>
    <p:extLst>
      <p:ext uri="{BB962C8B-B14F-4D97-AF65-F5344CB8AC3E}">
        <p14:creationId xmlns:p14="http://schemas.microsoft.com/office/powerpoint/2010/main" val="22672429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8610" y="431800"/>
            <a:ext cx="11727180" cy="1039402"/>
          </a:xfrm>
          <a:prstGeom prst="rect">
            <a:avLst/>
          </a:prstGeom>
        </p:spPr>
        <p:txBody>
          <a:bodyPr wrap="square" lIns="114949" tIns="57475" rIns="114949" bIns="57475">
            <a:spAutoFit/>
          </a:bodyPr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 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Trung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tâm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chính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trị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: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Nơi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làm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việc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cơ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quan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lãnh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đạo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cao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nhất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cả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" y="1468120"/>
            <a:ext cx="11624310" cy="544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579" y="7004249"/>
            <a:ext cx="4839176" cy="73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32348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7922" y="301411"/>
            <a:ext cx="12035790" cy="2193564"/>
          </a:xfrm>
          <a:prstGeom prst="rect">
            <a:avLst/>
          </a:prstGeom>
        </p:spPr>
        <p:txBody>
          <a:bodyPr wrap="square" lIns="114949" tIns="57475" rIns="114949" bIns="57475">
            <a:spAutoFit/>
          </a:bodyPr>
          <a:lstStyle/>
          <a:p>
            <a:pPr defTabSz="1133785"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Trung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tâm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văn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hóa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khoa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: 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</a:rPr>
              <a:t>Có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trường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Đại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học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đầu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tiên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Văn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Miếu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-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Quốc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Tử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Giám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nhiều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viện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nghiên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cứu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trường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đại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học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bảo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tàng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thư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viện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,...</a:t>
            </a:r>
          </a:p>
          <a:p>
            <a:pPr defTabSz="1133785" fontAlgn="base">
              <a:spcBef>
                <a:spcPct val="50000"/>
              </a:spcBef>
              <a:spcAft>
                <a:spcPct val="0"/>
              </a:spcAft>
            </a:pPr>
            <a:endParaRPr lang="en-US" sz="3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3" y="1640840"/>
            <a:ext cx="6067327" cy="5267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792" y="6956327"/>
            <a:ext cx="6256994" cy="78803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2053" name="Picture 5" descr="Trang111.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321" y="1640840"/>
            <a:ext cx="5925312" cy="587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08126" y="6990100"/>
            <a:ext cx="5194935" cy="577737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4949" tIns="57475" rIns="114949" bIns="57475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Bảo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tàng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lịch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112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589" y="259081"/>
            <a:ext cx="12014071" cy="1100958"/>
          </a:xfrm>
          <a:prstGeom prst="rect">
            <a:avLst/>
          </a:prstGeom>
        </p:spPr>
        <p:txBody>
          <a:bodyPr wrap="square" lIns="114949" tIns="57475" rIns="114949" bIns="57475">
            <a:spAutoFit/>
          </a:bodyPr>
          <a:lstStyle/>
          <a:p>
            <a:pPr defTabSz="1133785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</a:rPr>
              <a:t>Trung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</a:rPr>
              <a:t>tâm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</a:rPr>
              <a:t>kinh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</a:rPr>
              <a:t>tế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</a:rPr>
              <a:t>lớn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Nhiều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nhà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máy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trung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tâm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thương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mại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siêu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thị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chợ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lớn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ngân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hàng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bưu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điện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94" y="1640840"/>
            <a:ext cx="6234647" cy="544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30" y="7091568"/>
            <a:ext cx="5452110" cy="73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189" y="1640841"/>
            <a:ext cx="5843212" cy="5958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54537" y="7091567"/>
            <a:ext cx="4834890" cy="6546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114949" tIns="57475" rIns="114949" bIns="57475" rtlCol="0">
            <a:spAutoFit/>
          </a:bodyPr>
          <a:lstStyle/>
          <a:p>
            <a:pPr algn="ctr"/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Lắp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ráp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endParaRPr lang="en-US" sz="3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6447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Line 2"/>
          <p:cNvSpPr>
            <a:spLocks noChangeShapeType="1"/>
          </p:cNvSpPr>
          <p:nvPr/>
        </p:nvSpPr>
        <p:spPr bwMode="auto">
          <a:xfrm>
            <a:off x="6377940" y="3108960"/>
            <a:ext cx="822960" cy="51816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39" name="Rectangle 3"/>
          <p:cNvSpPr>
            <a:spLocks noChangeArrowheads="1"/>
          </p:cNvSpPr>
          <p:nvPr/>
        </p:nvSpPr>
        <p:spPr bwMode="auto">
          <a:xfrm>
            <a:off x="308610" y="2763520"/>
            <a:ext cx="11315700" cy="949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marL="1039310" indent="-1039310" defTabSz="1133785" fontAlgn="base">
              <a:spcBef>
                <a:spcPct val="0"/>
              </a:spcBef>
              <a:spcAft>
                <a:spcPct val="0"/>
              </a:spcAft>
            </a:pPr>
            <a:endParaRPr lang="en-US" sz="3500">
              <a:solidFill>
                <a:srgbClr val="0000FF"/>
              </a:solidFill>
            </a:endParaRPr>
          </a:p>
        </p:txBody>
      </p:sp>
      <p:sp>
        <p:nvSpPr>
          <p:cNvPr id="423940" name="Rectangle 4"/>
          <p:cNvSpPr>
            <a:spLocks noChangeArrowheads="1"/>
          </p:cNvSpPr>
          <p:nvPr/>
        </p:nvSpPr>
        <p:spPr bwMode="auto">
          <a:xfrm>
            <a:off x="102870" y="3627120"/>
            <a:ext cx="1543050" cy="103632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3388" tIns="56660" rIns="113388" bIns="56660" anchor="ctr"/>
          <a:lstStyle/>
          <a:p>
            <a:pPr algn="ctr" defTabSz="1133785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Hà Nội</a:t>
            </a:r>
          </a:p>
        </p:txBody>
      </p:sp>
      <p:sp>
        <p:nvSpPr>
          <p:cNvPr id="423941" name="AutoShape 5"/>
          <p:cNvSpPr>
            <a:spLocks noChangeArrowheads="1"/>
          </p:cNvSpPr>
          <p:nvPr/>
        </p:nvSpPr>
        <p:spPr bwMode="auto">
          <a:xfrm>
            <a:off x="2366010" y="1813560"/>
            <a:ext cx="2571750" cy="1122680"/>
          </a:xfrm>
          <a:prstGeom prst="flowChartProcess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3388" tIns="56660" rIns="113388" bIns="56660" anchor="ctr"/>
          <a:lstStyle/>
          <a:p>
            <a:pPr algn="ctr" defTabSz="1133785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Trung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tâm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 defTabSz="1133785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chính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trị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23944" name="Line 8"/>
          <p:cNvSpPr>
            <a:spLocks noChangeShapeType="1"/>
          </p:cNvSpPr>
          <p:nvPr/>
        </p:nvSpPr>
        <p:spPr bwMode="auto">
          <a:xfrm>
            <a:off x="7303770" y="1986280"/>
            <a:ext cx="92583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5" name="Line 9"/>
          <p:cNvSpPr>
            <a:spLocks noChangeShapeType="1"/>
          </p:cNvSpPr>
          <p:nvPr/>
        </p:nvSpPr>
        <p:spPr bwMode="auto">
          <a:xfrm>
            <a:off x="7612380" y="1899920"/>
            <a:ext cx="205740" cy="8636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6" name="Line 10"/>
          <p:cNvSpPr>
            <a:spLocks noChangeShapeType="1"/>
          </p:cNvSpPr>
          <p:nvPr/>
        </p:nvSpPr>
        <p:spPr bwMode="auto">
          <a:xfrm>
            <a:off x="7509510" y="1986280"/>
            <a:ext cx="102870" cy="17272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7" name="Line 11"/>
          <p:cNvSpPr>
            <a:spLocks noChangeShapeType="1"/>
          </p:cNvSpPr>
          <p:nvPr/>
        </p:nvSpPr>
        <p:spPr bwMode="auto">
          <a:xfrm>
            <a:off x="5966460" y="5699760"/>
            <a:ext cx="0" cy="17272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8" name="Line 12"/>
          <p:cNvSpPr>
            <a:spLocks noChangeShapeType="1"/>
          </p:cNvSpPr>
          <p:nvPr/>
        </p:nvSpPr>
        <p:spPr bwMode="auto">
          <a:xfrm>
            <a:off x="4629150" y="5527040"/>
            <a:ext cx="0" cy="34544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9" name="Line 13"/>
          <p:cNvSpPr>
            <a:spLocks noChangeShapeType="1"/>
          </p:cNvSpPr>
          <p:nvPr/>
        </p:nvSpPr>
        <p:spPr bwMode="auto">
          <a:xfrm>
            <a:off x="6480810" y="4577080"/>
            <a:ext cx="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50" name="Line 14"/>
          <p:cNvSpPr>
            <a:spLocks noChangeShapeType="1"/>
          </p:cNvSpPr>
          <p:nvPr/>
        </p:nvSpPr>
        <p:spPr bwMode="auto">
          <a:xfrm>
            <a:off x="6892290" y="3713480"/>
            <a:ext cx="0" cy="17272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51" name="Line 15"/>
          <p:cNvSpPr>
            <a:spLocks noChangeShapeType="1"/>
          </p:cNvSpPr>
          <p:nvPr/>
        </p:nvSpPr>
        <p:spPr bwMode="auto">
          <a:xfrm>
            <a:off x="6377940" y="3108960"/>
            <a:ext cx="822960" cy="51816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53" name="Rectangle 17"/>
          <p:cNvSpPr>
            <a:spLocks noChangeArrowheads="1"/>
          </p:cNvSpPr>
          <p:nvPr/>
        </p:nvSpPr>
        <p:spPr bwMode="auto">
          <a:xfrm>
            <a:off x="617220" y="4577080"/>
            <a:ext cx="1028700" cy="777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57" name="Text Box 21"/>
          <p:cNvSpPr txBox="1">
            <a:spLocks noChangeArrowheads="1"/>
          </p:cNvSpPr>
          <p:nvPr/>
        </p:nvSpPr>
        <p:spPr bwMode="auto">
          <a:xfrm>
            <a:off x="2057400" y="5620660"/>
            <a:ext cx="2880360" cy="976201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>
            <a:spAutoFit/>
          </a:bodyPr>
          <a:lstStyle/>
          <a:p>
            <a:pPr algn="ctr" defTabSz="1133785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Trung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tâm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kinh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tế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lớn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23958" name="Text Box 22"/>
          <p:cNvSpPr txBox="1">
            <a:spLocks noChangeArrowheads="1"/>
          </p:cNvSpPr>
          <p:nvPr/>
        </p:nvSpPr>
        <p:spPr bwMode="auto">
          <a:xfrm>
            <a:off x="2057400" y="3634380"/>
            <a:ext cx="2983230" cy="976201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>
            <a:spAutoFit/>
          </a:bodyPr>
          <a:lstStyle/>
          <a:p>
            <a:pPr algn="ctr" defTabSz="1133785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Trung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tâm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hóa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khoa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học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23959" name="Text Box 23"/>
          <p:cNvSpPr txBox="1">
            <a:spLocks noChangeArrowheads="1"/>
          </p:cNvSpPr>
          <p:nvPr/>
        </p:nvSpPr>
        <p:spPr bwMode="auto">
          <a:xfrm>
            <a:off x="5863590" y="1820817"/>
            <a:ext cx="5760720" cy="976201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>
            <a:spAutoFit/>
          </a:bodyPr>
          <a:lstStyle/>
          <a:p>
            <a:pPr algn="ctr" defTabSz="1133785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làm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việc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cơ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quan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lãnh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đạo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cao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nhất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23960" name="Text Box 24"/>
          <p:cNvSpPr txBox="1">
            <a:spLocks noChangeArrowheads="1"/>
          </p:cNvSpPr>
          <p:nvPr/>
        </p:nvSpPr>
        <p:spPr bwMode="auto">
          <a:xfrm>
            <a:off x="5863590" y="5552285"/>
            <a:ext cx="5760720" cy="1407088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>
            <a:spAutoFit/>
          </a:bodyPr>
          <a:lstStyle/>
          <a:p>
            <a:pPr defTabSz="1133785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Nhiều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nhà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trung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tâm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thương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siêu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thị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chợ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lớn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ngân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hàng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bưu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điện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23961" name="Text Box 25"/>
          <p:cNvSpPr txBox="1">
            <a:spLocks noChangeArrowheads="1"/>
          </p:cNvSpPr>
          <p:nvPr/>
        </p:nvSpPr>
        <p:spPr bwMode="auto">
          <a:xfrm>
            <a:off x="5863590" y="3238549"/>
            <a:ext cx="5657850" cy="1837975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>
            <a:spAutoFit/>
          </a:bodyPr>
          <a:lstStyle/>
          <a:p>
            <a:pPr defTabSz="1133785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 Có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trường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Đại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học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đầu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tiên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Văn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Miếu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-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Quốc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Tử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Giám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nhiều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viện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nghiên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cứu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trường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bảo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tàng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thư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viện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,...</a:t>
            </a:r>
          </a:p>
        </p:txBody>
      </p:sp>
      <p:sp>
        <p:nvSpPr>
          <p:cNvPr id="423962" name="Line 26"/>
          <p:cNvSpPr>
            <a:spLocks noChangeShapeType="1"/>
          </p:cNvSpPr>
          <p:nvPr/>
        </p:nvSpPr>
        <p:spPr bwMode="auto">
          <a:xfrm>
            <a:off x="1748790" y="4058920"/>
            <a:ext cx="30861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63" name="Line 27"/>
          <p:cNvSpPr>
            <a:spLocks noChangeShapeType="1"/>
          </p:cNvSpPr>
          <p:nvPr/>
        </p:nvSpPr>
        <p:spPr bwMode="auto">
          <a:xfrm>
            <a:off x="1645920" y="4663440"/>
            <a:ext cx="822960" cy="94996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64" name="Line 28"/>
          <p:cNvSpPr>
            <a:spLocks noChangeShapeType="1"/>
          </p:cNvSpPr>
          <p:nvPr/>
        </p:nvSpPr>
        <p:spPr bwMode="auto">
          <a:xfrm flipV="1">
            <a:off x="1645920" y="2763520"/>
            <a:ext cx="617220" cy="8636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65" name="Line 29"/>
          <p:cNvSpPr>
            <a:spLocks noChangeShapeType="1"/>
          </p:cNvSpPr>
          <p:nvPr/>
        </p:nvSpPr>
        <p:spPr bwMode="auto">
          <a:xfrm>
            <a:off x="4937760" y="2418080"/>
            <a:ext cx="92583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66" name="Line 30"/>
          <p:cNvSpPr>
            <a:spLocks noChangeShapeType="1"/>
          </p:cNvSpPr>
          <p:nvPr/>
        </p:nvSpPr>
        <p:spPr bwMode="auto">
          <a:xfrm>
            <a:off x="5143500" y="4231640"/>
            <a:ext cx="72009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67" name="Line 31"/>
          <p:cNvSpPr>
            <a:spLocks noChangeShapeType="1"/>
          </p:cNvSpPr>
          <p:nvPr/>
        </p:nvSpPr>
        <p:spPr bwMode="auto">
          <a:xfrm>
            <a:off x="5040630" y="6304280"/>
            <a:ext cx="82296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72" name="Text Box 5"/>
          <p:cNvSpPr txBox="1">
            <a:spLocks noChangeArrowheads="1"/>
          </p:cNvSpPr>
          <p:nvPr/>
        </p:nvSpPr>
        <p:spPr bwMode="auto">
          <a:xfrm>
            <a:off x="457200" y="304800"/>
            <a:ext cx="10031354" cy="119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3388" tIns="56660" rIns="113388" bIns="5666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3.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Hà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Nội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-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trung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tâm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chính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trị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văn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hóa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khoa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học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kinh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tế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lớn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cả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nước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568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23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23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3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3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3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3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3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3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39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39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3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3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959" grpId="0" animBg="1"/>
      <p:bldP spid="423960" grpId="0" animBg="1"/>
      <p:bldP spid="423961" grpId="0" animBg="1"/>
      <p:bldP spid="423965" grpId="0" animBg="1"/>
      <p:bldP spid="423966" grpId="0" animBg="1"/>
      <p:bldP spid="423967" grpId="0" animBg="1"/>
      <p:bldP spid="42397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6994717" y="2590861"/>
            <a:ext cx="4835426" cy="545459"/>
          </a:xfrm>
          <a:prstGeom prst="rect">
            <a:avLst/>
          </a:prstGeom>
          <a:noFill/>
          <a:ln>
            <a:noFill/>
          </a:ln>
          <a:effectLst/>
        </p:spPr>
        <p:txBody>
          <a:bodyPr lIns="113526" tIns="56732" rIns="113526" bIns="56732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Hội</a:t>
            </a:r>
            <a:r>
              <a:rPr lang="en-US" sz="28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trường</a:t>
            </a:r>
            <a:r>
              <a:rPr lang="en-US" sz="2800" b="1" dirty="0">
                <a:solidFill>
                  <a:srgbClr val="CC0066"/>
                </a:solidFill>
                <a:latin typeface="Times New Roman" pitchFamily="18" charset="0"/>
              </a:rPr>
              <a:t> Ba </a:t>
            </a: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Đình</a:t>
            </a:r>
            <a:endParaRPr lang="en-US" sz="2800" b="1" dirty="0">
              <a:solidFill>
                <a:srgbClr val="CC0066"/>
              </a:solidFill>
              <a:latin typeface="Times New Roman" pitchFamily="18" charset="0"/>
            </a:endParaRPr>
          </a:p>
        </p:txBody>
      </p:sp>
      <p:pic>
        <p:nvPicPr>
          <p:cNvPr id="76808" name="Picture 8" descr="DSC_00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998" y="0"/>
            <a:ext cx="6070402" cy="267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9" name="Text Box 9"/>
          <p:cNvSpPr txBox="1">
            <a:spLocks noChangeArrowheads="1"/>
          </p:cNvSpPr>
          <p:nvPr/>
        </p:nvSpPr>
        <p:spPr bwMode="auto">
          <a:xfrm>
            <a:off x="514379" y="2504441"/>
            <a:ext cx="4835426" cy="545459"/>
          </a:xfrm>
          <a:prstGeom prst="rect">
            <a:avLst/>
          </a:prstGeom>
          <a:noFill/>
          <a:ln>
            <a:noFill/>
          </a:ln>
          <a:effectLst/>
        </p:spPr>
        <p:txBody>
          <a:bodyPr lIns="113526" tIns="56732" rIns="113526" bIns="56732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Trung</a:t>
            </a:r>
            <a:r>
              <a:rPr lang="en-US" sz="28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tâm</a:t>
            </a:r>
            <a:r>
              <a:rPr lang="en-US" sz="28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hội</a:t>
            </a:r>
            <a:r>
              <a:rPr lang="en-US" sz="28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nghị</a:t>
            </a:r>
            <a:r>
              <a:rPr lang="en-US" sz="28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quốc</a:t>
            </a:r>
            <a:r>
              <a:rPr lang="en-US" sz="28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gia</a:t>
            </a:r>
            <a:endParaRPr lang="en-US" sz="2800" b="1" dirty="0">
              <a:solidFill>
                <a:srgbClr val="CC0066"/>
              </a:solidFill>
              <a:latin typeface="Times New Roman" pitchFamily="18" charset="0"/>
            </a:endParaRPr>
          </a:p>
        </p:txBody>
      </p:sp>
      <p:pic>
        <p:nvPicPr>
          <p:cNvPr id="76811" name="Picture 11" descr="260713_083315dai-su-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238"/>
            <a:ext cx="6273998" cy="319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12" name="Text Box 12"/>
          <p:cNvSpPr txBox="1">
            <a:spLocks noChangeArrowheads="1"/>
          </p:cNvSpPr>
          <p:nvPr/>
        </p:nvSpPr>
        <p:spPr bwMode="auto">
          <a:xfrm>
            <a:off x="604134" y="6249016"/>
            <a:ext cx="4835426" cy="545459"/>
          </a:xfrm>
          <a:prstGeom prst="rect">
            <a:avLst/>
          </a:prstGeom>
          <a:noFill/>
          <a:ln>
            <a:noFill/>
          </a:ln>
          <a:effectLst/>
        </p:spPr>
        <p:txBody>
          <a:bodyPr lIns="113526" tIns="56732" rIns="113526" bIns="56732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CC0066"/>
                </a:solidFill>
                <a:latin typeface="Times New Roman" pitchFamily="18" charset="0"/>
              </a:rPr>
              <a:t>Đại sứ quán Đan Mạch</a:t>
            </a:r>
          </a:p>
        </p:txBody>
      </p:sp>
      <p:pic>
        <p:nvPicPr>
          <p:cNvPr id="76814" name="Picture 14" descr="lang-chu-tich-ho-chi-minh-di-du-lich-ha-noi-di-tich-lich-su-viet-nam-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539" y="3123805"/>
            <a:ext cx="6170861" cy="311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15" name="Text Box 15"/>
          <p:cNvSpPr txBox="1">
            <a:spLocks noChangeArrowheads="1"/>
          </p:cNvSpPr>
          <p:nvPr/>
        </p:nvSpPr>
        <p:spPr bwMode="auto">
          <a:xfrm>
            <a:off x="6583413" y="6217981"/>
            <a:ext cx="4834085" cy="545459"/>
          </a:xfrm>
          <a:prstGeom prst="rect">
            <a:avLst/>
          </a:prstGeom>
          <a:noFill/>
          <a:ln>
            <a:noFill/>
          </a:ln>
          <a:effectLst/>
        </p:spPr>
        <p:txBody>
          <a:bodyPr lIns="113526" tIns="56732" rIns="113526" bIns="56732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CC0066"/>
                </a:solidFill>
                <a:latin typeface="Times New Roman" pitchFamily="18" charset="0"/>
              </a:rPr>
              <a:t>Lăng Bác</a:t>
            </a:r>
          </a:p>
        </p:txBody>
      </p:sp>
      <p:sp>
        <p:nvSpPr>
          <p:cNvPr id="76816" name="AutoShape 16"/>
          <p:cNvSpPr>
            <a:spLocks noChangeArrowheads="1"/>
          </p:cNvSpPr>
          <p:nvPr/>
        </p:nvSpPr>
        <p:spPr bwMode="auto">
          <a:xfrm>
            <a:off x="294777" y="6934438"/>
            <a:ext cx="822424" cy="690880"/>
          </a:xfrm>
          <a:prstGeom prst="rightArrow">
            <a:avLst>
              <a:gd name="adj1" fmla="val 50000"/>
              <a:gd name="adj2" fmla="val 29980"/>
            </a:avLst>
          </a:prstGeom>
          <a:solidFill>
            <a:srgbClr val="CC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384" tIns="38192" rIns="76384" bIns="38192" anchor="ctr"/>
          <a:lstStyle/>
          <a:p>
            <a:pPr defTabSz="764165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76817" name="Text Box 17"/>
          <p:cNvSpPr txBox="1">
            <a:spLocks noChangeArrowheads="1"/>
          </p:cNvSpPr>
          <p:nvPr/>
        </p:nvSpPr>
        <p:spPr bwMode="auto">
          <a:xfrm>
            <a:off x="1233639" y="6782011"/>
            <a:ext cx="11110763" cy="1037902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526" tIns="56732" rIns="113526" bIns="56732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>
                <a:solidFill>
                  <a:srgbClr val="0033CC"/>
                </a:solidFill>
                <a:latin typeface="Times New Roman" pitchFamily="18" charset="0"/>
              </a:rPr>
              <a:t>Hà Nội là thủ đô, là trung tâm chính trị. Đây là nơi làm việc của các cơ quan lãnh đạo cao nhất của cả nước</a:t>
            </a:r>
          </a:p>
        </p:txBody>
      </p:sp>
      <p:pic>
        <p:nvPicPr>
          <p:cNvPr id="76819" name="Picture 19" descr="65075501-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6726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48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6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6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7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6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6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6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1000"/>
                                        <p:tgtEl>
                                          <p:spTgt spid="76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1000"/>
                                        <p:tgtEl>
                                          <p:spTgt spid="76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6" grpId="0"/>
      <p:bldP spid="76809" grpId="0"/>
      <p:bldP spid="76812" grpId="0"/>
      <p:bldP spid="76815" grpId="0"/>
      <p:bldP spid="76816" grpId="0" animBg="1"/>
      <p:bldP spid="768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1" name="Picture 5" descr="2131468934-1-dai-hoc-su-pham-ha-n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6377137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1" y="3022653"/>
            <a:ext cx="6583411" cy="54566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3721" tIns="56833" rIns="113721" bIns="56833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Trường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Đại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học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sư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phạm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Hà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Nội</a:t>
            </a:r>
            <a:endParaRPr lang="en-US" sz="2800" b="1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75785" name="Text Box 9"/>
          <p:cNvSpPr txBox="1">
            <a:spLocks noChangeArrowheads="1"/>
          </p:cNvSpPr>
          <p:nvPr/>
        </p:nvSpPr>
        <p:spPr bwMode="auto">
          <a:xfrm>
            <a:off x="6994735" y="3022653"/>
            <a:ext cx="5349776" cy="54566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721" tIns="56833" rIns="113721" bIns="56833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CC0000"/>
                </a:solidFill>
                <a:latin typeface="Times New Roman" pitchFamily="18" charset="0"/>
              </a:rPr>
              <a:t>Nhà hát lớn Hà Nội</a:t>
            </a:r>
          </a:p>
        </p:txBody>
      </p:sp>
      <p:pic>
        <p:nvPicPr>
          <p:cNvPr id="75787" name="Picture 11" descr="bao%20tang%20dan%20toc%20h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4705"/>
            <a:ext cx="6273998" cy="29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91" name="Picture 15" descr="bt-hc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367" y="3454400"/>
            <a:ext cx="5864126" cy="302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92" name="Text Box 16"/>
          <p:cNvSpPr txBox="1">
            <a:spLocks noChangeArrowheads="1"/>
          </p:cNvSpPr>
          <p:nvPr/>
        </p:nvSpPr>
        <p:spPr bwMode="auto">
          <a:xfrm>
            <a:off x="309415" y="6475703"/>
            <a:ext cx="5348435" cy="54566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721" tIns="56833" rIns="113721" bIns="56833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CC0000"/>
                </a:solidFill>
                <a:latin typeface="Times New Roman" pitchFamily="18" charset="0"/>
              </a:rPr>
              <a:t>Bảo tàng dân tộc học</a:t>
            </a:r>
          </a:p>
        </p:txBody>
      </p:sp>
      <p:sp>
        <p:nvSpPr>
          <p:cNvPr id="75793" name="Text Box 17"/>
          <p:cNvSpPr txBox="1">
            <a:spLocks noChangeArrowheads="1"/>
          </p:cNvSpPr>
          <p:nvPr/>
        </p:nvSpPr>
        <p:spPr bwMode="auto">
          <a:xfrm>
            <a:off x="6377254" y="6475703"/>
            <a:ext cx="5349776" cy="54566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721" tIns="56833" rIns="113721" bIns="56833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CC0000"/>
                </a:solidFill>
                <a:latin typeface="Times New Roman" pitchFamily="18" charset="0"/>
              </a:rPr>
              <a:t>Bảo tàng Hồ Chí Minh</a:t>
            </a:r>
          </a:p>
        </p:txBody>
      </p:sp>
      <p:sp>
        <p:nvSpPr>
          <p:cNvPr id="75794" name="AutoShape 18"/>
          <p:cNvSpPr>
            <a:spLocks noChangeArrowheads="1"/>
          </p:cNvSpPr>
          <p:nvPr/>
        </p:nvSpPr>
        <p:spPr bwMode="auto">
          <a:xfrm>
            <a:off x="0" y="7081520"/>
            <a:ext cx="823765" cy="690880"/>
          </a:xfrm>
          <a:prstGeom prst="rightArrow">
            <a:avLst>
              <a:gd name="adj1" fmla="val 50000"/>
              <a:gd name="adj2" fmla="val 30029"/>
            </a:avLst>
          </a:prstGeom>
          <a:solidFill>
            <a:srgbClr val="CC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520" tIns="38260" rIns="76520" bIns="38260" anchor="ctr"/>
          <a:lstStyle/>
          <a:p>
            <a:pPr defTabSz="765493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75795" name="Text Box 19"/>
          <p:cNvSpPr txBox="1">
            <a:spLocks noChangeArrowheads="1"/>
          </p:cNvSpPr>
          <p:nvPr/>
        </p:nvSpPr>
        <p:spPr bwMode="auto">
          <a:xfrm>
            <a:off x="1130498" y="7081564"/>
            <a:ext cx="10699552" cy="653385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721" tIns="56833" rIns="113721" bIns="56833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</a:rPr>
              <a:t>Hà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</a:rPr>
              <a:t>Nội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</a:rPr>
              <a:t> -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</a:rPr>
              <a:t>Trung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</a:rPr>
              <a:t>tâm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</a:rPr>
              <a:t>văn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</a:rPr>
              <a:t>hóa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</a:rPr>
              <a:t> -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</a:rPr>
              <a:t>khoa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</a:rPr>
              <a:t>học</a:t>
            </a:r>
            <a:endParaRPr lang="en-US" sz="35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75797" name="Picture 21" descr="201081219385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413" y="0"/>
            <a:ext cx="5760987" cy="304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65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5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75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5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75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75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75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75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2000"/>
                                        <p:tgtEl>
                                          <p:spTgt spid="75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2" grpId="0" animBg="1"/>
      <p:bldP spid="75785" grpId="0" animBg="1"/>
      <p:bldP spid="75792" grpId="0" animBg="1"/>
      <p:bldP spid="75793" grpId="0" animBg="1"/>
      <p:bldP spid="75794" grpId="0" animBg="1"/>
      <p:bldP spid="7579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9" name="Picture 5" descr="65128344-large_1427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6429375" cy="285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604120" y="2705540"/>
            <a:ext cx="4835426" cy="576665"/>
          </a:xfrm>
          <a:prstGeom prst="rect">
            <a:avLst/>
          </a:prstGeom>
          <a:noFill/>
          <a:ln>
            <a:noFill/>
          </a:ln>
          <a:effectLst/>
        </p:spPr>
        <p:txBody>
          <a:bodyPr lIns="113930" tIns="56944" rIns="113930" bIns="56944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</a:rPr>
              <a:t>Chợ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</a:rPr>
              <a:t>Đồng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</a:rPr>
              <a:t>Xuân</a:t>
            </a:r>
            <a:endParaRPr lang="en-US" sz="30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77834" name="Picture 10" descr="Big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413" y="3"/>
            <a:ext cx="5760987" cy="285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35" name="Text Box 11"/>
          <p:cNvSpPr txBox="1">
            <a:spLocks noChangeArrowheads="1"/>
          </p:cNvSpPr>
          <p:nvPr/>
        </p:nvSpPr>
        <p:spPr bwMode="auto">
          <a:xfrm>
            <a:off x="6868813" y="2743324"/>
            <a:ext cx="4835426" cy="545887"/>
          </a:xfrm>
          <a:prstGeom prst="rect">
            <a:avLst/>
          </a:prstGeom>
          <a:noFill/>
          <a:ln>
            <a:noFill/>
          </a:ln>
          <a:effectLst/>
        </p:spPr>
        <p:txBody>
          <a:bodyPr lIns="113930" tIns="56944" rIns="113930" bIns="56944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</a:rPr>
              <a:t>Siêu thị BIG C</a:t>
            </a:r>
          </a:p>
        </p:txBody>
      </p:sp>
      <p:pic>
        <p:nvPicPr>
          <p:cNvPr id="77837" name="Picture 13" descr="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281680"/>
            <a:ext cx="6377137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38" name="Text Box 14"/>
          <p:cNvSpPr txBox="1">
            <a:spLocks noChangeArrowheads="1"/>
          </p:cNvSpPr>
          <p:nvPr/>
        </p:nvSpPr>
        <p:spPr bwMode="auto">
          <a:xfrm>
            <a:off x="411239" y="6390684"/>
            <a:ext cx="4835426" cy="576665"/>
          </a:xfrm>
          <a:prstGeom prst="rect">
            <a:avLst/>
          </a:prstGeom>
          <a:noFill/>
          <a:ln>
            <a:noFill/>
          </a:ln>
          <a:effectLst/>
        </p:spPr>
        <p:txBody>
          <a:bodyPr lIns="113930" tIns="56944" rIns="113930" bIns="56944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</a:rPr>
              <a:t>Ngân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</a:rPr>
              <a:t>hàng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</a:rPr>
              <a:t>nhà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</a:rPr>
              <a:t>nước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77840" name="Picture 16" descr="lac-hong-ban-giao-cong-trinh-toa-nha-viettel-vinh-phuc-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413" y="3281680"/>
            <a:ext cx="5760987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41" name="Text Box 17"/>
          <p:cNvSpPr txBox="1">
            <a:spLocks noChangeArrowheads="1"/>
          </p:cNvSpPr>
          <p:nvPr/>
        </p:nvSpPr>
        <p:spPr bwMode="auto">
          <a:xfrm>
            <a:off x="6994717" y="6390684"/>
            <a:ext cx="4835426" cy="545887"/>
          </a:xfrm>
          <a:prstGeom prst="rect">
            <a:avLst/>
          </a:prstGeom>
          <a:noFill/>
          <a:ln>
            <a:noFill/>
          </a:ln>
          <a:effectLst/>
        </p:spPr>
        <p:txBody>
          <a:bodyPr lIns="113930" tIns="56944" rIns="113930" bIns="56944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</a:rPr>
              <a:t>Tổng công ty Viettel</a:t>
            </a:r>
          </a:p>
        </p:txBody>
      </p:sp>
      <p:sp>
        <p:nvSpPr>
          <p:cNvPr id="77842" name="AutoShape 18"/>
          <p:cNvSpPr>
            <a:spLocks noChangeArrowheads="1"/>
          </p:cNvSpPr>
          <p:nvPr/>
        </p:nvSpPr>
        <p:spPr bwMode="auto">
          <a:xfrm>
            <a:off x="0" y="7081520"/>
            <a:ext cx="823765" cy="690880"/>
          </a:xfrm>
          <a:prstGeom prst="rightArrow">
            <a:avLst>
              <a:gd name="adj1" fmla="val 50000"/>
              <a:gd name="adj2" fmla="val 30029"/>
            </a:avLst>
          </a:prstGeom>
          <a:solidFill>
            <a:srgbClr val="CC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667" tIns="38333" rIns="76667" bIns="38333" anchor="ctr"/>
          <a:lstStyle/>
          <a:p>
            <a:pPr defTabSz="766923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77843" name="Text Box 19"/>
          <p:cNvSpPr txBox="1">
            <a:spLocks noChangeArrowheads="1"/>
          </p:cNvSpPr>
          <p:nvPr/>
        </p:nvSpPr>
        <p:spPr bwMode="auto">
          <a:xfrm>
            <a:off x="1130498" y="7081559"/>
            <a:ext cx="10699552" cy="653609"/>
          </a:xfrm>
          <a:prstGeom prst="rect">
            <a:avLst/>
          </a:prstGeom>
          <a:noFill/>
          <a:ln>
            <a:noFill/>
          </a:ln>
          <a:effectLst/>
        </p:spPr>
        <p:txBody>
          <a:bodyPr lIns="113930" tIns="56944" rIns="113930" bIns="56944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500" b="1" dirty="0" err="1">
                <a:solidFill>
                  <a:srgbClr val="CC0000"/>
                </a:solidFill>
                <a:latin typeface="Times New Roman" pitchFamily="18" charset="0"/>
              </a:rPr>
              <a:t>Hà</a:t>
            </a:r>
            <a:r>
              <a:rPr lang="en-US" sz="35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C0000"/>
                </a:solidFill>
                <a:latin typeface="Times New Roman" pitchFamily="18" charset="0"/>
              </a:rPr>
              <a:t>Nội</a:t>
            </a:r>
            <a:r>
              <a:rPr lang="en-US" sz="3500" b="1" dirty="0">
                <a:solidFill>
                  <a:srgbClr val="CC0000"/>
                </a:solidFill>
                <a:latin typeface="Times New Roman" pitchFamily="18" charset="0"/>
              </a:rPr>
              <a:t> - </a:t>
            </a:r>
            <a:r>
              <a:rPr lang="en-US" sz="3500" b="1" dirty="0" err="1">
                <a:solidFill>
                  <a:srgbClr val="CC0000"/>
                </a:solidFill>
                <a:latin typeface="Times New Roman" pitchFamily="18" charset="0"/>
              </a:rPr>
              <a:t>Trung</a:t>
            </a:r>
            <a:r>
              <a:rPr lang="en-US" sz="35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C0000"/>
                </a:solidFill>
                <a:latin typeface="Times New Roman" pitchFamily="18" charset="0"/>
              </a:rPr>
              <a:t>tâm</a:t>
            </a:r>
            <a:r>
              <a:rPr lang="en-US" sz="35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C0000"/>
                </a:solidFill>
                <a:latin typeface="Times New Roman" pitchFamily="18" charset="0"/>
              </a:rPr>
              <a:t>kinh</a:t>
            </a:r>
            <a:r>
              <a:rPr lang="en-US" sz="35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C0000"/>
                </a:solidFill>
                <a:latin typeface="Times New Roman" pitchFamily="18" charset="0"/>
              </a:rPr>
              <a:t>tế</a:t>
            </a:r>
            <a:r>
              <a:rPr lang="en-US" sz="35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C0000"/>
                </a:solidFill>
                <a:latin typeface="Times New Roman" pitchFamily="18" charset="0"/>
              </a:rPr>
              <a:t>lớn</a:t>
            </a:r>
            <a:r>
              <a:rPr lang="en-US" sz="35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C0000"/>
                </a:solidFill>
                <a:latin typeface="Times New Roman" pitchFamily="18" charset="0"/>
              </a:rPr>
              <a:t>của</a:t>
            </a:r>
            <a:r>
              <a:rPr lang="en-US" sz="35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C0000"/>
                </a:solidFill>
                <a:latin typeface="Times New Roman" pitchFamily="18" charset="0"/>
              </a:rPr>
              <a:t>cả</a:t>
            </a:r>
            <a:r>
              <a:rPr lang="en-US" sz="35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C0000"/>
                </a:solidFill>
                <a:latin typeface="Times New Roman" pitchFamily="18" charset="0"/>
              </a:rPr>
              <a:t>nước</a:t>
            </a:r>
            <a:endParaRPr lang="en-US" sz="3500" b="1" dirty="0">
              <a:solidFill>
                <a:srgbClr val="CC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44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7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10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77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778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77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7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77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77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0" grpId="0"/>
      <p:bldP spid="77835" grpId="0"/>
      <p:bldP spid="77838" grpId="0"/>
      <p:bldP spid="77841" grpId="0"/>
      <p:bldP spid="77842" grpId="0" animBg="1"/>
      <p:bldP spid="7784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1036320"/>
            <a:ext cx="10439400" cy="1223028"/>
          </a:xfrm>
          <a:prstGeom prst="rect">
            <a:avLst/>
          </a:prstGeom>
          <a:noFill/>
        </p:spPr>
        <p:txBody>
          <a:bodyPr wrap="square" lIns="113957" tIns="56960" rIns="113957" bIns="56960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di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Oval Callout 3"/>
          <p:cNvSpPr/>
          <p:nvPr/>
        </p:nvSpPr>
        <p:spPr bwMode="auto">
          <a:xfrm>
            <a:off x="1386840" y="3855720"/>
            <a:ext cx="8290560" cy="2392680"/>
          </a:xfrm>
          <a:prstGeom prst="wedgeEllipse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49" tIns="57475" rIns="114949" bIns="57475" numCol="1" rtlCol="0" anchor="t" anchorCtr="0" compatLnSpc="1">
            <a:prstTxWarp prst="textNoShape">
              <a:avLst/>
            </a:prstTxWarp>
          </a:bodyPr>
          <a:lstStyle/>
          <a:p>
            <a:pPr defTabSz="1708273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Hãy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giới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thiệu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vê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một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́   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địa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mà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thích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defTabSz="1708273" fontAlgn="base">
              <a:spcBef>
                <a:spcPct val="0"/>
              </a:spcBef>
              <a:spcAft>
                <a:spcPct val="0"/>
              </a:spcAft>
            </a:pPr>
            <a:endParaRPr lang="en-US" sz="40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2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" y="152400"/>
            <a:ext cx="5966460" cy="665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577" y="172720"/>
            <a:ext cx="5863590" cy="7167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4879" y="6891992"/>
            <a:ext cx="1989921" cy="651808"/>
          </a:xfrm>
          <a:prstGeom prst="rect">
            <a:avLst/>
          </a:prstGeom>
          <a:noFill/>
        </p:spPr>
        <p:txBody>
          <a:bodyPr wrap="square" lIns="112240" tIns="56052" rIns="112240" bIns="56052" rtlCol="0">
            <a:spAutoFit/>
          </a:bodyPr>
          <a:lstStyle/>
          <a:p>
            <a:r>
              <a:rPr lang="en-US" sz="35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35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35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35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endParaRPr lang="en-US" sz="35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0017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147308" y="105821"/>
            <a:ext cx="9130292" cy="576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3957" tIns="56960" rIns="113957" bIns="56960">
            <a:spAutoFit/>
          </a:bodyPr>
          <a:lstStyle/>
          <a:p>
            <a:pPr defTabSz="1139557">
              <a:spcBef>
                <a:spcPct val="50000"/>
              </a:spcBef>
            </a:pPr>
            <a:r>
              <a:rPr lang="en-US" sz="3000" b="1" dirty="0">
                <a:solidFill>
                  <a:srgbClr val="CC0066"/>
                </a:solidFill>
                <a:latin typeface="Times New Roman" pitchFamily="18" charset="0"/>
              </a:rPr>
              <a:t>DANH LAM THẮNG CẢNH, DI TÍCH LỊCH SỬ</a:t>
            </a:r>
          </a:p>
        </p:txBody>
      </p:sp>
      <p:pic>
        <p:nvPicPr>
          <p:cNvPr id="6" name="Picture 12" descr="10_lang1472-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062" y="737985"/>
            <a:ext cx="5911898" cy="294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6246876" y="3680149"/>
            <a:ext cx="6021324" cy="545920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113957" tIns="56960" rIns="113957" bIns="56960">
            <a:spAutoFit/>
          </a:bodyPr>
          <a:lstStyle/>
          <a:p>
            <a:pPr algn="ctr" defTabSz="1139557">
              <a:spcBef>
                <a:spcPct val="50000"/>
              </a:spcBef>
            </a:pPr>
            <a:r>
              <a:rPr lang="en-US" sz="2800" b="1" kern="0" dirty="0" err="1">
                <a:solidFill>
                  <a:srgbClr val="CC0000"/>
                </a:solidFill>
                <a:latin typeface="Times New Roman" pitchFamily="18" charset="0"/>
              </a:rPr>
              <a:t>Lăng</a:t>
            </a:r>
            <a:r>
              <a:rPr lang="en-US" sz="2800" b="1" kern="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CC0000"/>
                </a:solidFill>
                <a:latin typeface="Times New Roman" pitchFamily="18" charset="0"/>
              </a:rPr>
              <a:t>Bác</a:t>
            </a:r>
            <a:endParaRPr lang="en-US" sz="2800" b="1" kern="0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pic>
        <p:nvPicPr>
          <p:cNvPr id="8" name="Picture 15" descr="new13040524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1" y="712493"/>
            <a:ext cx="5985831" cy="296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498986" y="3680149"/>
            <a:ext cx="5630465" cy="54592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113957" tIns="56960" rIns="113957" bIns="56960">
            <a:spAutoFit/>
          </a:bodyPr>
          <a:lstStyle/>
          <a:p>
            <a:pPr algn="ctr" defTabSz="1139557">
              <a:spcBef>
                <a:spcPct val="50000"/>
              </a:spcBef>
            </a:pP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Văn</a:t>
            </a: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miếu</a:t>
            </a: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Quốc</a:t>
            </a: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Tử</a:t>
            </a: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Giám</a:t>
            </a:r>
            <a:endParaRPr lang="en-US" sz="2800" b="1" kern="0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10" name="Picture 20" descr="DSC036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6" y="4276456"/>
            <a:ext cx="6035778" cy="295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123945" y="7268951"/>
            <a:ext cx="5545957" cy="54592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113957" tIns="56960" rIns="113957" bIns="56960">
            <a:spAutoFit/>
          </a:bodyPr>
          <a:lstStyle/>
          <a:p>
            <a:pPr algn="ctr" defTabSz="1139557">
              <a:spcBef>
                <a:spcPct val="50000"/>
              </a:spcBef>
            </a:pP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Đền</a:t>
            </a: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Ngọc</a:t>
            </a: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Sơn</a:t>
            </a:r>
            <a:endParaRPr lang="en-US" sz="2800" b="1" kern="0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12" name="Picture 23" descr="20130127195430x2SuujPKP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4237202"/>
            <a:ext cx="6021324" cy="303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24"/>
          <p:cNvSpPr txBox="1">
            <a:spLocks noChangeArrowheads="1"/>
          </p:cNvSpPr>
          <p:nvPr/>
        </p:nvSpPr>
        <p:spPr bwMode="auto">
          <a:xfrm>
            <a:off x="5745268" y="7285679"/>
            <a:ext cx="6158653" cy="54592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113957" tIns="56960" rIns="113957" bIns="56960">
            <a:spAutoFit/>
          </a:bodyPr>
          <a:lstStyle/>
          <a:p>
            <a:pPr algn="ctr" defTabSz="1139557">
              <a:spcBef>
                <a:spcPct val="50000"/>
              </a:spcBef>
            </a:pP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Chùa</a:t>
            </a: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</a:rPr>
              <a:t> M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ột</a:t>
            </a: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Cột</a:t>
            </a:r>
            <a:endParaRPr lang="en-US" sz="2800" b="1" kern="0" dirty="0">
              <a:solidFill>
                <a:srgbClr val="C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73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572755" y="2133600"/>
            <a:ext cx="11501966" cy="2535555"/>
            <a:chOff x="147" y="1585"/>
            <a:chExt cx="3354" cy="862"/>
          </a:xfrm>
        </p:grpSpPr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787" y="1585"/>
              <a:ext cx="2016" cy="352"/>
            </a:xfrm>
            <a:prstGeom prst="downArrowCallout">
              <a:avLst>
                <a:gd name="adj1" fmla="val 80769"/>
                <a:gd name="adj2" fmla="val 80769"/>
                <a:gd name="adj3" fmla="val 16667"/>
                <a:gd name="adj4" fmla="val 66667"/>
              </a:avLst>
            </a:prstGeom>
            <a:solidFill>
              <a:schemeClr val="accent1"/>
            </a:solidFill>
            <a:ln w="3810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</a:rPr>
                <a:t>Kết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</a:rPr>
                <a:t>luận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147" y="2045"/>
              <a:ext cx="3354" cy="402"/>
            </a:xfrm>
            <a:prstGeom prst="rect">
              <a:avLst/>
            </a:prstGeom>
            <a:solidFill>
              <a:schemeClr val="accent1"/>
            </a:solidFill>
            <a:ln w="5715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35845" tIns="67922" rIns="135845" bIns="67922">
              <a:spAutoFit/>
            </a:bodyPr>
            <a:lstStyle>
              <a:lvl1pPr defTabSz="135890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679450" defTabSz="135890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358900" defTabSz="13589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2036763" defTabSz="13589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716213" defTabSz="13589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3173413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630613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4087813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545013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Hà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Nội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là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trung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tâm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chính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trị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,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kinh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tế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,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văn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hóa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,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khoa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học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hàng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đầu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của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nước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ta.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5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29687" y="2089826"/>
            <a:ext cx="10576513" cy="3777574"/>
          </a:xfrm>
          <a:prstGeom prst="rect">
            <a:avLst/>
          </a:prstGeom>
        </p:spPr>
        <p:txBody>
          <a:bodyPr wrap="square" lIns="113957" tIns="56960" rIns="113957" bIns="56960">
            <a:spAutoFit/>
          </a:bodyPr>
          <a:lstStyle/>
          <a:p>
            <a:pPr algn="just" defTabSz="1139557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 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Thủ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đô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Hà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Nội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nằm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ở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trung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tâm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đồng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bằng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Bắc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Bộ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nơi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sông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Hồng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chảy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qua,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thuận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lợi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cho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việc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giao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lưu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với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địa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phương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ngoài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phố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cổ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nằm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gần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ở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gần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hồ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Hoàn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Kiếm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Hà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Nội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đã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được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mở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rộng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hiện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đại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h</a:t>
            </a:r>
            <a:r>
              <a:rPr lang="vi-VN" sz="3400" b="1" dirty="0">
                <a:solidFill>
                  <a:srgbClr val="0000FF"/>
                </a:solidFill>
                <a:latin typeface="Times New Roman" pitchFamily="18" charset="0"/>
              </a:rPr>
              <a:t>ơ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n.</a:t>
            </a:r>
          </a:p>
          <a:p>
            <a:pPr algn="just" defTabSz="1139557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 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Thủ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đô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Hà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Nội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trung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tâm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chính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trị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kinh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tế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văn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hóa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khoa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học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hàng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đầu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ta. 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901" y="381000"/>
            <a:ext cx="7143035" cy="107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239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1066800" y="2819400"/>
            <a:ext cx="941324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541107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0" y="0"/>
            <a:ext cx="12344400" cy="7599680"/>
          </a:xfrm>
          <a:prstGeom prst="rect">
            <a:avLst/>
          </a:prstGeom>
          <a:solidFill>
            <a:schemeClr val="bg1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4152" tIns="57061" rIns="114152" bIns="57061" anchor="ctr"/>
          <a:lstStyle/>
          <a:p>
            <a:pPr algn="ctr" defTabSz="1141858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82947" name="Picture 3" descr="Flower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15" y="4663440"/>
            <a:ext cx="1233635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8" name="Picture 4" descr="Flower-03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615" y="6475651"/>
            <a:ext cx="1311324" cy="110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9" name="Picture 5" descr="Flower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15" y="3454400"/>
            <a:ext cx="1233635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0" name="Picture 6" descr="Flower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15" y="2331720"/>
            <a:ext cx="1233635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1" name="Picture 7" descr="Flower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15" y="1296753"/>
            <a:ext cx="1233635" cy="103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2" name="Picture 8" descr="Flower-03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387" y="6475651"/>
            <a:ext cx="1312664" cy="110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3" name="Picture 9" descr="Flower-03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6475651"/>
            <a:ext cx="1311325" cy="110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4" name="Picture 10" descr="Flower-03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274" y="6475651"/>
            <a:ext cx="1312664" cy="110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5" name="Picture 11" descr="Flower-03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6475651"/>
            <a:ext cx="1311325" cy="110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6" name="Picture 12" descr="Flower-03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024" y="6475651"/>
            <a:ext cx="1312664" cy="110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7" name="Picture 13" descr="Tweety-01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6099178"/>
            <a:ext cx="2057400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8" name="Picture 14" descr="Flower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2" y="345440"/>
            <a:ext cx="1233637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9" name="Picture 20" descr="spring-smiley-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863" y="0"/>
            <a:ext cx="2160537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61" name="Picture 17" descr="bea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9185">
            <a:off x="42867" y="5877941"/>
            <a:ext cx="2322612" cy="189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2" name="Picture 18" descr="4898DBC5BEA843B582E10C5800F24FA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51" y="1986280"/>
            <a:ext cx="1851124" cy="414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3" name="Picture 19" descr="Keefers_Dividers20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39" y="2"/>
            <a:ext cx="5092601" cy="13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4" name="Picture 20" descr="Keefers_Dividers20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915" y="2"/>
            <a:ext cx="5091260" cy="13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65" name="WordArt 21"/>
          <p:cNvSpPr>
            <a:spLocks noChangeArrowheads="1" noChangeShapeType="1" noTextEdit="1"/>
          </p:cNvSpPr>
          <p:nvPr/>
        </p:nvSpPr>
        <p:spPr bwMode="auto">
          <a:xfrm>
            <a:off x="3124200" y="2752725"/>
            <a:ext cx="5638800" cy="1392555"/>
          </a:xfrm>
          <a:prstGeom prst="rect">
            <a:avLst/>
          </a:prstGeom>
        </p:spPr>
        <p:txBody>
          <a:bodyPr spcFirstLastPara="1" wrap="none" lIns="76823" tIns="38412" rIns="76823" bIns="38412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defTabSz="768449" fontAlgn="base">
              <a:spcBef>
                <a:spcPct val="0"/>
              </a:spcBef>
              <a:spcAft>
                <a:spcPct val="0"/>
              </a:spcAft>
            </a:pPr>
            <a:r>
              <a:rPr lang="vi-VN" sz="3000" kern="10" spc="-304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TRÒ CHƠI</a:t>
            </a:r>
            <a:endParaRPr lang="en-US" sz="3000" kern="10" spc="-304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2966" name="WordArt 22"/>
          <p:cNvSpPr>
            <a:spLocks noChangeArrowheads="1" noChangeShapeType="1" noTextEdit="1"/>
          </p:cNvSpPr>
          <p:nvPr/>
        </p:nvSpPr>
        <p:spPr bwMode="auto">
          <a:xfrm>
            <a:off x="2519064" y="4481272"/>
            <a:ext cx="7871122" cy="700328"/>
          </a:xfrm>
          <a:prstGeom prst="rect">
            <a:avLst/>
          </a:prstGeom>
        </p:spPr>
        <p:txBody>
          <a:bodyPr wrap="none" lIns="76823" tIns="38412" rIns="76823" bIns="38412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8449" fontAlgn="base">
              <a:spcBef>
                <a:spcPct val="0"/>
              </a:spcBef>
              <a:spcAft>
                <a:spcPct val="0"/>
              </a:spcAft>
            </a:pPr>
            <a:r>
              <a:rPr lang="en-US" sz="3000" kern="10" dirty="0">
                <a:ln w="12700">
                  <a:solidFill>
                    <a:srgbClr val="CC0066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ĐUỔI HÌNH BẮT CHỮ</a:t>
            </a:r>
          </a:p>
        </p:txBody>
      </p:sp>
    </p:spTree>
    <p:extLst>
      <p:ext uri="{BB962C8B-B14F-4D97-AF65-F5344CB8AC3E}">
        <p14:creationId xmlns:p14="http://schemas.microsoft.com/office/powerpoint/2010/main" val="244711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2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829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829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829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829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2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2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3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3000" fill="hold"/>
                                        <p:tgtEl>
                                          <p:spTgt spid="829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3000" fill="hold"/>
                                        <p:tgtEl>
                                          <p:spTgt spid="829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6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65" grpId="0" animBg="1"/>
      <p:bldP spid="82965" grpId="1" animBg="1"/>
      <p:bldP spid="82966" grpId="0" animBg="1"/>
      <p:bldP spid="82966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2655914" y="6858000"/>
            <a:ext cx="6786748" cy="608515"/>
          </a:xfrm>
          <a:prstGeom prst="rect">
            <a:avLst/>
          </a:prstGeom>
          <a:noFill/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lIns="114949" tIns="57475" rIns="114949" bIns="57475">
            <a:spAutoFit/>
          </a:bodyPr>
          <a:lstStyle/>
          <a:p>
            <a:pPr algn="ctr" defTabSz="1149492">
              <a:spcBef>
                <a:spcPct val="50000"/>
              </a:spcBef>
              <a:defRPr/>
            </a:pPr>
            <a:r>
              <a:rPr lang="en-US" sz="3200" b="1" kern="0" dirty="0" err="1">
                <a:solidFill>
                  <a:srgbClr val="FF0066"/>
                </a:solidFill>
                <a:latin typeface="Times New Roman" pitchFamily="18" charset="0"/>
              </a:rPr>
              <a:t>Nhà</a:t>
            </a:r>
            <a:r>
              <a:rPr lang="en-US" sz="3200" b="1" kern="0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66"/>
                </a:solidFill>
                <a:latin typeface="Times New Roman" pitchFamily="18" charset="0"/>
              </a:rPr>
              <a:t>hát</a:t>
            </a:r>
            <a:r>
              <a:rPr lang="en-US" sz="3200" b="1" kern="0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66"/>
                </a:solidFill>
                <a:latin typeface="Times New Roman" pitchFamily="18" charset="0"/>
              </a:rPr>
              <a:t>lớn</a:t>
            </a:r>
            <a:r>
              <a:rPr lang="en-US" sz="3200" b="1" kern="0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66"/>
                </a:solidFill>
                <a:latin typeface="Times New Roman" pitchFamily="18" charset="0"/>
              </a:rPr>
              <a:t>Hà</a:t>
            </a:r>
            <a:r>
              <a:rPr lang="en-US" sz="3200" b="1" kern="0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66"/>
                </a:solidFill>
                <a:latin typeface="Times New Roman" pitchFamily="18" charset="0"/>
              </a:rPr>
              <a:t>Nội</a:t>
            </a:r>
            <a:endParaRPr lang="en-US" sz="3200" b="1" kern="0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5" name="Picture 21" descr="20108121938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" y="172720"/>
            <a:ext cx="11726159" cy="66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73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53" y="172721"/>
            <a:ext cx="10599896" cy="6736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310" y="6908799"/>
            <a:ext cx="9258300" cy="100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00473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708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1439913" y="7118038"/>
            <a:ext cx="9259639" cy="654362"/>
          </a:xfrm>
          <a:prstGeom prst="rect">
            <a:avLst/>
          </a:prstGeom>
          <a:noFill/>
          <a:ln>
            <a:noFill/>
          </a:ln>
          <a:effectLst/>
        </p:spPr>
        <p:txBody>
          <a:bodyPr lIns="114637" tIns="57317" rIns="114637" bIns="57317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500" b="1">
                <a:solidFill>
                  <a:srgbClr val="CC0066"/>
                </a:solidFill>
                <a:latin typeface="Times New Roman" pitchFamily="18" charset="0"/>
              </a:rPr>
              <a:t>Nhà sàn Bác Hồ</a:t>
            </a:r>
          </a:p>
        </p:txBody>
      </p:sp>
    </p:spTree>
    <p:extLst>
      <p:ext uri="{BB962C8B-B14F-4D97-AF65-F5344CB8AC3E}">
        <p14:creationId xmlns:p14="http://schemas.microsoft.com/office/powerpoint/2010/main" val="303880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492e07dd_002607%20ngoc%20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708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1130500" y="7162800"/>
            <a:ext cx="9259641" cy="608479"/>
          </a:xfrm>
          <a:prstGeom prst="rect">
            <a:avLst/>
          </a:prstGeom>
          <a:noFill/>
          <a:ln>
            <a:noFill/>
          </a:ln>
          <a:effectLst/>
        </p:spPr>
        <p:txBody>
          <a:bodyPr lIns="114915" tIns="57457" rIns="114915" bIns="57457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CC0066"/>
                </a:solidFill>
                <a:latin typeface="Times New Roman" pitchFamily="18" charset="0"/>
              </a:rPr>
              <a:t>Cầu</a:t>
            </a:r>
            <a:r>
              <a:rPr lang="en-US" sz="32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66"/>
                </a:solidFill>
                <a:latin typeface="Times New Roman" pitchFamily="18" charset="0"/>
              </a:rPr>
              <a:t>Thê</a:t>
            </a:r>
            <a:r>
              <a:rPr lang="en-US" sz="32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66"/>
                </a:solidFill>
                <a:latin typeface="Times New Roman" pitchFamily="18" charset="0"/>
              </a:rPr>
              <a:t>Húc</a:t>
            </a:r>
            <a:r>
              <a:rPr lang="en-US" sz="3200" b="1" dirty="0">
                <a:solidFill>
                  <a:srgbClr val="CC0066"/>
                </a:solidFill>
                <a:latin typeface="Times New Roman" pitchFamily="18" charset="0"/>
              </a:rPr>
              <a:t> ( </a:t>
            </a:r>
            <a:r>
              <a:rPr lang="en-US" sz="3200" b="1" dirty="0" err="1">
                <a:solidFill>
                  <a:srgbClr val="CC0066"/>
                </a:solidFill>
                <a:latin typeface="Times New Roman" pitchFamily="18" charset="0"/>
              </a:rPr>
              <a:t>Đền</a:t>
            </a:r>
            <a:r>
              <a:rPr lang="en-US" sz="32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66"/>
                </a:solidFill>
                <a:latin typeface="Times New Roman" pitchFamily="18" charset="0"/>
              </a:rPr>
              <a:t>Ngọc</a:t>
            </a:r>
            <a:r>
              <a:rPr lang="en-US" sz="32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66"/>
                </a:solidFill>
                <a:latin typeface="Times New Roman" pitchFamily="18" charset="0"/>
              </a:rPr>
              <a:t>Sơn</a:t>
            </a:r>
            <a:r>
              <a:rPr lang="en-US" sz="3200" b="1" dirty="0">
                <a:solidFill>
                  <a:srgbClr val="CC0066"/>
                </a:solidFill>
                <a:latin typeface="Times New Roman" pitchFamily="18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387026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514350" y="431800"/>
            <a:ext cx="11521440" cy="6984215"/>
            <a:chOff x="1248" y="288"/>
            <a:chExt cx="3744" cy="3777"/>
          </a:xfrm>
        </p:grpSpPr>
        <p:pic>
          <p:nvPicPr>
            <p:cNvPr id="3" name="Picture 27" descr="gia-dat-quan-hoan-kiem-ha-noi-va-quan-1-tphcm-cao-nhat-ca-nuoc143166338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288"/>
              <a:ext cx="3744" cy="3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Box 9"/>
            <p:cNvSpPr txBox="1">
              <a:spLocks noChangeArrowheads="1"/>
            </p:cNvSpPr>
            <p:nvPr/>
          </p:nvSpPr>
          <p:spPr bwMode="auto">
            <a:xfrm>
              <a:off x="2050" y="3749"/>
              <a:ext cx="1872" cy="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</a:rPr>
                <a:t>Hồ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</a:rPr>
                <a:t>Hoàn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</a:rPr>
                <a:t>Kiếm</a:t>
              </a:r>
              <a:endParaRPr lang="en-US" sz="3200" b="1" dirty="0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403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17"/>
          <p:cNvSpPr>
            <a:spLocks noChangeArrowheads="1" noChangeShapeType="1" noTextEdit="1"/>
          </p:cNvSpPr>
          <p:nvPr/>
        </p:nvSpPr>
        <p:spPr bwMode="auto">
          <a:xfrm>
            <a:off x="3495040" y="2096030"/>
            <a:ext cx="5116830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56"/>
              </a:avLst>
            </a:prstTxWarp>
          </a:bodyPr>
          <a:lstStyle/>
          <a:p>
            <a:r>
              <a:rPr lang="en-US" sz="408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CC33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ĐỊA LÍ </a:t>
            </a:r>
          </a:p>
        </p:txBody>
      </p:sp>
      <p:sp>
        <p:nvSpPr>
          <p:cNvPr id="6148" name="Rectangle 1"/>
          <p:cNvSpPr>
            <a:spLocks noChangeArrowheads="1"/>
          </p:cNvSpPr>
          <p:nvPr/>
        </p:nvSpPr>
        <p:spPr bwMode="auto">
          <a:xfrm>
            <a:off x="1631103" y="4328796"/>
            <a:ext cx="9413240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6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15: </a:t>
            </a:r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6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6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6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altLang="en-US" sz="612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785196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1508760" y="705273"/>
            <a:ext cx="9413240" cy="643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sz="317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 lí </a:t>
            </a:r>
          </a:p>
          <a:p>
            <a:pPr algn="ctr"/>
            <a:r>
              <a:rPr lang="en-US" altLang="en-US" sz="317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15: Thủ đô Hà Nội </a:t>
            </a:r>
          </a:p>
          <a:p>
            <a:r>
              <a:rPr lang="en-US" altLang="en-US" sz="317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Hà Nội - Thành phố lớn ở trung tâm đồng bằng Bắc Bộ</a:t>
            </a:r>
          </a:p>
          <a:p>
            <a:r>
              <a:rPr lang="en-US" altLang="en-US" sz="3173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Thành phố cổ đang ngày càng phát triển</a:t>
            </a:r>
          </a:p>
          <a:p>
            <a:r>
              <a:rPr lang="en-US" altLang="en-US" sz="3173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Các phố cổ nằm ở gần hồ Hoàn Kiếm</a:t>
            </a:r>
          </a:p>
          <a:p>
            <a:r>
              <a:rPr lang="en-US" altLang="en-US" sz="3173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Hà Nội  đang được mở rộng và hiện đại hơn</a:t>
            </a:r>
          </a:p>
          <a:p>
            <a:r>
              <a:rPr lang="en-US" altLang="en-US" sz="317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Hà Nội – Trung tâm chính trị, văn hóa, khoa học và kinh tế lớn của cả nước:</a:t>
            </a:r>
          </a:p>
          <a:p>
            <a:r>
              <a:rPr lang="en-US" altLang="en-US" sz="3173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Trung tâm chính trị: nơi làm việc của các cơ quan lãnh đạo cao nhất cả nước.</a:t>
            </a:r>
          </a:p>
          <a:p>
            <a:r>
              <a:rPr lang="en-US" altLang="en-US" sz="3173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Trung tâm kinh tế: nhiều trung tâm thương mại, giao dịch, ngân hàng, khu công nghiệp.</a:t>
            </a:r>
          </a:p>
        </p:txBody>
      </p:sp>
    </p:spTree>
    <p:extLst>
      <p:ext uri="{BB962C8B-B14F-4D97-AF65-F5344CB8AC3E}">
        <p14:creationId xmlns:p14="http://schemas.microsoft.com/office/powerpoint/2010/main" val="10117663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/>
          <p:nvPr/>
        </p:nvSpPr>
        <p:spPr bwMode="auto">
          <a:xfrm>
            <a:off x="609600" y="990600"/>
            <a:ext cx="10579579" cy="874395"/>
          </a:xfrm>
          <a:prstGeom prst="wedgeEllipse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49" tIns="57475" rIns="114949" bIns="57475" numCol="1" rtlCol="0" anchor="t" anchorCtr="0" compatLnSpc="1">
            <a:prstTxWarp prst="textNoShape">
              <a:avLst/>
            </a:prstTxWarp>
          </a:bodyPr>
          <a:lstStyle/>
          <a:p>
            <a:pPr algn="ctr" defTabSz="1708273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DẶN DÒ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B1A62F-9D48-4F24-8F81-1C6C09B7BA25}"/>
              </a:ext>
            </a:extLst>
          </p:cNvPr>
          <p:cNvSpPr txBox="1"/>
          <p:nvPr/>
        </p:nvSpPr>
        <p:spPr>
          <a:xfrm>
            <a:off x="914400" y="2590800"/>
            <a:ext cx="998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3-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HKI.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623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3"/>
          <p:cNvSpPr/>
          <p:nvPr/>
        </p:nvSpPr>
        <p:spPr>
          <a:xfrm>
            <a:off x="2316586" y="2668165"/>
            <a:ext cx="7820977" cy="1084897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E36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010" tIns="51006" rIns="102010" bIns="51006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7550" lvl="1" indent="-260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37005" lvl="2" indent="-52260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154555" lvl="3" indent="-78295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873375" lvl="4" indent="-10445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HN.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VN</a:t>
            </a:r>
          </a:p>
        </p:txBody>
      </p:sp>
      <p:sp>
        <p:nvSpPr>
          <p:cNvPr id="18" name="Rectangle: Rounded Corners 22"/>
          <p:cNvSpPr/>
          <p:nvPr/>
        </p:nvSpPr>
        <p:spPr>
          <a:xfrm>
            <a:off x="2232026" y="3941975"/>
            <a:ext cx="7905538" cy="1498705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9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010" tIns="51006" rIns="102010" bIns="51006" anchor="ctr"/>
          <a:lstStyle/>
          <a:p>
            <a:pPr defTabSz="582913">
              <a:defRPr/>
            </a:pPr>
            <a:r>
              <a:rPr lang="en-US" sz="238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38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02193" y="1323403"/>
            <a:ext cx="3564303" cy="730872"/>
          </a:xfrm>
          <a:prstGeom prst="rect">
            <a:avLst/>
          </a:prstGeom>
          <a:noFill/>
        </p:spPr>
        <p:txBody>
          <a:bodyPr wrap="none" lIns="102010" tIns="51006" rIns="102010" bIns="51006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582913">
              <a:defRPr/>
            </a:pPr>
            <a:r>
              <a:rPr lang="en-US" sz="408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Yêu</a:t>
            </a:r>
            <a:r>
              <a:rPr lang="en-US" sz="408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8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cầu</a:t>
            </a:r>
            <a:r>
              <a:rPr lang="en-US" sz="408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8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408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8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đạt</a:t>
            </a:r>
            <a:endParaRPr lang="en-US" sz="408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365" name="Rectangle 2"/>
          <p:cNvSpPr>
            <a:spLocks noChangeArrowheads="1"/>
          </p:cNvSpPr>
          <p:nvPr/>
        </p:nvSpPr>
        <p:spPr bwMode="auto">
          <a:xfrm>
            <a:off x="2498302" y="4150678"/>
            <a:ext cx="745574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50000"/>
              </a:spcBef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1pPr>
            <a:lvl2pPr marL="742950" indent="-285750" algn="just">
              <a:spcBef>
                <a:spcPct val="50000"/>
              </a:spcBef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2pPr>
            <a:lvl3pPr marL="1143000" indent="-228600" algn="just">
              <a:spcBef>
                <a:spcPct val="50000"/>
              </a:spcBef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3pPr>
            <a:lvl4pPr marL="1600200" indent="-228600" algn="just">
              <a:spcBef>
                <a:spcPct val="50000"/>
              </a:spcBef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4pPr>
            <a:lvl5pPr marL="2057400" indent="-228600" algn="just">
              <a:spcBef>
                <a:spcPct val="50000"/>
              </a:spcBef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TP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880113"/>
      </p:ext>
    </p:extLst>
  </p:cSld>
  <p:clrMapOvr>
    <a:masterClrMapping/>
  </p:clrMapOvr>
  <p:transition spd="med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1143000" y="3124200"/>
            <a:ext cx="941324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alt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516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849115"/>
            <a:ext cx="6067186" cy="1057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40080" y="1604086"/>
            <a:ext cx="10561320" cy="605714"/>
          </a:xfrm>
          <a:prstGeom prst="rect">
            <a:avLst/>
          </a:prstGeom>
        </p:spPr>
        <p:txBody>
          <a:bodyPr wrap="square" lIns="112309" tIns="56088" rIns="112309" bIns="56088">
            <a:spAutoFit/>
          </a:bodyPr>
          <a:lstStyle/>
          <a:p>
            <a:pPr defTabSz="1121810"/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32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64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39" y="16431"/>
            <a:ext cx="9052024" cy="7298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73" name="Freeform 13"/>
          <p:cNvSpPr>
            <a:spLocks/>
          </p:cNvSpPr>
          <p:nvPr/>
        </p:nvSpPr>
        <p:spPr bwMode="auto">
          <a:xfrm>
            <a:off x="6063868" y="896732"/>
            <a:ext cx="1178719" cy="796132"/>
          </a:xfrm>
          <a:custGeom>
            <a:avLst/>
            <a:gdLst>
              <a:gd name="T0" fmla="*/ 201 w 550"/>
              <a:gd name="T1" fmla="*/ 439 h 443"/>
              <a:gd name="T2" fmla="*/ 137 w 550"/>
              <a:gd name="T3" fmla="*/ 339 h 443"/>
              <a:gd name="T4" fmla="*/ 119 w 550"/>
              <a:gd name="T5" fmla="*/ 247 h 443"/>
              <a:gd name="T6" fmla="*/ 100 w 550"/>
              <a:gd name="T7" fmla="*/ 229 h 443"/>
              <a:gd name="T8" fmla="*/ 82 w 550"/>
              <a:gd name="T9" fmla="*/ 201 h 443"/>
              <a:gd name="T10" fmla="*/ 45 w 550"/>
              <a:gd name="T11" fmla="*/ 147 h 443"/>
              <a:gd name="T12" fmla="*/ 27 w 550"/>
              <a:gd name="T13" fmla="*/ 46 h 443"/>
              <a:gd name="T14" fmla="*/ 55 w 550"/>
              <a:gd name="T15" fmla="*/ 37 h 443"/>
              <a:gd name="T16" fmla="*/ 164 w 550"/>
              <a:gd name="T17" fmla="*/ 55 h 443"/>
              <a:gd name="T18" fmla="*/ 384 w 550"/>
              <a:gd name="T19" fmla="*/ 73 h 443"/>
              <a:gd name="T20" fmla="*/ 439 w 550"/>
              <a:gd name="T21" fmla="*/ 110 h 443"/>
              <a:gd name="T22" fmla="*/ 493 w 550"/>
              <a:gd name="T23" fmla="*/ 128 h 443"/>
              <a:gd name="T24" fmla="*/ 457 w 550"/>
              <a:gd name="T25" fmla="*/ 247 h 443"/>
              <a:gd name="T26" fmla="*/ 301 w 550"/>
              <a:gd name="T27" fmla="*/ 384 h 443"/>
              <a:gd name="T28" fmla="*/ 201 w 550"/>
              <a:gd name="T29" fmla="*/ 439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50" h="443">
                <a:moveTo>
                  <a:pt x="201" y="439"/>
                </a:moveTo>
                <a:cubicBezTo>
                  <a:pt x="178" y="404"/>
                  <a:pt x="151" y="380"/>
                  <a:pt x="137" y="339"/>
                </a:cubicBezTo>
                <a:cubicBezTo>
                  <a:pt x="136" y="331"/>
                  <a:pt x="130" y="266"/>
                  <a:pt x="119" y="247"/>
                </a:cubicBezTo>
                <a:cubicBezTo>
                  <a:pt x="114" y="240"/>
                  <a:pt x="105" y="236"/>
                  <a:pt x="100" y="229"/>
                </a:cubicBezTo>
                <a:cubicBezTo>
                  <a:pt x="93" y="220"/>
                  <a:pt x="87" y="211"/>
                  <a:pt x="82" y="201"/>
                </a:cubicBezTo>
                <a:cubicBezTo>
                  <a:pt x="57" y="150"/>
                  <a:pt x="96" y="196"/>
                  <a:pt x="45" y="147"/>
                </a:cubicBezTo>
                <a:cubicBezTo>
                  <a:pt x="34" y="112"/>
                  <a:pt x="0" y="86"/>
                  <a:pt x="27" y="46"/>
                </a:cubicBezTo>
                <a:cubicBezTo>
                  <a:pt x="32" y="38"/>
                  <a:pt x="46" y="40"/>
                  <a:pt x="55" y="37"/>
                </a:cubicBezTo>
                <a:cubicBezTo>
                  <a:pt x="110" y="0"/>
                  <a:pt x="95" y="50"/>
                  <a:pt x="164" y="55"/>
                </a:cubicBezTo>
                <a:cubicBezTo>
                  <a:pt x="329" y="66"/>
                  <a:pt x="256" y="59"/>
                  <a:pt x="384" y="73"/>
                </a:cubicBezTo>
                <a:cubicBezTo>
                  <a:pt x="402" y="85"/>
                  <a:pt x="418" y="103"/>
                  <a:pt x="439" y="110"/>
                </a:cubicBezTo>
                <a:cubicBezTo>
                  <a:pt x="457" y="116"/>
                  <a:pt x="493" y="128"/>
                  <a:pt x="493" y="128"/>
                </a:cubicBezTo>
                <a:cubicBezTo>
                  <a:pt x="550" y="185"/>
                  <a:pt x="506" y="210"/>
                  <a:pt x="457" y="247"/>
                </a:cubicBezTo>
                <a:cubicBezTo>
                  <a:pt x="418" y="307"/>
                  <a:pt x="372" y="361"/>
                  <a:pt x="301" y="384"/>
                </a:cubicBezTo>
                <a:cubicBezTo>
                  <a:pt x="243" y="443"/>
                  <a:pt x="277" y="427"/>
                  <a:pt x="201" y="439"/>
                </a:cubicBezTo>
                <a:close/>
              </a:path>
            </a:pathLst>
          </a:custGeom>
          <a:noFill/>
          <a:ln w="76200" cmpd="sng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5504" tIns="37752" rIns="75504" bIns="37752"/>
          <a:lstStyle/>
          <a:p>
            <a:pPr defTabSz="755696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40630" y="7254318"/>
            <a:ext cx="5657850" cy="467883"/>
          </a:xfrm>
          <a:prstGeom prst="rect">
            <a:avLst/>
          </a:prstGeom>
          <a:noFill/>
        </p:spPr>
        <p:txBody>
          <a:bodyPr wrap="square" lIns="112932" tIns="56419" rIns="112932" bIns="56419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BẢN ĐỒ ĐỊA LÍ  TỰ NHIÊN VIỆT NAM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4350" y="2286847"/>
            <a:ext cx="2468880" cy="2208953"/>
          </a:xfrm>
          <a:prstGeom prst="rect">
            <a:avLst/>
          </a:prstGeom>
          <a:noFill/>
        </p:spPr>
        <p:txBody>
          <a:bodyPr wrap="square" lIns="114949" tIns="57475" rIns="114949" bIns="57475" rtlCol="0">
            <a:spAutoFit/>
          </a:bodyPr>
          <a:lstStyle/>
          <a:p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Chỉ </a:t>
            </a:r>
            <a:r>
              <a:rPr lang="en-US" sz="3400" b="1" dirty="0" err="1">
                <a:solidFill>
                  <a:srgbClr val="CC0000"/>
                </a:solidFill>
                <a:latin typeface="Times New Roman" pitchFamily="18" charset="0"/>
              </a:rPr>
              <a:t>vị</a:t>
            </a:r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CC0000"/>
                </a:solidFill>
                <a:latin typeface="Times New Roman" pitchFamily="18" charset="0"/>
              </a:rPr>
              <a:t>trí</a:t>
            </a:r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CC0000"/>
                </a:solidFill>
                <a:latin typeface="Times New Roman" pitchFamily="18" charset="0"/>
              </a:rPr>
              <a:t>Hà</a:t>
            </a:r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CC0000"/>
                </a:solidFill>
                <a:latin typeface="Times New Roman" pitchFamily="18" charset="0"/>
              </a:rPr>
              <a:t>Nội</a:t>
            </a:r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CC0000"/>
                </a:solidFill>
                <a:latin typeface="Times New Roman" pitchFamily="18" charset="0"/>
              </a:rPr>
              <a:t>trên</a:t>
            </a:r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CC0000"/>
                </a:solidFill>
                <a:latin typeface="Times New Roman" pitchFamily="18" charset="0"/>
              </a:rPr>
              <a:t>bản</a:t>
            </a:r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CC0000"/>
                </a:solidFill>
                <a:latin typeface="Times New Roman" pitchFamily="18" charset="0"/>
              </a:rPr>
              <a:t>đồ</a:t>
            </a:r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CC0000"/>
                </a:solidFill>
                <a:latin typeface="Times New Roman" pitchFamily="18" charset="0"/>
              </a:rPr>
              <a:t>Việt</a:t>
            </a:r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411971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6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3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3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3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3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73" grpId="0" animBg="1"/>
      <p:bldP spid="66573" grpId="1" animBg="1"/>
      <p:bldP spid="66573" grpId="2" animBg="1"/>
      <p:bldP spid="66573" grpId="3" animBg="1"/>
      <p:bldP spid="66573" grpId="4" animBg="1"/>
      <p:bldP spid="66573" grpId="5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3" y="0"/>
            <a:ext cx="12325697" cy="69088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reeform 1"/>
          <p:cNvSpPr/>
          <p:nvPr/>
        </p:nvSpPr>
        <p:spPr>
          <a:xfrm>
            <a:off x="945870" y="1561373"/>
            <a:ext cx="176349" cy="376844"/>
          </a:xfrm>
          <a:custGeom>
            <a:avLst/>
            <a:gdLst>
              <a:gd name="connsiteX0" fmla="*/ 0 w 130629"/>
              <a:gd name="connsiteY0" fmla="*/ 332509 h 332509"/>
              <a:gd name="connsiteX1" fmla="*/ 59377 w 130629"/>
              <a:gd name="connsiteY1" fmla="*/ 320633 h 332509"/>
              <a:gd name="connsiteX2" fmla="*/ 83127 w 130629"/>
              <a:gd name="connsiteY2" fmla="*/ 249381 h 332509"/>
              <a:gd name="connsiteX3" fmla="*/ 106878 w 130629"/>
              <a:gd name="connsiteY3" fmla="*/ 213756 h 332509"/>
              <a:gd name="connsiteX4" fmla="*/ 130629 w 130629"/>
              <a:gd name="connsiteY4" fmla="*/ 0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629" h="332509">
                <a:moveTo>
                  <a:pt x="0" y="332509"/>
                </a:moveTo>
                <a:cubicBezTo>
                  <a:pt x="19792" y="328550"/>
                  <a:pt x="45105" y="334906"/>
                  <a:pt x="59377" y="320633"/>
                </a:cubicBezTo>
                <a:cubicBezTo>
                  <a:pt x="77080" y="302930"/>
                  <a:pt x="69239" y="270211"/>
                  <a:pt x="83127" y="249381"/>
                </a:cubicBezTo>
                <a:lnTo>
                  <a:pt x="106878" y="213756"/>
                </a:lnTo>
                <a:cubicBezTo>
                  <a:pt x="119082" y="6286"/>
                  <a:pt x="71085" y="59539"/>
                  <a:pt x="130629" y="0"/>
                </a:cubicBezTo>
              </a:path>
            </a:pathLst>
          </a:custGeom>
        </p:spPr>
        <p:txBody>
          <a:bodyPr vert="horz" wrap="square" lIns="112932" tIns="56419" rIns="112932" bIns="56419" numCol="1" spcCol="0" rtlCol="0" anchor="t" anchorCtr="0" compatLnSpc="1">
            <a:prstTxWarp prst="textNoShape">
              <a:avLst/>
            </a:prstTxWarp>
          </a:bodyPr>
          <a:lstStyle/>
          <a:p>
            <a:pPr defTabSz="1678069" fontAlgn="base">
              <a:spcBef>
                <a:spcPct val="0"/>
              </a:spcBef>
              <a:spcAft>
                <a:spcPct val="0"/>
              </a:spcAft>
            </a:pPr>
            <a:endParaRPr lang="en-US" sz="3300">
              <a:latin typeface="Arial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748790" y="1237666"/>
            <a:ext cx="5867597" cy="1024256"/>
          </a:xfrm>
          <a:custGeom>
            <a:avLst/>
            <a:gdLst>
              <a:gd name="connsiteX0" fmla="*/ 0 w 4346368"/>
              <a:gd name="connsiteY0" fmla="*/ 71252 h 903755"/>
              <a:gd name="connsiteX1" fmla="*/ 178129 w 4346368"/>
              <a:gd name="connsiteY1" fmla="*/ 23751 h 903755"/>
              <a:gd name="connsiteX2" fmla="*/ 249381 w 4346368"/>
              <a:gd name="connsiteY2" fmla="*/ 0 h 903755"/>
              <a:gd name="connsiteX3" fmla="*/ 676893 w 4346368"/>
              <a:gd name="connsiteY3" fmla="*/ 11876 h 903755"/>
              <a:gd name="connsiteX4" fmla="*/ 724394 w 4346368"/>
              <a:gd name="connsiteY4" fmla="*/ 35626 h 903755"/>
              <a:gd name="connsiteX5" fmla="*/ 783771 w 4346368"/>
              <a:gd name="connsiteY5" fmla="*/ 95003 h 903755"/>
              <a:gd name="connsiteX6" fmla="*/ 843148 w 4346368"/>
              <a:gd name="connsiteY6" fmla="*/ 166255 h 903755"/>
              <a:gd name="connsiteX7" fmla="*/ 890649 w 4346368"/>
              <a:gd name="connsiteY7" fmla="*/ 249382 h 903755"/>
              <a:gd name="connsiteX8" fmla="*/ 914400 w 4346368"/>
              <a:gd name="connsiteY8" fmla="*/ 320634 h 903755"/>
              <a:gd name="connsiteX9" fmla="*/ 938150 w 4346368"/>
              <a:gd name="connsiteY9" fmla="*/ 605642 h 903755"/>
              <a:gd name="connsiteX10" fmla="*/ 950026 w 4346368"/>
              <a:gd name="connsiteY10" fmla="*/ 641268 h 903755"/>
              <a:gd name="connsiteX11" fmla="*/ 1045028 w 4346368"/>
              <a:gd name="connsiteY11" fmla="*/ 688769 h 903755"/>
              <a:gd name="connsiteX12" fmla="*/ 1104405 w 4346368"/>
              <a:gd name="connsiteY12" fmla="*/ 700645 h 903755"/>
              <a:gd name="connsiteX13" fmla="*/ 1151906 w 4346368"/>
              <a:gd name="connsiteY13" fmla="*/ 712520 h 903755"/>
              <a:gd name="connsiteX14" fmla="*/ 1294410 w 4346368"/>
              <a:gd name="connsiteY14" fmla="*/ 748146 h 903755"/>
              <a:gd name="connsiteX15" fmla="*/ 1531917 w 4346368"/>
              <a:gd name="connsiteY15" fmla="*/ 771897 h 903755"/>
              <a:gd name="connsiteX16" fmla="*/ 1626919 w 4346368"/>
              <a:gd name="connsiteY16" fmla="*/ 807523 h 903755"/>
              <a:gd name="connsiteX17" fmla="*/ 1686296 w 4346368"/>
              <a:gd name="connsiteY17" fmla="*/ 819398 h 903755"/>
              <a:gd name="connsiteX18" fmla="*/ 1721922 w 4346368"/>
              <a:gd name="connsiteY18" fmla="*/ 843149 h 903755"/>
              <a:gd name="connsiteX19" fmla="*/ 1888176 w 4346368"/>
              <a:gd name="connsiteY19" fmla="*/ 866899 h 903755"/>
              <a:gd name="connsiteX20" fmla="*/ 1995054 w 4346368"/>
              <a:gd name="connsiteY20" fmla="*/ 878774 h 903755"/>
              <a:gd name="connsiteX21" fmla="*/ 2125683 w 4346368"/>
              <a:gd name="connsiteY21" fmla="*/ 902525 h 903755"/>
              <a:gd name="connsiteX22" fmla="*/ 2790701 w 4346368"/>
              <a:gd name="connsiteY22" fmla="*/ 878774 h 903755"/>
              <a:gd name="connsiteX23" fmla="*/ 2921329 w 4346368"/>
              <a:gd name="connsiteY23" fmla="*/ 819398 h 903755"/>
              <a:gd name="connsiteX24" fmla="*/ 2968831 w 4346368"/>
              <a:gd name="connsiteY24" fmla="*/ 783772 h 903755"/>
              <a:gd name="connsiteX25" fmla="*/ 3075709 w 4346368"/>
              <a:gd name="connsiteY25" fmla="*/ 748146 h 903755"/>
              <a:gd name="connsiteX26" fmla="*/ 3111335 w 4346368"/>
              <a:gd name="connsiteY26" fmla="*/ 736271 h 903755"/>
              <a:gd name="connsiteX27" fmla="*/ 3146961 w 4346368"/>
              <a:gd name="connsiteY27" fmla="*/ 700645 h 903755"/>
              <a:gd name="connsiteX28" fmla="*/ 3182587 w 4346368"/>
              <a:gd name="connsiteY28" fmla="*/ 676894 h 903755"/>
              <a:gd name="connsiteX29" fmla="*/ 3194462 w 4346368"/>
              <a:gd name="connsiteY29" fmla="*/ 641268 h 903755"/>
              <a:gd name="connsiteX30" fmla="*/ 3218213 w 4346368"/>
              <a:gd name="connsiteY30" fmla="*/ 605642 h 903755"/>
              <a:gd name="connsiteX31" fmla="*/ 3265714 w 4346368"/>
              <a:gd name="connsiteY31" fmla="*/ 522515 h 903755"/>
              <a:gd name="connsiteX32" fmla="*/ 3301340 w 4346368"/>
              <a:gd name="connsiteY32" fmla="*/ 498764 h 903755"/>
              <a:gd name="connsiteX33" fmla="*/ 3515096 w 4346368"/>
              <a:gd name="connsiteY33" fmla="*/ 463138 h 903755"/>
              <a:gd name="connsiteX34" fmla="*/ 3930732 w 4346368"/>
              <a:gd name="connsiteY34" fmla="*/ 451263 h 903755"/>
              <a:gd name="connsiteX35" fmla="*/ 3978233 w 4346368"/>
              <a:gd name="connsiteY35" fmla="*/ 439387 h 903755"/>
              <a:gd name="connsiteX36" fmla="*/ 4049485 w 4346368"/>
              <a:gd name="connsiteY36" fmla="*/ 415637 h 903755"/>
              <a:gd name="connsiteX37" fmla="*/ 4108862 w 4346368"/>
              <a:gd name="connsiteY37" fmla="*/ 403762 h 903755"/>
              <a:gd name="connsiteX38" fmla="*/ 4085111 w 4346368"/>
              <a:gd name="connsiteY38" fmla="*/ 296884 h 903755"/>
              <a:gd name="connsiteX39" fmla="*/ 4073236 w 4346368"/>
              <a:gd name="connsiteY39" fmla="*/ 261258 h 903755"/>
              <a:gd name="connsiteX40" fmla="*/ 4049485 w 4346368"/>
              <a:gd name="connsiteY40" fmla="*/ 225632 h 903755"/>
              <a:gd name="connsiteX41" fmla="*/ 4025735 w 4346368"/>
              <a:gd name="connsiteY41" fmla="*/ 166255 h 903755"/>
              <a:gd name="connsiteX42" fmla="*/ 4108862 w 4346368"/>
              <a:gd name="connsiteY42" fmla="*/ 106878 h 903755"/>
              <a:gd name="connsiteX43" fmla="*/ 4215740 w 4346368"/>
              <a:gd name="connsiteY43" fmla="*/ 71252 h 903755"/>
              <a:gd name="connsiteX44" fmla="*/ 4334493 w 4346368"/>
              <a:gd name="connsiteY44" fmla="*/ 47502 h 903755"/>
              <a:gd name="connsiteX45" fmla="*/ 4346368 w 4346368"/>
              <a:gd name="connsiteY45" fmla="*/ 35626 h 903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346368" h="903755">
                <a:moveTo>
                  <a:pt x="0" y="71252"/>
                </a:moveTo>
                <a:cubicBezTo>
                  <a:pt x="114513" y="38535"/>
                  <a:pt x="55170" y="54491"/>
                  <a:pt x="178129" y="23751"/>
                </a:cubicBezTo>
                <a:cubicBezTo>
                  <a:pt x="202417" y="17679"/>
                  <a:pt x="249381" y="0"/>
                  <a:pt x="249381" y="0"/>
                </a:cubicBezTo>
                <a:cubicBezTo>
                  <a:pt x="391885" y="3959"/>
                  <a:pt x="534733" y="1214"/>
                  <a:pt x="676893" y="11876"/>
                </a:cubicBezTo>
                <a:cubicBezTo>
                  <a:pt x="694546" y="13200"/>
                  <a:pt x="710794" y="24293"/>
                  <a:pt x="724394" y="35626"/>
                </a:cubicBezTo>
                <a:cubicBezTo>
                  <a:pt x="882746" y="167585"/>
                  <a:pt x="609586" y="-21122"/>
                  <a:pt x="783771" y="95003"/>
                </a:cubicBezTo>
                <a:cubicBezTo>
                  <a:pt x="842745" y="183462"/>
                  <a:pt x="766946" y="74811"/>
                  <a:pt x="843148" y="166255"/>
                </a:cubicBezTo>
                <a:cubicBezTo>
                  <a:pt x="859625" y="186028"/>
                  <a:pt x="881716" y="227049"/>
                  <a:pt x="890649" y="249382"/>
                </a:cubicBezTo>
                <a:cubicBezTo>
                  <a:pt x="899947" y="272627"/>
                  <a:pt x="914400" y="320634"/>
                  <a:pt x="914400" y="320634"/>
                </a:cubicBezTo>
                <a:cubicBezTo>
                  <a:pt x="945437" y="506859"/>
                  <a:pt x="902918" y="235714"/>
                  <a:pt x="938150" y="605642"/>
                </a:cubicBezTo>
                <a:cubicBezTo>
                  <a:pt x="939337" y="618103"/>
                  <a:pt x="940145" y="633583"/>
                  <a:pt x="950026" y="641268"/>
                </a:cubicBezTo>
                <a:cubicBezTo>
                  <a:pt x="977973" y="663005"/>
                  <a:pt x="1013361" y="672935"/>
                  <a:pt x="1045028" y="688769"/>
                </a:cubicBezTo>
                <a:cubicBezTo>
                  <a:pt x="1063081" y="697796"/>
                  <a:pt x="1084701" y="696266"/>
                  <a:pt x="1104405" y="700645"/>
                </a:cubicBezTo>
                <a:cubicBezTo>
                  <a:pt x="1120337" y="704186"/>
                  <a:pt x="1136213" y="708036"/>
                  <a:pt x="1151906" y="712520"/>
                </a:cubicBezTo>
                <a:cubicBezTo>
                  <a:pt x="1221489" y="732400"/>
                  <a:pt x="1177253" y="731986"/>
                  <a:pt x="1294410" y="748146"/>
                </a:cubicBezTo>
                <a:cubicBezTo>
                  <a:pt x="1373228" y="759018"/>
                  <a:pt x="1531917" y="771897"/>
                  <a:pt x="1531917" y="771897"/>
                </a:cubicBezTo>
                <a:cubicBezTo>
                  <a:pt x="1550066" y="779156"/>
                  <a:pt x="1602105" y="801320"/>
                  <a:pt x="1626919" y="807523"/>
                </a:cubicBezTo>
                <a:cubicBezTo>
                  <a:pt x="1646501" y="812418"/>
                  <a:pt x="1666504" y="815440"/>
                  <a:pt x="1686296" y="819398"/>
                </a:cubicBezTo>
                <a:cubicBezTo>
                  <a:pt x="1698171" y="827315"/>
                  <a:pt x="1708804" y="837527"/>
                  <a:pt x="1721922" y="843149"/>
                </a:cubicBezTo>
                <a:cubicBezTo>
                  <a:pt x="1761365" y="860053"/>
                  <a:pt x="1866896" y="864659"/>
                  <a:pt x="1888176" y="866899"/>
                </a:cubicBezTo>
                <a:cubicBezTo>
                  <a:pt x="1923824" y="870651"/>
                  <a:pt x="1959523" y="874036"/>
                  <a:pt x="1995054" y="878774"/>
                </a:cubicBezTo>
                <a:cubicBezTo>
                  <a:pt x="2040619" y="884849"/>
                  <a:pt x="2080918" y="893572"/>
                  <a:pt x="2125683" y="902525"/>
                </a:cubicBezTo>
                <a:cubicBezTo>
                  <a:pt x="2131648" y="902401"/>
                  <a:pt x="2607198" y="912139"/>
                  <a:pt x="2790701" y="878774"/>
                </a:cubicBezTo>
                <a:cubicBezTo>
                  <a:pt x="2824939" y="872549"/>
                  <a:pt x="2914059" y="824851"/>
                  <a:pt x="2921329" y="819398"/>
                </a:cubicBezTo>
                <a:cubicBezTo>
                  <a:pt x="2937163" y="807523"/>
                  <a:pt x="2951128" y="792623"/>
                  <a:pt x="2968831" y="783772"/>
                </a:cubicBezTo>
                <a:cubicBezTo>
                  <a:pt x="2968838" y="783769"/>
                  <a:pt x="3057892" y="754085"/>
                  <a:pt x="3075709" y="748146"/>
                </a:cubicBezTo>
                <a:lnTo>
                  <a:pt x="3111335" y="736271"/>
                </a:lnTo>
                <a:cubicBezTo>
                  <a:pt x="3123210" y="724396"/>
                  <a:pt x="3134059" y="711396"/>
                  <a:pt x="3146961" y="700645"/>
                </a:cubicBezTo>
                <a:cubicBezTo>
                  <a:pt x="3157925" y="691508"/>
                  <a:pt x="3173671" y="688039"/>
                  <a:pt x="3182587" y="676894"/>
                </a:cubicBezTo>
                <a:cubicBezTo>
                  <a:pt x="3190407" y="667119"/>
                  <a:pt x="3188864" y="652464"/>
                  <a:pt x="3194462" y="641268"/>
                </a:cubicBezTo>
                <a:cubicBezTo>
                  <a:pt x="3200845" y="628502"/>
                  <a:pt x="3211132" y="618034"/>
                  <a:pt x="3218213" y="605642"/>
                </a:cubicBezTo>
                <a:cubicBezTo>
                  <a:pt x="3230634" y="583906"/>
                  <a:pt x="3246423" y="541806"/>
                  <a:pt x="3265714" y="522515"/>
                </a:cubicBezTo>
                <a:cubicBezTo>
                  <a:pt x="3275806" y="512423"/>
                  <a:pt x="3287927" y="503642"/>
                  <a:pt x="3301340" y="498764"/>
                </a:cubicBezTo>
                <a:cubicBezTo>
                  <a:pt x="3365778" y="475331"/>
                  <a:pt x="3448148" y="466113"/>
                  <a:pt x="3515096" y="463138"/>
                </a:cubicBezTo>
                <a:cubicBezTo>
                  <a:pt x="3653561" y="456984"/>
                  <a:pt x="3792187" y="455221"/>
                  <a:pt x="3930732" y="451263"/>
                </a:cubicBezTo>
                <a:cubicBezTo>
                  <a:pt x="3946566" y="447304"/>
                  <a:pt x="3962600" y="444077"/>
                  <a:pt x="3978233" y="439387"/>
                </a:cubicBezTo>
                <a:cubicBezTo>
                  <a:pt x="4002212" y="432193"/>
                  <a:pt x="4024936" y="420547"/>
                  <a:pt x="4049485" y="415637"/>
                </a:cubicBezTo>
                <a:lnTo>
                  <a:pt x="4108862" y="403762"/>
                </a:lnTo>
                <a:cubicBezTo>
                  <a:pt x="4100696" y="362933"/>
                  <a:pt x="4096295" y="336028"/>
                  <a:pt x="4085111" y="296884"/>
                </a:cubicBezTo>
                <a:cubicBezTo>
                  <a:pt x="4081672" y="284848"/>
                  <a:pt x="4078834" y="272454"/>
                  <a:pt x="4073236" y="261258"/>
                </a:cubicBezTo>
                <a:cubicBezTo>
                  <a:pt x="4066853" y="248492"/>
                  <a:pt x="4055868" y="238398"/>
                  <a:pt x="4049485" y="225632"/>
                </a:cubicBezTo>
                <a:cubicBezTo>
                  <a:pt x="4039952" y="206566"/>
                  <a:pt x="4033652" y="186047"/>
                  <a:pt x="4025735" y="166255"/>
                </a:cubicBezTo>
                <a:cubicBezTo>
                  <a:pt x="4045527" y="106878"/>
                  <a:pt x="4025735" y="134587"/>
                  <a:pt x="4108862" y="106878"/>
                </a:cubicBezTo>
                <a:lnTo>
                  <a:pt x="4215740" y="71252"/>
                </a:lnTo>
                <a:cubicBezTo>
                  <a:pt x="4286257" y="47745"/>
                  <a:pt x="4275043" y="71283"/>
                  <a:pt x="4334493" y="47502"/>
                </a:cubicBezTo>
                <a:cubicBezTo>
                  <a:pt x="4339691" y="45423"/>
                  <a:pt x="4342410" y="39585"/>
                  <a:pt x="4346368" y="35626"/>
                </a:cubicBezTo>
              </a:path>
            </a:pathLst>
          </a:custGeom>
        </p:spPr>
        <p:txBody>
          <a:bodyPr vert="horz" wrap="square" lIns="112932" tIns="56419" rIns="112932" bIns="56419" numCol="1" spcCol="0" rtlCol="0" anchor="t" anchorCtr="0" compatLnSpc="1">
            <a:prstTxWarp prst="textNoShape">
              <a:avLst/>
            </a:prstTxWarp>
          </a:bodyPr>
          <a:lstStyle/>
          <a:p>
            <a:pPr defTabSz="1678069" fontAlgn="base">
              <a:spcBef>
                <a:spcPct val="0"/>
              </a:spcBef>
              <a:spcAft>
                <a:spcPct val="0"/>
              </a:spcAft>
            </a:pPr>
            <a:endParaRPr lang="en-US" sz="3300">
              <a:latin typeface="Arial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24444" y="1911136"/>
            <a:ext cx="753489" cy="363385"/>
          </a:xfrm>
          <a:custGeom>
            <a:avLst/>
            <a:gdLst>
              <a:gd name="connsiteX0" fmla="*/ 0 w 558140"/>
              <a:gd name="connsiteY0" fmla="*/ 320634 h 320634"/>
              <a:gd name="connsiteX1" fmla="*/ 59376 w 558140"/>
              <a:gd name="connsiteY1" fmla="*/ 285008 h 320634"/>
              <a:gd name="connsiteX2" fmla="*/ 95002 w 558140"/>
              <a:gd name="connsiteY2" fmla="*/ 273133 h 320634"/>
              <a:gd name="connsiteX3" fmla="*/ 178129 w 558140"/>
              <a:gd name="connsiteY3" fmla="*/ 225631 h 320634"/>
              <a:gd name="connsiteX4" fmla="*/ 249381 w 558140"/>
              <a:gd name="connsiteY4" fmla="*/ 201881 h 320634"/>
              <a:gd name="connsiteX5" fmla="*/ 320633 w 558140"/>
              <a:gd name="connsiteY5" fmla="*/ 178130 h 320634"/>
              <a:gd name="connsiteX6" fmla="*/ 368135 w 558140"/>
              <a:gd name="connsiteY6" fmla="*/ 166255 h 320634"/>
              <a:gd name="connsiteX7" fmla="*/ 403761 w 558140"/>
              <a:gd name="connsiteY7" fmla="*/ 154379 h 320634"/>
              <a:gd name="connsiteX8" fmla="*/ 463137 w 558140"/>
              <a:gd name="connsiteY8" fmla="*/ 47501 h 320634"/>
              <a:gd name="connsiteX9" fmla="*/ 498763 w 558140"/>
              <a:gd name="connsiteY9" fmla="*/ 23751 h 320634"/>
              <a:gd name="connsiteX10" fmla="*/ 558140 w 558140"/>
              <a:gd name="connsiteY10" fmla="*/ 0 h 320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8140" h="320634">
                <a:moveTo>
                  <a:pt x="0" y="320634"/>
                </a:moveTo>
                <a:cubicBezTo>
                  <a:pt x="19792" y="308759"/>
                  <a:pt x="38731" y="295330"/>
                  <a:pt x="59376" y="285008"/>
                </a:cubicBezTo>
                <a:cubicBezTo>
                  <a:pt x="70572" y="279410"/>
                  <a:pt x="83806" y="278731"/>
                  <a:pt x="95002" y="273133"/>
                </a:cubicBezTo>
                <a:cubicBezTo>
                  <a:pt x="180693" y="230288"/>
                  <a:pt x="74035" y="267268"/>
                  <a:pt x="178129" y="225631"/>
                </a:cubicBezTo>
                <a:cubicBezTo>
                  <a:pt x="201374" y="216333"/>
                  <a:pt x="225630" y="209798"/>
                  <a:pt x="249381" y="201881"/>
                </a:cubicBezTo>
                <a:lnTo>
                  <a:pt x="320633" y="178130"/>
                </a:lnTo>
                <a:cubicBezTo>
                  <a:pt x="336117" y="172969"/>
                  <a:pt x="352442" y="170739"/>
                  <a:pt x="368135" y="166255"/>
                </a:cubicBezTo>
                <a:cubicBezTo>
                  <a:pt x="380171" y="162816"/>
                  <a:pt x="391886" y="158338"/>
                  <a:pt x="403761" y="154379"/>
                </a:cubicBezTo>
                <a:cubicBezTo>
                  <a:pt x="457090" y="101050"/>
                  <a:pt x="434076" y="134685"/>
                  <a:pt x="463137" y="47501"/>
                </a:cubicBezTo>
                <a:cubicBezTo>
                  <a:pt x="467650" y="33961"/>
                  <a:pt x="485645" y="29373"/>
                  <a:pt x="498763" y="23751"/>
                </a:cubicBezTo>
                <a:cubicBezTo>
                  <a:pt x="568237" y="-6024"/>
                  <a:pt x="529049" y="29089"/>
                  <a:pt x="558140" y="0"/>
                </a:cubicBezTo>
              </a:path>
            </a:pathLst>
          </a:custGeom>
        </p:spPr>
        <p:txBody>
          <a:bodyPr vert="horz" wrap="square" lIns="112932" tIns="56419" rIns="112932" bIns="56419" numCol="1" spcCol="0" rtlCol="0" anchor="t" anchorCtr="0" compatLnSpc="1">
            <a:prstTxWarp prst="textNoShape">
              <a:avLst/>
            </a:prstTxWarp>
          </a:bodyPr>
          <a:lstStyle/>
          <a:p>
            <a:pPr defTabSz="1678069" fontAlgn="base">
              <a:spcBef>
                <a:spcPct val="0"/>
              </a:spcBef>
              <a:spcAft>
                <a:spcPct val="0"/>
              </a:spcAft>
            </a:pPr>
            <a:endParaRPr lang="en-US" sz="3300"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9000" y="6889053"/>
            <a:ext cx="6176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2245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44453845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1193</TotalTime>
  <Words>1524</Words>
  <Application>Microsoft Office PowerPoint</Application>
  <PresentationFormat>Custom</PresentationFormat>
  <Paragraphs>158</Paragraphs>
  <Slides>41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41</vt:i4>
      </vt:variant>
    </vt:vector>
  </HeadingPairs>
  <TitlesOfParts>
    <vt:vector size="61" baseType="lpstr">
      <vt:lpstr>Arial</vt:lpstr>
      <vt:lpstr>Calibri</vt:lpstr>
      <vt:lpstr>Times New Roman</vt:lpstr>
      <vt:lpstr>Default Design</vt:lpstr>
      <vt:lpstr>1_Default Design</vt:lpstr>
      <vt:lpstr>2_Default Design</vt:lpstr>
      <vt:lpstr>3_Default Design</vt:lpstr>
      <vt:lpstr>5_Default Design</vt:lpstr>
      <vt:lpstr>4_Default Design</vt:lpstr>
      <vt:lpstr>6_Default Design</vt:lpstr>
      <vt:lpstr>8_Default Design</vt:lpstr>
      <vt:lpstr>9_Default Design</vt:lpstr>
      <vt:lpstr>12_Default Design</vt:lpstr>
      <vt:lpstr>10_Default Design</vt:lpstr>
      <vt:lpstr>13_Default Design</vt:lpstr>
      <vt:lpstr>14_Default Design</vt:lpstr>
      <vt:lpstr>Custom Design</vt:lpstr>
      <vt:lpstr>15_Default Design</vt:lpstr>
      <vt:lpstr>17_Default Design</vt:lpstr>
      <vt:lpstr>18_Default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FPTSHOP GLI</dc:creator>
  <cp:lastModifiedBy>ADMIN</cp:lastModifiedBy>
  <cp:revision>171</cp:revision>
  <dcterms:created xsi:type="dcterms:W3CDTF">2016-12-12T00:38:18Z</dcterms:created>
  <dcterms:modified xsi:type="dcterms:W3CDTF">2021-12-19T09:48:30Z</dcterms:modified>
</cp:coreProperties>
</file>