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9"/>
  </p:notesMasterIdLst>
  <p:sldIdLst>
    <p:sldId id="256" r:id="rId3"/>
    <p:sldId id="258" r:id="rId4"/>
    <p:sldId id="397" r:id="rId5"/>
    <p:sldId id="423" r:id="rId6"/>
    <p:sldId id="422" r:id="rId7"/>
    <p:sldId id="349" r:id="rId8"/>
    <p:sldId id="317" r:id="rId9"/>
    <p:sldId id="318" r:id="rId10"/>
    <p:sldId id="331" r:id="rId11"/>
    <p:sldId id="424" r:id="rId12"/>
    <p:sldId id="425" r:id="rId13"/>
    <p:sldId id="357" r:id="rId14"/>
    <p:sldId id="427" r:id="rId15"/>
    <p:sldId id="428" r:id="rId16"/>
    <p:sldId id="429" r:id="rId17"/>
    <p:sldId id="430" r:id="rId18"/>
    <p:sldId id="361" r:id="rId19"/>
    <p:sldId id="360" r:id="rId20"/>
    <p:sldId id="358" r:id="rId21"/>
    <p:sldId id="359" r:id="rId22"/>
    <p:sldId id="431" r:id="rId23"/>
    <p:sldId id="362" r:id="rId24"/>
    <p:sldId id="363" r:id="rId25"/>
    <p:sldId id="432" r:id="rId26"/>
    <p:sldId id="355" r:id="rId27"/>
    <p:sldId id="434" r:id="rId28"/>
  </p:sldIdLst>
  <p:sldSz cx="9144000" cy="5143500" type="screen16x9"/>
  <p:notesSz cx="6858000" cy="9144000"/>
  <p:embeddedFontLst>
    <p:embeddedFont>
      <p:font typeface=".VnBlackH" panose="020B7200000000000000" pitchFamily="34" charset="0"/>
      <p:regular r:id="rId30"/>
    </p:embeddedFont>
    <p:embeddedFont>
      <p:font typeface=".VnTime" panose="020B7200000000000000"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等线" panose="02010600030101010101" pitchFamily="2" charset="-122"/>
      <p:regular r:id="rId39"/>
      <p:bold r:id="rId40"/>
    </p:embeddedFont>
    <p:embeddedFont>
      <p:font typeface="HP001 4 hàng" panose="020B0603050302020204" pitchFamily="34" charset="0"/>
      <p:regular r:id="rId41"/>
      <p:bold r:id="rId42"/>
    </p:embeddedFont>
    <p:embeddedFont>
      <p:font typeface="Karla" pitchFamily="2" charset="0"/>
      <p:regular r:id="rId43"/>
      <p:bold r:id="rId44"/>
      <p:italic r:id="rId45"/>
      <p:boldItalic r:id="rId46"/>
    </p:embeddedFont>
    <p:embeddedFont>
      <p:font typeface="Love Ya Like A Sister" panose="020B0604020202020204" charset="0"/>
      <p:regular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8">
          <p15:clr>
            <a:srgbClr val="9AA0A6"/>
          </p15:clr>
        </p15:guide>
        <p15:guide id="2" orient="horz" pos="2610">
          <p15:clr>
            <a:srgbClr val="9AA0A6"/>
          </p15:clr>
        </p15:guide>
        <p15:guide id="3" orient="horz" pos="925">
          <p15:clr>
            <a:srgbClr val="9AA0A6"/>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AF4"/>
    <a:srgbClr val="0042A2"/>
    <a:srgbClr val="00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970E48-572E-4952-B43F-196B74A59112}">
  <a:tblStyle styleId="{EA970E48-572E-4952-B43F-196B74A591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08" y="186"/>
      </p:cViewPr>
      <p:guideLst>
        <p:guide orient="horz" pos="618"/>
        <p:guide orient="horz" pos="2610"/>
        <p:guide orient="horz" pos="92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604504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81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1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6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547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32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837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892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819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45de99c7e_0_1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c45de99c7e_0_1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587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45de99c7e_0_1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c45de99c7e_0_1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978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c45de99c7e_0_16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c45de99c7e_0_16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087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69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45de99c7e_0_1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c45de99c7e_0_1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64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3E02B704-B27F-43C5-A4CD-B1F453AD6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4B41A25A-386B-4FED-A5A9-E63591450C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endParaRPr>
          </a:p>
        </p:txBody>
      </p:sp>
      <p:sp>
        <p:nvSpPr>
          <p:cNvPr id="52228" name="灯片编号占位符 3">
            <a:extLst>
              <a:ext uri="{FF2B5EF4-FFF2-40B4-BE49-F238E27FC236}">
                <a16:creationId xmlns:a16="http://schemas.microsoft.com/office/drawing/2014/main" id="{8763A92B-6BEE-45BC-B37A-A8126736B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90DC90-7309-4422-8F17-00F3B24CF980}"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等线" panose="02010600030101010101" pitchFamily="2" charset="-122"/>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68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45de99c7e_0_1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c45de99c7e_0_1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80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14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32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10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45de99c7e_0_18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c45de99c7e_0_18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10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35800" y="213550"/>
            <a:ext cx="8672393" cy="4716400"/>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txBox="1">
            <a:spLocks noGrp="1"/>
          </p:cNvSpPr>
          <p:nvPr>
            <p:ph type="subTitle" idx="1"/>
          </p:nvPr>
        </p:nvSpPr>
        <p:spPr>
          <a:xfrm>
            <a:off x="2471825" y="3657225"/>
            <a:ext cx="4567500" cy="44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7" name="Google Shape;37;p2"/>
          <p:cNvSpPr txBox="1">
            <a:spLocks noGrp="1"/>
          </p:cNvSpPr>
          <p:nvPr>
            <p:ph type="ctrTitle"/>
          </p:nvPr>
        </p:nvSpPr>
        <p:spPr>
          <a:xfrm>
            <a:off x="2471950" y="2988163"/>
            <a:ext cx="4567500" cy="520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8" name="Google Shape;38;p2"/>
          <p:cNvSpPr txBox="1">
            <a:spLocks noGrp="1"/>
          </p:cNvSpPr>
          <p:nvPr>
            <p:ph type="ctrTitle" idx="2"/>
          </p:nvPr>
        </p:nvSpPr>
        <p:spPr>
          <a:xfrm>
            <a:off x="2471950" y="1038050"/>
            <a:ext cx="4567500" cy="1864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2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75562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5714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130359" y="664915"/>
            <a:ext cx="6883279" cy="3813652"/>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0"/>
          <p:cNvSpPr txBox="1">
            <a:spLocks noGrp="1"/>
          </p:cNvSpPr>
          <p:nvPr>
            <p:ph type="title"/>
          </p:nvPr>
        </p:nvSpPr>
        <p:spPr>
          <a:xfrm>
            <a:off x="720000" y="1443900"/>
            <a:ext cx="4260300" cy="225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5300">
                <a:solidFill>
                  <a:schemeClr val="lt1"/>
                </a:solidFill>
              </a:defRPr>
            </a:lvl1pPr>
            <a:lvl2pPr lvl="1" rtl="0">
              <a:spcBef>
                <a:spcPts val="0"/>
              </a:spcBef>
              <a:spcAft>
                <a:spcPts val="0"/>
              </a:spcAft>
              <a:buClr>
                <a:schemeClr val="lt1"/>
              </a:buClr>
              <a:buSzPts val="5300"/>
              <a:buNone/>
              <a:defRPr sz="5300">
                <a:solidFill>
                  <a:schemeClr val="lt1"/>
                </a:solidFill>
              </a:defRPr>
            </a:lvl2pPr>
            <a:lvl3pPr lvl="2" rtl="0">
              <a:spcBef>
                <a:spcPts val="0"/>
              </a:spcBef>
              <a:spcAft>
                <a:spcPts val="0"/>
              </a:spcAft>
              <a:buClr>
                <a:schemeClr val="lt1"/>
              </a:buClr>
              <a:buSzPts val="5300"/>
              <a:buNone/>
              <a:defRPr sz="5300">
                <a:solidFill>
                  <a:schemeClr val="lt1"/>
                </a:solidFill>
              </a:defRPr>
            </a:lvl3pPr>
            <a:lvl4pPr lvl="3" rtl="0">
              <a:spcBef>
                <a:spcPts val="0"/>
              </a:spcBef>
              <a:spcAft>
                <a:spcPts val="0"/>
              </a:spcAft>
              <a:buClr>
                <a:schemeClr val="lt1"/>
              </a:buClr>
              <a:buSzPts val="5300"/>
              <a:buNone/>
              <a:defRPr sz="5300">
                <a:solidFill>
                  <a:schemeClr val="lt1"/>
                </a:solidFill>
              </a:defRPr>
            </a:lvl4pPr>
            <a:lvl5pPr lvl="4" rtl="0">
              <a:spcBef>
                <a:spcPts val="0"/>
              </a:spcBef>
              <a:spcAft>
                <a:spcPts val="0"/>
              </a:spcAft>
              <a:buClr>
                <a:schemeClr val="lt1"/>
              </a:buClr>
              <a:buSzPts val="5300"/>
              <a:buNone/>
              <a:defRPr sz="5300">
                <a:solidFill>
                  <a:schemeClr val="lt1"/>
                </a:solidFill>
              </a:defRPr>
            </a:lvl5pPr>
            <a:lvl6pPr lvl="5" rtl="0">
              <a:spcBef>
                <a:spcPts val="0"/>
              </a:spcBef>
              <a:spcAft>
                <a:spcPts val="0"/>
              </a:spcAft>
              <a:buClr>
                <a:schemeClr val="lt1"/>
              </a:buClr>
              <a:buSzPts val="5300"/>
              <a:buNone/>
              <a:defRPr sz="5300">
                <a:solidFill>
                  <a:schemeClr val="lt1"/>
                </a:solidFill>
              </a:defRPr>
            </a:lvl6pPr>
            <a:lvl7pPr lvl="6" rtl="0">
              <a:spcBef>
                <a:spcPts val="0"/>
              </a:spcBef>
              <a:spcAft>
                <a:spcPts val="0"/>
              </a:spcAft>
              <a:buClr>
                <a:schemeClr val="lt1"/>
              </a:buClr>
              <a:buSzPts val="5300"/>
              <a:buNone/>
              <a:defRPr sz="5300">
                <a:solidFill>
                  <a:schemeClr val="lt1"/>
                </a:solidFill>
              </a:defRPr>
            </a:lvl7pPr>
            <a:lvl8pPr lvl="7" rtl="0">
              <a:spcBef>
                <a:spcPts val="0"/>
              </a:spcBef>
              <a:spcAft>
                <a:spcPts val="0"/>
              </a:spcAft>
              <a:buClr>
                <a:schemeClr val="lt1"/>
              </a:buClr>
              <a:buSzPts val="5300"/>
              <a:buNone/>
              <a:defRPr sz="5300">
                <a:solidFill>
                  <a:schemeClr val="lt1"/>
                </a:solidFill>
              </a:defRPr>
            </a:lvl8pPr>
            <a:lvl9pPr lvl="8" rtl="0">
              <a:spcBef>
                <a:spcPts val="0"/>
              </a:spcBef>
              <a:spcAft>
                <a:spcPts val="0"/>
              </a:spcAft>
              <a:buClr>
                <a:schemeClr val="lt1"/>
              </a:buClr>
              <a:buSzPts val="5300"/>
              <a:buNone/>
              <a:defRPr sz="53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BLANK_1_1_1_2_1">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3555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1945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554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368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0668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235800" y="213550"/>
            <a:ext cx="8672393" cy="4716400"/>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txBox="1">
            <a:spLocks noGrp="1"/>
          </p:cNvSpPr>
          <p:nvPr>
            <p:ph type="title"/>
          </p:nvPr>
        </p:nvSpPr>
        <p:spPr>
          <a:xfrm>
            <a:off x="2575588" y="2508513"/>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3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3180250" y="1095663"/>
            <a:ext cx="3150900" cy="16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3"/>
          <p:cNvSpPr txBox="1">
            <a:spLocks noGrp="1"/>
          </p:cNvSpPr>
          <p:nvPr>
            <p:ph type="subTitle" idx="1"/>
          </p:nvPr>
        </p:nvSpPr>
        <p:spPr>
          <a:xfrm>
            <a:off x="2575588" y="3566038"/>
            <a:ext cx="4360200" cy="44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996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24433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84162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02113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9203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6711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2055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9528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89810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6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235800" y="213550"/>
            <a:ext cx="8672393" cy="4716400"/>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txBox="1">
            <a:spLocks noGrp="1"/>
          </p:cNvSpPr>
          <p:nvPr>
            <p:ph type="title"/>
          </p:nvPr>
        </p:nvSpPr>
        <p:spPr>
          <a:xfrm>
            <a:off x="2575588" y="2508513"/>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3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3180250" y="1095663"/>
            <a:ext cx="3150900" cy="16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3"/>
          <p:cNvSpPr txBox="1">
            <a:spLocks noGrp="1"/>
          </p:cNvSpPr>
          <p:nvPr>
            <p:ph type="subTitle" idx="1"/>
          </p:nvPr>
        </p:nvSpPr>
        <p:spPr>
          <a:xfrm>
            <a:off x="2575588" y="3566038"/>
            <a:ext cx="4360200" cy="44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93297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83085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1_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165138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LANK_1_1_1_1_1_1_1_2">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235800" y="213550"/>
            <a:ext cx="8672393" cy="4716400"/>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TITLE_AND_BODY_1">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235725" y="229350"/>
            <a:ext cx="8672400" cy="46848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3C6E43-08C1-4320-97C7-3C64DAEA6798}"/>
              </a:ext>
            </a:extLst>
          </p:cNvPr>
          <p:cNvSpPr>
            <a:spLocks noGrp="1" noChangeArrowheads="1"/>
          </p:cNvSpPr>
          <p:nvPr>
            <p:ph type="dt" sz="half" idx="10"/>
          </p:nvPr>
        </p:nvSpPr>
        <p:spPr>
          <a:ln/>
        </p:spPr>
        <p:txBody>
          <a:bodyPr/>
          <a:lstStyle>
            <a:lvl1pPr>
              <a:defRPr/>
            </a:lvl1pPr>
          </a:lstStyle>
          <a:p>
            <a:pPr>
              <a:defRPr/>
            </a:pPr>
            <a:fld id="{7D581145-59E4-4F4F-BD71-F8275DF8B4F4}" type="datetimeFigureOut">
              <a:rPr lang="en-US"/>
              <a:pPr>
                <a:defRPr/>
              </a:pPr>
              <a:t>4/12/2021</a:t>
            </a:fld>
            <a:endParaRPr lang="en-US"/>
          </a:p>
        </p:txBody>
      </p:sp>
      <p:sp>
        <p:nvSpPr>
          <p:cNvPr id="5" name="Rectangle 5">
            <a:extLst>
              <a:ext uri="{FF2B5EF4-FFF2-40B4-BE49-F238E27FC236}">
                <a16:creationId xmlns:a16="http://schemas.microsoft.com/office/drawing/2014/main" id="{7F99B7A9-A5B4-4D3E-A065-7040EC65B0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F40A3F-4D9B-4BA5-A065-74ABB7F3DDE5}"/>
              </a:ext>
            </a:extLst>
          </p:cNvPr>
          <p:cNvSpPr>
            <a:spLocks noGrp="1" noChangeArrowheads="1"/>
          </p:cNvSpPr>
          <p:nvPr>
            <p:ph type="sldNum" sz="quarter" idx="12"/>
          </p:nvPr>
        </p:nvSpPr>
        <p:spPr>
          <a:ln/>
        </p:spPr>
        <p:txBody>
          <a:bodyPr/>
          <a:lstStyle>
            <a:lvl1pPr>
              <a:defRPr/>
            </a:lvl1pPr>
          </a:lstStyle>
          <a:p>
            <a:fld id="{629B93B9-7BD4-4F1C-A98F-15A27BCEB7EA}" type="slidenum">
              <a:rPr lang="en-US" altLang="en-US"/>
              <a:pPr/>
              <a:t>‹#›</a:t>
            </a:fld>
            <a:endParaRPr lang="en-US" altLang="en-US"/>
          </a:p>
        </p:txBody>
      </p:sp>
    </p:spTree>
    <p:extLst>
      <p:ext uri="{BB962C8B-B14F-4D97-AF65-F5344CB8AC3E}">
        <p14:creationId xmlns:p14="http://schemas.microsoft.com/office/powerpoint/2010/main" val="4262744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43463A-B4DD-43AB-9CD7-393937BACE81}"/>
              </a:ext>
            </a:extLst>
          </p:cNvPr>
          <p:cNvSpPr>
            <a:spLocks noGrp="1" noChangeArrowheads="1"/>
          </p:cNvSpPr>
          <p:nvPr>
            <p:ph type="dt" sz="half" idx="10"/>
          </p:nvPr>
        </p:nvSpPr>
        <p:spPr>
          <a:ln/>
        </p:spPr>
        <p:txBody>
          <a:bodyPr/>
          <a:lstStyle>
            <a:lvl1pPr>
              <a:defRPr/>
            </a:lvl1pPr>
          </a:lstStyle>
          <a:p>
            <a:pPr>
              <a:defRPr/>
            </a:pPr>
            <a:fld id="{9CA2825A-2642-4590-9C9E-EEE771295B9A}" type="datetimeFigureOut">
              <a:rPr lang="en-US"/>
              <a:pPr>
                <a:defRPr/>
              </a:pPr>
              <a:t>4/12/2021</a:t>
            </a:fld>
            <a:endParaRPr lang="en-US"/>
          </a:p>
        </p:txBody>
      </p:sp>
      <p:sp>
        <p:nvSpPr>
          <p:cNvPr id="5" name="Rectangle 5">
            <a:extLst>
              <a:ext uri="{FF2B5EF4-FFF2-40B4-BE49-F238E27FC236}">
                <a16:creationId xmlns:a16="http://schemas.microsoft.com/office/drawing/2014/main" id="{A667AFB6-02CA-4FA1-BD44-7654914A48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6E239D-CD5A-4975-AAC6-59E076584858}"/>
              </a:ext>
            </a:extLst>
          </p:cNvPr>
          <p:cNvSpPr>
            <a:spLocks noGrp="1" noChangeArrowheads="1"/>
          </p:cNvSpPr>
          <p:nvPr>
            <p:ph type="sldNum" sz="quarter" idx="12"/>
          </p:nvPr>
        </p:nvSpPr>
        <p:spPr>
          <a:ln/>
        </p:spPr>
        <p:txBody>
          <a:bodyPr/>
          <a:lstStyle>
            <a:lvl1pPr>
              <a:defRPr/>
            </a:lvl1pPr>
          </a:lstStyle>
          <a:p>
            <a:fld id="{C780B6F6-BBBB-4287-AB23-CC66B83D6D15}" type="slidenum">
              <a:rPr lang="en-US" altLang="en-US"/>
              <a:pPr/>
              <a:t>‹#›</a:t>
            </a:fld>
            <a:endParaRPr lang="en-US" altLang="en-US"/>
          </a:p>
        </p:txBody>
      </p:sp>
    </p:spTree>
    <p:extLst>
      <p:ext uri="{BB962C8B-B14F-4D97-AF65-F5344CB8AC3E}">
        <p14:creationId xmlns:p14="http://schemas.microsoft.com/office/powerpoint/2010/main" val="2347848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BA9AC97B-7188-4A41-9B94-4E4F5A65882F}"/>
              </a:ext>
            </a:extLst>
          </p:cNvPr>
          <p:cNvSpPr>
            <a:spLocks noGrp="1" noChangeArrowheads="1"/>
          </p:cNvSpPr>
          <p:nvPr>
            <p:ph type="dt" sz="half" idx="10"/>
          </p:nvPr>
        </p:nvSpPr>
        <p:spPr>
          <a:ln/>
        </p:spPr>
        <p:txBody>
          <a:bodyPr/>
          <a:lstStyle>
            <a:lvl1pPr>
              <a:defRPr/>
            </a:lvl1pPr>
          </a:lstStyle>
          <a:p>
            <a:pPr>
              <a:defRPr/>
            </a:pPr>
            <a:fld id="{3373AF85-125A-4A7C-A544-555A9C400EE0}" type="datetimeFigureOut">
              <a:rPr lang="en-US"/>
              <a:pPr>
                <a:defRPr/>
              </a:pPr>
              <a:t>4/12/2021</a:t>
            </a:fld>
            <a:endParaRPr lang="en-US"/>
          </a:p>
        </p:txBody>
      </p:sp>
      <p:sp>
        <p:nvSpPr>
          <p:cNvPr id="5" name="Rectangle 5">
            <a:extLst>
              <a:ext uri="{FF2B5EF4-FFF2-40B4-BE49-F238E27FC236}">
                <a16:creationId xmlns:a16="http://schemas.microsoft.com/office/drawing/2014/main" id="{1BA8E24D-F9FE-496C-9C6B-9D7B6C5F4D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012ABF-6325-4D05-9132-B86C01AAC177}"/>
              </a:ext>
            </a:extLst>
          </p:cNvPr>
          <p:cNvSpPr>
            <a:spLocks noGrp="1" noChangeArrowheads="1"/>
          </p:cNvSpPr>
          <p:nvPr>
            <p:ph type="sldNum" sz="quarter" idx="12"/>
          </p:nvPr>
        </p:nvSpPr>
        <p:spPr>
          <a:ln/>
        </p:spPr>
        <p:txBody>
          <a:bodyPr/>
          <a:lstStyle>
            <a:lvl1pPr>
              <a:defRPr/>
            </a:lvl1pPr>
          </a:lstStyle>
          <a:p>
            <a:fld id="{CB86ECB8-C5D2-470C-80F2-8046684DABF3}" type="slidenum">
              <a:rPr lang="en-US" altLang="en-US"/>
              <a:pPr/>
              <a:t>‹#›</a:t>
            </a:fld>
            <a:endParaRPr lang="en-US" altLang="en-US"/>
          </a:p>
        </p:txBody>
      </p:sp>
    </p:spTree>
    <p:extLst>
      <p:ext uri="{BB962C8B-B14F-4D97-AF65-F5344CB8AC3E}">
        <p14:creationId xmlns:p14="http://schemas.microsoft.com/office/powerpoint/2010/main" val="2109517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C91FEC-C5AC-434C-91D9-950E7F784C59}"/>
              </a:ext>
            </a:extLst>
          </p:cNvPr>
          <p:cNvSpPr>
            <a:spLocks noGrp="1" noChangeArrowheads="1"/>
          </p:cNvSpPr>
          <p:nvPr>
            <p:ph type="dt" sz="half" idx="10"/>
          </p:nvPr>
        </p:nvSpPr>
        <p:spPr>
          <a:ln/>
        </p:spPr>
        <p:txBody>
          <a:bodyPr/>
          <a:lstStyle>
            <a:lvl1pPr>
              <a:defRPr/>
            </a:lvl1pPr>
          </a:lstStyle>
          <a:p>
            <a:pPr>
              <a:defRPr/>
            </a:pPr>
            <a:fld id="{663B63E5-2227-49F1-B029-5338FF773F52}" type="datetimeFigureOut">
              <a:rPr lang="en-US"/>
              <a:pPr>
                <a:defRPr/>
              </a:pPr>
              <a:t>4/12/2021</a:t>
            </a:fld>
            <a:endParaRPr lang="en-US"/>
          </a:p>
        </p:txBody>
      </p:sp>
      <p:sp>
        <p:nvSpPr>
          <p:cNvPr id="6" name="Rectangle 5">
            <a:extLst>
              <a:ext uri="{FF2B5EF4-FFF2-40B4-BE49-F238E27FC236}">
                <a16:creationId xmlns:a16="http://schemas.microsoft.com/office/drawing/2014/main" id="{2BD1EC3C-6383-4A9F-99A2-83F2ED3C5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453022-015E-41DF-B62E-907556E57562}"/>
              </a:ext>
            </a:extLst>
          </p:cNvPr>
          <p:cNvSpPr>
            <a:spLocks noGrp="1" noChangeArrowheads="1"/>
          </p:cNvSpPr>
          <p:nvPr>
            <p:ph type="sldNum" sz="quarter" idx="12"/>
          </p:nvPr>
        </p:nvSpPr>
        <p:spPr>
          <a:ln/>
        </p:spPr>
        <p:txBody>
          <a:bodyPr/>
          <a:lstStyle>
            <a:lvl1pPr>
              <a:defRPr/>
            </a:lvl1pPr>
          </a:lstStyle>
          <a:p>
            <a:fld id="{8C1515FF-6705-4F7C-9779-DD8434ADCE58}" type="slidenum">
              <a:rPr lang="en-US" altLang="en-US"/>
              <a:pPr/>
              <a:t>‹#›</a:t>
            </a:fld>
            <a:endParaRPr lang="en-US" altLang="en-US"/>
          </a:p>
        </p:txBody>
      </p:sp>
    </p:spTree>
    <p:extLst>
      <p:ext uri="{BB962C8B-B14F-4D97-AF65-F5344CB8AC3E}">
        <p14:creationId xmlns:p14="http://schemas.microsoft.com/office/powerpoint/2010/main" val="423023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235725" y="229350"/>
            <a:ext cx="8672400" cy="46848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720000" y="1237080"/>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60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cxnSp>
        <p:nvCxnSpPr>
          <p:cNvPr id="77" name="Google Shape;77;p4"/>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478D6A-B291-4F13-96B9-A0A760D82532}"/>
              </a:ext>
            </a:extLst>
          </p:cNvPr>
          <p:cNvSpPr>
            <a:spLocks noGrp="1" noChangeArrowheads="1"/>
          </p:cNvSpPr>
          <p:nvPr>
            <p:ph type="dt" sz="half" idx="10"/>
          </p:nvPr>
        </p:nvSpPr>
        <p:spPr>
          <a:ln/>
        </p:spPr>
        <p:txBody>
          <a:bodyPr/>
          <a:lstStyle>
            <a:lvl1pPr>
              <a:defRPr/>
            </a:lvl1pPr>
          </a:lstStyle>
          <a:p>
            <a:pPr>
              <a:defRPr/>
            </a:pPr>
            <a:fld id="{F5CBDA80-7165-4F9F-AE46-BC0A5F131F8C}" type="datetimeFigureOut">
              <a:rPr lang="en-US"/>
              <a:pPr>
                <a:defRPr/>
              </a:pPr>
              <a:t>4/12/2021</a:t>
            </a:fld>
            <a:endParaRPr lang="en-US"/>
          </a:p>
        </p:txBody>
      </p:sp>
      <p:sp>
        <p:nvSpPr>
          <p:cNvPr id="8" name="Rectangle 5">
            <a:extLst>
              <a:ext uri="{FF2B5EF4-FFF2-40B4-BE49-F238E27FC236}">
                <a16:creationId xmlns:a16="http://schemas.microsoft.com/office/drawing/2014/main" id="{C95FE150-C40A-48D8-AB63-9DAC5333EB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07F2DB-8B82-4A76-B076-338E6C1F7AA3}"/>
              </a:ext>
            </a:extLst>
          </p:cNvPr>
          <p:cNvSpPr>
            <a:spLocks noGrp="1" noChangeArrowheads="1"/>
          </p:cNvSpPr>
          <p:nvPr>
            <p:ph type="sldNum" sz="quarter" idx="12"/>
          </p:nvPr>
        </p:nvSpPr>
        <p:spPr>
          <a:ln/>
        </p:spPr>
        <p:txBody>
          <a:bodyPr/>
          <a:lstStyle>
            <a:lvl1pPr>
              <a:defRPr/>
            </a:lvl1pPr>
          </a:lstStyle>
          <a:p>
            <a:fld id="{C2AF365F-BA81-4CD2-B2DC-24753E0265CA}" type="slidenum">
              <a:rPr lang="en-US" altLang="en-US"/>
              <a:pPr/>
              <a:t>‹#›</a:t>
            </a:fld>
            <a:endParaRPr lang="en-US" altLang="en-US"/>
          </a:p>
        </p:txBody>
      </p:sp>
    </p:spTree>
    <p:extLst>
      <p:ext uri="{BB962C8B-B14F-4D97-AF65-F5344CB8AC3E}">
        <p14:creationId xmlns:p14="http://schemas.microsoft.com/office/powerpoint/2010/main" val="1052792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0856E8-D032-42A9-939E-050326D29F0D}"/>
              </a:ext>
            </a:extLst>
          </p:cNvPr>
          <p:cNvSpPr>
            <a:spLocks noGrp="1" noChangeArrowheads="1"/>
          </p:cNvSpPr>
          <p:nvPr>
            <p:ph type="dt" sz="half" idx="10"/>
          </p:nvPr>
        </p:nvSpPr>
        <p:spPr>
          <a:ln/>
        </p:spPr>
        <p:txBody>
          <a:bodyPr/>
          <a:lstStyle>
            <a:lvl1pPr>
              <a:defRPr/>
            </a:lvl1pPr>
          </a:lstStyle>
          <a:p>
            <a:pPr>
              <a:defRPr/>
            </a:pPr>
            <a:fld id="{D2B08AA8-52BE-469A-8690-EF2EF750050B}" type="datetimeFigureOut">
              <a:rPr lang="en-US"/>
              <a:pPr>
                <a:defRPr/>
              </a:pPr>
              <a:t>4/12/2021</a:t>
            </a:fld>
            <a:endParaRPr lang="en-US"/>
          </a:p>
        </p:txBody>
      </p:sp>
      <p:sp>
        <p:nvSpPr>
          <p:cNvPr id="4" name="Rectangle 5">
            <a:extLst>
              <a:ext uri="{FF2B5EF4-FFF2-40B4-BE49-F238E27FC236}">
                <a16:creationId xmlns:a16="http://schemas.microsoft.com/office/drawing/2014/main" id="{270DC71E-FF1D-400A-818F-702CA10B8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CA05DC3-B547-447F-B35F-0A838D6B3409}"/>
              </a:ext>
            </a:extLst>
          </p:cNvPr>
          <p:cNvSpPr>
            <a:spLocks noGrp="1" noChangeArrowheads="1"/>
          </p:cNvSpPr>
          <p:nvPr>
            <p:ph type="sldNum" sz="quarter" idx="12"/>
          </p:nvPr>
        </p:nvSpPr>
        <p:spPr>
          <a:ln/>
        </p:spPr>
        <p:txBody>
          <a:bodyPr/>
          <a:lstStyle>
            <a:lvl1pPr>
              <a:defRPr/>
            </a:lvl1pPr>
          </a:lstStyle>
          <a:p>
            <a:fld id="{CD0AB3CF-55FA-4FB4-AE60-A6938F7B1460}" type="slidenum">
              <a:rPr lang="en-US" altLang="en-US"/>
              <a:pPr/>
              <a:t>‹#›</a:t>
            </a:fld>
            <a:endParaRPr lang="en-US" altLang="en-US"/>
          </a:p>
        </p:txBody>
      </p:sp>
    </p:spTree>
    <p:extLst>
      <p:ext uri="{BB962C8B-B14F-4D97-AF65-F5344CB8AC3E}">
        <p14:creationId xmlns:p14="http://schemas.microsoft.com/office/powerpoint/2010/main" val="2521623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32ABCA-CE6B-4D7D-86A6-28024F75C34C}"/>
              </a:ext>
            </a:extLst>
          </p:cNvPr>
          <p:cNvSpPr>
            <a:spLocks noGrp="1" noChangeArrowheads="1"/>
          </p:cNvSpPr>
          <p:nvPr>
            <p:ph type="dt" sz="half" idx="10"/>
          </p:nvPr>
        </p:nvSpPr>
        <p:spPr>
          <a:ln/>
        </p:spPr>
        <p:txBody>
          <a:bodyPr/>
          <a:lstStyle>
            <a:lvl1pPr>
              <a:defRPr/>
            </a:lvl1pPr>
          </a:lstStyle>
          <a:p>
            <a:pPr>
              <a:defRPr/>
            </a:pPr>
            <a:fld id="{4CBAB796-C780-458D-8EDF-35500546D0DB}" type="datetimeFigureOut">
              <a:rPr lang="en-US"/>
              <a:pPr>
                <a:defRPr/>
              </a:pPr>
              <a:t>4/12/2021</a:t>
            </a:fld>
            <a:endParaRPr lang="en-US"/>
          </a:p>
        </p:txBody>
      </p:sp>
      <p:sp>
        <p:nvSpPr>
          <p:cNvPr id="3" name="Rectangle 5">
            <a:extLst>
              <a:ext uri="{FF2B5EF4-FFF2-40B4-BE49-F238E27FC236}">
                <a16:creationId xmlns:a16="http://schemas.microsoft.com/office/drawing/2014/main" id="{725B0940-9B8C-48EF-B13E-AAC461760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B6EA61-FAB3-48C7-B4F4-7E2556DAAA1F}"/>
              </a:ext>
            </a:extLst>
          </p:cNvPr>
          <p:cNvSpPr>
            <a:spLocks noGrp="1" noChangeArrowheads="1"/>
          </p:cNvSpPr>
          <p:nvPr>
            <p:ph type="sldNum" sz="quarter" idx="12"/>
          </p:nvPr>
        </p:nvSpPr>
        <p:spPr>
          <a:ln/>
        </p:spPr>
        <p:txBody>
          <a:bodyPr/>
          <a:lstStyle>
            <a:lvl1pPr>
              <a:defRPr/>
            </a:lvl1pPr>
          </a:lstStyle>
          <a:p>
            <a:fld id="{DCB5006D-F4DD-4D8C-A946-9B97FF9A1788}" type="slidenum">
              <a:rPr lang="en-US" altLang="en-US"/>
              <a:pPr/>
              <a:t>‹#›</a:t>
            </a:fld>
            <a:endParaRPr lang="en-US" altLang="en-US"/>
          </a:p>
        </p:txBody>
      </p:sp>
    </p:spTree>
    <p:extLst>
      <p:ext uri="{BB962C8B-B14F-4D97-AF65-F5344CB8AC3E}">
        <p14:creationId xmlns:p14="http://schemas.microsoft.com/office/powerpoint/2010/main" val="922427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32ABCA-CE6B-4D7D-86A6-28024F75C34C}"/>
              </a:ext>
            </a:extLst>
          </p:cNvPr>
          <p:cNvSpPr>
            <a:spLocks noGrp="1" noChangeArrowheads="1"/>
          </p:cNvSpPr>
          <p:nvPr>
            <p:ph type="dt" sz="half" idx="10"/>
          </p:nvPr>
        </p:nvSpPr>
        <p:spPr>
          <a:ln/>
        </p:spPr>
        <p:txBody>
          <a:bodyPr/>
          <a:lstStyle>
            <a:lvl1pPr>
              <a:defRPr/>
            </a:lvl1pPr>
          </a:lstStyle>
          <a:p>
            <a:pPr>
              <a:defRPr/>
            </a:pPr>
            <a:fld id="{4CBAB796-C780-458D-8EDF-35500546D0DB}" type="datetimeFigureOut">
              <a:rPr lang="en-US"/>
              <a:pPr>
                <a:defRPr/>
              </a:pPr>
              <a:t>4/12/2021</a:t>
            </a:fld>
            <a:endParaRPr lang="en-US"/>
          </a:p>
        </p:txBody>
      </p:sp>
      <p:sp>
        <p:nvSpPr>
          <p:cNvPr id="3" name="Rectangle 5">
            <a:extLst>
              <a:ext uri="{FF2B5EF4-FFF2-40B4-BE49-F238E27FC236}">
                <a16:creationId xmlns:a16="http://schemas.microsoft.com/office/drawing/2014/main" id="{725B0940-9B8C-48EF-B13E-AAC461760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B6EA61-FAB3-48C7-B4F4-7E2556DAAA1F}"/>
              </a:ext>
            </a:extLst>
          </p:cNvPr>
          <p:cNvSpPr>
            <a:spLocks noGrp="1" noChangeArrowheads="1"/>
          </p:cNvSpPr>
          <p:nvPr>
            <p:ph type="sldNum" sz="quarter" idx="12"/>
          </p:nvPr>
        </p:nvSpPr>
        <p:spPr>
          <a:ln/>
        </p:spPr>
        <p:txBody>
          <a:bodyPr/>
          <a:lstStyle>
            <a:lvl1pPr>
              <a:defRPr/>
            </a:lvl1pPr>
          </a:lstStyle>
          <a:p>
            <a:fld id="{DCB5006D-F4DD-4D8C-A946-9B97FF9A1788}" type="slidenum">
              <a:rPr lang="en-US" altLang="en-US"/>
              <a:pPr/>
              <a:t>‹#›</a:t>
            </a:fld>
            <a:endParaRPr lang="en-US" altLang="en-US"/>
          </a:p>
        </p:txBody>
      </p:sp>
    </p:spTree>
    <p:extLst>
      <p:ext uri="{BB962C8B-B14F-4D97-AF65-F5344CB8AC3E}">
        <p14:creationId xmlns:p14="http://schemas.microsoft.com/office/powerpoint/2010/main" val="168879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1100E4A-32B0-4C15-A057-CE4875B994BC}"/>
              </a:ext>
            </a:extLst>
          </p:cNvPr>
          <p:cNvSpPr>
            <a:spLocks noGrp="1" noChangeArrowheads="1"/>
          </p:cNvSpPr>
          <p:nvPr>
            <p:ph type="dt" sz="half" idx="10"/>
          </p:nvPr>
        </p:nvSpPr>
        <p:spPr>
          <a:ln/>
        </p:spPr>
        <p:txBody>
          <a:bodyPr/>
          <a:lstStyle>
            <a:lvl1pPr>
              <a:defRPr/>
            </a:lvl1pPr>
          </a:lstStyle>
          <a:p>
            <a:pPr>
              <a:defRPr/>
            </a:pPr>
            <a:fld id="{4D012D4A-D172-414D-914E-4DDA8B555B4A}" type="datetimeFigureOut">
              <a:rPr lang="en-US"/>
              <a:pPr>
                <a:defRPr/>
              </a:pPr>
              <a:t>4/12/2021</a:t>
            </a:fld>
            <a:endParaRPr lang="en-US"/>
          </a:p>
        </p:txBody>
      </p:sp>
      <p:sp>
        <p:nvSpPr>
          <p:cNvPr id="6" name="Rectangle 5">
            <a:extLst>
              <a:ext uri="{FF2B5EF4-FFF2-40B4-BE49-F238E27FC236}">
                <a16:creationId xmlns:a16="http://schemas.microsoft.com/office/drawing/2014/main" id="{3367E129-D9B2-46DA-A6A8-5305C961B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15A2DA-99CE-43F9-BBD0-B526971742E0}"/>
              </a:ext>
            </a:extLst>
          </p:cNvPr>
          <p:cNvSpPr>
            <a:spLocks noGrp="1" noChangeArrowheads="1"/>
          </p:cNvSpPr>
          <p:nvPr>
            <p:ph type="sldNum" sz="quarter" idx="12"/>
          </p:nvPr>
        </p:nvSpPr>
        <p:spPr>
          <a:ln/>
        </p:spPr>
        <p:txBody>
          <a:bodyPr/>
          <a:lstStyle>
            <a:lvl1pPr>
              <a:defRPr/>
            </a:lvl1pPr>
          </a:lstStyle>
          <a:p>
            <a:fld id="{98E37B1D-16D6-4CA8-93A9-880F22F21512}" type="slidenum">
              <a:rPr lang="en-US" altLang="en-US"/>
              <a:pPr/>
              <a:t>‹#›</a:t>
            </a:fld>
            <a:endParaRPr lang="en-US" altLang="en-US"/>
          </a:p>
        </p:txBody>
      </p:sp>
    </p:spTree>
    <p:extLst>
      <p:ext uri="{BB962C8B-B14F-4D97-AF65-F5344CB8AC3E}">
        <p14:creationId xmlns:p14="http://schemas.microsoft.com/office/powerpoint/2010/main" val="314551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B039124-1797-44D5-947E-19DE93138E59}"/>
              </a:ext>
            </a:extLst>
          </p:cNvPr>
          <p:cNvSpPr>
            <a:spLocks noGrp="1" noChangeArrowheads="1"/>
          </p:cNvSpPr>
          <p:nvPr>
            <p:ph type="dt" sz="half" idx="10"/>
          </p:nvPr>
        </p:nvSpPr>
        <p:spPr>
          <a:ln/>
        </p:spPr>
        <p:txBody>
          <a:bodyPr/>
          <a:lstStyle>
            <a:lvl1pPr>
              <a:defRPr/>
            </a:lvl1pPr>
          </a:lstStyle>
          <a:p>
            <a:pPr>
              <a:defRPr/>
            </a:pPr>
            <a:fld id="{4E9B0148-8B2A-43AC-A3F9-7E8E4AC2D5B6}" type="datetimeFigureOut">
              <a:rPr lang="en-US"/>
              <a:pPr>
                <a:defRPr/>
              </a:pPr>
              <a:t>4/12/2021</a:t>
            </a:fld>
            <a:endParaRPr lang="en-US"/>
          </a:p>
        </p:txBody>
      </p:sp>
      <p:sp>
        <p:nvSpPr>
          <p:cNvPr id="6" name="Rectangle 5">
            <a:extLst>
              <a:ext uri="{FF2B5EF4-FFF2-40B4-BE49-F238E27FC236}">
                <a16:creationId xmlns:a16="http://schemas.microsoft.com/office/drawing/2014/main" id="{73A424F7-4B7E-46FD-A06F-A89D0DFF4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D0CFF9-8147-4EF3-A51C-293B2075E8F1}"/>
              </a:ext>
            </a:extLst>
          </p:cNvPr>
          <p:cNvSpPr>
            <a:spLocks noGrp="1" noChangeArrowheads="1"/>
          </p:cNvSpPr>
          <p:nvPr>
            <p:ph type="sldNum" sz="quarter" idx="12"/>
          </p:nvPr>
        </p:nvSpPr>
        <p:spPr>
          <a:ln/>
        </p:spPr>
        <p:txBody>
          <a:bodyPr/>
          <a:lstStyle>
            <a:lvl1pPr>
              <a:defRPr/>
            </a:lvl1pPr>
          </a:lstStyle>
          <a:p>
            <a:fld id="{2CA784BE-8761-4547-9370-254320FF8BC9}" type="slidenum">
              <a:rPr lang="en-US" altLang="en-US"/>
              <a:pPr/>
              <a:t>‹#›</a:t>
            </a:fld>
            <a:endParaRPr lang="en-US" altLang="en-US"/>
          </a:p>
        </p:txBody>
      </p:sp>
    </p:spTree>
    <p:extLst>
      <p:ext uri="{BB962C8B-B14F-4D97-AF65-F5344CB8AC3E}">
        <p14:creationId xmlns:p14="http://schemas.microsoft.com/office/powerpoint/2010/main" val="1969802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232816-BDBA-4627-87E9-522EC78FD410}"/>
              </a:ext>
            </a:extLst>
          </p:cNvPr>
          <p:cNvSpPr>
            <a:spLocks noGrp="1" noChangeArrowheads="1"/>
          </p:cNvSpPr>
          <p:nvPr>
            <p:ph type="dt" sz="half" idx="10"/>
          </p:nvPr>
        </p:nvSpPr>
        <p:spPr>
          <a:ln/>
        </p:spPr>
        <p:txBody>
          <a:bodyPr/>
          <a:lstStyle>
            <a:lvl1pPr>
              <a:defRPr/>
            </a:lvl1pPr>
          </a:lstStyle>
          <a:p>
            <a:pPr>
              <a:defRPr/>
            </a:pPr>
            <a:fld id="{53513313-E2BD-478E-8C70-969AA9B10251}" type="datetimeFigureOut">
              <a:rPr lang="en-US"/>
              <a:pPr>
                <a:defRPr/>
              </a:pPr>
              <a:t>4/12/2021</a:t>
            </a:fld>
            <a:endParaRPr lang="en-US"/>
          </a:p>
        </p:txBody>
      </p:sp>
      <p:sp>
        <p:nvSpPr>
          <p:cNvPr id="5" name="Rectangle 5">
            <a:extLst>
              <a:ext uri="{FF2B5EF4-FFF2-40B4-BE49-F238E27FC236}">
                <a16:creationId xmlns:a16="http://schemas.microsoft.com/office/drawing/2014/main" id="{93B61856-078B-4210-8752-B63C54F7B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BC2DEE-618C-48DF-94A6-A1EA921BBEF3}"/>
              </a:ext>
            </a:extLst>
          </p:cNvPr>
          <p:cNvSpPr>
            <a:spLocks noGrp="1" noChangeArrowheads="1"/>
          </p:cNvSpPr>
          <p:nvPr>
            <p:ph type="sldNum" sz="quarter" idx="12"/>
          </p:nvPr>
        </p:nvSpPr>
        <p:spPr>
          <a:ln/>
        </p:spPr>
        <p:txBody>
          <a:bodyPr/>
          <a:lstStyle>
            <a:lvl1pPr>
              <a:defRPr/>
            </a:lvl1pPr>
          </a:lstStyle>
          <a:p>
            <a:fld id="{5EF50125-FCE3-46F9-8718-E1FA679B5D09}" type="slidenum">
              <a:rPr lang="en-US" altLang="en-US"/>
              <a:pPr/>
              <a:t>‹#›</a:t>
            </a:fld>
            <a:endParaRPr lang="en-US" altLang="en-US"/>
          </a:p>
        </p:txBody>
      </p:sp>
    </p:spTree>
    <p:extLst>
      <p:ext uri="{BB962C8B-B14F-4D97-AF65-F5344CB8AC3E}">
        <p14:creationId xmlns:p14="http://schemas.microsoft.com/office/powerpoint/2010/main" val="2341329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A0C3F0-0C05-4CFC-91EB-10F668A4C487}"/>
              </a:ext>
            </a:extLst>
          </p:cNvPr>
          <p:cNvSpPr>
            <a:spLocks noGrp="1" noChangeArrowheads="1"/>
          </p:cNvSpPr>
          <p:nvPr>
            <p:ph type="dt" sz="half" idx="10"/>
          </p:nvPr>
        </p:nvSpPr>
        <p:spPr>
          <a:ln/>
        </p:spPr>
        <p:txBody>
          <a:bodyPr/>
          <a:lstStyle>
            <a:lvl1pPr>
              <a:defRPr/>
            </a:lvl1pPr>
          </a:lstStyle>
          <a:p>
            <a:pPr>
              <a:defRPr/>
            </a:pPr>
            <a:fld id="{6410ECCF-A107-4F55-8237-D5C94117D15A}" type="datetimeFigureOut">
              <a:rPr lang="en-US"/>
              <a:pPr>
                <a:defRPr/>
              </a:pPr>
              <a:t>4/12/2021</a:t>
            </a:fld>
            <a:endParaRPr lang="en-US"/>
          </a:p>
        </p:txBody>
      </p:sp>
      <p:sp>
        <p:nvSpPr>
          <p:cNvPr id="5" name="Rectangle 5">
            <a:extLst>
              <a:ext uri="{FF2B5EF4-FFF2-40B4-BE49-F238E27FC236}">
                <a16:creationId xmlns:a16="http://schemas.microsoft.com/office/drawing/2014/main" id="{C26D6277-A244-494A-B561-E597B7496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4B84F4-778A-4E97-9796-4E794A2B964E}"/>
              </a:ext>
            </a:extLst>
          </p:cNvPr>
          <p:cNvSpPr>
            <a:spLocks noGrp="1" noChangeArrowheads="1"/>
          </p:cNvSpPr>
          <p:nvPr>
            <p:ph type="sldNum" sz="quarter" idx="12"/>
          </p:nvPr>
        </p:nvSpPr>
        <p:spPr>
          <a:ln/>
        </p:spPr>
        <p:txBody>
          <a:bodyPr/>
          <a:lstStyle>
            <a:lvl1pPr>
              <a:defRPr/>
            </a:lvl1pPr>
          </a:lstStyle>
          <a:p>
            <a:fld id="{3E89A419-1FFF-4234-813A-9D91EF6C00F6}" type="slidenum">
              <a:rPr lang="en-US" altLang="en-US"/>
              <a:pPr/>
              <a:t>‹#›</a:t>
            </a:fld>
            <a:endParaRPr lang="en-US" altLang="en-US"/>
          </a:p>
        </p:txBody>
      </p:sp>
    </p:spTree>
    <p:extLst>
      <p:ext uri="{BB962C8B-B14F-4D97-AF65-F5344CB8AC3E}">
        <p14:creationId xmlns:p14="http://schemas.microsoft.com/office/powerpoint/2010/main" val="1961402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3073"/>
          <p:cNvSpPr>
            <a:spLocks noGrp="1"/>
          </p:cNvSpPr>
          <p:nvPr>
            <p:ph type="title"/>
          </p:nvPr>
        </p:nvSpPr>
        <p:spPr>
          <a:xfrm>
            <a:off x="457200" y="205979"/>
            <a:ext cx="8229600" cy="857250"/>
          </a:xfrm>
          <a:prstGeom prst="rect">
            <a:avLst/>
          </a:prstGeom>
          <a:noFill/>
          <a:ln>
            <a:noFill/>
          </a:ln>
        </p:spPr>
        <p:txBody>
          <a:bodyPr/>
          <a:lstStyle/>
          <a:p>
            <a:pPr lvl="0"/>
            <a:r>
              <a:rPr lang="en-US" altLang="en-US" dirty="0"/>
              <a:t>Click to edit Master title style</a:t>
            </a:r>
          </a:p>
        </p:txBody>
      </p:sp>
      <p:sp>
        <p:nvSpPr>
          <p:cNvPr id="3075" name="Text Placeholder 3074"/>
          <p:cNvSpPr>
            <a:spLocks noGrp="1"/>
          </p:cNvSpPr>
          <p:nvPr>
            <p:ph type="body" idx="1"/>
          </p:nvPr>
        </p:nvSpPr>
        <p:spPr>
          <a:xfrm>
            <a:off x="457200" y="1200151"/>
            <a:ext cx="8229600" cy="339447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075">
            <a:extLst>
              <a:ext uri="{FF2B5EF4-FFF2-40B4-BE49-F238E27FC236}">
                <a16:creationId xmlns:a16="http://schemas.microsoft.com/office/drawing/2014/main" id="{758EEF8B-9F9C-408A-AE78-0383F798FA9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3076">
            <a:extLst>
              <a:ext uri="{FF2B5EF4-FFF2-40B4-BE49-F238E27FC236}">
                <a16:creationId xmlns:a16="http://schemas.microsoft.com/office/drawing/2014/main" id="{AD410183-23F3-4671-B7F2-514E2DAF034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3077">
            <a:extLst>
              <a:ext uri="{FF2B5EF4-FFF2-40B4-BE49-F238E27FC236}">
                <a16:creationId xmlns:a16="http://schemas.microsoft.com/office/drawing/2014/main" id="{D6F9E284-1DFB-4A10-A599-50F678E5CB0E}"/>
              </a:ext>
            </a:extLst>
          </p:cNvPr>
          <p:cNvSpPr>
            <a:spLocks noGrp="1"/>
          </p:cNvSpPr>
          <p:nvPr>
            <p:ph type="sldNum" sz="quarter" idx="12"/>
          </p:nvPr>
        </p:nvSpPr>
        <p:spPr/>
        <p:txBody>
          <a:bodyPr/>
          <a:lstStyle>
            <a:lvl1pPr>
              <a:defRPr/>
            </a:lvl1pPr>
          </a:lstStyle>
          <a:p>
            <a:fld id="{8059D6A7-99F4-4966-B4E6-BF1158FD7DD8}" type="slidenum">
              <a:rPr lang="en-US" altLang="en-US"/>
              <a:pPr/>
              <a:t>‹#›</a:t>
            </a:fld>
            <a:endParaRPr lang="en-US" altLang="en-US"/>
          </a:p>
        </p:txBody>
      </p:sp>
    </p:spTree>
    <p:extLst>
      <p:ext uri="{BB962C8B-B14F-4D97-AF65-F5344CB8AC3E}">
        <p14:creationId xmlns:p14="http://schemas.microsoft.com/office/powerpoint/2010/main" val="1144724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235725" y="229350"/>
            <a:ext cx="8672400" cy="46848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720000" y="1237080"/>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60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cxnSp>
        <p:nvCxnSpPr>
          <p:cNvPr id="77" name="Google Shape;77;p4"/>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497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1380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70185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235800" y="213550"/>
            <a:ext cx="8672393" cy="4716400"/>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8"/>
          <p:cNvSpPr txBox="1">
            <a:spLocks noGrp="1"/>
          </p:cNvSpPr>
          <p:nvPr>
            <p:ph type="title"/>
          </p:nvPr>
        </p:nvSpPr>
        <p:spPr>
          <a:xfrm>
            <a:off x="2524600" y="1307100"/>
            <a:ext cx="446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67704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1pPr>
            <a:lvl2pPr lvl="1"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2pPr>
            <a:lvl3pPr lvl="2"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3pPr>
            <a:lvl4pPr lvl="3"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4pPr>
            <a:lvl5pPr lvl="4"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5pPr>
            <a:lvl6pPr lvl="5"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6pPr>
            <a:lvl7pPr lvl="6"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7pPr>
            <a:lvl8pPr lvl="7"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8pPr>
            <a:lvl9pPr lvl="8"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9pPr>
          </a:lstStyle>
          <a:p>
            <a:endParaRPr dirty="0"/>
          </a:p>
        </p:txBody>
      </p:sp>
      <p:sp>
        <p:nvSpPr>
          <p:cNvPr id="7" name="Google Shape;7;p1"/>
          <p:cNvSpPr txBox="1">
            <a:spLocks noGrp="1"/>
          </p:cNvSpPr>
          <p:nvPr>
            <p:ph type="body" idx="1"/>
          </p:nvPr>
        </p:nvSpPr>
        <p:spPr>
          <a:xfrm>
            <a:off x="720000" y="1237080"/>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710" r:id="rId3"/>
    <p:sldLayoutId id="2147483650" r:id="rId4"/>
    <p:sldLayoutId id="2147483687" r:id="rId5"/>
    <p:sldLayoutId id="2147483654" r:id="rId6"/>
    <p:sldLayoutId id="2147483711" r:id="rId7"/>
    <p:sldLayoutId id="2147483707" r:id="rId8"/>
    <p:sldLayoutId id="2147483703" r:id="rId9"/>
    <p:sldLayoutId id="2147483694" r:id="rId10"/>
    <p:sldLayoutId id="2147483690" r:id="rId11"/>
    <p:sldLayoutId id="2147483656" r:id="rId12"/>
    <p:sldLayoutId id="2147483658" r:id="rId13"/>
    <p:sldLayoutId id="2147483661" r:id="rId14"/>
    <p:sldLayoutId id="2147483708" r:id="rId15"/>
    <p:sldLayoutId id="2147483706" r:id="rId16"/>
    <p:sldLayoutId id="2147483705" r:id="rId17"/>
    <p:sldLayoutId id="2147483704" r:id="rId18"/>
    <p:sldLayoutId id="2147483702" r:id="rId19"/>
    <p:sldLayoutId id="2147483701" r:id="rId20"/>
    <p:sldLayoutId id="2147483700" r:id="rId21"/>
    <p:sldLayoutId id="2147483699" r:id="rId22"/>
    <p:sldLayoutId id="2147483698" r:id="rId23"/>
    <p:sldLayoutId id="2147483697" r:id="rId24"/>
    <p:sldLayoutId id="2147483696" r:id="rId25"/>
    <p:sldLayoutId id="2147483695" r:id="rId26"/>
    <p:sldLayoutId id="2147483693" r:id="rId27"/>
    <p:sldLayoutId id="2147483692" r:id="rId28"/>
    <p:sldLayoutId id="2147483691" r:id="rId29"/>
    <p:sldLayoutId id="2147483689" r:id="rId30"/>
    <p:sldLayoutId id="2147483666" r:id="rId31"/>
    <p:sldLayoutId id="2147483667" r:id="rId32"/>
    <p:sldLayoutId id="2147483709" r:id="rId33"/>
    <p:sldLayoutId id="2147483669" r:id="rId34"/>
    <p:sldLayoutId id="2147483670"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42A54A3-8A8D-4129-8C76-A86F168D137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2A006EF-ECB1-4827-B0DB-931FA074705E}"/>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68" name="Rectangle 4">
            <a:extLst>
              <a:ext uri="{FF2B5EF4-FFF2-40B4-BE49-F238E27FC236}">
                <a16:creationId xmlns:a16="http://schemas.microsoft.com/office/drawing/2014/main" id="{F41F97F1-6748-4C02-A7E5-A7954C265515}"/>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mn-lt"/>
                <a:cs typeface="+mn-cs"/>
              </a:defRPr>
            </a:lvl1pPr>
          </a:lstStyle>
          <a:p>
            <a:pPr>
              <a:defRPr/>
            </a:pPr>
            <a:fld id="{27269DF7-4939-4A0D-BA4F-59F73600FC8A}" type="datetimeFigureOut">
              <a:rPr lang="en-US"/>
              <a:pPr>
                <a:defRPr/>
              </a:pPr>
              <a:t>4/12/2021</a:t>
            </a:fld>
            <a:endParaRPr lang="en-US"/>
          </a:p>
        </p:txBody>
      </p:sp>
      <p:sp>
        <p:nvSpPr>
          <p:cNvPr id="36869" name="Rectangle 5">
            <a:extLst>
              <a:ext uri="{FF2B5EF4-FFF2-40B4-BE49-F238E27FC236}">
                <a16:creationId xmlns:a16="http://schemas.microsoft.com/office/drawing/2014/main" id="{3ECDC5AD-B207-4FD8-BD50-A39B3B2865D2}"/>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mn-lt"/>
                <a:cs typeface="+mn-cs"/>
              </a:defRPr>
            </a:lvl1pPr>
          </a:lstStyle>
          <a:p>
            <a:pPr>
              <a:defRPr/>
            </a:pPr>
            <a:endParaRPr lang="en-US"/>
          </a:p>
        </p:txBody>
      </p:sp>
      <p:sp>
        <p:nvSpPr>
          <p:cNvPr id="36870" name="Rectangle 6">
            <a:extLst>
              <a:ext uri="{FF2B5EF4-FFF2-40B4-BE49-F238E27FC236}">
                <a16:creationId xmlns:a16="http://schemas.microsoft.com/office/drawing/2014/main" id="{5301E465-0912-417B-ACE0-DC59301285EF}"/>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B280C116-96F5-4845-B640-BD30EFFA6D98}" type="slidenum">
              <a:rPr lang="en-US" altLang="en-US"/>
              <a:pPr/>
              <a:t>‹#›</a:t>
            </a:fld>
            <a:endParaRPr lang="en-US" altLang="en-US"/>
          </a:p>
        </p:txBody>
      </p:sp>
    </p:spTree>
    <p:extLst>
      <p:ext uri="{BB962C8B-B14F-4D97-AF65-F5344CB8AC3E}">
        <p14:creationId xmlns:p14="http://schemas.microsoft.com/office/powerpoint/2010/main" val="4577331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8" r:id="rId8"/>
    <p:sldLayoutId id="2147483682" r:id="rId9"/>
    <p:sldLayoutId id="2147483683" r:id="rId10"/>
    <p:sldLayoutId id="2147483684" r:id="rId11"/>
    <p:sldLayoutId id="2147483685" r:id="rId12"/>
    <p:sldLayoutId id="2147483686"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hyperlink" Target="http://www.suhaiduong.com/home.asp?action=detail&amp;item=364&amp;id=235&amp;langid=1" TargetMode="Externa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www.suhaiduong.com/home.asp?action=detail&amp;item=418&amp;id=240&amp;langid=1"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6" name="Google Shape;406;p29"/>
          <p:cNvGrpSpPr/>
          <p:nvPr/>
        </p:nvGrpSpPr>
        <p:grpSpPr>
          <a:xfrm>
            <a:off x="1009096" y="252995"/>
            <a:ext cx="838400" cy="1479150"/>
            <a:chOff x="1411025" y="1261150"/>
            <a:chExt cx="838400" cy="1479150"/>
          </a:xfrm>
        </p:grpSpPr>
        <p:sp>
          <p:nvSpPr>
            <p:cNvPr id="407" name="Google Shape;407;p29"/>
            <p:cNvSpPr/>
            <p:nvPr/>
          </p:nvSpPr>
          <p:spPr>
            <a:xfrm>
              <a:off x="1953300" y="2596850"/>
              <a:ext cx="21225" cy="125400"/>
            </a:xfrm>
            <a:custGeom>
              <a:avLst/>
              <a:gdLst/>
              <a:ahLst/>
              <a:cxnLst/>
              <a:rect l="l" t="t" r="r" b="b"/>
              <a:pathLst>
                <a:path w="849" h="5016" extrusionOk="0">
                  <a:moveTo>
                    <a:pt x="235" y="0"/>
                  </a:moveTo>
                  <a:cubicBezTo>
                    <a:pt x="106" y="1"/>
                    <a:pt x="0" y="107"/>
                    <a:pt x="1" y="237"/>
                  </a:cubicBezTo>
                  <a:cubicBezTo>
                    <a:pt x="2" y="378"/>
                    <a:pt x="30" y="3709"/>
                    <a:pt x="361" y="4845"/>
                  </a:cubicBezTo>
                  <a:cubicBezTo>
                    <a:pt x="390" y="4949"/>
                    <a:pt x="484" y="5016"/>
                    <a:pt x="587" y="5016"/>
                  </a:cubicBezTo>
                  <a:cubicBezTo>
                    <a:pt x="608" y="5016"/>
                    <a:pt x="630" y="5011"/>
                    <a:pt x="651" y="5006"/>
                  </a:cubicBezTo>
                  <a:cubicBezTo>
                    <a:pt x="777" y="4970"/>
                    <a:pt x="849" y="4839"/>
                    <a:pt x="812" y="4714"/>
                  </a:cubicBezTo>
                  <a:cubicBezTo>
                    <a:pt x="500" y="3639"/>
                    <a:pt x="473" y="268"/>
                    <a:pt x="473" y="233"/>
                  </a:cubicBezTo>
                  <a:cubicBezTo>
                    <a:pt x="472" y="105"/>
                    <a:pt x="366"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1912275" y="2704025"/>
              <a:ext cx="64600" cy="36275"/>
            </a:xfrm>
            <a:custGeom>
              <a:avLst/>
              <a:gdLst/>
              <a:ahLst/>
              <a:cxnLst/>
              <a:rect l="l" t="t" r="r" b="b"/>
              <a:pathLst>
                <a:path w="2584" h="1451" extrusionOk="0">
                  <a:moveTo>
                    <a:pt x="1590" y="0"/>
                  </a:moveTo>
                  <a:cubicBezTo>
                    <a:pt x="1164" y="0"/>
                    <a:pt x="552" y="117"/>
                    <a:pt x="226" y="444"/>
                  </a:cubicBezTo>
                  <a:cubicBezTo>
                    <a:pt x="77" y="593"/>
                    <a:pt x="1" y="772"/>
                    <a:pt x="2" y="965"/>
                  </a:cubicBezTo>
                  <a:cubicBezTo>
                    <a:pt x="3" y="1111"/>
                    <a:pt x="80" y="1451"/>
                    <a:pt x="779" y="1451"/>
                  </a:cubicBezTo>
                  <a:cubicBezTo>
                    <a:pt x="1397" y="1451"/>
                    <a:pt x="2559" y="1148"/>
                    <a:pt x="2579" y="569"/>
                  </a:cubicBezTo>
                  <a:cubicBezTo>
                    <a:pt x="2584" y="452"/>
                    <a:pt x="2540" y="343"/>
                    <a:pt x="2454" y="254"/>
                  </a:cubicBezTo>
                  <a:cubicBezTo>
                    <a:pt x="2242" y="34"/>
                    <a:pt x="1821"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a:off x="2134800" y="2589275"/>
              <a:ext cx="21250" cy="125400"/>
            </a:xfrm>
            <a:custGeom>
              <a:avLst/>
              <a:gdLst/>
              <a:ahLst/>
              <a:cxnLst/>
              <a:rect l="l" t="t" r="r" b="b"/>
              <a:pathLst>
                <a:path w="850" h="5016" extrusionOk="0">
                  <a:moveTo>
                    <a:pt x="235" y="0"/>
                  </a:moveTo>
                  <a:cubicBezTo>
                    <a:pt x="106" y="1"/>
                    <a:pt x="0" y="107"/>
                    <a:pt x="1" y="237"/>
                  </a:cubicBezTo>
                  <a:cubicBezTo>
                    <a:pt x="3" y="378"/>
                    <a:pt x="30" y="3709"/>
                    <a:pt x="361" y="4845"/>
                  </a:cubicBezTo>
                  <a:cubicBezTo>
                    <a:pt x="391" y="4949"/>
                    <a:pt x="485" y="5016"/>
                    <a:pt x="587" y="5016"/>
                  </a:cubicBezTo>
                  <a:cubicBezTo>
                    <a:pt x="609" y="5016"/>
                    <a:pt x="631" y="5012"/>
                    <a:pt x="652" y="5004"/>
                  </a:cubicBezTo>
                  <a:cubicBezTo>
                    <a:pt x="778" y="4969"/>
                    <a:pt x="850" y="4838"/>
                    <a:pt x="813" y="4711"/>
                  </a:cubicBezTo>
                  <a:cubicBezTo>
                    <a:pt x="501" y="3639"/>
                    <a:pt x="473" y="268"/>
                    <a:pt x="473" y="233"/>
                  </a:cubicBezTo>
                  <a:cubicBezTo>
                    <a:pt x="471" y="105"/>
                    <a:pt x="366"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2093775" y="2696450"/>
              <a:ext cx="64575" cy="36275"/>
            </a:xfrm>
            <a:custGeom>
              <a:avLst/>
              <a:gdLst/>
              <a:ahLst/>
              <a:cxnLst/>
              <a:rect l="l" t="t" r="r" b="b"/>
              <a:pathLst>
                <a:path w="2583" h="1451" extrusionOk="0">
                  <a:moveTo>
                    <a:pt x="1591" y="0"/>
                  </a:moveTo>
                  <a:cubicBezTo>
                    <a:pt x="1165" y="0"/>
                    <a:pt x="552" y="117"/>
                    <a:pt x="225" y="444"/>
                  </a:cubicBezTo>
                  <a:cubicBezTo>
                    <a:pt x="79" y="593"/>
                    <a:pt x="1" y="772"/>
                    <a:pt x="3" y="965"/>
                  </a:cubicBezTo>
                  <a:cubicBezTo>
                    <a:pt x="4" y="1111"/>
                    <a:pt x="81" y="1451"/>
                    <a:pt x="779" y="1451"/>
                  </a:cubicBezTo>
                  <a:cubicBezTo>
                    <a:pt x="1398" y="1451"/>
                    <a:pt x="2560" y="1148"/>
                    <a:pt x="2579" y="569"/>
                  </a:cubicBezTo>
                  <a:cubicBezTo>
                    <a:pt x="2583" y="451"/>
                    <a:pt x="2540" y="343"/>
                    <a:pt x="2455" y="254"/>
                  </a:cubicBezTo>
                  <a:cubicBezTo>
                    <a:pt x="2242" y="35"/>
                    <a:pt x="1822" y="0"/>
                    <a:pt x="1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1845950" y="2040450"/>
              <a:ext cx="376700" cy="280125"/>
            </a:xfrm>
            <a:custGeom>
              <a:avLst/>
              <a:gdLst/>
              <a:ahLst/>
              <a:cxnLst/>
              <a:rect l="l" t="t" r="r" b="b"/>
              <a:pathLst>
                <a:path w="15068" h="11205" extrusionOk="0">
                  <a:moveTo>
                    <a:pt x="12071" y="1"/>
                  </a:moveTo>
                  <a:cubicBezTo>
                    <a:pt x="11650" y="1"/>
                    <a:pt x="11220" y="78"/>
                    <a:pt x="10827" y="289"/>
                  </a:cubicBezTo>
                  <a:cubicBezTo>
                    <a:pt x="9312" y="1097"/>
                    <a:pt x="8958" y="4527"/>
                    <a:pt x="6988" y="5185"/>
                  </a:cubicBezTo>
                  <a:cubicBezTo>
                    <a:pt x="6731" y="5271"/>
                    <a:pt x="6486" y="5310"/>
                    <a:pt x="6253" y="5310"/>
                  </a:cubicBezTo>
                  <a:cubicBezTo>
                    <a:pt x="4695" y="5310"/>
                    <a:pt x="3632" y="3565"/>
                    <a:pt x="2796" y="2203"/>
                  </a:cubicBezTo>
                  <a:cubicBezTo>
                    <a:pt x="2317" y="1420"/>
                    <a:pt x="1698" y="1180"/>
                    <a:pt x="1143" y="1180"/>
                  </a:cubicBezTo>
                  <a:cubicBezTo>
                    <a:pt x="678" y="1180"/>
                    <a:pt x="258" y="1348"/>
                    <a:pt x="1" y="1508"/>
                  </a:cubicBezTo>
                  <a:cubicBezTo>
                    <a:pt x="123" y="3300"/>
                    <a:pt x="241" y="5111"/>
                    <a:pt x="355" y="6876"/>
                  </a:cubicBezTo>
                  <a:cubicBezTo>
                    <a:pt x="456" y="6848"/>
                    <a:pt x="643" y="6807"/>
                    <a:pt x="873" y="6807"/>
                  </a:cubicBezTo>
                  <a:cubicBezTo>
                    <a:pt x="1340" y="6807"/>
                    <a:pt x="1985" y="6975"/>
                    <a:pt x="2447" y="7756"/>
                  </a:cubicBezTo>
                  <a:cubicBezTo>
                    <a:pt x="3220" y="9065"/>
                    <a:pt x="3944" y="11205"/>
                    <a:pt x="6355" y="11205"/>
                  </a:cubicBezTo>
                  <a:cubicBezTo>
                    <a:pt x="6462" y="11205"/>
                    <a:pt x="6572" y="11200"/>
                    <a:pt x="6685" y="11192"/>
                  </a:cubicBezTo>
                  <a:cubicBezTo>
                    <a:pt x="9363" y="10992"/>
                    <a:pt x="10053" y="6950"/>
                    <a:pt x="11835" y="6245"/>
                  </a:cubicBezTo>
                  <a:cubicBezTo>
                    <a:pt x="12342" y="6044"/>
                    <a:pt x="12789" y="5967"/>
                    <a:pt x="13175" y="5967"/>
                  </a:cubicBezTo>
                  <a:cubicBezTo>
                    <a:pt x="14445" y="5967"/>
                    <a:pt x="15067" y="6799"/>
                    <a:pt x="15067" y="6799"/>
                  </a:cubicBezTo>
                  <a:cubicBezTo>
                    <a:pt x="14866" y="4840"/>
                    <a:pt x="14630" y="2757"/>
                    <a:pt x="14368" y="615"/>
                  </a:cubicBezTo>
                  <a:cubicBezTo>
                    <a:pt x="14147" y="498"/>
                    <a:pt x="13136" y="1"/>
                    <a:pt x="12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1854850" y="2189625"/>
              <a:ext cx="394575" cy="421400"/>
            </a:xfrm>
            <a:custGeom>
              <a:avLst/>
              <a:gdLst/>
              <a:ahLst/>
              <a:cxnLst/>
              <a:rect l="l" t="t" r="r" b="b"/>
              <a:pathLst>
                <a:path w="15783" h="16856" extrusionOk="0">
                  <a:moveTo>
                    <a:pt x="12820" y="0"/>
                  </a:moveTo>
                  <a:cubicBezTo>
                    <a:pt x="12434" y="0"/>
                    <a:pt x="11987" y="77"/>
                    <a:pt x="11480" y="278"/>
                  </a:cubicBezTo>
                  <a:cubicBezTo>
                    <a:pt x="9698" y="982"/>
                    <a:pt x="9008" y="5025"/>
                    <a:pt x="6331" y="5225"/>
                  </a:cubicBezTo>
                  <a:cubicBezTo>
                    <a:pt x="6218" y="5233"/>
                    <a:pt x="6108" y="5238"/>
                    <a:pt x="6001" y="5238"/>
                  </a:cubicBezTo>
                  <a:cubicBezTo>
                    <a:pt x="3589" y="5238"/>
                    <a:pt x="2867" y="3098"/>
                    <a:pt x="2092" y="1789"/>
                  </a:cubicBezTo>
                  <a:cubicBezTo>
                    <a:pt x="1630" y="1008"/>
                    <a:pt x="985" y="840"/>
                    <a:pt x="518" y="840"/>
                  </a:cubicBezTo>
                  <a:cubicBezTo>
                    <a:pt x="288" y="840"/>
                    <a:pt x="101" y="881"/>
                    <a:pt x="0" y="909"/>
                  </a:cubicBezTo>
                  <a:cubicBezTo>
                    <a:pt x="517" y="8642"/>
                    <a:pt x="1039" y="15480"/>
                    <a:pt x="1906" y="15947"/>
                  </a:cubicBezTo>
                  <a:cubicBezTo>
                    <a:pt x="2998" y="16539"/>
                    <a:pt x="4945" y="16855"/>
                    <a:pt x="7041" y="16855"/>
                  </a:cubicBezTo>
                  <a:cubicBezTo>
                    <a:pt x="10430" y="16855"/>
                    <a:pt x="14205" y="16027"/>
                    <a:pt x="15369" y="14196"/>
                  </a:cubicBezTo>
                  <a:cubicBezTo>
                    <a:pt x="15782" y="13543"/>
                    <a:pt x="15459" y="8006"/>
                    <a:pt x="14711" y="832"/>
                  </a:cubicBezTo>
                  <a:cubicBezTo>
                    <a:pt x="14711" y="832"/>
                    <a:pt x="14089" y="0"/>
                    <a:pt x="12820" y="0"/>
                  </a:cubicBezTo>
                  <a:close/>
                </a:path>
              </a:pathLst>
            </a:custGeom>
            <a:solidFill>
              <a:srgbClr val="75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1837825" y="1899000"/>
              <a:ext cx="367350" cy="274225"/>
            </a:xfrm>
            <a:custGeom>
              <a:avLst/>
              <a:gdLst/>
              <a:ahLst/>
              <a:cxnLst/>
              <a:rect l="l" t="t" r="r" b="b"/>
              <a:pathLst>
                <a:path w="14694" h="10969" extrusionOk="0">
                  <a:moveTo>
                    <a:pt x="10231" y="1"/>
                  </a:moveTo>
                  <a:cubicBezTo>
                    <a:pt x="10071" y="1"/>
                    <a:pt x="9907" y="27"/>
                    <a:pt x="9738" y="87"/>
                  </a:cubicBezTo>
                  <a:cubicBezTo>
                    <a:pt x="8173" y="640"/>
                    <a:pt x="9194" y="2002"/>
                    <a:pt x="7520" y="4175"/>
                  </a:cubicBezTo>
                  <a:cubicBezTo>
                    <a:pt x="7151" y="4654"/>
                    <a:pt x="6677" y="4834"/>
                    <a:pt x="6172" y="4834"/>
                  </a:cubicBezTo>
                  <a:cubicBezTo>
                    <a:pt x="4808" y="4834"/>
                    <a:pt x="3221" y="3520"/>
                    <a:pt x="2872" y="3218"/>
                  </a:cubicBezTo>
                  <a:cubicBezTo>
                    <a:pt x="2154" y="2596"/>
                    <a:pt x="1448" y="2438"/>
                    <a:pt x="916" y="2438"/>
                  </a:cubicBezTo>
                  <a:cubicBezTo>
                    <a:pt x="399" y="2438"/>
                    <a:pt x="46" y="2587"/>
                    <a:pt x="1" y="2605"/>
                  </a:cubicBezTo>
                  <a:cubicBezTo>
                    <a:pt x="114" y="4086"/>
                    <a:pt x="223" y="5618"/>
                    <a:pt x="327" y="7166"/>
                  </a:cubicBezTo>
                  <a:cubicBezTo>
                    <a:pt x="583" y="7007"/>
                    <a:pt x="1004" y="6839"/>
                    <a:pt x="1469" y="6839"/>
                  </a:cubicBezTo>
                  <a:cubicBezTo>
                    <a:pt x="2024" y="6839"/>
                    <a:pt x="2643" y="7079"/>
                    <a:pt x="3122" y="7861"/>
                  </a:cubicBezTo>
                  <a:cubicBezTo>
                    <a:pt x="3958" y="9223"/>
                    <a:pt x="5021" y="10968"/>
                    <a:pt x="6579" y="10968"/>
                  </a:cubicBezTo>
                  <a:cubicBezTo>
                    <a:pt x="6813" y="10968"/>
                    <a:pt x="7058" y="10929"/>
                    <a:pt x="7315" y="10843"/>
                  </a:cubicBezTo>
                  <a:cubicBezTo>
                    <a:pt x="9283" y="10185"/>
                    <a:pt x="9638" y="6755"/>
                    <a:pt x="11153" y="5947"/>
                  </a:cubicBezTo>
                  <a:cubicBezTo>
                    <a:pt x="11545" y="5736"/>
                    <a:pt x="11975" y="5659"/>
                    <a:pt x="12397" y="5659"/>
                  </a:cubicBezTo>
                  <a:cubicBezTo>
                    <a:pt x="13461" y="5659"/>
                    <a:pt x="14472" y="6156"/>
                    <a:pt x="14693" y="6273"/>
                  </a:cubicBezTo>
                  <a:cubicBezTo>
                    <a:pt x="14475" y="4472"/>
                    <a:pt x="14240" y="2625"/>
                    <a:pt x="13985" y="782"/>
                  </a:cubicBezTo>
                  <a:lnTo>
                    <a:pt x="13931" y="791"/>
                  </a:lnTo>
                  <a:cubicBezTo>
                    <a:pt x="13647" y="1007"/>
                    <a:pt x="13374" y="1091"/>
                    <a:pt x="13107" y="1091"/>
                  </a:cubicBezTo>
                  <a:cubicBezTo>
                    <a:pt x="12148" y="1091"/>
                    <a:pt x="11269" y="1"/>
                    <a:pt x="10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1826100" y="1787425"/>
              <a:ext cx="361350" cy="232425"/>
            </a:xfrm>
            <a:custGeom>
              <a:avLst/>
              <a:gdLst/>
              <a:ahLst/>
              <a:cxnLst/>
              <a:rect l="l" t="t" r="r" b="b"/>
              <a:pathLst>
                <a:path w="14454" h="9297" extrusionOk="0">
                  <a:moveTo>
                    <a:pt x="9226" y="1"/>
                  </a:moveTo>
                  <a:cubicBezTo>
                    <a:pt x="9100" y="1"/>
                    <a:pt x="8973" y="17"/>
                    <a:pt x="8845" y="52"/>
                  </a:cubicBezTo>
                  <a:cubicBezTo>
                    <a:pt x="7175" y="506"/>
                    <a:pt x="7330" y="2176"/>
                    <a:pt x="6267" y="3587"/>
                  </a:cubicBezTo>
                  <a:cubicBezTo>
                    <a:pt x="5882" y="4104"/>
                    <a:pt x="5382" y="4318"/>
                    <a:pt x="4856" y="4318"/>
                  </a:cubicBezTo>
                  <a:cubicBezTo>
                    <a:pt x="3938" y="4318"/>
                    <a:pt x="2940" y="3667"/>
                    <a:pt x="2328" y="2830"/>
                  </a:cubicBezTo>
                  <a:cubicBezTo>
                    <a:pt x="1587" y="1812"/>
                    <a:pt x="507" y="1708"/>
                    <a:pt x="60" y="1708"/>
                  </a:cubicBezTo>
                  <a:cubicBezTo>
                    <a:pt x="39" y="1708"/>
                    <a:pt x="19" y="1708"/>
                    <a:pt x="1" y="1709"/>
                  </a:cubicBezTo>
                  <a:cubicBezTo>
                    <a:pt x="169" y="3343"/>
                    <a:pt x="324" y="5157"/>
                    <a:pt x="468" y="7068"/>
                  </a:cubicBezTo>
                  <a:cubicBezTo>
                    <a:pt x="513" y="7050"/>
                    <a:pt x="867" y="6901"/>
                    <a:pt x="1384" y="6901"/>
                  </a:cubicBezTo>
                  <a:cubicBezTo>
                    <a:pt x="1917" y="6901"/>
                    <a:pt x="2622" y="7059"/>
                    <a:pt x="3340" y="7680"/>
                  </a:cubicBezTo>
                  <a:cubicBezTo>
                    <a:pt x="3688" y="7982"/>
                    <a:pt x="5276" y="9297"/>
                    <a:pt x="6640" y="9297"/>
                  </a:cubicBezTo>
                  <a:cubicBezTo>
                    <a:pt x="7145" y="9297"/>
                    <a:pt x="7619" y="9117"/>
                    <a:pt x="7988" y="8638"/>
                  </a:cubicBezTo>
                  <a:cubicBezTo>
                    <a:pt x="9662" y="6465"/>
                    <a:pt x="8641" y="5104"/>
                    <a:pt x="10206" y="4550"/>
                  </a:cubicBezTo>
                  <a:cubicBezTo>
                    <a:pt x="10375" y="4490"/>
                    <a:pt x="10539" y="4464"/>
                    <a:pt x="10699" y="4464"/>
                  </a:cubicBezTo>
                  <a:cubicBezTo>
                    <a:pt x="11737" y="4464"/>
                    <a:pt x="12615" y="5554"/>
                    <a:pt x="13574" y="5554"/>
                  </a:cubicBezTo>
                  <a:cubicBezTo>
                    <a:pt x="13841" y="5554"/>
                    <a:pt x="14115" y="5470"/>
                    <a:pt x="14399" y="5254"/>
                  </a:cubicBezTo>
                  <a:lnTo>
                    <a:pt x="14454" y="5245"/>
                  </a:lnTo>
                  <a:cubicBezTo>
                    <a:pt x="14259" y="3792"/>
                    <a:pt x="14054" y="2340"/>
                    <a:pt x="13840" y="909"/>
                  </a:cubicBezTo>
                  <a:cubicBezTo>
                    <a:pt x="13444" y="1221"/>
                    <a:pt x="13066" y="1341"/>
                    <a:pt x="12700" y="1341"/>
                  </a:cubicBezTo>
                  <a:cubicBezTo>
                    <a:pt x="11476" y="1341"/>
                    <a:pt x="10389" y="1"/>
                    <a:pt x="9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1807725" y="1661450"/>
              <a:ext cx="364400" cy="233925"/>
            </a:xfrm>
            <a:custGeom>
              <a:avLst/>
              <a:gdLst/>
              <a:ahLst/>
              <a:cxnLst/>
              <a:rect l="l" t="t" r="r" b="b"/>
              <a:pathLst>
                <a:path w="14576" h="9357" extrusionOk="0">
                  <a:moveTo>
                    <a:pt x="8531" y="1"/>
                  </a:moveTo>
                  <a:cubicBezTo>
                    <a:pt x="8296" y="1"/>
                    <a:pt x="8056" y="44"/>
                    <a:pt x="7810" y="145"/>
                  </a:cubicBezTo>
                  <a:cubicBezTo>
                    <a:pt x="5590" y="1052"/>
                    <a:pt x="6375" y="3767"/>
                    <a:pt x="4125" y="4034"/>
                  </a:cubicBezTo>
                  <a:cubicBezTo>
                    <a:pt x="4034" y="4045"/>
                    <a:pt x="3945" y="4050"/>
                    <a:pt x="3857" y="4050"/>
                  </a:cubicBezTo>
                  <a:cubicBezTo>
                    <a:pt x="1929" y="4050"/>
                    <a:pt x="880" y="1556"/>
                    <a:pt x="109" y="1556"/>
                  </a:cubicBezTo>
                  <a:cubicBezTo>
                    <a:pt x="101" y="1556"/>
                    <a:pt x="94" y="1556"/>
                    <a:pt x="87" y="1557"/>
                  </a:cubicBezTo>
                  <a:lnTo>
                    <a:pt x="0" y="1575"/>
                  </a:lnTo>
                  <a:cubicBezTo>
                    <a:pt x="277" y="2873"/>
                    <a:pt x="517" y="4661"/>
                    <a:pt x="736" y="6748"/>
                  </a:cubicBezTo>
                  <a:cubicBezTo>
                    <a:pt x="754" y="6747"/>
                    <a:pt x="774" y="6747"/>
                    <a:pt x="795" y="6747"/>
                  </a:cubicBezTo>
                  <a:cubicBezTo>
                    <a:pt x="1243" y="6747"/>
                    <a:pt x="2323" y="6850"/>
                    <a:pt x="3063" y="7869"/>
                  </a:cubicBezTo>
                  <a:cubicBezTo>
                    <a:pt x="3675" y="8705"/>
                    <a:pt x="4673" y="9356"/>
                    <a:pt x="5591" y="9356"/>
                  </a:cubicBezTo>
                  <a:cubicBezTo>
                    <a:pt x="6117" y="9356"/>
                    <a:pt x="6617" y="9142"/>
                    <a:pt x="7002" y="8626"/>
                  </a:cubicBezTo>
                  <a:cubicBezTo>
                    <a:pt x="8065" y="7215"/>
                    <a:pt x="7910" y="5545"/>
                    <a:pt x="9580" y="5091"/>
                  </a:cubicBezTo>
                  <a:cubicBezTo>
                    <a:pt x="9708" y="5056"/>
                    <a:pt x="9835" y="5040"/>
                    <a:pt x="9961" y="5040"/>
                  </a:cubicBezTo>
                  <a:cubicBezTo>
                    <a:pt x="11125" y="5040"/>
                    <a:pt x="12211" y="6380"/>
                    <a:pt x="13435" y="6380"/>
                  </a:cubicBezTo>
                  <a:cubicBezTo>
                    <a:pt x="13801" y="6380"/>
                    <a:pt x="14179" y="6261"/>
                    <a:pt x="14575" y="5949"/>
                  </a:cubicBezTo>
                  <a:cubicBezTo>
                    <a:pt x="14357" y="4502"/>
                    <a:pt x="14135" y="3077"/>
                    <a:pt x="13913" y="1693"/>
                  </a:cubicBezTo>
                  <a:cubicBezTo>
                    <a:pt x="13595" y="1869"/>
                    <a:pt x="13287" y="1943"/>
                    <a:pt x="12987" y="1943"/>
                  </a:cubicBezTo>
                  <a:cubicBezTo>
                    <a:pt x="11445" y="1943"/>
                    <a:pt x="10097" y="1"/>
                    <a:pt x="8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1411025" y="1261150"/>
              <a:ext cx="744550" cy="551075"/>
            </a:xfrm>
            <a:custGeom>
              <a:avLst/>
              <a:gdLst/>
              <a:ahLst/>
              <a:cxnLst/>
              <a:rect l="l" t="t" r="r" b="b"/>
              <a:pathLst>
                <a:path w="29782" h="22043" extrusionOk="0">
                  <a:moveTo>
                    <a:pt x="19615" y="0"/>
                  </a:moveTo>
                  <a:cubicBezTo>
                    <a:pt x="16440" y="0"/>
                    <a:pt x="13067" y="647"/>
                    <a:pt x="11813" y="1615"/>
                  </a:cubicBezTo>
                  <a:cubicBezTo>
                    <a:pt x="7884" y="4650"/>
                    <a:pt x="206" y="12723"/>
                    <a:pt x="101" y="15351"/>
                  </a:cubicBezTo>
                  <a:cubicBezTo>
                    <a:pt x="1" y="17768"/>
                    <a:pt x="2961" y="22042"/>
                    <a:pt x="5165" y="22042"/>
                  </a:cubicBezTo>
                  <a:cubicBezTo>
                    <a:pt x="5262" y="22042"/>
                    <a:pt x="5357" y="22034"/>
                    <a:pt x="5451" y="22017"/>
                  </a:cubicBezTo>
                  <a:cubicBezTo>
                    <a:pt x="8391" y="21479"/>
                    <a:pt x="12182" y="15252"/>
                    <a:pt x="14478" y="15252"/>
                  </a:cubicBezTo>
                  <a:cubicBezTo>
                    <a:pt x="14641" y="15252"/>
                    <a:pt x="14796" y="15283"/>
                    <a:pt x="14944" y="15351"/>
                  </a:cubicBezTo>
                  <a:cubicBezTo>
                    <a:pt x="15294" y="15510"/>
                    <a:pt x="15602" y="16314"/>
                    <a:pt x="15869" y="17589"/>
                  </a:cubicBezTo>
                  <a:lnTo>
                    <a:pt x="15956" y="17570"/>
                  </a:lnTo>
                  <a:cubicBezTo>
                    <a:pt x="15963" y="17569"/>
                    <a:pt x="15970" y="17569"/>
                    <a:pt x="15977" y="17569"/>
                  </a:cubicBezTo>
                  <a:cubicBezTo>
                    <a:pt x="16747" y="17569"/>
                    <a:pt x="17797" y="20063"/>
                    <a:pt x="19726" y="20063"/>
                  </a:cubicBezTo>
                  <a:cubicBezTo>
                    <a:pt x="19814" y="20063"/>
                    <a:pt x="19903" y="20058"/>
                    <a:pt x="19994" y="20047"/>
                  </a:cubicBezTo>
                  <a:cubicBezTo>
                    <a:pt x="22245" y="19780"/>
                    <a:pt x="21459" y="17066"/>
                    <a:pt x="23679" y="16158"/>
                  </a:cubicBezTo>
                  <a:cubicBezTo>
                    <a:pt x="23925" y="16057"/>
                    <a:pt x="24165" y="16014"/>
                    <a:pt x="24400" y="16014"/>
                  </a:cubicBezTo>
                  <a:cubicBezTo>
                    <a:pt x="25966" y="16014"/>
                    <a:pt x="27314" y="17956"/>
                    <a:pt x="28856" y="17956"/>
                  </a:cubicBezTo>
                  <a:cubicBezTo>
                    <a:pt x="29156" y="17956"/>
                    <a:pt x="29464" y="17882"/>
                    <a:pt x="29782" y="17706"/>
                  </a:cubicBezTo>
                  <a:cubicBezTo>
                    <a:pt x="28407" y="9305"/>
                    <a:pt x="26855" y="2363"/>
                    <a:pt x="25549" y="1310"/>
                  </a:cubicBezTo>
                  <a:cubicBezTo>
                    <a:pt x="24403" y="387"/>
                    <a:pt x="22069" y="0"/>
                    <a:pt x="19615" y="0"/>
                  </a:cubicBezTo>
                  <a:close/>
                </a:path>
              </a:pathLst>
            </a:custGeom>
            <a:solidFill>
              <a:srgbClr val="75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1660350" y="1388075"/>
              <a:ext cx="65475" cy="65450"/>
            </a:xfrm>
            <a:custGeom>
              <a:avLst/>
              <a:gdLst/>
              <a:ahLst/>
              <a:cxnLst/>
              <a:rect l="l" t="t" r="r" b="b"/>
              <a:pathLst>
                <a:path w="2619" h="2618" extrusionOk="0">
                  <a:moveTo>
                    <a:pt x="1308" y="0"/>
                  </a:moveTo>
                  <a:cubicBezTo>
                    <a:pt x="585" y="0"/>
                    <a:pt x="0" y="586"/>
                    <a:pt x="0" y="1308"/>
                  </a:cubicBezTo>
                  <a:cubicBezTo>
                    <a:pt x="0" y="2030"/>
                    <a:pt x="586" y="2618"/>
                    <a:pt x="1308" y="2618"/>
                  </a:cubicBezTo>
                  <a:cubicBezTo>
                    <a:pt x="2032" y="2618"/>
                    <a:pt x="2619" y="2032"/>
                    <a:pt x="2619" y="1308"/>
                  </a:cubicBezTo>
                  <a:cubicBezTo>
                    <a:pt x="2619" y="585"/>
                    <a:pt x="2032" y="0"/>
                    <a:pt x="1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1929925" y="1388075"/>
              <a:ext cx="65450" cy="65450"/>
            </a:xfrm>
            <a:custGeom>
              <a:avLst/>
              <a:gdLst/>
              <a:ahLst/>
              <a:cxnLst/>
              <a:rect l="l" t="t" r="r" b="b"/>
              <a:pathLst>
                <a:path w="2618" h="2618" extrusionOk="0">
                  <a:moveTo>
                    <a:pt x="1308" y="0"/>
                  </a:moveTo>
                  <a:cubicBezTo>
                    <a:pt x="585" y="0"/>
                    <a:pt x="0" y="586"/>
                    <a:pt x="0" y="1308"/>
                  </a:cubicBezTo>
                  <a:cubicBezTo>
                    <a:pt x="0" y="2030"/>
                    <a:pt x="586" y="2618"/>
                    <a:pt x="1308" y="2618"/>
                  </a:cubicBezTo>
                  <a:cubicBezTo>
                    <a:pt x="2030" y="2618"/>
                    <a:pt x="2618" y="2032"/>
                    <a:pt x="2618" y="1308"/>
                  </a:cubicBezTo>
                  <a:cubicBezTo>
                    <a:pt x="2618" y="585"/>
                    <a:pt x="2030" y="0"/>
                    <a:pt x="1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1769075" y="1421475"/>
              <a:ext cx="125950" cy="68500"/>
            </a:xfrm>
            <a:custGeom>
              <a:avLst/>
              <a:gdLst/>
              <a:ahLst/>
              <a:cxnLst/>
              <a:rect l="l" t="t" r="r" b="b"/>
              <a:pathLst>
                <a:path w="5038" h="2740" extrusionOk="0">
                  <a:moveTo>
                    <a:pt x="267" y="1"/>
                  </a:moveTo>
                  <a:cubicBezTo>
                    <a:pt x="254" y="1"/>
                    <a:pt x="242" y="2"/>
                    <a:pt x="229" y="4"/>
                  </a:cubicBezTo>
                  <a:cubicBezTo>
                    <a:pt x="93" y="27"/>
                    <a:pt x="1" y="154"/>
                    <a:pt x="24" y="290"/>
                  </a:cubicBezTo>
                  <a:lnTo>
                    <a:pt x="24" y="290"/>
                  </a:lnTo>
                  <a:cubicBezTo>
                    <a:pt x="24" y="295"/>
                    <a:pt x="23" y="420"/>
                    <a:pt x="50" y="599"/>
                  </a:cubicBezTo>
                  <a:cubicBezTo>
                    <a:pt x="79" y="792"/>
                    <a:pt x="139" y="1067"/>
                    <a:pt x="286" y="1380"/>
                  </a:cubicBezTo>
                  <a:cubicBezTo>
                    <a:pt x="358" y="1538"/>
                    <a:pt x="454" y="1702"/>
                    <a:pt x="583" y="1864"/>
                  </a:cubicBezTo>
                  <a:cubicBezTo>
                    <a:pt x="708" y="2028"/>
                    <a:pt x="870" y="2184"/>
                    <a:pt x="1058" y="2321"/>
                  </a:cubicBezTo>
                  <a:cubicBezTo>
                    <a:pt x="1155" y="2384"/>
                    <a:pt x="1259" y="2447"/>
                    <a:pt x="1364" y="2504"/>
                  </a:cubicBezTo>
                  <a:cubicBezTo>
                    <a:pt x="1474" y="2551"/>
                    <a:pt x="1589" y="2598"/>
                    <a:pt x="1706" y="2635"/>
                  </a:cubicBezTo>
                  <a:cubicBezTo>
                    <a:pt x="1823" y="2662"/>
                    <a:pt x="1943" y="2692"/>
                    <a:pt x="2063" y="2713"/>
                  </a:cubicBezTo>
                  <a:cubicBezTo>
                    <a:pt x="2183" y="2723"/>
                    <a:pt x="2304" y="2734"/>
                    <a:pt x="2424" y="2739"/>
                  </a:cubicBezTo>
                  <a:lnTo>
                    <a:pt x="2435" y="2739"/>
                  </a:lnTo>
                  <a:lnTo>
                    <a:pt x="2476" y="2738"/>
                  </a:lnTo>
                  <a:lnTo>
                    <a:pt x="2495" y="2736"/>
                  </a:lnTo>
                  <a:lnTo>
                    <a:pt x="2533" y="2734"/>
                  </a:lnTo>
                  <a:lnTo>
                    <a:pt x="2608" y="2729"/>
                  </a:lnTo>
                  <a:lnTo>
                    <a:pt x="2758" y="2717"/>
                  </a:lnTo>
                  <a:cubicBezTo>
                    <a:pt x="2862" y="2708"/>
                    <a:pt x="3008" y="2673"/>
                    <a:pt x="3128" y="2650"/>
                  </a:cubicBezTo>
                  <a:cubicBezTo>
                    <a:pt x="3370" y="2588"/>
                    <a:pt x="3582" y="2493"/>
                    <a:pt x="3781" y="2378"/>
                  </a:cubicBezTo>
                  <a:cubicBezTo>
                    <a:pt x="3979" y="2261"/>
                    <a:pt x="4144" y="2117"/>
                    <a:pt x="4288" y="1971"/>
                  </a:cubicBezTo>
                  <a:cubicBezTo>
                    <a:pt x="4426" y="1822"/>
                    <a:pt x="4539" y="1669"/>
                    <a:pt x="4629" y="1522"/>
                  </a:cubicBezTo>
                  <a:cubicBezTo>
                    <a:pt x="4807" y="1226"/>
                    <a:pt x="4896" y="959"/>
                    <a:pt x="4946" y="771"/>
                  </a:cubicBezTo>
                  <a:cubicBezTo>
                    <a:pt x="4994" y="583"/>
                    <a:pt x="5003" y="468"/>
                    <a:pt x="5005" y="460"/>
                  </a:cubicBezTo>
                  <a:cubicBezTo>
                    <a:pt x="5037" y="327"/>
                    <a:pt x="4956" y="192"/>
                    <a:pt x="4822" y="159"/>
                  </a:cubicBezTo>
                  <a:cubicBezTo>
                    <a:pt x="4802" y="155"/>
                    <a:pt x="4783" y="152"/>
                    <a:pt x="4764" y="152"/>
                  </a:cubicBezTo>
                  <a:cubicBezTo>
                    <a:pt x="4652" y="152"/>
                    <a:pt x="4550" y="229"/>
                    <a:pt x="4522" y="342"/>
                  </a:cubicBezTo>
                  <a:cubicBezTo>
                    <a:pt x="4522" y="342"/>
                    <a:pt x="4522" y="341"/>
                    <a:pt x="4522" y="341"/>
                  </a:cubicBezTo>
                  <a:cubicBezTo>
                    <a:pt x="4516" y="341"/>
                    <a:pt x="4359" y="698"/>
                    <a:pt x="4022" y="1084"/>
                  </a:cubicBezTo>
                  <a:cubicBezTo>
                    <a:pt x="3934" y="1182"/>
                    <a:pt x="3830" y="1275"/>
                    <a:pt x="3723" y="1369"/>
                  </a:cubicBezTo>
                  <a:cubicBezTo>
                    <a:pt x="3609" y="1458"/>
                    <a:pt x="3482" y="1533"/>
                    <a:pt x="3350" y="1602"/>
                  </a:cubicBezTo>
                  <a:cubicBezTo>
                    <a:pt x="3217" y="1667"/>
                    <a:pt x="3062" y="1716"/>
                    <a:pt x="2919" y="1748"/>
                  </a:cubicBezTo>
                  <a:cubicBezTo>
                    <a:pt x="2843" y="1755"/>
                    <a:pt x="2796" y="1778"/>
                    <a:pt x="2699" y="1784"/>
                  </a:cubicBezTo>
                  <a:lnTo>
                    <a:pt x="2429" y="1798"/>
                  </a:lnTo>
                  <a:cubicBezTo>
                    <a:pt x="2349" y="1788"/>
                    <a:pt x="2268" y="1787"/>
                    <a:pt x="2188" y="1783"/>
                  </a:cubicBezTo>
                  <a:lnTo>
                    <a:pt x="1959" y="1740"/>
                  </a:lnTo>
                  <a:cubicBezTo>
                    <a:pt x="1886" y="1719"/>
                    <a:pt x="1818" y="1688"/>
                    <a:pt x="1746" y="1669"/>
                  </a:cubicBezTo>
                  <a:cubicBezTo>
                    <a:pt x="1680" y="1638"/>
                    <a:pt x="1613" y="1606"/>
                    <a:pt x="1549" y="1574"/>
                  </a:cubicBezTo>
                  <a:cubicBezTo>
                    <a:pt x="1427" y="1495"/>
                    <a:pt x="1310" y="1412"/>
                    <a:pt x="1210" y="1313"/>
                  </a:cubicBezTo>
                  <a:cubicBezTo>
                    <a:pt x="1111" y="1214"/>
                    <a:pt x="1020" y="1108"/>
                    <a:pt x="943" y="1002"/>
                  </a:cubicBezTo>
                  <a:cubicBezTo>
                    <a:pt x="790" y="790"/>
                    <a:pt x="683" y="584"/>
                    <a:pt x="614" y="437"/>
                  </a:cubicBezTo>
                  <a:cubicBezTo>
                    <a:pt x="544" y="288"/>
                    <a:pt x="513" y="216"/>
                    <a:pt x="513" y="210"/>
                  </a:cubicBezTo>
                  <a:cubicBezTo>
                    <a:pt x="493" y="88"/>
                    <a:pt x="387"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1623325" y="1466175"/>
              <a:ext cx="105425" cy="81325"/>
            </a:xfrm>
            <a:custGeom>
              <a:avLst/>
              <a:gdLst/>
              <a:ahLst/>
              <a:cxnLst/>
              <a:rect l="l" t="t" r="r" b="b"/>
              <a:pathLst>
                <a:path w="4217" h="3253" extrusionOk="0">
                  <a:moveTo>
                    <a:pt x="2109" y="0"/>
                  </a:moveTo>
                  <a:cubicBezTo>
                    <a:pt x="945" y="0"/>
                    <a:pt x="0" y="728"/>
                    <a:pt x="0" y="1626"/>
                  </a:cubicBezTo>
                  <a:cubicBezTo>
                    <a:pt x="0" y="2524"/>
                    <a:pt x="945" y="3252"/>
                    <a:pt x="2109" y="3252"/>
                  </a:cubicBezTo>
                  <a:cubicBezTo>
                    <a:pt x="3273" y="3252"/>
                    <a:pt x="4217" y="2525"/>
                    <a:pt x="4217" y="1626"/>
                  </a:cubicBezTo>
                  <a:cubicBezTo>
                    <a:pt x="4217" y="728"/>
                    <a:pt x="3273" y="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1922550" y="1469025"/>
              <a:ext cx="105425" cy="81325"/>
            </a:xfrm>
            <a:custGeom>
              <a:avLst/>
              <a:gdLst/>
              <a:ahLst/>
              <a:cxnLst/>
              <a:rect l="l" t="t" r="r" b="b"/>
              <a:pathLst>
                <a:path w="4217" h="3253" extrusionOk="0">
                  <a:moveTo>
                    <a:pt x="2109" y="0"/>
                  </a:moveTo>
                  <a:cubicBezTo>
                    <a:pt x="944" y="0"/>
                    <a:pt x="1" y="728"/>
                    <a:pt x="1" y="1626"/>
                  </a:cubicBezTo>
                  <a:cubicBezTo>
                    <a:pt x="1" y="2524"/>
                    <a:pt x="945" y="3252"/>
                    <a:pt x="2109" y="3252"/>
                  </a:cubicBezTo>
                  <a:cubicBezTo>
                    <a:pt x="3273" y="3252"/>
                    <a:pt x="4217" y="2524"/>
                    <a:pt x="4217" y="1626"/>
                  </a:cubicBezTo>
                  <a:cubicBezTo>
                    <a:pt x="4217" y="729"/>
                    <a:pt x="3273" y="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9"/>
          <p:cNvGrpSpPr/>
          <p:nvPr/>
        </p:nvGrpSpPr>
        <p:grpSpPr>
          <a:xfrm>
            <a:off x="7875101" y="174675"/>
            <a:ext cx="1253550" cy="1489900"/>
            <a:chOff x="7323625" y="1179750"/>
            <a:chExt cx="1253550" cy="1489900"/>
          </a:xfrm>
        </p:grpSpPr>
        <p:sp>
          <p:nvSpPr>
            <p:cNvPr id="423" name="Google Shape;423;p29"/>
            <p:cNvSpPr/>
            <p:nvPr/>
          </p:nvSpPr>
          <p:spPr>
            <a:xfrm>
              <a:off x="7775200" y="2630350"/>
              <a:ext cx="75925" cy="39300"/>
            </a:xfrm>
            <a:custGeom>
              <a:avLst/>
              <a:gdLst/>
              <a:ahLst/>
              <a:cxnLst/>
              <a:rect l="l" t="t" r="r" b="b"/>
              <a:pathLst>
                <a:path w="3037" h="1572" extrusionOk="0">
                  <a:moveTo>
                    <a:pt x="1637" y="0"/>
                  </a:moveTo>
                  <a:cubicBezTo>
                    <a:pt x="850" y="0"/>
                    <a:pt x="73" y="280"/>
                    <a:pt x="12" y="933"/>
                  </a:cubicBezTo>
                  <a:cubicBezTo>
                    <a:pt x="1" y="1061"/>
                    <a:pt x="41" y="1181"/>
                    <a:pt x="125" y="1279"/>
                  </a:cubicBezTo>
                  <a:cubicBezTo>
                    <a:pt x="277" y="1453"/>
                    <a:pt x="567" y="1550"/>
                    <a:pt x="988" y="1569"/>
                  </a:cubicBezTo>
                  <a:cubicBezTo>
                    <a:pt x="1030" y="1571"/>
                    <a:pt x="1073" y="1571"/>
                    <a:pt x="1119" y="1571"/>
                  </a:cubicBezTo>
                  <a:cubicBezTo>
                    <a:pt x="1809" y="1571"/>
                    <a:pt x="2940" y="1352"/>
                    <a:pt x="3020" y="761"/>
                  </a:cubicBezTo>
                  <a:cubicBezTo>
                    <a:pt x="3036" y="627"/>
                    <a:pt x="2999" y="500"/>
                    <a:pt x="2906" y="390"/>
                  </a:cubicBezTo>
                  <a:cubicBezTo>
                    <a:pt x="2643" y="73"/>
                    <a:pt x="2033" y="14"/>
                    <a:pt x="1783" y="3"/>
                  </a:cubicBezTo>
                  <a:cubicBezTo>
                    <a:pt x="1735" y="1"/>
                    <a:pt x="1686" y="0"/>
                    <a:pt x="16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7829200" y="2505975"/>
              <a:ext cx="21375" cy="146125"/>
            </a:xfrm>
            <a:custGeom>
              <a:avLst/>
              <a:gdLst/>
              <a:ahLst/>
              <a:cxnLst/>
              <a:rect l="l" t="t" r="r" b="b"/>
              <a:pathLst>
                <a:path w="855" h="5845" extrusionOk="0">
                  <a:moveTo>
                    <a:pt x="609" y="1"/>
                  </a:moveTo>
                  <a:cubicBezTo>
                    <a:pt x="488" y="1"/>
                    <a:pt x="382" y="92"/>
                    <a:pt x="371" y="215"/>
                  </a:cubicBezTo>
                  <a:cubicBezTo>
                    <a:pt x="355" y="381"/>
                    <a:pt x="1" y="4286"/>
                    <a:pt x="255" y="5651"/>
                  </a:cubicBezTo>
                  <a:cubicBezTo>
                    <a:pt x="275" y="5764"/>
                    <a:pt x="375" y="5845"/>
                    <a:pt x="485" y="5845"/>
                  </a:cubicBezTo>
                  <a:cubicBezTo>
                    <a:pt x="500" y="5845"/>
                    <a:pt x="515" y="5843"/>
                    <a:pt x="531" y="5840"/>
                  </a:cubicBezTo>
                  <a:cubicBezTo>
                    <a:pt x="660" y="5815"/>
                    <a:pt x="744" y="5692"/>
                    <a:pt x="719" y="5565"/>
                  </a:cubicBezTo>
                  <a:cubicBezTo>
                    <a:pt x="477" y="4264"/>
                    <a:pt x="838" y="299"/>
                    <a:pt x="841" y="259"/>
                  </a:cubicBezTo>
                  <a:cubicBezTo>
                    <a:pt x="854" y="128"/>
                    <a:pt x="757" y="13"/>
                    <a:pt x="629" y="2"/>
                  </a:cubicBezTo>
                  <a:cubicBezTo>
                    <a:pt x="622" y="1"/>
                    <a:pt x="615" y="1"/>
                    <a:pt x="6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8193400" y="2406750"/>
              <a:ext cx="33625" cy="185525"/>
            </a:xfrm>
            <a:custGeom>
              <a:avLst/>
              <a:gdLst/>
              <a:ahLst/>
              <a:cxnLst/>
              <a:rect l="l" t="t" r="r" b="b"/>
              <a:pathLst>
                <a:path w="1345" h="7421" extrusionOk="0">
                  <a:moveTo>
                    <a:pt x="263" y="0"/>
                  </a:moveTo>
                  <a:cubicBezTo>
                    <a:pt x="243" y="0"/>
                    <a:pt x="222" y="3"/>
                    <a:pt x="202" y="8"/>
                  </a:cubicBezTo>
                  <a:cubicBezTo>
                    <a:pt x="77" y="42"/>
                    <a:pt x="0" y="170"/>
                    <a:pt x="35" y="297"/>
                  </a:cubicBezTo>
                  <a:cubicBezTo>
                    <a:pt x="43" y="328"/>
                    <a:pt x="873" y="3511"/>
                    <a:pt x="856" y="7183"/>
                  </a:cubicBezTo>
                  <a:cubicBezTo>
                    <a:pt x="856" y="7313"/>
                    <a:pt x="961" y="7419"/>
                    <a:pt x="1092" y="7421"/>
                  </a:cubicBezTo>
                  <a:cubicBezTo>
                    <a:pt x="1222" y="7421"/>
                    <a:pt x="1327" y="7316"/>
                    <a:pt x="1327" y="7184"/>
                  </a:cubicBezTo>
                  <a:cubicBezTo>
                    <a:pt x="1344" y="3451"/>
                    <a:pt x="500" y="208"/>
                    <a:pt x="490" y="176"/>
                  </a:cubicBezTo>
                  <a:cubicBezTo>
                    <a:pt x="462" y="71"/>
                    <a:pt x="367"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8215500" y="2573325"/>
              <a:ext cx="71075" cy="50650"/>
            </a:xfrm>
            <a:custGeom>
              <a:avLst/>
              <a:gdLst/>
              <a:ahLst/>
              <a:cxnLst/>
              <a:rect l="l" t="t" r="r" b="b"/>
              <a:pathLst>
                <a:path w="2843" h="2026" extrusionOk="0">
                  <a:moveTo>
                    <a:pt x="704" y="1"/>
                  </a:moveTo>
                  <a:cubicBezTo>
                    <a:pt x="202" y="1"/>
                    <a:pt x="77" y="270"/>
                    <a:pt x="46" y="389"/>
                  </a:cubicBezTo>
                  <a:cubicBezTo>
                    <a:pt x="0" y="565"/>
                    <a:pt x="53" y="754"/>
                    <a:pt x="199" y="952"/>
                  </a:cubicBezTo>
                  <a:cubicBezTo>
                    <a:pt x="572" y="1456"/>
                    <a:pt x="1568" y="1997"/>
                    <a:pt x="2172" y="2024"/>
                  </a:cubicBezTo>
                  <a:cubicBezTo>
                    <a:pt x="2188" y="2025"/>
                    <a:pt x="2204" y="2025"/>
                    <a:pt x="2219" y="2025"/>
                  </a:cubicBezTo>
                  <a:cubicBezTo>
                    <a:pt x="2620" y="2025"/>
                    <a:pt x="2736" y="1786"/>
                    <a:pt x="2767" y="1680"/>
                  </a:cubicBezTo>
                  <a:cubicBezTo>
                    <a:pt x="2842" y="1430"/>
                    <a:pt x="2790" y="1168"/>
                    <a:pt x="2617" y="925"/>
                  </a:cubicBezTo>
                  <a:cubicBezTo>
                    <a:pt x="2249" y="405"/>
                    <a:pt x="1366" y="29"/>
                    <a:pt x="771" y="2"/>
                  </a:cubicBezTo>
                  <a:cubicBezTo>
                    <a:pt x="748" y="1"/>
                    <a:pt x="726"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7588950" y="1672750"/>
              <a:ext cx="315200" cy="159075"/>
            </a:xfrm>
            <a:custGeom>
              <a:avLst/>
              <a:gdLst/>
              <a:ahLst/>
              <a:cxnLst/>
              <a:rect l="l" t="t" r="r" b="b"/>
              <a:pathLst>
                <a:path w="12608" h="6363" extrusionOk="0">
                  <a:moveTo>
                    <a:pt x="9910" y="1"/>
                  </a:moveTo>
                  <a:cubicBezTo>
                    <a:pt x="9314" y="1"/>
                    <a:pt x="8673" y="201"/>
                    <a:pt x="8053" y="769"/>
                  </a:cubicBezTo>
                  <a:cubicBezTo>
                    <a:pt x="7074" y="1663"/>
                    <a:pt x="6746" y="2714"/>
                    <a:pt x="6480" y="3556"/>
                  </a:cubicBezTo>
                  <a:cubicBezTo>
                    <a:pt x="6166" y="4560"/>
                    <a:pt x="5965" y="5091"/>
                    <a:pt x="5202" y="5225"/>
                  </a:cubicBezTo>
                  <a:cubicBezTo>
                    <a:pt x="5018" y="5258"/>
                    <a:pt x="4831" y="5271"/>
                    <a:pt x="4642" y="5271"/>
                  </a:cubicBezTo>
                  <a:cubicBezTo>
                    <a:pt x="4211" y="5271"/>
                    <a:pt x="3772" y="5202"/>
                    <a:pt x="3342" y="5135"/>
                  </a:cubicBezTo>
                  <a:cubicBezTo>
                    <a:pt x="2921" y="5069"/>
                    <a:pt x="2494" y="5003"/>
                    <a:pt x="2078" y="5003"/>
                  </a:cubicBezTo>
                  <a:cubicBezTo>
                    <a:pt x="1347" y="5003"/>
                    <a:pt x="650" y="5209"/>
                    <a:pt x="78" y="5988"/>
                  </a:cubicBezTo>
                  <a:cubicBezTo>
                    <a:pt x="1" y="6093"/>
                    <a:pt x="25" y="6240"/>
                    <a:pt x="129" y="6317"/>
                  </a:cubicBezTo>
                  <a:cubicBezTo>
                    <a:pt x="172" y="6349"/>
                    <a:pt x="220" y="6362"/>
                    <a:pt x="269" y="6362"/>
                  </a:cubicBezTo>
                  <a:cubicBezTo>
                    <a:pt x="343" y="6362"/>
                    <a:pt x="414" y="6330"/>
                    <a:pt x="460" y="6266"/>
                  </a:cubicBezTo>
                  <a:cubicBezTo>
                    <a:pt x="914" y="5646"/>
                    <a:pt x="1462" y="5473"/>
                    <a:pt x="2082" y="5473"/>
                  </a:cubicBezTo>
                  <a:cubicBezTo>
                    <a:pt x="2453" y="5473"/>
                    <a:pt x="2851" y="5535"/>
                    <a:pt x="3269" y="5601"/>
                  </a:cubicBezTo>
                  <a:cubicBezTo>
                    <a:pt x="3717" y="5671"/>
                    <a:pt x="4176" y="5743"/>
                    <a:pt x="4638" y="5743"/>
                  </a:cubicBezTo>
                  <a:cubicBezTo>
                    <a:pt x="4853" y="5743"/>
                    <a:pt x="5068" y="5727"/>
                    <a:pt x="5284" y="5689"/>
                  </a:cubicBezTo>
                  <a:cubicBezTo>
                    <a:pt x="6365" y="5499"/>
                    <a:pt x="6640" y="4624"/>
                    <a:pt x="6932" y="3697"/>
                  </a:cubicBezTo>
                  <a:cubicBezTo>
                    <a:pt x="7193" y="2866"/>
                    <a:pt x="7487" y="1926"/>
                    <a:pt x="8371" y="1116"/>
                  </a:cubicBezTo>
                  <a:cubicBezTo>
                    <a:pt x="8894" y="638"/>
                    <a:pt x="9433" y="469"/>
                    <a:pt x="9936" y="469"/>
                  </a:cubicBezTo>
                  <a:cubicBezTo>
                    <a:pt x="11134" y="469"/>
                    <a:pt x="12124" y="1433"/>
                    <a:pt x="12182" y="1491"/>
                  </a:cubicBezTo>
                  <a:cubicBezTo>
                    <a:pt x="12227" y="1536"/>
                    <a:pt x="12287" y="1559"/>
                    <a:pt x="12347" y="1559"/>
                  </a:cubicBezTo>
                  <a:cubicBezTo>
                    <a:pt x="12408" y="1559"/>
                    <a:pt x="12469" y="1536"/>
                    <a:pt x="12515" y="1489"/>
                  </a:cubicBezTo>
                  <a:cubicBezTo>
                    <a:pt x="12607" y="1398"/>
                    <a:pt x="12607" y="1248"/>
                    <a:pt x="12515" y="1157"/>
                  </a:cubicBezTo>
                  <a:cubicBezTo>
                    <a:pt x="12498" y="1141"/>
                    <a:pt x="11333" y="1"/>
                    <a:pt x="99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7552375" y="1819575"/>
              <a:ext cx="70125" cy="54325"/>
            </a:xfrm>
            <a:custGeom>
              <a:avLst/>
              <a:gdLst/>
              <a:ahLst/>
              <a:cxnLst/>
              <a:rect l="l" t="t" r="r" b="b"/>
              <a:pathLst>
                <a:path w="2805" h="2173" extrusionOk="0">
                  <a:moveTo>
                    <a:pt x="1823" y="0"/>
                  </a:moveTo>
                  <a:cubicBezTo>
                    <a:pt x="1474" y="0"/>
                    <a:pt x="0" y="372"/>
                    <a:pt x="15" y="741"/>
                  </a:cubicBezTo>
                  <a:cubicBezTo>
                    <a:pt x="20" y="872"/>
                    <a:pt x="125" y="916"/>
                    <a:pt x="263" y="916"/>
                  </a:cubicBezTo>
                  <a:cubicBezTo>
                    <a:pt x="545" y="916"/>
                    <a:pt x="964" y="735"/>
                    <a:pt x="964" y="735"/>
                  </a:cubicBezTo>
                  <a:lnTo>
                    <a:pt x="964" y="735"/>
                  </a:lnTo>
                  <a:cubicBezTo>
                    <a:pt x="964" y="735"/>
                    <a:pt x="97" y="1471"/>
                    <a:pt x="402" y="1742"/>
                  </a:cubicBezTo>
                  <a:cubicBezTo>
                    <a:pt x="442" y="1778"/>
                    <a:pt x="486" y="1793"/>
                    <a:pt x="533" y="1793"/>
                  </a:cubicBezTo>
                  <a:cubicBezTo>
                    <a:pt x="844" y="1793"/>
                    <a:pt x="1266" y="1116"/>
                    <a:pt x="1266" y="1116"/>
                  </a:cubicBezTo>
                  <a:lnTo>
                    <a:pt x="1266" y="1116"/>
                  </a:lnTo>
                  <a:cubicBezTo>
                    <a:pt x="1266" y="1116"/>
                    <a:pt x="1056" y="2172"/>
                    <a:pt x="1385" y="2172"/>
                  </a:cubicBezTo>
                  <a:cubicBezTo>
                    <a:pt x="1390" y="2172"/>
                    <a:pt x="1396" y="2172"/>
                    <a:pt x="1402" y="2172"/>
                  </a:cubicBezTo>
                  <a:cubicBezTo>
                    <a:pt x="1756" y="2134"/>
                    <a:pt x="1976" y="930"/>
                    <a:pt x="1976" y="930"/>
                  </a:cubicBezTo>
                  <a:cubicBezTo>
                    <a:pt x="1976" y="930"/>
                    <a:pt x="2108" y="1622"/>
                    <a:pt x="2422" y="1622"/>
                  </a:cubicBezTo>
                  <a:cubicBezTo>
                    <a:pt x="2438" y="1622"/>
                    <a:pt x="2455" y="1621"/>
                    <a:pt x="2472" y="1617"/>
                  </a:cubicBezTo>
                  <a:cubicBezTo>
                    <a:pt x="2622" y="1581"/>
                    <a:pt x="2804" y="377"/>
                    <a:pt x="1884" y="8"/>
                  </a:cubicBezTo>
                  <a:cubicBezTo>
                    <a:pt x="1872" y="3"/>
                    <a:pt x="1851" y="0"/>
                    <a:pt x="1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7323625" y="1179750"/>
              <a:ext cx="1253550" cy="1341000"/>
            </a:xfrm>
            <a:custGeom>
              <a:avLst/>
              <a:gdLst/>
              <a:ahLst/>
              <a:cxnLst/>
              <a:rect l="l" t="t" r="r" b="b"/>
              <a:pathLst>
                <a:path w="50142" h="53640" extrusionOk="0">
                  <a:moveTo>
                    <a:pt x="19273" y="0"/>
                  </a:moveTo>
                  <a:cubicBezTo>
                    <a:pt x="17688" y="0"/>
                    <a:pt x="16010" y="166"/>
                    <a:pt x="14248" y="518"/>
                  </a:cubicBezTo>
                  <a:cubicBezTo>
                    <a:pt x="1012" y="3161"/>
                    <a:pt x="0" y="15575"/>
                    <a:pt x="1515" y="20059"/>
                  </a:cubicBezTo>
                  <a:cubicBezTo>
                    <a:pt x="2387" y="22639"/>
                    <a:pt x="4951" y="23524"/>
                    <a:pt x="7284" y="23524"/>
                  </a:cubicBezTo>
                  <a:cubicBezTo>
                    <a:pt x="9005" y="23524"/>
                    <a:pt x="10600" y="23043"/>
                    <a:pt x="11298" y="22404"/>
                  </a:cubicBezTo>
                  <a:cubicBezTo>
                    <a:pt x="13568" y="20330"/>
                    <a:pt x="11409" y="13972"/>
                    <a:pt x="16475" y="12747"/>
                  </a:cubicBezTo>
                  <a:cubicBezTo>
                    <a:pt x="17015" y="12617"/>
                    <a:pt x="17537" y="12552"/>
                    <a:pt x="18034" y="12552"/>
                  </a:cubicBezTo>
                  <a:cubicBezTo>
                    <a:pt x="21796" y="12552"/>
                    <a:pt x="24145" y="16253"/>
                    <a:pt x="22209" y="23154"/>
                  </a:cubicBezTo>
                  <a:cubicBezTo>
                    <a:pt x="20214" y="30260"/>
                    <a:pt x="14065" y="37294"/>
                    <a:pt x="12802" y="41984"/>
                  </a:cubicBezTo>
                  <a:cubicBezTo>
                    <a:pt x="11539" y="46674"/>
                    <a:pt x="14577" y="52478"/>
                    <a:pt x="21253" y="53566"/>
                  </a:cubicBezTo>
                  <a:cubicBezTo>
                    <a:pt x="21560" y="53616"/>
                    <a:pt x="21893" y="53640"/>
                    <a:pt x="22248" y="53640"/>
                  </a:cubicBezTo>
                  <a:cubicBezTo>
                    <a:pt x="29604" y="53640"/>
                    <a:pt x="46608" y="43284"/>
                    <a:pt x="48531" y="38957"/>
                  </a:cubicBezTo>
                  <a:cubicBezTo>
                    <a:pt x="50142" y="35337"/>
                    <a:pt x="44462" y="28794"/>
                    <a:pt x="42127" y="28783"/>
                  </a:cubicBezTo>
                  <a:cubicBezTo>
                    <a:pt x="42125" y="28783"/>
                    <a:pt x="42122" y="28783"/>
                    <a:pt x="42119" y="28783"/>
                  </a:cubicBezTo>
                  <a:cubicBezTo>
                    <a:pt x="39054" y="28783"/>
                    <a:pt x="31601" y="35727"/>
                    <a:pt x="29648" y="35727"/>
                  </a:cubicBezTo>
                  <a:cubicBezTo>
                    <a:pt x="29499" y="35727"/>
                    <a:pt x="29381" y="35686"/>
                    <a:pt x="29300" y="35598"/>
                  </a:cubicBezTo>
                  <a:cubicBezTo>
                    <a:pt x="28170" y="34361"/>
                    <a:pt x="34345" y="25934"/>
                    <a:pt x="35189" y="15819"/>
                  </a:cubicBezTo>
                  <a:cubicBezTo>
                    <a:pt x="35922" y="7051"/>
                    <a:pt x="29593" y="0"/>
                    <a:pt x="1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7565325" y="1303300"/>
              <a:ext cx="67675" cy="64075"/>
            </a:xfrm>
            <a:custGeom>
              <a:avLst/>
              <a:gdLst/>
              <a:ahLst/>
              <a:cxnLst/>
              <a:rect l="l" t="t" r="r" b="b"/>
              <a:pathLst>
                <a:path w="2707" h="2563" extrusionOk="0">
                  <a:moveTo>
                    <a:pt x="1358" y="1"/>
                  </a:moveTo>
                  <a:cubicBezTo>
                    <a:pt x="1308" y="1"/>
                    <a:pt x="1258" y="4"/>
                    <a:pt x="1207" y="10"/>
                  </a:cubicBezTo>
                  <a:cubicBezTo>
                    <a:pt x="505" y="90"/>
                    <a:pt x="0" y="725"/>
                    <a:pt x="82" y="1428"/>
                  </a:cubicBezTo>
                  <a:cubicBezTo>
                    <a:pt x="157" y="2080"/>
                    <a:pt x="711" y="2562"/>
                    <a:pt x="1353" y="2562"/>
                  </a:cubicBezTo>
                  <a:cubicBezTo>
                    <a:pt x="1401" y="2562"/>
                    <a:pt x="1450" y="2560"/>
                    <a:pt x="1500" y="2554"/>
                  </a:cubicBezTo>
                  <a:cubicBezTo>
                    <a:pt x="2204" y="2471"/>
                    <a:pt x="2707" y="1836"/>
                    <a:pt x="2626" y="1134"/>
                  </a:cubicBezTo>
                  <a:cubicBezTo>
                    <a:pt x="2550" y="481"/>
                    <a:pt x="1999" y="1"/>
                    <a:pt x="1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7833375" y="1267450"/>
              <a:ext cx="67700" cy="64050"/>
            </a:xfrm>
            <a:custGeom>
              <a:avLst/>
              <a:gdLst/>
              <a:ahLst/>
              <a:cxnLst/>
              <a:rect l="l" t="t" r="r" b="b"/>
              <a:pathLst>
                <a:path w="2708" h="2562" extrusionOk="0">
                  <a:moveTo>
                    <a:pt x="1355" y="1"/>
                  </a:moveTo>
                  <a:cubicBezTo>
                    <a:pt x="1306" y="1"/>
                    <a:pt x="1257" y="3"/>
                    <a:pt x="1208" y="9"/>
                  </a:cubicBezTo>
                  <a:cubicBezTo>
                    <a:pt x="504" y="90"/>
                    <a:pt x="1" y="725"/>
                    <a:pt x="81" y="1428"/>
                  </a:cubicBezTo>
                  <a:cubicBezTo>
                    <a:pt x="156" y="2080"/>
                    <a:pt x="710" y="2562"/>
                    <a:pt x="1351" y="2562"/>
                  </a:cubicBezTo>
                  <a:cubicBezTo>
                    <a:pt x="1401" y="2562"/>
                    <a:pt x="1450" y="2559"/>
                    <a:pt x="1500" y="2553"/>
                  </a:cubicBezTo>
                  <a:cubicBezTo>
                    <a:pt x="2202" y="2471"/>
                    <a:pt x="2707" y="1836"/>
                    <a:pt x="2626" y="1133"/>
                  </a:cubicBezTo>
                  <a:cubicBezTo>
                    <a:pt x="2551" y="481"/>
                    <a:pt x="1996" y="1"/>
                    <a:pt x="1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7702800" y="1386775"/>
              <a:ext cx="96700" cy="30175"/>
            </a:xfrm>
            <a:custGeom>
              <a:avLst/>
              <a:gdLst/>
              <a:ahLst/>
              <a:cxnLst/>
              <a:rect l="l" t="t" r="r" b="b"/>
              <a:pathLst>
                <a:path w="3868" h="1207" extrusionOk="0">
                  <a:moveTo>
                    <a:pt x="2320" y="1"/>
                  </a:moveTo>
                  <a:cubicBezTo>
                    <a:pt x="1009" y="1"/>
                    <a:pt x="12" y="978"/>
                    <a:pt x="12" y="978"/>
                  </a:cubicBezTo>
                  <a:lnTo>
                    <a:pt x="0" y="1010"/>
                  </a:lnTo>
                  <a:cubicBezTo>
                    <a:pt x="366" y="1134"/>
                    <a:pt x="784" y="1207"/>
                    <a:pt x="1247" y="1207"/>
                  </a:cubicBezTo>
                  <a:cubicBezTo>
                    <a:pt x="1420" y="1207"/>
                    <a:pt x="1598" y="1196"/>
                    <a:pt x="1783" y="1175"/>
                  </a:cubicBezTo>
                  <a:cubicBezTo>
                    <a:pt x="2642" y="1076"/>
                    <a:pt x="3339" y="832"/>
                    <a:pt x="3868" y="517"/>
                  </a:cubicBezTo>
                  <a:lnTo>
                    <a:pt x="3855" y="492"/>
                  </a:lnTo>
                  <a:cubicBezTo>
                    <a:pt x="3324" y="132"/>
                    <a:pt x="2800" y="1"/>
                    <a:pt x="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7645850" y="1328300"/>
              <a:ext cx="193650" cy="83725"/>
            </a:xfrm>
            <a:custGeom>
              <a:avLst/>
              <a:gdLst/>
              <a:ahLst/>
              <a:cxnLst/>
              <a:rect l="l" t="t" r="r" b="b"/>
              <a:pathLst>
                <a:path w="7746" h="3349" extrusionOk="0">
                  <a:moveTo>
                    <a:pt x="6579" y="1"/>
                  </a:moveTo>
                  <a:cubicBezTo>
                    <a:pt x="6025" y="1"/>
                    <a:pt x="5341" y="614"/>
                    <a:pt x="4062" y="770"/>
                  </a:cubicBezTo>
                  <a:cubicBezTo>
                    <a:pt x="3734" y="810"/>
                    <a:pt x="3438" y="825"/>
                    <a:pt x="3170" y="825"/>
                  </a:cubicBezTo>
                  <a:cubicBezTo>
                    <a:pt x="2193" y="825"/>
                    <a:pt x="1582" y="619"/>
                    <a:pt x="1142" y="619"/>
                  </a:cubicBezTo>
                  <a:cubicBezTo>
                    <a:pt x="917" y="619"/>
                    <a:pt x="737" y="673"/>
                    <a:pt x="574" y="836"/>
                  </a:cubicBezTo>
                  <a:cubicBezTo>
                    <a:pt x="1" y="1411"/>
                    <a:pt x="692" y="2835"/>
                    <a:pt x="2281" y="3349"/>
                  </a:cubicBezTo>
                  <a:lnTo>
                    <a:pt x="2291" y="3317"/>
                  </a:lnTo>
                  <a:cubicBezTo>
                    <a:pt x="2291" y="3317"/>
                    <a:pt x="3288" y="2340"/>
                    <a:pt x="4598" y="2340"/>
                  </a:cubicBezTo>
                  <a:cubicBezTo>
                    <a:pt x="5079" y="2340"/>
                    <a:pt x="5602" y="2471"/>
                    <a:pt x="6134" y="2831"/>
                  </a:cubicBezTo>
                  <a:lnTo>
                    <a:pt x="6147" y="2856"/>
                  </a:lnTo>
                  <a:cubicBezTo>
                    <a:pt x="7437" y="2090"/>
                    <a:pt x="7745" y="891"/>
                    <a:pt x="7100" y="238"/>
                  </a:cubicBezTo>
                  <a:cubicBezTo>
                    <a:pt x="6929" y="67"/>
                    <a:pt x="6761" y="1"/>
                    <a:pt x="6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7891425" y="1486075"/>
              <a:ext cx="317200" cy="124650"/>
            </a:xfrm>
            <a:custGeom>
              <a:avLst/>
              <a:gdLst/>
              <a:ahLst/>
              <a:cxnLst/>
              <a:rect l="l" t="t" r="r" b="b"/>
              <a:pathLst>
                <a:path w="12688" h="4986" extrusionOk="0">
                  <a:moveTo>
                    <a:pt x="8592" y="422"/>
                  </a:moveTo>
                  <a:cubicBezTo>
                    <a:pt x="8660" y="422"/>
                    <a:pt x="8723" y="441"/>
                    <a:pt x="8784" y="479"/>
                  </a:cubicBezTo>
                  <a:cubicBezTo>
                    <a:pt x="8972" y="590"/>
                    <a:pt x="9092" y="871"/>
                    <a:pt x="9109" y="1150"/>
                  </a:cubicBezTo>
                  <a:cubicBezTo>
                    <a:pt x="9114" y="1219"/>
                    <a:pt x="9113" y="1288"/>
                    <a:pt x="9107" y="1358"/>
                  </a:cubicBezTo>
                  <a:lnTo>
                    <a:pt x="9107" y="1358"/>
                  </a:lnTo>
                  <a:cubicBezTo>
                    <a:pt x="9027" y="1305"/>
                    <a:pt x="8950" y="1246"/>
                    <a:pt x="8877" y="1181"/>
                  </a:cubicBezTo>
                  <a:cubicBezTo>
                    <a:pt x="8683" y="1013"/>
                    <a:pt x="8496" y="779"/>
                    <a:pt x="8448" y="564"/>
                  </a:cubicBezTo>
                  <a:cubicBezTo>
                    <a:pt x="8436" y="445"/>
                    <a:pt x="8448" y="455"/>
                    <a:pt x="8486" y="436"/>
                  </a:cubicBezTo>
                  <a:cubicBezTo>
                    <a:pt x="8522" y="427"/>
                    <a:pt x="8558" y="422"/>
                    <a:pt x="8592" y="422"/>
                  </a:cubicBezTo>
                  <a:close/>
                  <a:moveTo>
                    <a:pt x="3656" y="1793"/>
                  </a:moveTo>
                  <a:cubicBezTo>
                    <a:pt x="3750" y="1793"/>
                    <a:pt x="3816" y="1826"/>
                    <a:pt x="3882" y="1910"/>
                  </a:cubicBezTo>
                  <a:cubicBezTo>
                    <a:pt x="4018" y="2088"/>
                    <a:pt x="4056" y="2394"/>
                    <a:pt x="4035" y="2665"/>
                  </a:cubicBezTo>
                  <a:cubicBezTo>
                    <a:pt x="4029" y="2743"/>
                    <a:pt x="4019" y="2821"/>
                    <a:pt x="4004" y="2897"/>
                  </a:cubicBezTo>
                  <a:lnTo>
                    <a:pt x="4004" y="2897"/>
                  </a:lnTo>
                  <a:cubicBezTo>
                    <a:pt x="3895" y="2811"/>
                    <a:pt x="3795" y="2715"/>
                    <a:pt x="3709" y="2611"/>
                  </a:cubicBezTo>
                  <a:cubicBezTo>
                    <a:pt x="3515" y="2389"/>
                    <a:pt x="3385" y="2067"/>
                    <a:pt x="3449" y="1905"/>
                  </a:cubicBezTo>
                  <a:cubicBezTo>
                    <a:pt x="3457" y="1868"/>
                    <a:pt x="3489" y="1847"/>
                    <a:pt x="3506" y="1833"/>
                  </a:cubicBezTo>
                  <a:cubicBezTo>
                    <a:pt x="3514" y="1830"/>
                    <a:pt x="3506" y="1828"/>
                    <a:pt x="3523" y="1821"/>
                  </a:cubicBezTo>
                  <a:lnTo>
                    <a:pt x="3582" y="1803"/>
                  </a:lnTo>
                  <a:cubicBezTo>
                    <a:pt x="3582" y="1803"/>
                    <a:pt x="3629" y="1795"/>
                    <a:pt x="3647" y="1793"/>
                  </a:cubicBezTo>
                  <a:cubicBezTo>
                    <a:pt x="3650" y="1793"/>
                    <a:pt x="3653" y="1793"/>
                    <a:pt x="3656" y="1793"/>
                  </a:cubicBezTo>
                  <a:close/>
                  <a:moveTo>
                    <a:pt x="8597" y="1"/>
                  </a:moveTo>
                  <a:cubicBezTo>
                    <a:pt x="8522" y="1"/>
                    <a:pt x="8448" y="11"/>
                    <a:pt x="8380" y="32"/>
                  </a:cubicBezTo>
                  <a:cubicBezTo>
                    <a:pt x="8250" y="68"/>
                    <a:pt x="8128" y="161"/>
                    <a:pt x="8071" y="298"/>
                  </a:cubicBezTo>
                  <a:cubicBezTo>
                    <a:pt x="8018" y="431"/>
                    <a:pt x="8029" y="552"/>
                    <a:pt x="8050" y="650"/>
                  </a:cubicBezTo>
                  <a:cubicBezTo>
                    <a:pt x="8156" y="1035"/>
                    <a:pt x="8390" y="1269"/>
                    <a:pt x="8624" y="1477"/>
                  </a:cubicBezTo>
                  <a:cubicBezTo>
                    <a:pt x="8749" y="1581"/>
                    <a:pt x="8881" y="1672"/>
                    <a:pt x="9017" y="1749"/>
                  </a:cubicBezTo>
                  <a:lnTo>
                    <a:pt x="9017" y="1749"/>
                  </a:lnTo>
                  <a:cubicBezTo>
                    <a:pt x="8881" y="2114"/>
                    <a:pt x="8608" y="2450"/>
                    <a:pt x="8268" y="2696"/>
                  </a:cubicBezTo>
                  <a:cubicBezTo>
                    <a:pt x="7742" y="3076"/>
                    <a:pt x="7072" y="3302"/>
                    <a:pt x="6401" y="3410"/>
                  </a:cubicBezTo>
                  <a:cubicBezTo>
                    <a:pt x="6199" y="3440"/>
                    <a:pt x="5993" y="3456"/>
                    <a:pt x="5789" y="3456"/>
                  </a:cubicBezTo>
                  <a:cubicBezTo>
                    <a:pt x="5323" y="3456"/>
                    <a:pt x="4863" y="3371"/>
                    <a:pt x="4457" y="3176"/>
                  </a:cubicBezTo>
                  <a:cubicBezTo>
                    <a:pt x="4428" y="3162"/>
                    <a:pt x="4399" y="3148"/>
                    <a:pt x="4371" y="3133"/>
                  </a:cubicBezTo>
                  <a:lnTo>
                    <a:pt x="4371" y="3133"/>
                  </a:lnTo>
                  <a:cubicBezTo>
                    <a:pt x="4409" y="2994"/>
                    <a:pt x="4436" y="2850"/>
                    <a:pt x="4451" y="2701"/>
                  </a:cubicBezTo>
                  <a:cubicBezTo>
                    <a:pt x="4473" y="2370"/>
                    <a:pt x="4473" y="2003"/>
                    <a:pt x="4231" y="1647"/>
                  </a:cubicBezTo>
                  <a:cubicBezTo>
                    <a:pt x="4120" y="1482"/>
                    <a:pt x="3892" y="1351"/>
                    <a:pt x="3672" y="1351"/>
                  </a:cubicBezTo>
                  <a:cubicBezTo>
                    <a:pt x="3657" y="1351"/>
                    <a:pt x="3641" y="1352"/>
                    <a:pt x="3626" y="1353"/>
                  </a:cubicBezTo>
                  <a:cubicBezTo>
                    <a:pt x="3565" y="1360"/>
                    <a:pt x="3528" y="1360"/>
                    <a:pt x="3449" y="1383"/>
                  </a:cubicBezTo>
                  <a:cubicBezTo>
                    <a:pt x="3413" y="1393"/>
                    <a:pt x="3371" y="1404"/>
                    <a:pt x="3296" y="1445"/>
                  </a:cubicBezTo>
                  <a:cubicBezTo>
                    <a:pt x="3173" y="1514"/>
                    <a:pt x="3081" y="1620"/>
                    <a:pt x="3036" y="1743"/>
                  </a:cubicBezTo>
                  <a:cubicBezTo>
                    <a:pt x="2948" y="1986"/>
                    <a:pt x="2995" y="2210"/>
                    <a:pt x="3063" y="2396"/>
                  </a:cubicBezTo>
                  <a:cubicBezTo>
                    <a:pt x="3135" y="2584"/>
                    <a:pt x="3240" y="2748"/>
                    <a:pt x="3361" y="2898"/>
                  </a:cubicBezTo>
                  <a:cubicBezTo>
                    <a:pt x="3508" y="3075"/>
                    <a:pt x="3679" y="3229"/>
                    <a:pt x="3866" y="3360"/>
                  </a:cubicBezTo>
                  <a:lnTo>
                    <a:pt x="3866" y="3360"/>
                  </a:lnTo>
                  <a:cubicBezTo>
                    <a:pt x="3750" y="3636"/>
                    <a:pt x="3582" y="3880"/>
                    <a:pt x="3384" y="4065"/>
                  </a:cubicBezTo>
                  <a:cubicBezTo>
                    <a:pt x="3026" y="4393"/>
                    <a:pt x="2570" y="4553"/>
                    <a:pt x="2172" y="4625"/>
                  </a:cubicBezTo>
                  <a:cubicBezTo>
                    <a:pt x="1981" y="4658"/>
                    <a:pt x="1798" y="4672"/>
                    <a:pt x="1627" y="4672"/>
                  </a:cubicBezTo>
                  <a:cubicBezTo>
                    <a:pt x="1436" y="4672"/>
                    <a:pt x="1259" y="4655"/>
                    <a:pt x="1102" y="4631"/>
                  </a:cubicBezTo>
                  <a:cubicBezTo>
                    <a:pt x="805" y="4585"/>
                    <a:pt x="575" y="4517"/>
                    <a:pt x="423" y="4466"/>
                  </a:cubicBezTo>
                  <a:cubicBezTo>
                    <a:pt x="267" y="4413"/>
                    <a:pt x="194" y="4378"/>
                    <a:pt x="194" y="4378"/>
                  </a:cubicBezTo>
                  <a:cubicBezTo>
                    <a:pt x="178" y="4371"/>
                    <a:pt x="161" y="4367"/>
                    <a:pt x="144" y="4367"/>
                  </a:cubicBezTo>
                  <a:cubicBezTo>
                    <a:pt x="99" y="4367"/>
                    <a:pt x="56" y="4391"/>
                    <a:pt x="35" y="4433"/>
                  </a:cubicBezTo>
                  <a:cubicBezTo>
                    <a:pt x="1" y="4492"/>
                    <a:pt x="22" y="4568"/>
                    <a:pt x="83" y="4601"/>
                  </a:cubicBezTo>
                  <a:lnTo>
                    <a:pt x="89" y="4605"/>
                  </a:lnTo>
                  <a:cubicBezTo>
                    <a:pt x="89" y="4605"/>
                    <a:pt x="422" y="4788"/>
                    <a:pt x="1055" y="4915"/>
                  </a:cubicBezTo>
                  <a:cubicBezTo>
                    <a:pt x="1259" y="4955"/>
                    <a:pt x="1498" y="4985"/>
                    <a:pt x="1764" y="4985"/>
                  </a:cubicBezTo>
                  <a:cubicBezTo>
                    <a:pt x="1910" y="4985"/>
                    <a:pt x="2063" y="4976"/>
                    <a:pt x="2224" y="4955"/>
                  </a:cubicBezTo>
                  <a:cubicBezTo>
                    <a:pt x="2673" y="4892"/>
                    <a:pt x="3194" y="4737"/>
                    <a:pt x="3640" y="4345"/>
                  </a:cubicBezTo>
                  <a:cubicBezTo>
                    <a:pt x="3873" y="4135"/>
                    <a:pt x="4070" y="3870"/>
                    <a:pt x="4212" y="3566"/>
                  </a:cubicBezTo>
                  <a:lnTo>
                    <a:pt x="4212" y="3566"/>
                  </a:lnTo>
                  <a:cubicBezTo>
                    <a:pt x="4228" y="3573"/>
                    <a:pt x="4243" y="3581"/>
                    <a:pt x="4258" y="3588"/>
                  </a:cubicBezTo>
                  <a:cubicBezTo>
                    <a:pt x="4742" y="3823"/>
                    <a:pt x="5278" y="3926"/>
                    <a:pt x="5809" y="3926"/>
                  </a:cubicBezTo>
                  <a:cubicBezTo>
                    <a:pt x="6033" y="3926"/>
                    <a:pt x="6256" y="3908"/>
                    <a:pt x="6474" y="3874"/>
                  </a:cubicBezTo>
                  <a:cubicBezTo>
                    <a:pt x="7206" y="3749"/>
                    <a:pt x="7925" y="3509"/>
                    <a:pt x="8540" y="3062"/>
                  </a:cubicBezTo>
                  <a:cubicBezTo>
                    <a:pt x="8924" y="2782"/>
                    <a:pt x="9252" y="2386"/>
                    <a:pt x="9425" y="1934"/>
                  </a:cubicBezTo>
                  <a:lnTo>
                    <a:pt x="9425" y="1934"/>
                  </a:lnTo>
                  <a:cubicBezTo>
                    <a:pt x="9685" y="2026"/>
                    <a:pt x="9948" y="2066"/>
                    <a:pt x="10198" y="2066"/>
                  </a:cubicBezTo>
                  <a:cubicBezTo>
                    <a:pt x="10467" y="2066"/>
                    <a:pt x="10722" y="2020"/>
                    <a:pt x="10946" y="1944"/>
                  </a:cubicBezTo>
                  <a:cubicBezTo>
                    <a:pt x="11389" y="1796"/>
                    <a:pt x="11718" y="1559"/>
                    <a:pt x="11963" y="1351"/>
                  </a:cubicBezTo>
                  <a:cubicBezTo>
                    <a:pt x="12209" y="1138"/>
                    <a:pt x="12375" y="949"/>
                    <a:pt x="12485" y="817"/>
                  </a:cubicBezTo>
                  <a:cubicBezTo>
                    <a:pt x="12590" y="684"/>
                    <a:pt x="12648" y="611"/>
                    <a:pt x="12648" y="611"/>
                  </a:cubicBezTo>
                  <a:cubicBezTo>
                    <a:pt x="12687" y="561"/>
                    <a:pt x="12681" y="484"/>
                    <a:pt x="12630" y="441"/>
                  </a:cubicBezTo>
                  <a:cubicBezTo>
                    <a:pt x="12606" y="421"/>
                    <a:pt x="12577" y="411"/>
                    <a:pt x="12548" y="411"/>
                  </a:cubicBezTo>
                  <a:cubicBezTo>
                    <a:pt x="12514" y="411"/>
                    <a:pt x="12479" y="425"/>
                    <a:pt x="12455" y="454"/>
                  </a:cubicBezTo>
                  <a:lnTo>
                    <a:pt x="12451" y="459"/>
                  </a:lnTo>
                  <a:cubicBezTo>
                    <a:pt x="12451" y="459"/>
                    <a:pt x="12395" y="525"/>
                    <a:pt x="12288" y="648"/>
                  </a:cubicBezTo>
                  <a:cubicBezTo>
                    <a:pt x="12180" y="770"/>
                    <a:pt x="12016" y="944"/>
                    <a:pt x="11782" y="1132"/>
                  </a:cubicBezTo>
                  <a:cubicBezTo>
                    <a:pt x="11547" y="1316"/>
                    <a:pt x="11239" y="1519"/>
                    <a:pt x="10849" y="1632"/>
                  </a:cubicBezTo>
                  <a:cubicBezTo>
                    <a:pt x="10672" y="1685"/>
                    <a:pt x="10477" y="1715"/>
                    <a:pt x="10275" y="1715"/>
                  </a:cubicBezTo>
                  <a:cubicBezTo>
                    <a:pt x="10033" y="1715"/>
                    <a:pt x="9780" y="1672"/>
                    <a:pt x="9530" y="1576"/>
                  </a:cubicBezTo>
                  <a:cubicBezTo>
                    <a:pt x="9528" y="1575"/>
                    <a:pt x="9527" y="1575"/>
                    <a:pt x="9525" y="1574"/>
                  </a:cubicBezTo>
                  <a:lnTo>
                    <a:pt x="9525" y="1574"/>
                  </a:lnTo>
                  <a:cubicBezTo>
                    <a:pt x="9552" y="1426"/>
                    <a:pt x="9561" y="1273"/>
                    <a:pt x="9550" y="1118"/>
                  </a:cubicBezTo>
                  <a:cubicBezTo>
                    <a:pt x="9519" y="745"/>
                    <a:pt x="9378" y="335"/>
                    <a:pt x="9001" y="109"/>
                  </a:cubicBezTo>
                  <a:cubicBezTo>
                    <a:pt x="8882" y="36"/>
                    <a:pt x="8737" y="1"/>
                    <a:pt x="8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7881200" y="1664950"/>
              <a:ext cx="294975" cy="90800"/>
            </a:xfrm>
            <a:custGeom>
              <a:avLst/>
              <a:gdLst/>
              <a:ahLst/>
              <a:cxnLst/>
              <a:rect l="l" t="t" r="r" b="b"/>
              <a:pathLst>
                <a:path w="11799" h="3632" extrusionOk="0">
                  <a:moveTo>
                    <a:pt x="8851" y="542"/>
                  </a:moveTo>
                  <a:cubicBezTo>
                    <a:pt x="8880" y="542"/>
                    <a:pt x="8906" y="546"/>
                    <a:pt x="8931" y="553"/>
                  </a:cubicBezTo>
                  <a:cubicBezTo>
                    <a:pt x="8947" y="564"/>
                    <a:pt x="8956" y="559"/>
                    <a:pt x="8984" y="571"/>
                  </a:cubicBezTo>
                  <a:lnTo>
                    <a:pt x="9088" y="644"/>
                  </a:lnTo>
                  <a:cubicBezTo>
                    <a:pt x="9087" y="644"/>
                    <a:pt x="9086" y="644"/>
                    <a:pt x="9086" y="644"/>
                  </a:cubicBezTo>
                  <a:cubicBezTo>
                    <a:pt x="9077" y="644"/>
                    <a:pt x="9119" y="682"/>
                    <a:pt x="9131" y="695"/>
                  </a:cubicBezTo>
                  <a:cubicBezTo>
                    <a:pt x="9154" y="717"/>
                    <a:pt x="9157" y="739"/>
                    <a:pt x="9175" y="760"/>
                  </a:cubicBezTo>
                  <a:cubicBezTo>
                    <a:pt x="9276" y="899"/>
                    <a:pt x="9082" y="1168"/>
                    <a:pt x="8823" y="1355"/>
                  </a:cubicBezTo>
                  <a:cubicBezTo>
                    <a:pt x="8581" y="1537"/>
                    <a:pt x="8292" y="1687"/>
                    <a:pt x="7990" y="1811"/>
                  </a:cubicBezTo>
                  <a:lnTo>
                    <a:pt x="7990" y="1811"/>
                  </a:lnTo>
                  <a:cubicBezTo>
                    <a:pt x="8001" y="1628"/>
                    <a:pt x="8044" y="1441"/>
                    <a:pt x="8120" y="1262"/>
                  </a:cubicBezTo>
                  <a:cubicBezTo>
                    <a:pt x="8225" y="1004"/>
                    <a:pt x="8402" y="749"/>
                    <a:pt x="8623" y="614"/>
                  </a:cubicBezTo>
                  <a:cubicBezTo>
                    <a:pt x="8701" y="566"/>
                    <a:pt x="8781" y="542"/>
                    <a:pt x="8851" y="542"/>
                  </a:cubicBezTo>
                  <a:close/>
                  <a:moveTo>
                    <a:pt x="4775" y="453"/>
                  </a:moveTo>
                  <a:cubicBezTo>
                    <a:pt x="4870" y="453"/>
                    <a:pt x="4960" y="492"/>
                    <a:pt x="5024" y="570"/>
                  </a:cubicBezTo>
                  <a:cubicBezTo>
                    <a:pt x="5063" y="609"/>
                    <a:pt x="5087" y="675"/>
                    <a:pt x="5121" y="726"/>
                  </a:cubicBezTo>
                  <a:cubicBezTo>
                    <a:pt x="5137" y="789"/>
                    <a:pt x="5160" y="839"/>
                    <a:pt x="5176" y="911"/>
                  </a:cubicBezTo>
                  <a:lnTo>
                    <a:pt x="5206" y="1161"/>
                  </a:lnTo>
                  <a:lnTo>
                    <a:pt x="5194" y="1370"/>
                  </a:lnTo>
                  <a:lnTo>
                    <a:pt x="5183" y="1594"/>
                  </a:lnTo>
                  <a:lnTo>
                    <a:pt x="5123" y="1803"/>
                  </a:lnTo>
                  <a:cubicBezTo>
                    <a:pt x="5104" y="1921"/>
                    <a:pt x="5049" y="2021"/>
                    <a:pt x="4994" y="2120"/>
                  </a:cubicBezTo>
                  <a:lnTo>
                    <a:pt x="4994" y="2120"/>
                  </a:lnTo>
                  <a:cubicBezTo>
                    <a:pt x="4968" y="2110"/>
                    <a:pt x="4942" y="2098"/>
                    <a:pt x="4917" y="2086"/>
                  </a:cubicBezTo>
                  <a:cubicBezTo>
                    <a:pt x="4844" y="2056"/>
                    <a:pt x="4783" y="2014"/>
                    <a:pt x="4723" y="1974"/>
                  </a:cubicBezTo>
                  <a:cubicBezTo>
                    <a:pt x="4673" y="1925"/>
                    <a:pt x="4635" y="1913"/>
                    <a:pt x="4573" y="1825"/>
                  </a:cubicBezTo>
                  <a:lnTo>
                    <a:pt x="4532" y="1772"/>
                  </a:lnTo>
                  <a:lnTo>
                    <a:pt x="4531" y="1770"/>
                  </a:lnTo>
                  <a:lnTo>
                    <a:pt x="4531" y="1770"/>
                  </a:lnTo>
                  <a:cubicBezTo>
                    <a:pt x="4529" y="1768"/>
                    <a:pt x="4526" y="1762"/>
                    <a:pt x="4526" y="1762"/>
                  </a:cubicBezTo>
                  <a:lnTo>
                    <a:pt x="4526" y="1762"/>
                  </a:lnTo>
                  <a:cubicBezTo>
                    <a:pt x="4526" y="1762"/>
                    <a:pt x="4526" y="1762"/>
                    <a:pt x="4526" y="1762"/>
                  </a:cubicBezTo>
                  <a:lnTo>
                    <a:pt x="4512" y="1736"/>
                  </a:lnTo>
                  <a:lnTo>
                    <a:pt x="4456" y="1630"/>
                  </a:lnTo>
                  <a:cubicBezTo>
                    <a:pt x="4413" y="1560"/>
                    <a:pt x="4382" y="1489"/>
                    <a:pt x="4363" y="1413"/>
                  </a:cubicBezTo>
                  <a:cubicBezTo>
                    <a:pt x="4265" y="1129"/>
                    <a:pt x="4276" y="810"/>
                    <a:pt x="4452" y="621"/>
                  </a:cubicBezTo>
                  <a:cubicBezTo>
                    <a:pt x="4542" y="509"/>
                    <a:pt x="4662" y="453"/>
                    <a:pt x="4775" y="453"/>
                  </a:cubicBezTo>
                  <a:close/>
                  <a:moveTo>
                    <a:pt x="4776" y="0"/>
                  </a:moveTo>
                  <a:cubicBezTo>
                    <a:pt x="4756" y="0"/>
                    <a:pt x="4735" y="1"/>
                    <a:pt x="4715" y="3"/>
                  </a:cubicBezTo>
                  <a:cubicBezTo>
                    <a:pt x="4472" y="20"/>
                    <a:pt x="4254" y="146"/>
                    <a:pt x="4112" y="320"/>
                  </a:cubicBezTo>
                  <a:cubicBezTo>
                    <a:pt x="3798" y="668"/>
                    <a:pt x="3799" y="1172"/>
                    <a:pt x="3929" y="1552"/>
                  </a:cubicBezTo>
                  <a:cubicBezTo>
                    <a:pt x="3956" y="1653"/>
                    <a:pt x="3997" y="1747"/>
                    <a:pt x="4047" y="1833"/>
                  </a:cubicBezTo>
                  <a:lnTo>
                    <a:pt x="4118" y="1967"/>
                  </a:lnTo>
                  <a:lnTo>
                    <a:pt x="4136" y="2002"/>
                  </a:lnTo>
                  <a:cubicBezTo>
                    <a:pt x="4144" y="2014"/>
                    <a:pt x="4129" y="1996"/>
                    <a:pt x="4156" y="2035"/>
                  </a:cubicBezTo>
                  <a:lnTo>
                    <a:pt x="4167" y="2049"/>
                  </a:lnTo>
                  <a:lnTo>
                    <a:pt x="4209" y="2102"/>
                  </a:lnTo>
                  <a:cubicBezTo>
                    <a:pt x="4249" y="2168"/>
                    <a:pt x="4358" y="2269"/>
                    <a:pt x="4444" y="2340"/>
                  </a:cubicBezTo>
                  <a:cubicBezTo>
                    <a:pt x="4533" y="2401"/>
                    <a:pt x="4622" y="2460"/>
                    <a:pt x="4716" y="2502"/>
                  </a:cubicBezTo>
                  <a:lnTo>
                    <a:pt x="4716" y="2502"/>
                  </a:lnTo>
                  <a:cubicBezTo>
                    <a:pt x="4423" y="2801"/>
                    <a:pt x="4027" y="2989"/>
                    <a:pt x="3650" y="3105"/>
                  </a:cubicBezTo>
                  <a:cubicBezTo>
                    <a:pt x="3148" y="3257"/>
                    <a:pt x="2655" y="3297"/>
                    <a:pt x="2222" y="3302"/>
                  </a:cubicBezTo>
                  <a:cubicBezTo>
                    <a:pt x="2198" y="3303"/>
                    <a:pt x="2174" y="3303"/>
                    <a:pt x="2149" y="3303"/>
                  </a:cubicBezTo>
                  <a:cubicBezTo>
                    <a:pt x="1746" y="3303"/>
                    <a:pt x="1394" y="3247"/>
                    <a:pt x="1105" y="3193"/>
                  </a:cubicBezTo>
                  <a:cubicBezTo>
                    <a:pt x="799" y="3122"/>
                    <a:pt x="585" y="3046"/>
                    <a:pt x="434" y="2979"/>
                  </a:cubicBezTo>
                  <a:cubicBezTo>
                    <a:pt x="280" y="2899"/>
                    <a:pt x="200" y="2855"/>
                    <a:pt x="200" y="2855"/>
                  </a:cubicBezTo>
                  <a:cubicBezTo>
                    <a:pt x="180" y="2846"/>
                    <a:pt x="159" y="2841"/>
                    <a:pt x="139" y="2841"/>
                  </a:cubicBezTo>
                  <a:cubicBezTo>
                    <a:pt x="96" y="2841"/>
                    <a:pt x="55" y="2862"/>
                    <a:pt x="34" y="2898"/>
                  </a:cubicBezTo>
                  <a:cubicBezTo>
                    <a:pt x="1" y="2959"/>
                    <a:pt x="21" y="3034"/>
                    <a:pt x="80" y="3068"/>
                  </a:cubicBezTo>
                  <a:cubicBezTo>
                    <a:pt x="80" y="3068"/>
                    <a:pt x="160" y="3114"/>
                    <a:pt x="309" y="3199"/>
                  </a:cubicBezTo>
                  <a:cubicBezTo>
                    <a:pt x="467" y="3278"/>
                    <a:pt x="726" y="3383"/>
                    <a:pt x="1042" y="3466"/>
                  </a:cubicBezTo>
                  <a:cubicBezTo>
                    <a:pt x="1363" y="3542"/>
                    <a:pt x="1758" y="3620"/>
                    <a:pt x="2218" y="3628"/>
                  </a:cubicBezTo>
                  <a:cubicBezTo>
                    <a:pt x="2289" y="3631"/>
                    <a:pt x="2361" y="3632"/>
                    <a:pt x="2434" y="3632"/>
                  </a:cubicBezTo>
                  <a:cubicBezTo>
                    <a:pt x="2839" y="3632"/>
                    <a:pt x="3288" y="3595"/>
                    <a:pt x="3758" y="3460"/>
                  </a:cubicBezTo>
                  <a:cubicBezTo>
                    <a:pt x="4224" y="3326"/>
                    <a:pt x="4750" y="3091"/>
                    <a:pt x="5131" y="2646"/>
                  </a:cubicBezTo>
                  <a:lnTo>
                    <a:pt x="5131" y="2646"/>
                  </a:lnTo>
                  <a:cubicBezTo>
                    <a:pt x="5386" y="2706"/>
                    <a:pt x="5643" y="2721"/>
                    <a:pt x="5894" y="2723"/>
                  </a:cubicBezTo>
                  <a:cubicBezTo>
                    <a:pt x="6511" y="2713"/>
                    <a:pt x="7107" y="2596"/>
                    <a:pt x="7676" y="2409"/>
                  </a:cubicBezTo>
                  <a:lnTo>
                    <a:pt x="7676" y="2409"/>
                  </a:lnTo>
                  <a:cubicBezTo>
                    <a:pt x="7749" y="2626"/>
                    <a:pt x="7872" y="2823"/>
                    <a:pt x="8023" y="2976"/>
                  </a:cubicBezTo>
                  <a:cubicBezTo>
                    <a:pt x="8472" y="3429"/>
                    <a:pt x="9048" y="3532"/>
                    <a:pt x="9500" y="3571"/>
                  </a:cubicBezTo>
                  <a:cubicBezTo>
                    <a:pt x="9618" y="3581"/>
                    <a:pt x="9732" y="3585"/>
                    <a:pt x="9842" y="3585"/>
                  </a:cubicBezTo>
                  <a:cubicBezTo>
                    <a:pt x="10162" y="3585"/>
                    <a:pt x="10445" y="3550"/>
                    <a:pt x="10687" y="3524"/>
                  </a:cubicBezTo>
                  <a:cubicBezTo>
                    <a:pt x="11010" y="3475"/>
                    <a:pt x="11262" y="3429"/>
                    <a:pt x="11430" y="3387"/>
                  </a:cubicBezTo>
                  <a:cubicBezTo>
                    <a:pt x="11601" y="3349"/>
                    <a:pt x="11691" y="3330"/>
                    <a:pt x="11691" y="3330"/>
                  </a:cubicBezTo>
                  <a:cubicBezTo>
                    <a:pt x="11757" y="3315"/>
                    <a:pt x="11799" y="3252"/>
                    <a:pt x="11787" y="3185"/>
                  </a:cubicBezTo>
                  <a:cubicBezTo>
                    <a:pt x="11775" y="3126"/>
                    <a:pt x="11723" y="3083"/>
                    <a:pt x="11663" y="3083"/>
                  </a:cubicBezTo>
                  <a:cubicBezTo>
                    <a:pt x="11656" y="3083"/>
                    <a:pt x="11649" y="3084"/>
                    <a:pt x="11642" y="3085"/>
                  </a:cubicBezTo>
                  <a:lnTo>
                    <a:pt x="11636" y="3086"/>
                  </a:lnTo>
                  <a:cubicBezTo>
                    <a:pt x="11636" y="3086"/>
                    <a:pt x="11547" y="3104"/>
                    <a:pt x="11380" y="3133"/>
                  </a:cubicBezTo>
                  <a:cubicBezTo>
                    <a:pt x="11213" y="3169"/>
                    <a:pt x="10967" y="3203"/>
                    <a:pt x="10654" y="3241"/>
                  </a:cubicBezTo>
                  <a:cubicBezTo>
                    <a:pt x="10460" y="3254"/>
                    <a:pt x="10240" y="3272"/>
                    <a:pt x="10000" y="3272"/>
                  </a:cubicBezTo>
                  <a:cubicBezTo>
                    <a:pt x="9850" y="3272"/>
                    <a:pt x="9693" y="3265"/>
                    <a:pt x="9530" y="3245"/>
                  </a:cubicBezTo>
                  <a:cubicBezTo>
                    <a:pt x="9112" y="3198"/>
                    <a:pt x="8622" y="3069"/>
                    <a:pt x="8292" y="2720"/>
                  </a:cubicBezTo>
                  <a:cubicBezTo>
                    <a:pt x="8173" y="2601"/>
                    <a:pt x="8088" y="2449"/>
                    <a:pt x="8039" y="2279"/>
                  </a:cubicBezTo>
                  <a:lnTo>
                    <a:pt x="8039" y="2279"/>
                  </a:lnTo>
                  <a:cubicBezTo>
                    <a:pt x="8062" y="2270"/>
                    <a:pt x="8085" y="2261"/>
                    <a:pt x="8108" y="2252"/>
                  </a:cubicBezTo>
                  <a:cubicBezTo>
                    <a:pt x="8455" y="2111"/>
                    <a:pt x="8790" y="1941"/>
                    <a:pt x="9098" y="1708"/>
                  </a:cubicBezTo>
                  <a:cubicBezTo>
                    <a:pt x="9249" y="1586"/>
                    <a:pt x="9400" y="1458"/>
                    <a:pt x="9516" y="1270"/>
                  </a:cubicBezTo>
                  <a:cubicBezTo>
                    <a:pt x="9572" y="1174"/>
                    <a:pt x="9617" y="1064"/>
                    <a:pt x="9639" y="939"/>
                  </a:cubicBezTo>
                  <a:cubicBezTo>
                    <a:pt x="9650" y="810"/>
                    <a:pt x="9628" y="676"/>
                    <a:pt x="9571" y="563"/>
                  </a:cubicBezTo>
                  <a:cubicBezTo>
                    <a:pt x="9540" y="514"/>
                    <a:pt x="9510" y="453"/>
                    <a:pt x="9473" y="414"/>
                  </a:cubicBezTo>
                  <a:cubicBezTo>
                    <a:pt x="9427" y="367"/>
                    <a:pt x="9415" y="349"/>
                    <a:pt x="9338" y="281"/>
                  </a:cubicBezTo>
                  <a:lnTo>
                    <a:pt x="9234" y="210"/>
                  </a:lnTo>
                  <a:cubicBezTo>
                    <a:pt x="9188" y="183"/>
                    <a:pt x="9114" y="153"/>
                    <a:pt x="9054" y="132"/>
                  </a:cubicBezTo>
                  <a:cubicBezTo>
                    <a:pt x="8989" y="114"/>
                    <a:pt x="8925" y="106"/>
                    <a:pt x="8862" y="106"/>
                  </a:cubicBezTo>
                  <a:cubicBezTo>
                    <a:pt x="8688" y="106"/>
                    <a:pt x="8526" y="168"/>
                    <a:pt x="8403" y="248"/>
                  </a:cubicBezTo>
                  <a:cubicBezTo>
                    <a:pt x="8062" y="472"/>
                    <a:pt x="7871" y="791"/>
                    <a:pt x="7741" y="1110"/>
                  </a:cubicBezTo>
                  <a:cubicBezTo>
                    <a:pt x="7634" y="1383"/>
                    <a:pt x="7585" y="1672"/>
                    <a:pt x="7597" y="1955"/>
                  </a:cubicBezTo>
                  <a:lnTo>
                    <a:pt x="7597" y="1955"/>
                  </a:lnTo>
                  <a:cubicBezTo>
                    <a:pt x="7047" y="2137"/>
                    <a:pt x="6463" y="2252"/>
                    <a:pt x="5889" y="2256"/>
                  </a:cubicBezTo>
                  <a:cubicBezTo>
                    <a:pt x="5728" y="2255"/>
                    <a:pt x="5566" y="2247"/>
                    <a:pt x="5411" y="2225"/>
                  </a:cubicBezTo>
                  <a:lnTo>
                    <a:pt x="5411" y="2225"/>
                  </a:lnTo>
                  <a:cubicBezTo>
                    <a:pt x="5462" y="2129"/>
                    <a:pt x="5507" y="2030"/>
                    <a:pt x="5530" y="1921"/>
                  </a:cubicBezTo>
                  <a:lnTo>
                    <a:pt x="5608" y="1662"/>
                  </a:lnTo>
                  <a:lnTo>
                    <a:pt x="5630" y="1392"/>
                  </a:lnTo>
                  <a:cubicBezTo>
                    <a:pt x="5634" y="1294"/>
                    <a:pt x="5647" y="1228"/>
                    <a:pt x="5643" y="1104"/>
                  </a:cubicBezTo>
                  <a:lnTo>
                    <a:pt x="5617" y="853"/>
                  </a:lnTo>
                  <a:cubicBezTo>
                    <a:pt x="5598" y="760"/>
                    <a:pt x="5564" y="651"/>
                    <a:pt x="5533" y="550"/>
                  </a:cubicBezTo>
                  <a:cubicBezTo>
                    <a:pt x="5480" y="456"/>
                    <a:pt x="5439" y="357"/>
                    <a:pt x="5360" y="272"/>
                  </a:cubicBezTo>
                  <a:cubicBezTo>
                    <a:pt x="5232" y="104"/>
                    <a:pt x="4998" y="0"/>
                    <a:pt x="4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7828500" y="1848475"/>
              <a:ext cx="272025" cy="94675"/>
            </a:xfrm>
            <a:custGeom>
              <a:avLst/>
              <a:gdLst/>
              <a:ahLst/>
              <a:cxnLst/>
              <a:rect l="l" t="t" r="r" b="b"/>
              <a:pathLst>
                <a:path w="10881" h="3787" extrusionOk="0">
                  <a:moveTo>
                    <a:pt x="4166" y="486"/>
                  </a:moveTo>
                  <a:lnTo>
                    <a:pt x="4169" y="488"/>
                  </a:lnTo>
                  <a:cubicBezTo>
                    <a:pt x="4174" y="491"/>
                    <a:pt x="4175" y="492"/>
                    <a:pt x="4175" y="492"/>
                  </a:cubicBezTo>
                  <a:cubicBezTo>
                    <a:pt x="4175" y="492"/>
                    <a:pt x="4170" y="489"/>
                    <a:pt x="4166" y="486"/>
                  </a:cubicBezTo>
                  <a:close/>
                  <a:moveTo>
                    <a:pt x="4056" y="441"/>
                  </a:moveTo>
                  <a:cubicBezTo>
                    <a:pt x="4060" y="441"/>
                    <a:pt x="4064" y="442"/>
                    <a:pt x="4067" y="443"/>
                  </a:cubicBezTo>
                  <a:cubicBezTo>
                    <a:pt x="4070" y="445"/>
                    <a:pt x="4072" y="445"/>
                    <a:pt x="4073" y="445"/>
                  </a:cubicBezTo>
                  <a:cubicBezTo>
                    <a:pt x="4075" y="445"/>
                    <a:pt x="4076" y="444"/>
                    <a:pt x="4079" y="444"/>
                  </a:cubicBezTo>
                  <a:cubicBezTo>
                    <a:pt x="4082" y="444"/>
                    <a:pt x="4089" y="445"/>
                    <a:pt x="4105" y="453"/>
                  </a:cubicBezTo>
                  <a:lnTo>
                    <a:pt x="4157" y="482"/>
                  </a:lnTo>
                  <a:lnTo>
                    <a:pt x="4160" y="483"/>
                  </a:lnTo>
                  <a:lnTo>
                    <a:pt x="4162" y="485"/>
                  </a:lnTo>
                  <a:lnTo>
                    <a:pt x="4179" y="497"/>
                  </a:lnTo>
                  <a:cubicBezTo>
                    <a:pt x="4227" y="530"/>
                    <a:pt x="4264" y="569"/>
                    <a:pt x="4293" y="610"/>
                  </a:cubicBezTo>
                  <a:cubicBezTo>
                    <a:pt x="4352" y="691"/>
                    <a:pt x="4370" y="793"/>
                    <a:pt x="4363" y="906"/>
                  </a:cubicBezTo>
                  <a:cubicBezTo>
                    <a:pt x="4345" y="1138"/>
                    <a:pt x="4204" y="1384"/>
                    <a:pt x="4036" y="1584"/>
                  </a:cubicBezTo>
                  <a:cubicBezTo>
                    <a:pt x="4000" y="1626"/>
                    <a:pt x="3963" y="1667"/>
                    <a:pt x="3924" y="1707"/>
                  </a:cubicBezTo>
                  <a:lnTo>
                    <a:pt x="3924" y="1707"/>
                  </a:lnTo>
                  <a:cubicBezTo>
                    <a:pt x="3853" y="1461"/>
                    <a:pt x="3824" y="1205"/>
                    <a:pt x="3839" y="962"/>
                  </a:cubicBezTo>
                  <a:cubicBezTo>
                    <a:pt x="3850" y="820"/>
                    <a:pt x="3879" y="679"/>
                    <a:pt x="3929" y="574"/>
                  </a:cubicBezTo>
                  <a:cubicBezTo>
                    <a:pt x="3982" y="473"/>
                    <a:pt x="4026" y="441"/>
                    <a:pt x="4056" y="441"/>
                  </a:cubicBezTo>
                  <a:close/>
                  <a:moveTo>
                    <a:pt x="8058" y="770"/>
                  </a:moveTo>
                  <a:lnTo>
                    <a:pt x="8058" y="770"/>
                  </a:lnTo>
                  <a:cubicBezTo>
                    <a:pt x="8048" y="771"/>
                    <a:pt x="8069" y="773"/>
                    <a:pt x="8064" y="773"/>
                  </a:cubicBezTo>
                  <a:cubicBezTo>
                    <a:pt x="8093" y="775"/>
                    <a:pt x="8113" y="795"/>
                    <a:pt x="8140" y="817"/>
                  </a:cubicBezTo>
                  <a:cubicBezTo>
                    <a:pt x="8191" y="873"/>
                    <a:pt x="8236" y="987"/>
                    <a:pt x="8250" y="1113"/>
                  </a:cubicBezTo>
                  <a:cubicBezTo>
                    <a:pt x="8280" y="1366"/>
                    <a:pt x="8239" y="1657"/>
                    <a:pt x="8143" y="1929"/>
                  </a:cubicBezTo>
                  <a:cubicBezTo>
                    <a:pt x="8113" y="2017"/>
                    <a:pt x="8077" y="2104"/>
                    <a:pt x="8035" y="2188"/>
                  </a:cubicBezTo>
                  <a:lnTo>
                    <a:pt x="8035" y="2188"/>
                  </a:lnTo>
                  <a:cubicBezTo>
                    <a:pt x="8012" y="2147"/>
                    <a:pt x="7991" y="2104"/>
                    <a:pt x="7971" y="2060"/>
                  </a:cubicBezTo>
                  <a:cubicBezTo>
                    <a:pt x="7879" y="1850"/>
                    <a:pt x="7816" y="1613"/>
                    <a:pt x="7814" y="1369"/>
                  </a:cubicBezTo>
                  <a:cubicBezTo>
                    <a:pt x="7799" y="1139"/>
                    <a:pt x="7879" y="842"/>
                    <a:pt x="7994" y="784"/>
                  </a:cubicBezTo>
                  <a:cubicBezTo>
                    <a:pt x="8000" y="778"/>
                    <a:pt x="8003" y="777"/>
                    <a:pt x="8005" y="777"/>
                  </a:cubicBezTo>
                  <a:lnTo>
                    <a:pt x="8005" y="777"/>
                  </a:lnTo>
                  <a:cubicBezTo>
                    <a:pt x="8005" y="777"/>
                    <a:pt x="8005" y="777"/>
                    <a:pt x="8005" y="777"/>
                  </a:cubicBezTo>
                  <a:cubicBezTo>
                    <a:pt x="8006" y="777"/>
                    <a:pt x="8006" y="777"/>
                    <a:pt x="8005" y="777"/>
                  </a:cubicBezTo>
                  <a:cubicBezTo>
                    <a:pt x="8005" y="777"/>
                    <a:pt x="8005" y="777"/>
                    <a:pt x="8005" y="777"/>
                  </a:cubicBezTo>
                  <a:lnTo>
                    <a:pt x="8005" y="777"/>
                  </a:lnTo>
                  <a:cubicBezTo>
                    <a:pt x="8004" y="776"/>
                    <a:pt x="8003" y="775"/>
                    <a:pt x="8002" y="773"/>
                  </a:cubicBezTo>
                  <a:cubicBezTo>
                    <a:pt x="8003" y="771"/>
                    <a:pt x="8011" y="771"/>
                    <a:pt x="8021" y="771"/>
                  </a:cubicBezTo>
                  <a:cubicBezTo>
                    <a:pt x="8024" y="771"/>
                    <a:pt x="8028" y="771"/>
                    <a:pt x="8031" y="771"/>
                  </a:cubicBezTo>
                  <a:cubicBezTo>
                    <a:pt x="8038" y="771"/>
                    <a:pt x="8044" y="771"/>
                    <a:pt x="8049" y="770"/>
                  </a:cubicBezTo>
                  <a:close/>
                  <a:moveTo>
                    <a:pt x="4059" y="1"/>
                  </a:moveTo>
                  <a:cubicBezTo>
                    <a:pt x="3943" y="1"/>
                    <a:pt x="3822" y="47"/>
                    <a:pt x="3739" y="114"/>
                  </a:cubicBezTo>
                  <a:cubicBezTo>
                    <a:pt x="3632" y="194"/>
                    <a:pt x="3580" y="289"/>
                    <a:pt x="3530" y="381"/>
                  </a:cubicBezTo>
                  <a:cubicBezTo>
                    <a:pt x="3442" y="566"/>
                    <a:pt x="3410" y="751"/>
                    <a:pt x="3392" y="932"/>
                  </a:cubicBezTo>
                  <a:cubicBezTo>
                    <a:pt x="3366" y="1296"/>
                    <a:pt x="3418" y="1656"/>
                    <a:pt x="3537" y="1998"/>
                  </a:cubicBezTo>
                  <a:cubicBezTo>
                    <a:pt x="3541" y="2008"/>
                    <a:pt x="3544" y="2018"/>
                    <a:pt x="3548" y="2028"/>
                  </a:cubicBezTo>
                  <a:lnTo>
                    <a:pt x="3548" y="2028"/>
                  </a:lnTo>
                  <a:cubicBezTo>
                    <a:pt x="3302" y="2201"/>
                    <a:pt x="3035" y="2329"/>
                    <a:pt x="2775" y="2414"/>
                  </a:cubicBezTo>
                  <a:cubicBezTo>
                    <a:pt x="2499" y="2504"/>
                    <a:pt x="2224" y="2539"/>
                    <a:pt x="1964" y="2539"/>
                  </a:cubicBezTo>
                  <a:cubicBezTo>
                    <a:pt x="1799" y="2539"/>
                    <a:pt x="1640" y="2525"/>
                    <a:pt x="1491" y="2502"/>
                  </a:cubicBezTo>
                  <a:cubicBezTo>
                    <a:pt x="1107" y="2445"/>
                    <a:pt x="812" y="2279"/>
                    <a:pt x="622" y="2094"/>
                  </a:cubicBezTo>
                  <a:cubicBezTo>
                    <a:pt x="429" y="1908"/>
                    <a:pt x="347" y="1704"/>
                    <a:pt x="301" y="1569"/>
                  </a:cubicBezTo>
                  <a:cubicBezTo>
                    <a:pt x="279" y="1500"/>
                    <a:pt x="269" y="1447"/>
                    <a:pt x="262" y="1412"/>
                  </a:cubicBezTo>
                  <a:cubicBezTo>
                    <a:pt x="258" y="1378"/>
                    <a:pt x="255" y="1359"/>
                    <a:pt x="255" y="1359"/>
                  </a:cubicBezTo>
                  <a:lnTo>
                    <a:pt x="254" y="1350"/>
                  </a:lnTo>
                  <a:cubicBezTo>
                    <a:pt x="245" y="1289"/>
                    <a:pt x="193" y="1243"/>
                    <a:pt x="131" y="1243"/>
                  </a:cubicBezTo>
                  <a:cubicBezTo>
                    <a:pt x="127" y="1243"/>
                    <a:pt x="123" y="1243"/>
                    <a:pt x="120" y="1243"/>
                  </a:cubicBezTo>
                  <a:cubicBezTo>
                    <a:pt x="52" y="1249"/>
                    <a:pt x="0" y="1310"/>
                    <a:pt x="8" y="1378"/>
                  </a:cubicBezTo>
                  <a:cubicBezTo>
                    <a:pt x="8" y="1378"/>
                    <a:pt x="10" y="1402"/>
                    <a:pt x="14" y="1449"/>
                  </a:cubicBezTo>
                  <a:cubicBezTo>
                    <a:pt x="20" y="1494"/>
                    <a:pt x="31" y="1561"/>
                    <a:pt x="55" y="1645"/>
                  </a:cubicBezTo>
                  <a:cubicBezTo>
                    <a:pt x="103" y="1808"/>
                    <a:pt x="192" y="2057"/>
                    <a:pt x="418" y="2294"/>
                  </a:cubicBezTo>
                  <a:cubicBezTo>
                    <a:pt x="641" y="2533"/>
                    <a:pt x="997" y="2744"/>
                    <a:pt x="1430" y="2826"/>
                  </a:cubicBezTo>
                  <a:cubicBezTo>
                    <a:pt x="1628" y="2866"/>
                    <a:pt x="1844" y="2892"/>
                    <a:pt x="2072" y="2892"/>
                  </a:cubicBezTo>
                  <a:cubicBezTo>
                    <a:pt x="2332" y="2892"/>
                    <a:pt x="2606" y="2858"/>
                    <a:pt x="2884" y="2773"/>
                  </a:cubicBezTo>
                  <a:cubicBezTo>
                    <a:pt x="3162" y="2690"/>
                    <a:pt x="3443" y="2567"/>
                    <a:pt x="3709" y="2398"/>
                  </a:cubicBezTo>
                  <a:lnTo>
                    <a:pt x="3709" y="2398"/>
                  </a:lnTo>
                  <a:cubicBezTo>
                    <a:pt x="3985" y="2916"/>
                    <a:pt x="4445" y="3351"/>
                    <a:pt x="5003" y="3569"/>
                  </a:cubicBezTo>
                  <a:cubicBezTo>
                    <a:pt x="5339" y="3705"/>
                    <a:pt x="5726" y="3773"/>
                    <a:pt x="6065" y="3784"/>
                  </a:cubicBezTo>
                  <a:cubicBezTo>
                    <a:pt x="6103" y="3786"/>
                    <a:pt x="6140" y="3786"/>
                    <a:pt x="6178" y="3786"/>
                  </a:cubicBezTo>
                  <a:cubicBezTo>
                    <a:pt x="6514" y="3786"/>
                    <a:pt x="6839" y="3731"/>
                    <a:pt x="7151" y="3609"/>
                  </a:cubicBezTo>
                  <a:cubicBezTo>
                    <a:pt x="7544" y="3453"/>
                    <a:pt x="7875" y="3190"/>
                    <a:pt x="8127" y="2873"/>
                  </a:cubicBezTo>
                  <a:lnTo>
                    <a:pt x="8127" y="2873"/>
                  </a:lnTo>
                  <a:cubicBezTo>
                    <a:pt x="8312" y="3033"/>
                    <a:pt x="8516" y="3152"/>
                    <a:pt x="8717" y="3228"/>
                  </a:cubicBezTo>
                  <a:cubicBezTo>
                    <a:pt x="9045" y="3347"/>
                    <a:pt x="9353" y="3384"/>
                    <a:pt x="9618" y="3384"/>
                  </a:cubicBezTo>
                  <a:cubicBezTo>
                    <a:pt x="9693" y="3384"/>
                    <a:pt x="9765" y="3381"/>
                    <a:pt x="9833" y="3376"/>
                  </a:cubicBezTo>
                  <a:cubicBezTo>
                    <a:pt x="10141" y="3353"/>
                    <a:pt x="10376" y="3303"/>
                    <a:pt x="10535" y="3264"/>
                  </a:cubicBezTo>
                  <a:cubicBezTo>
                    <a:pt x="10693" y="3222"/>
                    <a:pt x="10776" y="3199"/>
                    <a:pt x="10776" y="3199"/>
                  </a:cubicBezTo>
                  <a:cubicBezTo>
                    <a:pt x="10840" y="3184"/>
                    <a:pt x="10881" y="3119"/>
                    <a:pt x="10866" y="3053"/>
                  </a:cubicBezTo>
                  <a:cubicBezTo>
                    <a:pt x="10853" y="2994"/>
                    <a:pt x="10802" y="2955"/>
                    <a:pt x="10746" y="2955"/>
                  </a:cubicBezTo>
                  <a:cubicBezTo>
                    <a:pt x="10737" y="2955"/>
                    <a:pt x="10728" y="2956"/>
                    <a:pt x="10719" y="2958"/>
                  </a:cubicBezTo>
                  <a:lnTo>
                    <a:pt x="10710" y="2959"/>
                  </a:lnTo>
                  <a:cubicBezTo>
                    <a:pt x="10710" y="2959"/>
                    <a:pt x="10631" y="2978"/>
                    <a:pt x="10479" y="3010"/>
                  </a:cubicBezTo>
                  <a:cubicBezTo>
                    <a:pt x="10328" y="3043"/>
                    <a:pt x="10104" y="3079"/>
                    <a:pt x="9821" y="3090"/>
                  </a:cubicBezTo>
                  <a:cubicBezTo>
                    <a:pt x="9792" y="3091"/>
                    <a:pt x="9762" y="3091"/>
                    <a:pt x="9732" y="3091"/>
                  </a:cubicBezTo>
                  <a:cubicBezTo>
                    <a:pt x="9467" y="3091"/>
                    <a:pt x="9156" y="3052"/>
                    <a:pt x="8842" y="2921"/>
                  </a:cubicBezTo>
                  <a:cubicBezTo>
                    <a:pt x="8662" y="2845"/>
                    <a:pt x="8486" y="2729"/>
                    <a:pt x="8331" y="2577"/>
                  </a:cubicBezTo>
                  <a:lnTo>
                    <a:pt x="8331" y="2577"/>
                  </a:lnTo>
                  <a:cubicBezTo>
                    <a:pt x="8427" y="2416"/>
                    <a:pt x="8504" y="2247"/>
                    <a:pt x="8561" y="2075"/>
                  </a:cubicBezTo>
                  <a:cubicBezTo>
                    <a:pt x="8672" y="1749"/>
                    <a:pt x="8725" y="1405"/>
                    <a:pt x="8676" y="1052"/>
                  </a:cubicBezTo>
                  <a:cubicBezTo>
                    <a:pt x="8646" y="879"/>
                    <a:pt x="8593" y="691"/>
                    <a:pt x="8441" y="527"/>
                  </a:cubicBezTo>
                  <a:cubicBezTo>
                    <a:pt x="8358" y="449"/>
                    <a:pt x="8250" y="380"/>
                    <a:pt x="8132" y="367"/>
                  </a:cubicBezTo>
                  <a:cubicBezTo>
                    <a:pt x="8106" y="365"/>
                    <a:pt x="8126" y="360"/>
                    <a:pt x="8064" y="359"/>
                  </a:cubicBezTo>
                  <a:lnTo>
                    <a:pt x="8036" y="360"/>
                  </a:lnTo>
                  <a:cubicBezTo>
                    <a:pt x="8015" y="361"/>
                    <a:pt x="8007" y="359"/>
                    <a:pt x="7975" y="365"/>
                  </a:cubicBezTo>
                  <a:cubicBezTo>
                    <a:pt x="7900" y="377"/>
                    <a:pt x="7824" y="403"/>
                    <a:pt x="7782" y="435"/>
                  </a:cubicBezTo>
                  <a:cubicBezTo>
                    <a:pt x="7578" y="566"/>
                    <a:pt x="7513" y="752"/>
                    <a:pt x="7468" y="910"/>
                  </a:cubicBezTo>
                  <a:cubicBezTo>
                    <a:pt x="7424" y="1072"/>
                    <a:pt x="7416" y="1230"/>
                    <a:pt x="7422" y="1381"/>
                  </a:cubicBezTo>
                  <a:cubicBezTo>
                    <a:pt x="7433" y="1686"/>
                    <a:pt x="7515" y="1968"/>
                    <a:pt x="7631" y="2220"/>
                  </a:cubicBezTo>
                  <a:cubicBezTo>
                    <a:pt x="7685" y="2335"/>
                    <a:pt x="7748" y="2440"/>
                    <a:pt x="7819" y="2538"/>
                  </a:cubicBezTo>
                  <a:lnTo>
                    <a:pt x="7819" y="2538"/>
                  </a:lnTo>
                  <a:cubicBezTo>
                    <a:pt x="7604" y="2821"/>
                    <a:pt x="7319" y="3052"/>
                    <a:pt x="6982" y="3183"/>
                  </a:cubicBezTo>
                  <a:cubicBezTo>
                    <a:pt x="6737" y="3276"/>
                    <a:pt x="6461" y="3322"/>
                    <a:pt x="6193" y="3322"/>
                  </a:cubicBezTo>
                  <a:cubicBezTo>
                    <a:pt x="6160" y="3322"/>
                    <a:pt x="6127" y="3321"/>
                    <a:pt x="6094" y="3319"/>
                  </a:cubicBezTo>
                  <a:cubicBezTo>
                    <a:pt x="5760" y="3304"/>
                    <a:pt x="5472" y="3246"/>
                    <a:pt x="5180" y="3130"/>
                  </a:cubicBezTo>
                  <a:cubicBezTo>
                    <a:pt x="4701" y="2940"/>
                    <a:pt x="4312" y="2572"/>
                    <a:pt x="4083" y="2118"/>
                  </a:cubicBezTo>
                  <a:lnTo>
                    <a:pt x="4083" y="2118"/>
                  </a:lnTo>
                  <a:cubicBezTo>
                    <a:pt x="4176" y="2037"/>
                    <a:pt x="4265" y="1949"/>
                    <a:pt x="4349" y="1855"/>
                  </a:cubicBezTo>
                  <a:cubicBezTo>
                    <a:pt x="4554" y="1616"/>
                    <a:pt x="4748" y="1331"/>
                    <a:pt x="4795" y="950"/>
                  </a:cubicBezTo>
                  <a:cubicBezTo>
                    <a:pt x="4816" y="762"/>
                    <a:pt x="4781" y="539"/>
                    <a:pt x="4657" y="365"/>
                  </a:cubicBezTo>
                  <a:cubicBezTo>
                    <a:pt x="4598" y="277"/>
                    <a:pt x="4524" y="201"/>
                    <a:pt x="4443" y="143"/>
                  </a:cubicBezTo>
                  <a:lnTo>
                    <a:pt x="4413" y="121"/>
                  </a:lnTo>
                  <a:lnTo>
                    <a:pt x="4405" y="116"/>
                  </a:lnTo>
                  <a:lnTo>
                    <a:pt x="4381" y="101"/>
                  </a:lnTo>
                  <a:lnTo>
                    <a:pt x="4367" y="95"/>
                  </a:lnTo>
                  <a:lnTo>
                    <a:pt x="4315" y="67"/>
                  </a:lnTo>
                  <a:cubicBezTo>
                    <a:pt x="4283" y="48"/>
                    <a:pt x="4189" y="15"/>
                    <a:pt x="4128" y="6"/>
                  </a:cubicBezTo>
                  <a:cubicBezTo>
                    <a:pt x="4105" y="2"/>
                    <a:pt x="4082" y="1"/>
                    <a:pt x="4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7734375" y="2034200"/>
              <a:ext cx="316750" cy="95125"/>
            </a:xfrm>
            <a:custGeom>
              <a:avLst/>
              <a:gdLst/>
              <a:ahLst/>
              <a:cxnLst/>
              <a:rect l="l" t="t" r="r" b="b"/>
              <a:pathLst>
                <a:path w="12670" h="3805" extrusionOk="0">
                  <a:moveTo>
                    <a:pt x="7929" y="440"/>
                  </a:moveTo>
                  <a:cubicBezTo>
                    <a:pt x="7933" y="440"/>
                    <a:pt x="7935" y="440"/>
                    <a:pt x="7938" y="441"/>
                  </a:cubicBezTo>
                  <a:cubicBezTo>
                    <a:pt x="7969" y="444"/>
                    <a:pt x="7985" y="451"/>
                    <a:pt x="8016" y="495"/>
                  </a:cubicBezTo>
                  <a:cubicBezTo>
                    <a:pt x="8076" y="582"/>
                    <a:pt x="8111" y="756"/>
                    <a:pt x="8107" y="927"/>
                  </a:cubicBezTo>
                  <a:cubicBezTo>
                    <a:pt x="8107" y="1101"/>
                    <a:pt x="8080" y="1282"/>
                    <a:pt x="8034" y="1460"/>
                  </a:cubicBezTo>
                  <a:cubicBezTo>
                    <a:pt x="8021" y="1508"/>
                    <a:pt x="8008" y="1556"/>
                    <a:pt x="7993" y="1604"/>
                  </a:cubicBezTo>
                  <a:lnTo>
                    <a:pt x="7993" y="1604"/>
                  </a:lnTo>
                  <a:cubicBezTo>
                    <a:pt x="7835" y="1359"/>
                    <a:pt x="7719" y="1071"/>
                    <a:pt x="7708" y="796"/>
                  </a:cubicBezTo>
                  <a:cubicBezTo>
                    <a:pt x="7704" y="647"/>
                    <a:pt x="7745" y="514"/>
                    <a:pt x="7812" y="476"/>
                  </a:cubicBezTo>
                  <a:cubicBezTo>
                    <a:pt x="7817" y="466"/>
                    <a:pt x="7897" y="440"/>
                    <a:pt x="7929" y="440"/>
                  </a:cubicBezTo>
                  <a:close/>
                  <a:moveTo>
                    <a:pt x="3851" y="815"/>
                  </a:moveTo>
                  <a:cubicBezTo>
                    <a:pt x="3851" y="817"/>
                    <a:pt x="3871" y="817"/>
                    <a:pt x="3870" y="817"/>
                  </a:cubicBezTo>
                  <a:cubicBezTo>
                    <a:pt x="3924" y="819"/>
                    <a:pt x="4008" y="921"/>
                    <a:pt x="4039" y="1080"/>
                  </a:cubicBezTo>
                  <a:cubicBezTo>
                    <a:pt x="4093" y="1395"/>
                    <a:pt x="4056" y="1735"/>
                    <a:pt x="3952" y="2053"/>
                  </a:cubicBezTo>
                  <a:lnTo>
                    <a:pt x="3952" y="2053"/>
                  </a:lnTo>
                  <a:cubicBezTo>
                    <a:pt x="3943" y="2035"/>
                    <a:pt x="3935" y="2018"/>
                    <a:pt x="3926" y="2000"/>
                  </a:cubicBezTo>
                  <a:cubicBezTo>
                    <a:pt x="3769" y="1669"/>
                    <a:pt x="3659" y="1272"/>
                    <a:pt x="3716" y="977"/>
                  </a:cubicBezTo>
                  <a:cubicBezTo>
                    <a:pt x="3731" y="908"/>
                    <a:pt x="3758" y="854"/>
                    <a:pt x="3780" y="837"/>
                  </a:cubicBezTo>
                  <a:cubicBezTo>
                    <a:pt x="3799" y="825"/>
                    <a:pt x="3794" y="831"/>
                    <a:pt x="3792" y="822"/>
                  </a:cubicBezTo>
                  <a:lnTo>
                    <a:pt x="3851" y="815"/>
                  </a:lnTo>
                  <a:close/>
                  <a:moveTo>
                    <a:pt x="7953" y="1"/>
                  </a:moveTo>
                  <a:cubicBezTo>
                    <a:pt x="7798" y="1"/>
                    <a:pt x="7702" y="26"/>
                    <a:pt x="7557" y="119"/>
                  </a:cubicBezTo>
                  <a:cubicBezTo>
                    <a:pt x="7301" y="308"/>
                    <a:pt x="7269" y="600"/>
                    <a:pt x="7275" y="811"/>
                  </a:cubicBezTo>
                  <a:cubicBezTo>
                    <a:pt x="7305" y="1254"/>
                    <a:pt x="7490" y="1617"/>
                    <a:pt x="7715" y="1929"/>
                  </a:cubicBezTo>
                  <a:cubicBezTo>
                    <a:pt x="7746" y="1971"/>
                    <a:pt x="7777" y="2012"/>
                    <a:pt x="7810" y="2052"/>
                  </a:cubicBezTo>
                  <a:lnTo>
                    <a:pt x="7810" y="2052"/>
                  </a:lnTo>
                  <a:cubicBezTo>
                    <a:pt x="7737" y="2196"/>
                    <a:pt x="7651" y="2334"/>
                    <a:pt x="7552" y="2462"/>
                  </a:cubicBezTo>
                  <a:cubicBezTo>
                    <a:pt x="7160" y="3005"/>
                    <a:pt x="6516" y="3335"/>
                    <a:pt x="5854" y="3335"/>
                  </a:cubicBezTo>
                  <a:cubicBezTo>
                    <a:pt x="5773" y="3335"/>
                    <a:pt x="5691" y="3330"/>
                    <a:pt x="5610" y="3320"/>
                  </a:cubicBezTo>
                  <a:cubicBezTo>
                    <a:pt x="5061" y="3264"/>
                    <a:pt x="4575" y="2937"/>
                    <a:pt x="4231" y="2494"/>
                  </a:cubicBezTo>
                  <a:lnTo>
                    <a:pt x="4231" y="2494"/>
                  </a:lnTo>
                  <a:cubicBezTo>
                    <a:pt x="4273" y="2406"/>
                    <a:pt x="4311" y="2315"/>
                    <a:pt x="4344" y="2221"/>
                  </a:cubicBezTo>
                  <a:cubicBezTo>
                    <a:pt x="4476" y="1841"/>
                    <a:pt x="4556" y="1430"/>
                    <a:pt x="4469" y="979"/>
                  </a:cubicBezTo>
                  <a:cubicBezTo>
                    <a:pt x="4442" y="866"/>
                    <a:pt x="4407" y="749"/>
                    <a:pt x="4328" y="633"/>
                  </a:cubicBezTo>
                  <a:cubicBezTo>
                    <a:pt x="4253" y="519"/>
                    <a:pt x="4115" y="404"/>
                    <a:pt x="3951" y="376"/>
                  </a:cubicBezTo>
                  <a:cubicBezTo>
                    <a:pt x="3910" y="373"/>
                    <a:pt x="3897" y="366"/>
                    <a:pt x="3847" y="366"/>
                  </a:cubicBezTo>
                  <a:cubicBezTo>
                    <a:pt x="3836" y="366"/>
                    <a:pt x="3824" y="366"/>
                    <a:pt x="3809" y="367"/>
                  </a:cubicBezTo>
                  <a:lnTo>
                    <a:pt x="3736" y="376"/>
                  </a:lnTo>
                  <a:cubicBezTo>
                    <a:pt x="3638" y="396"/>
                    <a:pt x="3544" y="444"/>
                    <a:pt x="3485" y="496"/>
                  </a:cubicBezTo>
                  <a:cubicBezTo>
                    <a:pt x="3356" y="611"/>
                    <a:pt x="3306" y="753"/>
                    <a:pt x="3277" y="877"/>
                  </a:cubicBezTo>
                  <a:cubicBezTo>
                    <a:pt x="3191" y="1374"/>
                    <a:pt x="3337" y="1792"/>
                    <a:pt x="3514" y="2193"/>
                  </a:cubicBezTo>
                  <a:cubicBezTo>
                    <a:pt x="3574" y="2319"/>
                    <a:pt x="3642" y="2443"/>
                    <a:pt x="3718" y="2562"/>
                  </a:cubicBezTo>
                  <a:lnTo>
                    <a:pt x="3718" y="2562"/>
                  </a:lnTo>
                  <a:cubicBezTo>
                    <a:pt x="3634" y="2699"/>
                    <a:pt x="3537" y="2825"/>
                    <a:pt x="3431" y="2932"/>
                  </a:cubicBezTo>
                  <a:cubicBezTo>
                    <a:pt x="3205" y="3158"/>
                    <a:pt x="2930" y="3311"/>
                    <a:pt x="2637" y="3376"/>
                  </a:cubicBezTo>
                  <a:cubicBezTo>
                    <a:pt x="2511" y="3404"/>
                    <a:pt x="2382" y="3416"/>
                    <a:pt x="2254" y="3416"/>
                  </a:cubicBezTo>
                  <a:cubicBezTo>
                    <a:pt x="2088" y="3416"/>
                    <a:pt x="1921" y="3395"/>
                    <a:pt x="1759" y="3360"/>
                  </a:cubicBezTo>
                  <a:cubicBezTo>
                    <a:pt x="1188" y="3246"/>
                    <a:pt x="751" y="2917"/>
                    <a:pt x="544" y="2504"/>
                  </a:cubicBezTo>
                  <a:cubicBezTo>
                    <a:pt x="333" y="2090"/>
                    <a:pt x="296" y="1656"/>
                    <a:pt x="301" y="1311"/>
                  </a:cubicBezTo>
                  <a:cubicBezTo>
                    <a:pt x="307" y="961"/>
                    <a:pt x="354" y="686"/>
                    <a:pt x="393" y="503"/>
                  </a:cubicBezTo>
                  <a:cubicBezTo>
                    <a:pt x="431" y="316"/>
                    <a:pt x="460" y="225"/>
                    <a:pt x="460" y="225"/>
                  </a:cubicBezTo>
                  <a:cubicBezTo>
                    <a:pt x="479" y="161"/>
                    <a:pt x="446" y="93"/>
                    <a:pt x="379" y="68"/>
                  </a:cubicBezTo>
                  <a:cubicBezTo>
                    <a:pt x="365" y="63"/>
                    <a:pt x="351" y="60"/>
                    <a:pt x="337" y="60"/>
                  </a:cubicBezTo>
                  <a:cubicBezTo>
                    <a:pt x="286" y="60"/>
                    <a:pt x="238" y="92"/>
                    <a:pt x="221" y="143"/>
                  </a:cubicBezTo>
                  <a:lnTo>
                    <a:pt x="219" y="146"/>
                  </a:lnTo>
                  <a:cubicBezTo>
                    <a:pt x="219" y="146"/>
                    <a:pt x="184" y="251"/>
                    <a:pt x="137" y="444"/>
                  </a:cubicBezTo>
                  <a:cubicBezTo>
                    <a:pt x="91" y="637"/>
                    <a:pt x="32" y="925"/>
                    <a:pt x="13" y="1300"/>
                  </a:cubicBezTo>
                  <a:cubicBezTo>
                    <a:pt x="1" y="1671"/>
                    <a:pt x="17" y="2147"/>
                    <a:pt x="251" y="2646"/>
                  </a:cubicBezTo>
                  <a:cubicBezTo>
                    <a:pt x="372" y="2891"/>
                    <a:pt x="556" y="3134"/>
                    <a:pt x="802" y="3324"/>
                  </a:cubicBezTo>
                  <a:cubicBezTo>
                    <a:pt x="1049" y="3515"/>
                    <a:pt x="1353" y="3642"/>
                    <a:pt x="1675" y="3719"/>
                  </a:cubicBezTo>
                  <a:cubicBezTo>
                    <a:pt x="1867" y="3764"/>
                    <a:pt x="2075" y="3793"/>
                    <a:pt x="2290" y="3793"/>
                  </a:cubicBezTo>
                  <a:cubicBezTo>
                    <a:pt x="2429" y="3793"/>
                    <a:pt x="2572" y="3781"/>
                    <a:pt x="2715" y="3752"/>
                  </a:cubicBezTo>
                  <a:cubicBezTo>
                    <a:pt x="3080" y="3678"/>
                    <a:pt x="3434" y="3492"/>
                    <a:pt x="3716" y="3219"/>
                  </a:cubicBezTo>
                  <a:cubicBezTo>
                    <a:pt x="3812" y="3125"/>
                    <a:pt x="3900" y="3022"/>
                    <a:pt x="3980" y="2913"/>
                  </a:cubicBezTo>
                  <a:lnTo>
                    <a:pt x="3980" y="2913"/>
                  </a:lnTo>
                  <a:cubicBezTo>
                    <a:pt x="4081" y="3031"/>
                    <a:pt x="4192" y="3141"/>
                    <a:pt x="4314" y="3241"/>
                  </a:cubicBezTo>
                  <a:cubicBezTo>
                    <a:pt x="4659" y="3529"/>
                    <a:pt x="5094" y="3736"/>
                    <a:pt x="5552" y="3787"/>
                  </a:cubicBezTo>
                  <a:cubicBezTo>
                    <a:pt x="5648" y="3799"/>
                    <a:pt x="5744" y="3804"/>
                    <a:pt x="5839" y="3804"/>
                  </a:cubicBezTo>
                  <a:cubicBezTo>
                    <a:pt x="6656" y="3804"/>
                    <a:pt x="7458" y="3381"/>
                    <a:pt x="7916" y="2737"/>
                  </a:cubicBezTo>
                  <a:cubicBezTo>
                    <a:pt x="8000" y="2625"/>
                    <a:pt x="8076" y="2508"/>
                    <a:pt x="8144" y="2387"/>
                  </a:cubicBezTo>
                  <a:lnTo>
                    <a:pt x="8144" y="2387"/>
                  </a:lnTo>
                  <a:cubicBezTo>
                    <a:pt x="8558" y="2732"/>
                    <a:pt x="9063" y="2933"/>
                    <a:pt x="9546" y="2970"/>
                  </a:cubicBezTo>
                  <a:cubicBezTo>
                    <a:pt x="9624" y="2976"/>
                    <a:pt x="9700" y="2979"/>
                    <a:pt x="9776" y="2979"/>
                  </a:cubicBezTo>
                  <a:cubicBezTo>
                    <a:pt x="9863" y="2979"/>
                    <a:pt x="9949" y="2975"/>
                    <a:pt x="10039" y="2965"/>
                  </a:cubicBezTo>
                  <a:cubicBezTo>
                    <a:pt x="10185" y="2948"/>
                    <a:pt x="10330" y="2929"/>
                    <a:pt x="10470" y="2912"/>
                  </a:cubicBezTo>
                  <a:cubicBezTo>
                    <a:pt x="10617" y="2880"/>
                    <a:pt x="10759" y="2847"/>
                    <a:pt x="10897" y="2816"/>
                  </a:cubicBezTo>
                  <a:cubicBezTo>
                    <a:pt x="11031" y="2775"/>
                    <a:pt x="11160" y="2725"/>
                    <a:pt x="11285" y="2682"/>
                  </a:cubicBezTo>
                  <a:cubicBezTo>
                    <a:pt x="11780" y="2485"/>
                    <a:pt x="12153" y="2152"/>
                    <a:pt x="12360" y="1823"/>
                  </a:cubicBezTo>
                  <a:cubicBezTo>
                    <a:pt x="12571" y="1491"/>
                    <a:pt x="12635" y="1184"/>
                    <a:pt x="12657" y="979"/>
                  </a:cubicBezTo>
                  <a:cubicBezTo>
                    <a:pt x="12668" y="877"/>
                    <a:pt x="12670" y="796"/>
                    <a:pt x="12668" y="742"/>
                  </a:cubicBezTo>
                  <a:cubicBezTo>
                    <a:pt x="12665" y="684"/>
                    <a:pt x="12663" y="654"/>
                    <a:pt x="12663" y="654"/>
                  </a:cubicBezTo>
                  <a:cubicBezTo>
                    <a:pt x="12656" y="591"/>
                    <a:pt x="12602" y="544"/>
                    <a:pt x="12539" y="544"/>
                  </a:cubicBezTo>
                  <a:cubicBezTo>
                    <a:pt x="12535" y="544"/>
                    <a:pt x="12530" y="544"/>
                    <a:pt x="12526" y="544"/>
                  </a:cubicBezTo>
                  <a:cubicBezTo>
                    <a:pt x="12458" y="552"/>
                    <a:pt x="12409" y="613"/>
                    <a:pt x="12416" y="681"/>
                  </a:cubicBezTo>
                  <a:cubicBezTo>
                    <a:pt x="12416" y="681"/>
                    <a:pt x="12416" y="681"/>
                    <a:pt x="12416" y="681"/>
                  </a:cubicBezTo>
                  <a:lnTo>
                    <a:pt x="12416" y="681"/>
                  </a:lnTo>
                  <a:cubicBezTo>
                    <a:pt x="12416" y="681"/>
                    <a:pt x="12426" y="776"/>
                    <a:pt x="12401" y="949"/>
                  </a:cubicBezTo>
                  <a:cubicBezTo>
                    <a:pt x="12378" y="1125"/>
                    <a:pt x="12310" y="1391"/>
                    <a:pt x="12121" y="1666"/>
                  </a:cubicBezTo>
                  <a:cubicBezTo>
                    <a:pt x="11933" y="1938"/>
                    <a:pt x="11612" y="2212"/>
                    <a:pt x="11162" y="2374"/>
                  </a:cubicBezTo>
                  <a:cubicBezTo>
                    <a:pt x="11048" y="2409"/>
                    <a:pt x="10931" y="2450"/>
                    <a:pt x="10810" y="2483"/>
                  </a:cubicBezTo>
                  <a:cubicBezTo>
                    <a:pt x="10686" y="2508"/>
                    <a:pt x="10559" y="2533"/>
                    <a:pt x="10429" y="2557"/>
                  </a:cubicBezTo>
                  <a:cubicBezTo>
                    <a:pt x="10289" y="2571"/>
                    <a:pt x="10143" y="2586"/>
                    <a:pt x="9996" y="2602"/>
                  </a:cubicBezTo>
                  <a:cubicBezTo>
                    <a:pt x="9941" y="2606"/>
                    <a:pt x="9881" y="2609"/>
                    <a:pt x="9820" y="2609"/>
                  </a:cubicBezTo>
                  <a:cubicBezTo>
                    <a:pt x="9741" y="2609"/>
                    <a:pt x="9659" y="2605"/>
                    <a:pt x="9580" y="2597"/>
                  </a:cubicBezTo>
                  <a:cubicBezTo>
                    <a:pt x="9138" y="2555"/>
                    <a:pt x="8682" y="2353"/>
                    <a:pt x="8325" y="2010"/>
                  </a:cubicBezTo>
                  <a:lnTo>
                    <a:pt x="8325" y="2010"/>
                  </a:lnTo>
                  <a:cubicBezTo>
                    <a:pt x="8383" y="1866"/>
                    <a:pt x="8431" y="1718"/>
                    <a:pt x="8469" y="1568"/>
                  </a:cubicBezTo>
                  <a:cubicBezTo>
                    <a:pt x="8520" y="1360"/>
                    <a:pt x="8553" y="1146"/>
                    <a:pt x="8553" y="926"/>
                  </a:cubicBezTo>
                  <a:cubicBezTo>
                    <a:pt x="8548" y="707"/>
                    <a:pt x="8530" y="473"/>
                    <a:pt x="8373" y="236"/>
                  </a:cubicBezTo>
                  <a:cubicBezTo>
                    <a:pt x="8299" y="119"/>
                    <a:pt x="8137" y="7"/>
                    <a:pt x="7973" y="1"/>
                  </a:cubicBezTo>
                  <a:cubicBezTo>
                    <a:pt x="7966" y="1"/>
                    <a:pt x="7960" y="1"/>
                    <a:pt x="79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a:off x="8197000" y="1344575"/>
              <a:ext cx="196400" cy="238425"/>
            </a:xfrm>
            <a:custGeom>
              <a:avLst/>
              <a:gdLst/>
              <a:ahLst/>
              <a:cxnLst/>
              <a:rect l="l" t="t" r="r" b="b"/>
              <a:pathLst>
                <a:path w="7856" h="9537" extrusionOk="0">
                  <a:moveTo>
                    <a:pt x="7049" y="0"/>
                  </a:moveTo>
                  <a:cubicBezTo>
                    <a:pt x="7006" y="0"/>
                    <a:pt x="6962" y="12"/>
                    <a:pt x="6923" y="37"/>
                  </a:cubicBezTo>
                  <a:cubicBezTo>
                    <a:pt x="6811" y="106"/>
                    <a:pt x="6779" y="252"/>
                    <a:pt x="6850" y="362"/>
                  </a:cubicBezTo>
                  <a:cubicBezTo>
                    <a:pt x="7237" y="972"/>
                    <a:pt x="7369" y="1505"/>
                    <a:pt x="7253" y="1993"/>
                  </a:cubicBezTo>
                  <a:cubicBezTo>
                    <a:pt x="7044" y="2880"/>
                    <a:pt x="6024" y="3490"/>
                    <a:pt x="5205" y="3980"/>
                  </a:cubicBezTo>
                  <a:cubicBezTo>
                    <a:pt x="4815" y="4212"/>
                    <a:pt x="4480" y="4414"/>
                    <a:pt x="4249" y="4625"/>
                  </a:cubicBezTo>
                  <a:cubicBezTo>
                    <a:pt x="3728" y="5100"/>
                    <a:pt x="3613" y="5779"/>
                    <a:pt x="3491" y="6499"/>
                  </a:cubicBezTo>
                  <a:cubicBezTo>
                    <a:pt x="3367" y="7228"/>
                    <a:pt x="3241" y="7982"/>
                    <a:pt x="2675" y="8590"/>
                  </a:cubicBezTo>
                  <a:cubicBezTo>
                    <a:pt x="2315" y="8976"/>
                    <a:pt x="1666" y="9067"/>
                    <a:pt x="1137" y="9067"/>
                  </a:cubicBezTo>
                  <a:cubicBezTo>
                    <a:pt x="677" y="9067"/>
                    <a:pt x="308" y="8998"/>
                    <a:pt x="300" y="8997"/>
                  </a:cubicBezTo>
                  <a:cubicBezTo>
                    <a:pt x="285" y="8994"/>
                    <a:pt x="270" y="8992"/>
                    <a:pt x="255" y="8992"/>
                  </a:cubicBezTo>
                  <a:cubicBezTo>
                    <a:pt x="146" y="8992"/>
                    <a:pt x="47" y="9070"/>
                    <a:pt x="25" y="9184"/>
                  </a:cubicBezTo>
                  <a:cubicBezTo>
                    <a:pt x="1" y="9311"/>
                    <a:pt x="84" y="9434"/>
                    <a:pt x="212" y="9458"/>
                  </a:cubicBezTo>
                  <a:cubicBezTo>
                    <a:pt x="247" y="9466"/>
                    <a:pt x="631" y="9537"/>
                    <a:pt x="1124" y="9537"/>
                  </a:cubicBezTo>
                  <a:cubicBezTo>
                    <a:pt x="1748" y="9537"/>
                    <a:pt x="2546" y="9421"/>
                    <a:pt x="3018" y="8912"/>
                  </a:cubicBezTo>
                  <a:cubicBezTo>
                    <a:pt x="3681" y="8199"/>
                    <a:pt x="3826" y="7339"/>
                    <a:pt x="3955" y="6579"/>
                  </a:cubicBezTo>
                  <a:cubicBezTo>
                    <a:pt x="4067" y="5914"/>
                    <a:pt x="4164" y="5341"/>
                    <a:pt x="4565" y="4974"/>
                  </a:cubicBezTo>
                  <a:cubicBezTo>
                    <a:pt x="4761" y="4795"/>
                    <a:pt x="5092" y="4594"/>
                    <a:pt x="5445" y="4384"/>
                  </a:cubicBezTo>
                  <a:cubicBezTo>
                    <a:pt x="6341" y="3849"/>
                    <a:pt x="7456" y="3183"/>
                    <a:pt x="7712" y="2102"/>
                  </a:cubicBezTo>
                  <a:cubicBezTo>
                    <a:pt x="7856" y="1491"/>
                    <a:pt x="7699" y="821"/>
                    <a:pt x="7248" y="110"/>
                  </a:cubicBezTo>
                  <a:cubicBezTo>
                    <a:pt x="7203" y="39"/>
                    <a:pt x="7127" y="0"/>
                    <a:pt x="7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8306600" y="1247200"/>
              <a:ext cx="93125" cy="112100"/>
            </a:xfrm>
            <a:custGeom>
              <a:avLst/>
              <a:gdLst/>
              <a:ahLst/>
              <a:cxnLst/>
              <a:rect l="l" t="t" r="r" b="b"/>
              <a:pathLst>
                <a:path w="3725" h="4484" extrusionOk="0">
                  <a:moveTo>
                    <a:pt x="1934" y="0"/>
                  </a:moveTo>
                  <a:cubicBezTo>
                    <a:pt x="1829" y="0"/>
                    <a:pt x="1733" y="45"/>
                    <a:pt x="1658" y="124"/>
                  </a:cubicBezTo>
                  <a:cubicBezTo>
                    <a:pt x="1586" y="198"/>
                    <a:pt x="1403" y="396"/>
                    <a:pt x="1478" y="1428"/>
                  </a:cubicBezTo>
                  <a:cubicBezTo>
                    <a:pt x="1213" y="1033"/>
                    <a:pt x="902" y="663"/>
                    <a:pt x="647" y="615"/>
                  </a:cubicBezTo>
                  <a:cubicBezTo>
                    <a:pt x="621" y="610"/>
                    <a:pt x="596" y="607"/>
                    <a:pt x="571" y="607"/>
                  </a:cubicBezTo>
                  <a:cubicBezTo>
                    <a:pt x="480" y="607"/>
                    <a:pt x="396" y="642"/>
                    <a:pt x="327" y="704"/>
                  </a:cubicBezTo>
                  <a:cubicBezTo>
                    <a:pt x="143" y="872"/>
                    <a:pt x="1" y="1268"/>
                    <a:pt x="739" y="2657"/>
                  </a:cubicBezTo>
                  <a:cubicBezTo>
                    <a:pt x="602" y="2758"/>
                    <a:pt x="515" y="2889"/>
                    <a:pt x="499" y="3045"/>
                  </a:cubicBezTo>
                  <a:cubicBezTo>
                    <a:pt x="464" y="3344"/>
                    <a:pt x="620" y="3679"/>
                    <a:pt x="929" y="3962"/>
                  </a:cubicBezTo>
                  <a:cubicBezTo>
                    <a:pt x="1273" y="4276"/>
                    <a:pt x="1728" y="4465"/>
                    <a:pt x="2161" y="4482"/>
                  </a:cubicBezTo>
                  <a:cubicBezTo>
                    <a:pt x="2185" y="4483"/>
                    <a:pt x="2209" y="4484"/>
                    <a:pt x="2234" y="4484"/>
                  </a:cubicBezTo>
                  <a:cubicBezTo>
                    <a:pt x="2339" y="4484"/>
                    <a:pt x="2444" y="4474"/>
                    <a:pt x="2543" y="4453"/>
                  </a:cubicBezTo>
                  <a:cubicBezTo>
                    <a:pt x="3251" y="4305"/>
                    <a:pt x="3690" y="3060"/>
                    <a:pt x="3716" y="2463"/>
                  </a:cubicBezTo>
                  <a:cubicBezTo>
                    <a:pt x="3725" y="2303"/>
                    <a:pt x="3664" y="2163"/>
                    <a:pt x="3548" y="2068"/>
                  </a:cubicBezTo>
                  <a:cubicBezTo>
                    <a:pt x="3422" y="1965"/>
                    <a:pt x="3258" y="1933"/>
                    <a:pt x="3099" y="1933"/>
                  </a:cubicBezTo>
                  <a:cubicBezTo>
                    <a:pt x="3050" y="1933"/>
                    <a:pt x="3001" y="1936"/>
                    <a:pt x="2954" y="1941"/>
                  </a:cubicBezTo>
                  <a:cubicBezTo>
                    <a:pt x="2796" y="1045"/>
                    <a:pt x="2509" y="70"/>
                    <a:pt x="1987" y="4"/>
                  </a:cubicBezTo>
                  <a:cubicBezTo>
                    <a:pt x="1969" y="1"/>
                    <a:pt x="1951" y="0"/>
                    <a:pt x="1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8319350" y="1308225"/>
              <a:ext cx="51475" cy="28875"/>
            </a:xfrm>
            <a:custGeom>
              <a:avLst/>
              <a:gdLst/>
              <a:ahLst/>
              <a:cxnLst/>
              <a:rect l="l" t="t" r="r" b="b"/>
              <a:pathLst>
                <a:path w="2059" h="1155" extrusionOk="0">
                  <a:moveTo>
                    <a:pt x="973" y="1"/>
                  </a:moveTo>
                  <a:cubicBezTo>
                    <a:pt x="752" y="1"/>
                    <a:pt x="547" y="46"/>
                    <a:pt x="381" y="111"/>
                  </a:cubicBezTo>
                  <a:cubicBezTo>
                    <a:pt x="295" y="142"/>
                    <a:pt x="222" y="194"/>
                    <a:pt x="165" y="239"/>
                  </a:cubicBezTo>
                  <a:cubicBezTo>
                    <a:pt x="105" y="289"/>
                    <a:pt x="66" y="340"/>
                    <a:pt x="41" y="390"/>
                  </a:cubicBezTo>
                  <a:cubicBezTo>
                    <a:pt x="9" y="434"/>
                    <a:pt x="16" y="482"/>
                    <a:pt x="8" y="508"/>
                  </a:cubicBezTo>
                  <a:cubicBezTo>
                    <a:pt x="4" y="536"/>
                    <a:pt x="1" y="550"/>
                    <a:pt x="1" y="550"/>
                  </a:cubicBezTo>
                  <a:cubicBezTo>
                    <a:pt x="1" y="551"/>
                    <a:pt x="1" y="552"/>
                    <a:pt x="3" y="552"/>
                  </a:cubicBezTo>
                  <a:cubicBezTo>
                    <a:pt x="4" y="552"/>
                    <a:pt x="5" y="551"/>
                    <a:pt x="5" y="550"/>
                  </a:cubicBezTo>
                  <a:cubicBezTo>
                    <a:pt x="5" y="550"/>
                    <a:pt x="11" y="536"/>
                    <a:pt x="22" y="511"/>
                  </a:cubicBezTo>
                  <a:cubicBezTo>
                    <a:pt x="36" y="488"/>
                    <a:pt x="40" y="446"/>
                    <a:pt x="78" y="411"/>
                  </a:cubicBezTo>
                  <a:cubicBezTo>
                    <a:pt x="107" y="372"/>
                    <a:pt x="151" y="335"/>
                    <a:pt x="211" y="301"/>
                  </a:cubicBezTo>
                  <a:cubicBezTo>
                    <a:pt x="269" y="270"/>
                    <a:pt x="338" y="239"/>
                    <a:pt x="421" y="221"/>
                  </a:cubicBezTo>
                  <a:cubicBezTo>
                    <a:pt x="500" y="197"/>
                    <a:pt x="592" y="187"/>
                    <a:pt x="687" y="180"/>
                  </a:cubicBezTo>
                  <a:cubicBezTo>
                    <a:pt x="713" y="179"/>
                    <a:pt x="740" y="178"/>
                    <a:pt x="767" y="178"/>
                  </a:cubicBezTo>
                  <a:cubicBezTo>
                    <a:pt x="838" y="178"/>
                    <a:pt x="911" y="183"/>
                    <a:pt x="987" y="187"/>
                  </a:cubicBezTo>
                  <a:cubicBezTo>
                    <a:pt x="1194" y="204"/>
                    <a:pt x="1419" y="257"/>
                    <a:pt x="1591" y="367"/>
                  </a:cubicBezTo>
                  <a:cubicBezTo>
                    <a:pt x="1671" y="419"/>
                    <a:pt x="1754" y="497"/>
                    <a:pt x="1775" y="547"/>
                  </a:cubicBezTo>
                  <a:cubicBezTo>
                    <a:pt x="1815" y="638"/>
                    <a:pt x="1816" y="728"/>
                    <a:pt x="1786" y="798"/>
                  </a:cubicBezTo>
                  <a:cubicBezTo>
                    <a:pt x="1757" y="902"/>
                    <a:pt x="1623" y="939"/>
                    <a:pt x="1487" y="939"/>
                  </a:cubicBezTo>
                  <a:cubicBezTo>
                    <a:pt x="1456" y="939"/>
                    <a:pt x="1425" y="937"/>
                    <a:pt x="1395" y="934"/>
                  </a:cubicBezTo>
                  <a:cubicBezTo>
                    <a:pt x="1233" y="915"/>
                    <a:pt x="1094" y="884"/>
                    <a:pt x="998" y="855"/>
                  </a:cubicBezTo>
                  <a:cubicBezTo>
                    <a:pt x="902" y="827"/>
                    <a:pt x="848" y="812"/>
                    <a:pt x="848" y="812"/>
                  </a:cubicBezTo>
                  <a:cubicBezTo>
                    <a:pt x="843" y="810"/>
                    <a:pt x="837" y="810"/>
                    <a:pt x="832" y="810"/>
                  </a:cubicBezTo>
                  <a:cubicBezTo>
                    <a:pt x="810" y="810"/>
                    <a:pt x="788" y="820"/>
                    <a:pt x="773" y="843"/>
                  </a:cubicBezTo>
                  <a:cubicBezTo>
                    <a:pt x="755" y="871"/>
                    <a:pt x="763" y="911"/>
                    <a:pt x="794" y="929"/>
                  </a:cubicBezTo>
                  <a:cubicBezTo>
                    <a:pt x="794" y="929"/>
                    <a:pt x="996" y="1062"/>
                    <a:pt x="1363" y="1138"/>
                  </a:cubicBezTo>
                  <a:cubicBezTo>
                    <a:pt x="1421" y="1145"/>
                    <a:pt x="1484" y="1154"/>
                    <a:pt x="1552" y="1154"/>
                  </a:cubicBezTo>
                  <a:cubicBezTo>
                    <a:pt x="1593" y="1154"/>
                    <a:pt x="1637" y="1151"/>
                    <a:pt x="1684" y="1142"/>
                  </a:cubicBezTo>
                  <a:cubicBezTo>
                    <a:pt x="1802" y="1125"/>
                    <a:pt x="1954" y="1032"/>
                    <a:pt x="2003" y="887"/>
                  </a:cubicBezTo>
                  <a:cubicBezTo>
                    <a:pt x="2058" y="755"/>
                    <a:pt x="2046" y="601"/>
                    <a:pt x="1999" y="482"/>
                  </a:cubicBezTo>
                  <a:cubicBezTo>
                    <a:pt x="1931" y="317"/>
                    <a:pt x="1821" y="242"/>
                    <a:pt x="1707" y="170"/>
                  </a:cubicBezTo>
                  <a:cubicBezTo>
                    <a:pt x="1591" y="106"/>
                    <a:pt x="1469" y="70"/>
                    <a:pt x="1350" y="40"/>
                  </a:cubicBezTo>
                  <a:cubicBezTo>
                    <a:pt x="1228" y="17"/>
                    <a:pt x="1110" y="4"/>
                    <a:pt x="995" y="1"/>
                  </a:cubicBezTo>
                  <a:cubicBezTo>
                    <a:pt x="988" y="1"/>
                    <a:pt x="98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9"/>
          <p:cNvGrpSpPr/>
          <p:nvPr/>
        </p:nvGrpSpPr>
        <p:grpSpPr>
          <a:xfrm>
            <a:off x="615440" y="3417523"/>
            <a:ext cx="1010606" cy="1341442"/>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itle 6">
            <a:extLst>
              <a:ext uri="{FF2B5EF4-FFF2-40B4-BE49-F238E27FC236}">
                <a16:creationId xmlns:a16="http://schemas.microsoft.com/office/drawing/2014/main" id="{78FBB477-9103-441F-A2B9-43CCA2C60038}"/>
              </a:ext>
            </a:extLst>
          </p:cNvPr>
          <p:cNvSpPr>
            <a:spLocks noGrp="1"/>
          </p:cNvSpPr>
          <p:nvPr>
            <p:ph type="ctrTitle" idx="2"/>
          </p:nvPr>
        </p:nvSpPr>
        <p:spPr>
          <a:xfrm>
            <a:off x="1323896" y="2210026"/>
            <a:ext cx="7310531" cy="1335633"/>
          </a:xfrm>
        </p:spPr>
        <p:txBody>
          <a:bodyPr/>
          <a:lstStyle/>
          <a:p>
            <a:r>
              <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CON ĐẾN VỚI TIẾT HỌC TRỰC TUYẾN</a:t>
            </a:r>
          </a:p>
        </p:txBody>
      </p:sp>
      <p:grpSp>
        <p:nvGrpSpPr>
          <p:cNvPr id="90" name="Google Shape;6153;p62">
            <a:extLst>
              <a:ext uri="{FF2B5EF4-FFF2-40B4-BE49-F238E27FC236}">
                <a16:creationId xmlns:a16="http://schemas.microsoft.com/office/drawing/2014/main" id="{9B1E90A1-7E71-4E36-B8FB-F915CB8BB150}"/>
              </a:ext>
            </a:extLst>
          </p:cNvPr>
          <p:cNvGrpSpPr/>
          <p:nvPr/>
        </p:nvGrpSpPr>
        <p:grpSpPr>
          <a:xfrm>
            <a:off x="7886138" y="3774625"/>
            <a:ext cx="1246152" cy="1368875"/>
            <a:chOff x="3141550" y="1471138"/>
            <a:chExt cx="1227950" cy="1368875"/>
          </a:xfrm>
        </p:grpSpPr>
        <p:sp>
          <p:nvSpPr>
            <p:cNvPr id="91" name="Google Shape;6154;p62">
              <a:extLst>
                <a:ext uri="{FF2B5EF4-FFF2-40B4-BE49-F238E27FC236}">
                  <a16:creationId xmlns:a16="http://schemas.microsoft.com/office/drawing/2014/main" id="{D18BB49F-9183-48A1-8242-D8F4C8193C0A}"/>
                </a:ext>
              </a:extLst>
            </p:cNvPr>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155;p62">
              <a:extLst>
                <a:ext uri="{FF2B5EF4-FFF2-40B4-BE49-F238E27FC236}">
                  <a16:creationId xmlns:a16="http://schemas.microsoft.com/office/drawing/2014/main" id="{046BE88F-6B1A-44ED-93A3-5DAA45FFED18}"/>
                </a:ext>
              </a:extLst>
            </p:cNvPr>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156;p62">
              <a:extLst>
                <a:ext uri="{FF2B5EF4-FFF2-40B4-BE49-F238E27FC236}">
                  <a16:creationId xmlns:a16="http://schemas.microsoft.com/office/drawing/2014/main" id="{1886EFF6-5A45-4262-B7BF-A9C8A75AE2CD}"/>
                </a:ext>
              </a:extLst>
            </p:cNvPr>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157;p62">
              <a:extLst>
                <a:ext uri="{FF2B5EF4-FFF2-40B4-BE49-F238E27FC236}">
                  <a16:creationId xmlns:a16="http://schemas.microsoft.com/office/drawing/2014/main" id="{F1AB5AB7-A642-4D4D-B4B5-4555CE7BD503}"/>
                </a:ext>
              </a:extLst>
            </p:cNvPr>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158;p62">
              <a:extLst>
                <a:ext uri="{FF2B5EF4-FFF2-40B4-BE49-F238E27FC236}">
                  <a16:creationId xmlns:a16="http://schemas.microsoft.com/office/drawing/2014/main" id="{2B26EB16-FC1F-434C-B71B-8C8AE0A06778}"/>
                </a:ext>
              </a:extLst>
            </p:cNvPr>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159;p62">
              <a:extLst>
                <a:ext uri="{FF2B5EF4-FFF2-40B4-BE49-F238E27FC236}">
                  <a16:creationId xmlns:a16="http://schemas.microsoft.com/office/drawing/2014/main" id="{D127AC72-2958-4415-829E-2790DCF9FDE0}"/>
                </a:ext>
              </a:extLst>
            </p:cNvPr>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160;p62">
              <a:extLst>
                <a:ext uri="{FF2B5EF4-FFF2-40B4-BE49-F238E27FC236}">
                  <a16:creationId xmlns:a16="http://schemas.microsoft.com/office/drawing/2014/main" id="{E0E7240E-01AD-4A6A-BDBC-A93C5C3EDCDA}"/>
                </a:ext>
              </a:extLst>
            </p:cNvPr>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161;p62">
              <a:extLst>
                <a:ext uri="{FF2B5EF4-FFF2-40B4-BE49-F238E27FC236}">
                  <a16:creationId xmlns:a16="http://schemas.microsoft.com/office/drawing/2014/main" id="{AF28E390-DCC6-4254-88A6-DCBD1791A220}"/>
                </a:ext>
              </a:extLst>
            </p:cNvPr>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162;p62">
              <a:extLst>
                <a:ext uri="{FF2B5EF4-FFF2-40B4-BE49-F238E27FC236}">
                  <a16:creationId xmlns:a16="http://schemas.microsoft.com/office/drawing/2014/main" id="{CB4A3B63-0D83-44F7-A05F-E52C3BF92EE2}"/>
                </a:ext>
              </a:extLst>
            </p:cNvPr>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163;p62">
              <a:extLst>
                <a:ext uri="{FF2B5EF4-FFF2-40B4-BE49-F238E27FC236}">
                  <a16:creationId xmlns:a16="http://schemas.microsoft.com/office/drawing/2014/main" id="{76A58C61-9CDD-4ABF-8700-51CCE2C3D363}"/>
                </a:ext>
              </a:extLst>
            </p:cNvPr>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164;p62">
              <a:extLst>
                <a:ext uri="{FF2B5EF4-FFF2-40B4-BE49-F238E27FC236}">
                  <a16:creationId xmlns:a16="http://schemas.microsoft.com/office/drawing/2014/main" id="{9F0DCA6B-B6C2-4367-9904-AF46CEDEF607}"/>
                </a:ext>
              </a:extLst>
            </p:cNvPr>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165;p62">
              <a:extLst>
                <a:ext uri="{FF2B5EF4-FFF2-40B4-BE49-F238E27FC236}">
                  <a16:creationId xmlns:a16="http://schemas.microsoft.com/office/drawing/2014/main" id="{93C90446-FA53-45A7-AB5C-AFFADA541567}"/>
                </a:ext>
              </a:extLst>
            </p:cNvPr>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166;p62">
              <a:extLst>
                <a:ext uri="{FF2B5EF4-FFF2-40B4-BE49-F238E27FC236}">
                  <a16:creationId xmlns:a16="http://schemas.microsoft.com/office/drawing/2014/main" id="{F31E7B85-F82D-4E46-9910-8698EED5E009}"/>
                </a:ext>
              </a:extLst>
            </p:cNvPr>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167;p62">
              <a:extLst>
                <a:ext uri="{FF2B5EF4-FFF2-40B4-BE49-F238E27FC236}">
                  <a16:creationId xmlns:a16="http://schemas.microsoft.com/office/drawing/2014/main" id="{A8F6A955-4605-44B0-9E92-7DE857E1EAB2}"/>
                </a:ext>
              </a:extLst>
            </p:cNvPr>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168;p62">
              <a:extLst>
                <a:ext uri="{FF2B5EF4-FFF2-40B4-BE49-F238E27FC236}">
                  <a16:creationId xmlns:a16="http://schemas.microsoft.com/office/drawing/2014/main" id="{31195261-A43D-4767-BFE1-0537D989B529}"/>
                </a:ext>
              </a:extLst>
            </p:cNvPr>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169;p62">
              <a:extLst>
                <a:ext uri="{FF2B5EF4-FFF2-40B4-BE49-F238E27FC236}">
                  <a16:creationId xmlns:a16="http://schemas.microsoft.com/office/drawing/2014/main" id="{6D62B02B-E528-4E90-9603-1307D562ABA0}"/>
                </a:ext>
              </a:extLst>
            </p:cNvPr>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170;p62">
              <a:extLst>
                <a:ext uri="{FF2B5EF4-FFF2-40B4-BE49-F238E27FC236}">
                  <a16:creationId xmlns:a16="http://schemas.microsoft.com/office/drawing/2014/main" id="{01DD6F57-F090-4BF2-AE7A-D19C870E2601}"/>
                </a:ext>
              </a:extLst>
            </p:cNvPr>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171;p62">
              <a:extLst>
                <a:ext uri="{FF2B5EF4-FFF2-40B4-BE49-F238E27FC236}">
                  <a16:creationId xmlns:a16="http://schemas.microsoft.com/office/drawing/2014/main" id="{05536E4E-4BB9-4025-B8BF-436E8031BB29}"/>
                </a:ext>
              </a:extLst>
            </p:cNvPr>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9" name="Text Box 94">
            <a:extLst>
              <a:ext uri="{FF2B5EF4-FFF2-40B4-BE49-F238E27FC236}">
                <a16:creationId xmlns:a16="http://schemas.microsoft.com/office/drawing/2014/main" id="{F119B21D-AC71-4E66-9332-CF7854D35220}"/>
              </a:ext>
            </a:extLst>
          </p:cNvPr>
          <p:cNvSpPr txBox="1">
            <a:spLocks noChangeArrowheads="1"/>
          </p:cNvSpPr>
          <p:nvPr/>
        </p:nvSpPr>
        <p:spPr bwMode="auto">
          <a:xfrm>
            <a:off x="400594" y="308639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Đó</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là</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thời</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gian</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của</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mùa</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nào</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trong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năm</a:t>
            </a:r>
            <a:r>
              <a:rPr lang="en-US" altLang="en-US" sz="2000" b="1" dirty="0">
                <a:solidFill>
                  <a:srgbClr val="008000"/>
                </a:solidFill>
                <a:cs typeface="Times New Roman" panose="02020603050405020304" pitchFamily="18" charset="0"/>
              </a:rPr>
              <a:t>?</a:t>
            </a:r>
          </a:p>
        </p:txBody>
      </p:sp>
      <p:sp>
        <p:nvSpPr>
          <p:cNvPr id="10" name="Rectangle 1">
            <a:extLst>
              <a:ext uri="{FF2B5EF4-FFF2-40B4-BE49-F238E27FC236}">
                <a16:creationId xmlns:a16="http://schemas.microsoft.com/office/drawing/2014/main" id="{1E00245B-B609-4C6D-91CB-A1BDC1EB52DD}"/>
              </a:ext>
            </a:extLst>
          </p:cNvPr>
          <p:cNvSpPr>
            <a:spLocks noChangeArrowheads="1"/>
          </p:cNvSpPr>
          <p:nvPr/>
        </p:nvSpPr>
        <p:spPr bwMode="auto">
          <a:xfrm>
            <a:off x="187943" y="236470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Hà</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Nội</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có</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mấy</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tháng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nhiệt</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độ</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trung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bình</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dưới</a:t>
            </a:r>
            <a:r>
              <a:rPr lang="en-US" altLang="en-US" sz="2000" b="1" dirty="0">
                <a:solidFill>
                  <a:srgbClr val="008000"/>
                </a:solidFill>
                <a:cs typeface="Times New Roman" panose="02020603050405020304" pitchFamily="18" charset="0"/>
              </a:rPr>
              <a:t> 20</a:t>
            </a:r>
            <a:r>
              <a:rPr lang="en-US" altLang="en-US" sz="2000" b="1" baseline="30000" dirty="0">
                <a:solidFill>
                  <a:srgbClr val="008000"/>
                </a:solidFill>
                <a:cs typeface="Times New Roman" panose="02020603050405020304" pitchFamily="18" charset="0"/>
              </a:rPr>
              <a:t>o</a:t>
            </a:r>
            <a:r>
              <a:rPr lang="en-US" altLang="en-US" sz="2000" b="1" dirty="0">
                <a:solidFill>
                  <a:srgbClr val="008000"/>
                </a:solidFill>
                <a:cs typeface="Times New Roman" panose="02020603050405020304" pitchFamily="18" charset="0"/>
              </a:rPr>
              <a:t>C ? </a:t>
            </a:r>
            <a:r>
              <a:rPr lang="en-US" altLang="en-US" sz="2000" b="1" dirty="0" err="1">
                <a:solidFill>
                  <a:srgbClr val="008000"/>
                </a:solidFill>
                <a:cs typeface="Times New Roman" panose="02020603050405020304" pitchFamily="18" charset="0"/>
              </a:rPr>
              <a:t>Đó</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là</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những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tháng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nào</a:t>
            </a:r>
            <a:r>
              <a:rPr lang="en-US" altLang="en-US" sz="2000" b="1" dirty="0">
                <a:solidFill>
                  <a:srgbClr val="008000"/>
                </a:solidFill>
                <a:cs typeface="Times New Roman" panose="02020603050405020304" pitchFamily="18" charset="0"/>
              </a:rPr>
              <a:t>?</a:t>
            </a:r>
          </a:p>
        </p:txBody>
      </p:sp>
      <p:sp>
        <p:nvSpPr>
          <p:cNvPr id="11" name="Text Box 94">
            <a:extLst>
              <a:ext uri="{FF2B5EF4-FFF2-40B4-BE49-F238E27FC236}">
                <a16:creationId xmlns:a16="http://schemas.microsoft.com/office/drawing/2014/main" id="{6EB41330-E563-4220-BF81-7722B594B598}"/>
              </a:ext>
            </a:extLst>
          </p:cNvPr>
          <p:cNvSpPr txBox="1">
            <a:spLocks noChangeArrowheads="1"/>
          </p:cNvSpPr>
          <p:nvPr/>
        </p:nvSpPr>
        <p:spPr bwMode="auto">
          <a:xfrm>
            <a:off x="319862" y="3466567"/>
            <a:ext cx="850427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Đó</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là</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thời</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gian</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của</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mùa</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đông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trong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năm</a:t>
            </a:r>
            <a:r>
              <a:rPr lang="en-US" altLang="en-US" sz="2000" b="1" dirty="0">
                <a:solidFill>
                  <a:srgbClr val="002060"/>
                </a:solidFill>
                <a:cs typeface="Times New Roman" panose="02020603050405020304" pitchFamily="18" charset="0"/>
              </a:rPr>
              <a:t>.</a:t>
            </a:r>
          </a:p>
        </p:txBody>
      </p:sp>
      <p:sp>
        <p:nvSpPr>
          <p:cNvPr id="12" name="Text Box 53">
            <a:extLst>
              <a:ext uri="{FF2B5EF4-FFF2-40B4-BE49-F238E27FC236}">
                <a16:creationId xmlns:a16="http://schemas.microsoft.com/office/drawing/2014/main" id="{73FB6E57-4A67-4879-999D-CCC853E851B0}"/>
              </a:ext>
            </a:extLst>
          </p:cNvPr>
          <p:cNvSpPr txBox="1">
            <a:spLocks noChangeArrowheads="1"/>
          </p:cNvSpPr>
          <p:nvPr/>
        </p:nvSpPr>
        <p:spPr bwMode="auto">
          <a:xfrm>
            <a:off x="267586" y="2731992"/>
            <a:ext cx="9296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Có</a:t>
            </a:r>
            <a:r>
              <a:rPr lang="en-US" altLang="en-US" sz="2000" b="1" dirty="0">
                <a:solidFill>
                  <a:srgbClr val="002060"/>
                </a:solidFill>
                <a:cs typeface="Times New Roman" panose="02020603050405020304" pitchFamily="18" charset="0"/>
              </a:rPr>
              <a:t> 3 </a:t>
            </a:r>
            <a:r>
              <a:rPr lang="en-US" altLang="en-US" sz="2000" b="1" dirty="0" err="1">
                <a:solidFill>
                  <a:srgbClr val="002060"/>
                </a:solidFill>
                <a:cs typeface="Times New Roman" panose="02020603050405020304" pitchFamily="18" charset="0"/>
              </a:rPr>
              <a:t>tháng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nhiệt</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độ</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dưới</a:t>
            </a:r>
            <a:r>
              <a:rPr lang="en-US" altLang="en-US" sz="2000" b="1" dirty="0">
                <a:solidFill>
                  <a:srgbClr val="002060"/>
                </a:solidFill>
                <a:cs typeface="Times New Roman" panose="02020603050405020304" pitchFamily="18" charset="0"/>
              </a:rPr>
              <a:t> 20</a:t>
            </a:r>
            <a:r>
              <a:rPr lang="en-US" altLang="en-US" sz="2000" b="1" baseline="30000" dirty="0">
                <a:solidFill>
                  <a:srgbClr val="002060"/>
                </a:solidFill>
                <a:cs typeface="Times New Roman" panose="02020603050405020304" pitchFamily="18" charset="0"/>
              </a:rPr>
              <a:t>0</a:t>
            </a:r>
            <a:r>
              <a:rPr lang="en-US" altLang="en-US" sz="2000" b="1" dirty="0">
                <a:solidFill>
                  <a:srgbClr val="002060"/>
                </a:solidFill>
                <a:cs typeface="Times New Roman" panose="02020603050405020304" pitchFamily="18" charset="0"/>
              </a:rPr>
              <a:t>c. </a:t>
            </a:r>
            <a:r>
              <a:rPr lang="en-US" altLang="en-US" sz="2000" b="1" dirty="0" err="1">
                <a:solidFill>
                  <a:srgbClr val="002060"/>
                </a:solidFill>
                <a:cs typeface="Times New Roman" panose="02020603050405020304" pitchFamily="18" charset="0"/>
              </a:rPr>
              <a:t>Đó</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là</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các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tháng</a:t>
            </a:r>
            <a:r>
              <a:rPr lang="en-US" altLang="en-US" sz="2000" b="1" dirty="0">
                <a:solidFill>
                  <a:srgbClr val="002060"/>
                </a:solidFill>
                <a:cs typeface="Times New Roman" panose="02020603050405020304" pitchFamily="18" charset="0"/>
              </a:rPr>
              <a:t>: 12; 1; 2.</a:t>
            </a:r>
            <a:endParaRPr lang="en-US" altLang="en-US" sz="2000" dirty="0">
              <a:solidFill>
                <a:srgbClr val="002060"/>
              </a:solidFill>
              <a:cs typeface="Times New Roman" panose="02020603050405020304" pitchFamily="18" charset="0"/>
            </a:endParaRPr>
          </a:p>
        </p:txBody>
      </p:sp>
      <p:sp>
        <p:nvSpPr>
          <p:cNvPr id="13" name="Rectangle 97">
            <a:extLst>
              <a:ext uri="{FF2B5EF4-FFF2-40B4-BE49-F238E27FC236}">
                <a16:creationId xmlns:a16="http://schemas.microsoft.com/office/drawing/2014/main" id="{C73837E3-5430-46C2-AB5E-FE0704AA0C6A}"/>
              </a:ext>
            </a:extLst>
          </p:cNvPr>
          <p:cNvSpPr>
            <a:spLocks noChangeArrowheads="1"/>
          </p:cNvSpPr>
          <p:nvPr/>
        </p:nvSpPr>
        <p:spPr bwMode="auto">
          <a:xfrm>
            <a:off x="319862" y="3857484"/>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Vào</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mùa</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đông</a:t>
            </a:r>
            <a:r>
              <a:rPr lang="en-US" altLang="en-US" sz="2000" b="1" dirty="0">
                <a:solidFill>
                  <a:srgbClr val="008000"/>
                </a:solidFill>
                <a:cs typeface="Times New Roman" panose="02020603050405020304" pitchFamily="18" charset="0"/>
              </a:rPr>
              <a:t> ở </a:t>
            </a:r>
            <a:r>
              <a:rPr lang="en-US" altLang="en-US" sz="2000" b="1" dirty="0" err="1">
                <a:solidFill>
                  <a:srgbClr val="008000"/>
                </a:solidFill>
                <a:cs typeface="Times New Roman" panose="02020603050405020304" pitchFamily="18" charset="0"/>
              </a:rPr>
              <a:t>đồng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bằng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Bắc</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Bộ</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nhiệt</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độ</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thường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giảm</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mạnh</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khi</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nào</a:t>
            </a:r>
            <a:r>
              <a:rPr lang="en-US" altLang="en-US" sz="2000" b="1" dirty="0">
                <a:solidFill>
                  <a:srgbClr val="008000"/>
                </a:solidFill>
                <a:cs typeface="Times New Roman" panose="02020603050405020304" pitchFamily="18" charset="0"/>
              </a:rPr>
              <a:t>?</a:t>
            </a:r>
          </a:p>
        </p:txBody>
      </p:sp>
      <p:sp>
        <p:nvSpPr>
          <p:cNvPr id="14" name="Rectangle 97">
            <a:extLst>
              <a:ext uri="{FF2B5EF4-FFF2-40B4-BE49-F238E27FC236}">
                <a16:creationId xmlns:a16="http://schemas.microsoft.com/office/drawing/2014/main" id="{C5480F9A-2461-43B6-97C9-0E39F2B0036C}"/>
              </a:ext>
            </a:extLst>
          </p:cNvPr>
          <p:cNvSpPr>
            <a:spLocks noChangeArrowheads="1"/>
          </p:cNvSpPr>
          <p:nvPr/>
        </p:nvSpPr>
        <p:spPr bwMode="auto">
          <a:xfrm>
            <a:off x="319862" y="4219635"/>
            <a:ext cx="8236688"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Vào</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mùa</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đông</a:t>
            </a:r>
            <a:r>
              <a:rPr lang="en-US" altLang="en-US" sz="2000" b="1" dirty="0">
                <a:solidFill>
                  <a:srgbClr val="002060"/>
                </a:solidFill>
                <a:cs typeface="Times New Roman" panose="02020603050405020304" pitchFamily="18" charset="0"/>
              </a:rPr>
              <a:t> ở </a:t>
            </a:r>
            <a:r>
              <a:rPr lang="en-US" altLang="en-US" sz="2000" b="1" dirty="0" err="1">
                <a:solidFill>
                  <a:srgbClr val="002060"/>
                </a:solidFill>
                <a:cs typeface="Times New Roman" panose="02020603050405020304" pitchFamily="18" charset="0"/>
              </a:rPr>
              <a:t>đồng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bằng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Bắc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Bộ</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nhiệt</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độ</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thường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giảm</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mạnh</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khi</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có</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các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đợt</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gió</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mùa</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đông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bắc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thổi</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về</a:t>
            </a:r>
            <a:r>
              <a:rPr lang="en-US" altLang="en-US" sz="2000" b="1" dirty="0">
                <a:solidFill>
                  <a:srgbClr val="002060"/>
                </a:solidFill>
                <a:cs typeface="Times New Roman" panose="02020603050405020304" pitchFamily="18" charset="0"/>
              </a:rPr>
              <a:t>.</a:t>
            </a:r>
          </a:p>
        </p:txBody>
      </p:sp>
      <p:graphicFrame>
        <p:nvGraphicFramePr>
          <p:cNvPr id="15" name="Group 140">
            <a:extLst>
              <a:ext uri="{FF2B5EF4-FFF2-40B4-BE49-F238E27FC236}">
                <a16:creationId xmlns:a16="http://schemas.microsoft.com/office/drawing/2014/main" id="{FB9D55B3-5DF1-4AFB-90E2-AA5260DD79C1}"/>
              </a:ext>
            </a:extLst>
          </p:cNvPr>
          <p:cNvGraphicFramePr>
            <a:graphicFrameLocks noGrp="1"/>
          </p:cNvGraphicFramePr>
          <p:nvPr>
            <p:extLst>
              <p:ext uri="{D42A27DB-BD31-4B8C-83A1-F6EECF244321}">
                <p14:modId xmlns:p14="http://schemas.microsoft.com/office/powerpoint/2010/main" val="2867237858"/>
              </p:ext>
            </p:extLst>
          </p:nvPr>
        </p:nvGraphicFramePr>
        <p:xfrm>
          <a:off x="400594" y="243411"/>
          <a:ext cx="8342811" cy="1676400"/>
        </p:xfrm>
        <a:graphic>
          <a:graphicData uri="http://schemas.openxmlformats.org/drawingml/2006/table">
            <a:tbl>
              <a:tblPr/>
              <a:tblGrid>
                <a:gridCol w="1227116">
                  <a:extLst>
                    <a:ext uri="{9D8B030D-6E8A-4147-A177-3AD203B41FA5}">
                      <a16:colId xmlns:a16="http://schemas.microsoft.com/office/drawing/2014/main" val="20000"/>
                    </a:ext>
                  </a:extLst>
                </a:gridCol>
                <a:gridCol w="565265">
                  <a:extLst>
                    <a:ext uri="{9D8B030D-6E8A-4147-A177-3AD203B41FA5}">
                      <a16:colId xmlns:a16="http://schemas.microsoft.com/office/drawing/2014/main" val="20001"/>
                    </a:ext>
                  </a:extLst>
                </a:gridCol>
                <a:gridCol w="598517">
                  <a:extLst>
                    <a:ext uri="{9D8B030D-6E8A-4147-A177-3AD203B41FA5}">
                      <a16:colId xmlns:a16="http://schemas.microsoft.com/office/drawing/2014/main" val="20002"/>
                    </a:ext>
                  </a:extLst>
                </a:gridCol>
                <a:gridCol w="573578">
                  <a:extLst>
                    <a:ext uri="{9D8B030D-6E8A-4147-A177-3AD203B41FA5}">
                      <a16:colId xmlns:a16="http://schemas.microsoft.com/office/drawing/2014/main" val="20003"/>
                    </a:ext>
                  </a:extLst>
                </a:gridCol>
                <a:gridCol w="590204">
                  <a:extLst>
                    <a:ext uri="{9D8B030D-6E8A-4147-A177-3AD203B41FA5}">
                      <a16:colId xmlns:a16="http://schemas.microsoft.com/office/drawing/2014/main" val="20004"/>
                    </a:ext>
                  </a:extLst>
                </a:gridCol>
                <a:gridCol w="581891">
                  <a:extLst>
                    <a:ext uri="{9D8B030D-6E8A-4147-A177-3AD203B41FA5}">
                      <a16:colId xmlns:a16="http://schemas.microsoft.com/office/drawing/2014/main" val="20005"/>
                    </a:ext>
                  </a:extLst>
                </a:gridCol>
                <a:gridCol w="615141">
                  <a:extLst>
                    <a:ext uri="{9D8B030D-6E8A-4147-A177-3AD203B41FA5}">
                      <a16:colId xmlns:a16="http://schemas.microsoft.com/office/drawing/2014/main" val="20006"/>
                    </a:ext>
                  </a:extLst>
                </a:gridCol>
                <a:gridCol w="573579">
                  <a:extLst>
                    <a:ext uri="{9D8B030D-6E8A-4147-A177-3AD203B41FA5}">
                      <a16:colId xmlns:a16="http://schemas.microsoft.com/office/drawing/2014/main" val="20007"/>
                    </a:ext>
                  </a:extLst>
                </a:gridCol>
                <a:gridCol w="573578">
                  <a:extLst>
                    <a:ext uri="{9D8B030D-6E8A-4147-A177-3AD203B41FA5}">
                      <a16:colId xmlns:a16="http://schemas.microsoft.com/office/drawing/2014/main" val="20008"/>
                    </a:ext>
                  </a:extLst>
                </a:gridCol>
                <a:gridCol w="598516">
                  <a:extLst>
                    <a:ext uri="{9D8B030D-6E8A-4147-A177-3AD203B41FA5}">
                      <a16:colId xmlns:a16="http://schemas.microsoft.com/office/drawing/2014/main" val="20009"/>
                    </a:ext>
                  </a:extLst>
                </a:gridCol>
                <a:gridCol w="606829">
                  <a:extLst>
                    <a:ext uri="{9D8B030D-6E8A-4147-A177-3AD203B41FA5}">
                      <a16:colId xmlns:a16="http://schemas.microsoft.com/office/drawing/2014/main" val="20010"/>
                    </a:ext>
                  </a:extLst>
                </a:gridCol>
                <a:gridCol w="606829">
                  <a:extLst>
                    <a:ext uri="{9D8B030D-6E8A-4147-A177-3AD203B41FA5}">
                      <a16:colId xmlns:a16="http://schemas.microsoft.com/office/drawing/2014/main" val="20011"/>
                    </a:ext>
                  </a:extLst>
                </a:gridCol>
                <a:gridCol w="631768">
                  <a:extLst>
                    <a:ext uri="{9D8B030D-6E8A-4147-A177-3AD203B41FA5}">
                      <a16:colId xmlns:a16="http://schemas.microsoft.com/office/drawing/2014/main" val="2001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Tháng</a:t>
                      </a:r>
                      <a:endPar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3</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6</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12</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Nhiệt</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3000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o</a:t>
                      </a: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2500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18</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1"/>
                  </a:ext>
                </a:extLst>
              </a:tr>
            </a:tbl>
          </a:graphicData>
        </a:graphic>
      </p:graphicFrame>
      <p:sp>
        <p:nvSpPr>
          <p:cNvPr id="16" name="Rectangle 141">
            <a:extLst>
              <a:ext uri="{FF2B5EF4-FFF2-40B4-BE49-F238E27FC236}">
                <a16:creationId xmlns:a16="http://schemas.microsoft.com/office/drawing/2014/main" id="{04511447-8CD3-4A1A-A9D1-CEBA1FDE5192}"/>
              </a:ext>
            </a:extLst>
          </p:cNvPr>
          <p:cNvSpPr>
            <a:spLocks noChangeArrowheads="1"/>
          </p:cNvSpPr>
          <p:nvPr/>
        </p:nvSpPr>
        <p:spPr bwMode="auto">
          <a:xfrm>
            <a:off x="267586" y="1919811"/>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Wingdings" panose="05000000000000000000" pitchFamily="2" charset="2"/>
              <a:buNone/>
            </a:pPr>
            <a:r>
              <a:rPr lang="en-US" altLang="vi-VN" sz="2000" b="1" dirty="0" err="1">
                <a:solidFill>
                  <a:srgbClr val="0000CC"/>
                </a:solidFill>
                <a:latin typeface="Times New Roman" panose="02020603050405020304" pitchFamily="18" charset="0"/>
                <a:cs typeface="Times New Roman" panose="02020603050405020304" pitchFamily="18" charset="0"/>
              </a:rPr>
              <a:t>Bảng</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số</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liệu</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về</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nhiệt</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độ</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trung</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bình</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tháng</a:t>
            </a:r>
            <a:r>
              <a:rPr lang="en-US" altLang="vi-VN" sz="2000" b="1" dirty="0">
                <a:solidFill>
                  <a:srgbClr val="0000CC"/>
                </a:solidFill>
                <a:latin typeface="Times New Roman" panose="02020603050405020304" pitchFamily="18" charset="0"/>
                <a:cs typeface="Times New Roman" panose="02020603050405020304" pitchFamily="18" charset="0"/>
              </a:rPr>
              <a:t> ở </a:t>
            </a:r>
            <a:r>
              <a:rPr lang="en-US" altLang="vi-VN" sz="2000" b="1" dirty="0" err="1">
                <a:solidFill>
                  <a:srgbClr val="0000CC"/>
                </a:solidFill>
                <a:latin typeface="Times New Roman" panose="02020603050405020304" pitchFamily="18" charset="0"/>
                <a:cs typeface="Times New Roman" panose="02020603050405020304" pitchFamily="18" charset="0"/>
              </a:rPr>
              <a:t>Hà</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Nội</a:t>
            </a:r>
            <a:endParaRPr lang="en-US" altLang="vi-VN" sz="2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0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4"/>
                                        </p:tgtEl>
                                        <p:attrNameLst>
                                          <p:attrName>style.visibility</p:attrName>
                                        </p:attrNameLst>
                                      </p:cBhvr>
                                      <p:to>
                                        <p:strVal val="visible"/>
                                      </p:to>
                                    </p:set>
                                    <p:anim calcmode="discrete" valueType="clr">
                                      <p:cBhvr override="childStyle">
                                        <p:cTn id="3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4"/>
                                        </p:tgtEl>
                                        <p:attrNameLst>
                                          <p:attrName>fillcolor</p:attrName>
                                        </p:attrNameLst>
                                      </p:cBhvr>
                                      <p:tavLst>
                                        <p:tav tm="0">
                                          <p:val>
                                            <p:clrVal>
                                              <a:schemeClr val="accent2"/>
                                            </p:clrVal>
                                          </p:val>
                                        </p:tav>
                                        <p:tav tm="50000">
                                          <p:val>
                                            <p:clrVal>
                                              <a:schemeClr val="hlink"/>
                                            </p:clrVal>
                                          </p:val>
                                        </p:tav>
                                      </p:tavLst>
                                    </p:anim>
                                    <p:set>
                                      <p:cBhvr>
                                        <p:cTn id="35"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7" name="Rectangle 98">
            <a:extLst>
              <a:ext uri="{FF2B5EF4-FFF2-40B4-BE49-F238E27FC236}">
                <a16:creationId xmlns:a16="http://schemas.microsoft.com/office/drawing/2014/main" id="{F2639C57-2352-4427-89E2-0252F84B2C8E}"/>
              </a:ext>
            </a:extLst>
          </p:cNvPr>
          <p:cNvSpPr>
            <a:spLocks noChangeArrowheads="1"/>
          </p:cNvSpPr>
          <p:nvPr/>
        </p:nvSpPr>
        <p:spPr bwMode="auto">
          <a:xfrm>
            <a:off x="379413" y="2371695"/>
            <a:ext cx="876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Mùa</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đông</a:t>
            </a:r>
            <a:r>
              <a:rPr lang="en-US" altLang="en-US" sz="2000" b="1" dirty="0">
                <a:solidFill>
                  <a:srgbClr val="008000"/>
                </a:solidFill>
                <a:cs typeface="Times New Roman" panose="02020603050405020304" pitchFamily="18" charset="0"/>
              </a:rPr>
              <a:t> ở </a:t>
            </a:r>
            <a:r>
              <a:rPr lang="en-US" altLang="en-US" sz="2000" b="1" dirty="0" err="1">
                <a:solidFill>
                  <a:srgbClr val="008000"/>
                </a:solidFill>
                <a:cs typeface="Times New Roman" panose="02020603050405020304" pitchFamily="18" charset="0"/>
              </a:rPr>
              <a:t>đồng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bằng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Bắc</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Bộ</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thích</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hợp</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cho</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việc</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trồng</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cây</a:t>
            </a:r>
            <a:r>
              <a:rPr lang="en-US" altLang="en-US" sz="2000" b="1" dirty="0">
                <a:solidFill>
                  <a:srgbClr val="008000"/>
                </a:solidFill>
                <a:cs typeface="Times New Roman" panose="02020603050405020304" pitchFamily="18" charset="0"/>
              </a:rPr>
              <a:t> </a:t>
            </a:r>
            <a:r>
              <a:rPr lang="en-US" altLang="en-US" sz="2000" b="1" dirty="0" err="1">
                <a:solidFill>
                  <a:srgbClr val="008000"/>
                </a:solidFill>
                <a:cs typeface="Times New Roman" panose="02020603050405020304" pitchFamily="18" charset="0"/>
              </a:rPr>
              <a:t>gì</a:t>
            </a:r>
            <a:r>
              <a:rPr lang="en-US" altLang="en-US" sz="2000" b="1" dirty="0">
                <a:solidFill>
                  <a:srgbClr val="008000"/>
                </a:solidFill>
                <a:cs typeface="Times New Roman" panose="02020603050405020304" pitchFamily="18" charset="0"/>
              </a:rPr>
              <a:t>?</a:t>
            </a:r>
          </a:p>
        </p:txBody>
      </p:sp>
      <p:sp>
        <p:nvSpPr>
          <p:cNvPr id="18" name="Rectangle 98">
            <a:extLst>
              <a:ext uri="{FF2B5EF4-FFF2-40B4-BE49-F238E27FC236}">
                <a16:creationId xmlns:a16="http://schemas.microsoft.com/office/drawing/2014/main" id="{8520E33F-BDD1-4D9C-8C02-112D6D8B79ED}"/>
              </a:ext>
            </a:extLst>
          </p:cNvPr>
          <p:cNvSpPr>
            <a:spLocks noChangeArrowheads="1"/>
          </p:cNvSpPr>
          <p:nvPr/>
        </p:nvSpPr>
        <p:spPr bwMode="auto">
          <a:xfrm>
            <a:off x="491055" y="2892056"/>
            <a:ext cx="815321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err="1">
                <a:solidFill>
                  <a:srgbClr val="002060"/>
                </a:solidFill>
                <a:cs typeface="Times New Roman" panose="02020603050405020304" pitchFamily="18" charset="0"/>
              </a:rPr>
              <a:t>Mùa</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đông</a:t>
            </a:r>
            <a:r>
              <a:rPr lang="en-US" altLang="en-US" sz="2000" b="1" dirty="0">
                <a:solidFill>
                  <a:srgbClr val="002060"/>
                </a:solidFill>
                <a:cs typeface="Times New Roman" panose="02020603050405020304" pitchFamily="18" charset="0"/>
              </a:rPr>
              <a:t> ở </a:t>
            </a:r>
            <a:r>
              <a:rPr lang="en-US" altLang="en-US" sz="2000" b="1" dirty="0" err="1">
                <a:solidFill>
                  <a:srgbClr val="002060"/>
                </a:solidFill>
                <a:cs typeface="Times New Roman" panose="02020603050405020304" pitchFamily="18" charset="0"/>
              </a:rPr>
              <a:t>đồng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bằng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Bắc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Bộ</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thích</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hợp</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cho</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việc</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trồng</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rau</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xứ</a:t>
            </a:r>
            <a:r>
              <a:rPr lang="en-US" altLang="en-US" sz="2000" b="1" dirty="0">
                <a:solidFill>
                  <a:srgbClr val="002060"/>
                </a:solidFill>
                <a:cs typeface="Times New Roman" panose="02020603050405020304" pitchFamily="18" charset="0"/>
              </a:rPr>
              <a:t> </a:t>
            </a:r>
            <a:r>
              <a:rPr lang="en-US" altLang="en-US" sz="2000" b="1" dirty="0" err="1">
                <a:solidFill>
                  <a:srgbClr val="002060"/>
                </a:solidFill>
                <a:cs typeface="Times New Roman" panose="02020603050405020304" pitchFamily="18" charset="0"/>
              </a:rPr>
              <a:t>lạnh</a:t>
            </a:r>
            <a:r>
              <a:rPr lang="en-US" altLang="en-US" sz="2000" b="1" dirty="0">
                <a:solidFill>
                  <a:srgbClr val="002060"/>
                </a:solidFill>
                <a:cs typeface="Times New Roman" panose="02020603050405020304" pitchFamily="18" charset="0"/>
              </a:rPr>
              <a:t>.</a:t>
            </a:r>
          </a:p>
        </p:txBody>
      </p:sp>
      <p:graphicFrame>
        <p:nvGraphicFramePr>
          <p:cNvPr id="19" name="Group 140">
            <a:extLst>
              <a:ext uri="{FF2B5EF4-FFF2-40B4-BE49-F238E27FC236}">
                <a16:creationId xmlns:a16="http://schemas.microsoft.com/office/drawing/2014/main" id="{E144D30E-1F3D-4770-84BC-28B199BA9F3B}"/>
              </a:ext>
            </a:extLst>
          </p:cNvPr>
          <p:cNvGraphicFramePr>
            <a:graphicFrameLocks noGrp="1"/>
          </p:cNvGraphicFramePr>
          <p:nvPr>
            <p:extLst>
              <p:ext uri="{D42A27DB-BD31-4B8C-83A1-F6EECF244321}">
                <p14:modId xmlns:p14="http://schemas.microsoft.com/office/powerpoint/2010/main" val="813350636"/>
              </p:ext>
            </p:extLst>
          </p:nvPr>
        </p:nvGraphicFramePr>
        <p:xfrm>
          <a:off x="400594" y="243411"/>
          <a:ext cx="8342811" cy="1676400"/>
        </p:xfrm>
        <a:graphic>
          <a:graphicData uri="http://schemas.openxmlformats.org/drawingml/2006/table">
            <a:tbl>
              <a:tblPr/>
              <a:tblGrid>
                <a:gridCol w="1227116">
                  <a:extLst>
                    <a:ext uri="{9D8B030D-6E8A-4147-A177-3AD203B41FA5}">
                      <a16:colId xmlns:a16="http://schemas.microsoft.com/office/drawing/2014/main" val="20000"/>
                    </a:ext>
                  </a:extLst>
                </a:gridCol>
                <a:gridCol w="565265">
                  <a:extLst>
                    <a:ext uri="{9D8B030D-6E8A-4147-A177-3AD203B41FA5}">
                      <a16:colId xmlns:a16="http://schemas.microsoft.com/office/drawing/2014/main" val="20001"/>
                    </a:ext>
                  </a:extLst>
                </a:gridCol>
                <a:gridCol w="598517">
                  <a:extLst>
                    <a:ext uri="{9D8B030D-6E8A-4147-A177-3AD203B41FA5}">
                      <a16:colId xmlns:a16="http://schemas.microsoft.com/office/drawing/2014/main" val="20002"/>
                    </a:ext>
                  </a:extLst>
                </a:gridCol>
                <a:gridCol w="573578">
                  <a:extLst>
                    <a:ext uri="{9D8B030D-6E8A-4147-A177-3AD203B41FA5}">
                      <a16:colId xmlns:a16="http://schemas.microsoft.com/office/drawing/2014/main" val="20003"/>
                    </a:ext>
                  </a:extLst>
                </a:gridCol>
                <a:gridCol w="590204">
                  <a:extLst>
                    <a:ext uri="{9D8B030D-6E8A-4147-A177-3AD203B41FA5}">
                      <a16:colId xmlns:a16="http://schemas.microsoft.com/office/drawing/2014/main" val="20004"/>
                    </a:ext>
                  </a:extLst>
                </a:gridCol>
                <a:gridCol w="581891">
                  <a:extLst>
                    <a:ext uri="{9D8B030D-6E8A-4147-A177-3AD203B41FA5}">
                      <a16:colId xmlns:a16="http://schemas.microsoft.com/office/drawing/2014/main" val="20005"/>
                    </a:ext>
                  </a:extLst>
                </a:gridCol>
                <a:gridCol w="615141">
                  <a:extLst>
                    <a:ext uri="{9D8B030D-6E8A-4147-A177-3AD203B41FA5}">
                      <a16:colId xmlns:a16="http://schemas.microsoft.com/office/drawing/2014/main" val="20006"/>
                    </a:ext>
                  </a:extLst>
                </a:gridCol>
                <a:gridCol w="573579">
                  <a:extLst>
                    <a:ext uri="{9D8B030D-6E8A-4147-A177-3AD203B41FA5}">
                      <a16:colId xmlns:a16="http://schemas.microsoft.com/office/drawing/2014/main" val="20007"/>
                    </a:ext>
                  </a:extLst>
                </a:gridCol>
                <a:gridCol w="573578">
                  <a:extLst>
                    <a:ext uri="{9D8B030D-6E8A-4147-A177-3AD203B41FA5}">
                      <a16:colId xmlns:a16="http://schemas.microsoft.com/office/drawing/2014/main" val="20008"/>
                    </a:ext>
                  </a:extLst>
                </a:gridCol>
                <a:gridCol w="598516">
                  <a:extLst>
                    <a:ext uri="{9D8B030D-6E8A-4147-A177-3AD203B41FA5}">
                      <a16:colId xmlns:a16="http://schemas.microsoft.com/office/drawing/2014/main" val="20009"/>
                    </a:ext>
                  </a:extLst>
                </a:gridCol>
                <a:gridCol w="606829">
                  <a:extLst>
                    <a:ext uri="{9D8B030D-6E8A-4147-A177-3AD203B41FA5}">
                      <a16:colId xmlns:a16="http://schemas.microsoft.com/office/drawing/2014/main" val="20010"/>
                    </a:ext>
                  </a:extLst>
                </a:gridCol>
                <a:gridCol w="606829">
                  <a:extLst>
                    <a:ext uri="{9D8B030D-6E8A-4147-A177-3AD203B41FA5}">
                      <a16:colId xmlns:a16="http://schemas.microsoft.com/office/drawing/2014/main" val="20011"/>
                    </a:ext>
                  </a:extLst>
                </a:gridCol>
                <a:gridCol w="631768">
                  <a:extLst>
                    <a:ext uri="{9D8B030D-6E8A-4147-A177-3AD203B41FA5}">
                      <a16:colId xmlns:a16="http://schemas.microsoft.com/office/drawing/2014/main" val="2001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Tháng</a:t>
                      </a:r>
                      <a:endPar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3</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6</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12</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Nhiệt</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3000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o</a:t>
                      </a:r>
                      <a:r>
                        <a:rPr kumimoji="0" lang="en-US" altLang="en-US" sz="2000" b="1" i="0" u="none" strike="noStrike" cap="none" normalizeH="0" baseline="0" dirty="0" err="1">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2500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lumMod val="1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18</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1"/>
                  </a:ext>
                </a:extLst>
              </a:tr>
            </a:tbl>
          </a:graphicData>
        </a:graphic>
      </p:graphicFrame>
      <p:sp>
        <p:nvSpPr>
          <p:cNvPr id="20" name="Rectangle 141">
            <a:extLst>
              <a:ext uri="{FF2B5EF4-FFF2-40B4-BE49-F238E27FC236}">
                <a16:creationId xmlns:a16="http://schemas.microsoft.com/office/drawing/2014/main" id="{22A8166E-96EB-44D5-BEE5-4328CE0E463B}"/>
              </a:ext>
            </a:extLst>
          </p:cNvPr>
          <p:cNvSpPr>
            <a:spLocks noChangeArrowheads="1"/>
          </p:cNvSpPr>
          <p:nvPr/>
        </p:nvSpPr>
        <p:spPr bwMode="auto">
          <a:xfrm>
            <a:off x="267586" y="1919811"/>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Wingdings" panose="05000000000000000000" pitchFamily="2" charset="2"/>
              <a:buNone/>
            </a:pPr>
            <a:r>
              <a:rPr lang="en-US" altLang="vi-VN" sz="2000" b="1" dirty="0" err="1">
                <a:solidFill>
                  <a:srgbClr val="0000CC"/>
                </a:solidFill>
                <a:latin typeface="Times New Roman" panose="02020603050405020304" pitchFamily="18" charset="0"/>
                <a:cs typeface="Times New Roman" panose="02020603050405020304" pitchFamily="18" charset="0"/>
              </a:rPr>
              <a:t>Bảng</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số</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liệu</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về</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nhiệt</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độ</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trung</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bình</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tháng</a:t>
            </a:r>
            <a:r>
              <a:rPr lang="en-US" altLang="vi-VN" sz="2000" b="1" dirty="0">
                <a:solidFill>
                  <a:srgbClr val="0000CC"/>
                </a:solidFill>
                <a:latin typeface="Times New Roman" panose="02020603050405020304" pitchFamily="18" charset="0"/>
                <a:cs typeface="Times New Roman" panose="02020603050405020304" pitchFamily="18" charset="0"/>
              </a:rPr>
              <a:t> ở </a:t>
            </a:r>
            <a:r>
              <a:rPr lang="en-US" altLang="vi-VN" sz="2000" b="1" dirty="0" err="1">
                <a:solidFill>
                  <a:srgbClr val="0000CC"/>
                </a:solidFill>
                <a:latin typeface="Times New Roman" panose="02020603050405020304" pitchFamily="18" charset="0"/>
                <a:cs typeface="Times New Roman" panose="02020603050405020304" pitchFamily="18" charset="0"/>
              </a:rPr>
              <a:t>Hà</a:t>
            </a:r>
            <a:r>
              <a:rPr lang="en-US" altLang="vi-VN" sz="2000" b="1" dirty="0">
                <a:solidFill>
                  <a:srgbClr val="0000CC"/>
                </a:solidFill>
                <a:latin typeface="Times New Roman" panose="02020603050405020304" pitchFamily="18" charset="0"/>
                <a:cs typeface="Times New Roman" panose="02020603050405020304" pitchFamily="18" charset="0"/>
              </a:rPr>
              <a:t> </a:t>
            </a:r>
            <a:r>
              <a:rPr lang="en-US" altLang="vi-VN" sz="2000" b="1" dirty="0" err="1">
                <a:solidFill>
                  <a:srgbClr val="0000CC"/>
                </a:solidFill>
                <a:latin typeface="Times New Roman" panose="02020603050405020304" pitchFamily="18" charset="0"/>
                <a:cs typeface="Times New Roman" panose="02020603050405020304" pitchFamily="18" charset="0"/>
              </a:rPr>
              <a:t>Nội</a:t>
            </a:r>
            <a:endParaRPr lang="en-US" altLang="vi-VN" sz="2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7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3" name="Text Box 2">
            <a:extLst>
              <a:ext uri="{FF2B5EF4-FFF2-40B4-BE49-F238E27FC236}">
                <a16:creationId xmlns:a16="http://schemas.microsoft.com/office/drawing/2014/main" id="{C3BB52D2-14DE-4FE6-AC6D-F16FADA74191}"/>
              </a:ext>
            </a:extLst>
          </p:cNvPr>
          <p:cNvSpPr txBox="1">
            <a:spLocks noChangeArrowheads="1"/>
          </p:cNvSpPr>
          <p:nvPr/>
        </p:nvSpPr>
        <p:spPr bwMode="auto">
          <a:xfrm>
            <a:off x="457200" y="2743200"/>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vi-VN" altLang="en-US" sz="2000" b="1">
              <a:latin typeface="+mj-lt"/>
            </a:endParaRPr>
          </a:p>
        </p:txBody>
      </p:sp>
      <p:sp>
        <p:nvSpPr>
          <p:cNvPr id="14" name="Text Box 36">
            <a:extLst>
              <a:ext uri="{FF2B5EF4-FFF2-40B4-BE49-F238E27FC236}">
                <a16:creationId xmlns:a16="http://schemas.microsoft.com/office/drawing/2014/main" id="{CE3828CD-974E-4D4E-814D-064585B8F2DC}"/>
              </a:ext>
            </a:extLst>
          </p:cNvPr>
          <p:cNvSpPr txBox="1">
            <a:spLocks noChangeArrowheads="1"/>
          </p:cNvSpPr>
          <p:nvPr/>
        </p:nvSpPr>
        <p:spPr bwMode="auto">
          <a:xfrm>
            <a:off x="6369050" y="4178300"/>
            <a:ext cx="1040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a:solidFill>
                  <a:schemeClr val="bg1"/>
                </a:solidFill>
                <a:latin typeface="+mj-lt"/>
              </a:rPr>
              <a:t>Xà lách</a:t>
            </a:r>
          </a:p>
        </p:txBody>
      </p:sp>
      <p:pic>
        <p:nvPicPr>
          <p:cNvPr id="15" name="Picture 42" descr="cabbage">
            <a:extLst>
              <a:ext uri="{FF2B5EF4-FFF2-40B4-BE49-F238E27FC236}">
                <a16:creationId xmlns:a16="http://schemas.microsoft.com/office/drawing/2014/main" id="{3BB37252-9082-4692-9BA7-2E3F221C5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77" y="747052"/>
            <a:ext cx="2486272" cy="165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DSC00480">
            <a:extLst>
              <a:ext uri="{FF2B5EF4-FFF2-40B4-BE49-F238E27FC236}">
                <a16:creationId xmlns:a16="http://schemas.microsoft.com/office/drawing/2014/main" id="{559E95BD-B605-47BF-B246-8FC054B6C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677" y="719968"/>
            <a:ext cx="2743200" cy="167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4">
            <a:extLst>
              <a:ext uri="{FF2B5EF4-FFF2-40B4-BE49-F238E27FC236}">
                <a16:creationId xmlns:a16="http://schemas.microsoft.com/office/drawing/2014/main" id="{5E663F85-68F3-4994-91B4-86952DF9E181}"/>
              </a:ext>
            </a:extLst>
          </p:cNvPr>
          <p:cNvSpPr txBox="1">
            <a:spLocks noChangeArrowheads="1"/>
          </p:cNvSpPr>
          <p:nvPr/>
        </p:nvSpPr>
        <p:spPr bwMode="auto">
          <a:xfrm>
            <a:off x="968375" y="2440707"/>
            <a:ext cx="109677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err="1">
                <a:solidFill>
                  <a:srgbClr val="0000CC"/>
                </a:solidFill>
                <a:latin typeface="+mj-lt"/>
              </a:rPr>
              <a:t>Bắp</a:t>
            </a:r>
            <a:r>
              <a:rPr lang="en-US" altLang="en-US" sz="2000" b="1" dirty="0">
                <a:solidFill>
                  <a:srgbClr val="0000CC"/>
                </a:solidFill>
                <a:latin typeface="+mj-lt"/>
              </a:rPr>
              <a:t> </a:t>
            </a:r>
            <a:r>
              <a:rPr lang="en-US" altLang="en-US" sz="2000" b="1" dirty="0" err="1">
                <a:solidFill>
                  <a:srgbClr val="0000CC"/>
                </a:solidFill>
                <a:latin typeface="+mj-lt"/>
              </a:rPr>
              <a:t>cải</a:t>
            </a:r>
            <a:endParaRPr lang="en-US" altLang="en-US" sz="2000" b="1" dirty="0">
              <a:solidFill>
                <a:srgbClr val="0000CC"/>
              </a:solidFill>
              <a:latin typeface="+mj-lt"/>
            </a:endParaRPr>
          </a:p>
        </p:txBody>
      </p:sp>
      <p:sp>
        <p:nvSpPr>
          <p:cNvPr id="18" name="Text Box 45">
            <a:extLst>
              <a:ext uri="{FF2B5EF4-FFF2-40B4-BE49-F238E27FC236}">
                <a16:creationId xmlns:a16="http://schemas.microsoft.com/office/drawing/2014/main" id="{5B39CCC3-3496-4D7F-B0FC-CE834B8186E4}"/>
              </a:ext>
            </a:extLst>
          </p:cNvPr>
          <p:cNvSpPr txBox="1">
            <a:spLocks noChangeArrowheads="1"/>
          </p:cNvSpPr>
          <p:nvPr/>
        </p:nvSpPr>
        <p:spPr bwMode="auto">
          <a:xfrm>
            <a:off x="6915147" y="2420492"/>
            <a:ext cx="108234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err="1">
                <a:solidFill>
                  <a:srgbClr val="0000CC"/>
                </a:solidFill>
                <a:latin typeface="+mj-lt"/>
              </a:rPr>
              <a:t>Xà</a:t>
            </a:r>
            <a:r>
              <a:rPr lang="en-US" altLang="en-US" sz="2000" b="1" dirty="0">
                <a:solidFill>
                  <a:srgbClr val="0000CC"/>
                </a:solidFill>
                <a:latin typeface="+mj-lt"/>
              </a:rPr>
              <a:t> </a:t>
            </a:r>
            <a:r>
              <a:rPr lang="en-US" altLang="en-US" sz="2000" b="1" dirty="0" err="1">
                <a:solidFill>
                  <a:srgbClr val="0000CC"/>
                </a:solidFill>
                <a:latin typeface="+mj-lt"/>
              </a:rPr>
              <a:t>lách</a:t>
            </a:r>
            <a:endParaRPr lang="en-US" altLang="en-US" sz="2000" b="1" dirty="0">
              <a:solidFill>
                <a:srgbClr val="0000CC"/>
              </a:solidFill>
              <a:latin typeface="+mj-lt"/>
            </a:endParaRPr>
          </a:p>
        </p:txBody>
      </p:sp>
      <p:pic>
        <p:nvPicPr>
          <p:cNvPr id="19" name="Picture 2">
            <a:extLst>
              <a:ext uri="{FF2B5EF4-FFF2-40B4-BE49-F238E27FC236}">
                <a16:creationId xmlns:a16="http://schemas.microsoft.com/office/drawing/2014/main" id="{56467509-CB85-4BDF-AAFF-0D8B83A6FD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90039" y="2799632"/>
            <a:ext cx="2168590" cy="158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A4CAFB9F-9E7F-4352-B5F3-8F82E2FE34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5822" y="719968"/>
            <a:ext cx="2603205" cy="167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85B015C2-43F6-48EC-88DE-0FF2198E1470}"/>
              </a:ext>
            </a:extLst>
          </p:cNvPr>
          <p:cNvSpPr txBox="1">
            <a:spLocks noChangeArrowheads="1"/>
          </p:cNvSpPr>
          <p:nvPr/>
        </p:nvSpPr>
        <p:spPr bwMode="auto">
          <a:xfrm>
            <a:off x="3797824" y="2399522"/>
            <a:ext cx="1219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err="1">
                <a:solidFill>
                  <a:srgbClr val="0000CC"/>
                </a:solidFill>
                <a:latin typeface="+mj-lt"/>
              </a:rPr>
              <a:t>Su</a:t>
            </a:r>
            <a:r>
              <a:rPr lang="en-US" altLang="en-US" sz="2000" b="1" dirty="0">
                <a:solidFill>
                  <a:srgbClr val="0000CC"/>
                </a:solidFill>
                <a:latin typeface="+mj-lt"/>
              </a:rPr>
              <a:t> </a:t>
            </a:r>
            <a:r>
              <a:rPr lang="en-US" altLang="en-US" sz="2000" b="1" dirty="0" err="1">
                <a:solidFill>
                  <a:srgbClr val="0000CC"/>
                </a:solidFill>
                <a:latin typeface="+mj-lt"/>
              </a:rPr>
              <a:t>hào</a:t>
            </a:r>
            <a:endParaRPr lang="en-US" altLang="en-US" sz="2000" b="1" dirty="0">
              <a:solidFill>
                <a:srgbClr val="0000CC"/>
              </a:solidFill>
              <a:latin typeface="+mj-lt"/>
            </a:endParaRPr>
          </a:p>
        </p:txBody>
      </p:sp>
      <p:pic>
        <p:nvPicPr>
          <p:cNvPr id="22" name="Picture 5">
            <a:extLst>
              <a:ext uri="{FF2B5EF4-FFF2-40B4-BE49-F238E27FC236}">
                <a16:creationId xmlns:a16="http://schemas.microsoft.com/office/drawing/2014/main" id="{8B0A9CB4-7874-4C34-9AC5-5538DADD2F6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047" y="2811386"/>
            <a:ext cx="2486273" cy="158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a:extLst>
              <a:ext uri="{FF2B5EF4-FFF2-40B4-BE49-F238E27FC236}">
                <a16:creationId xmlns:a16="http://schemas.microsoft.com/office/drawing/2014/main" id="{C71B5040-ACDD-4711-AD15-2F61B383EBE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97677" y="2811386"/>
            <a:ext cx="2753200" cy="14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4">
            <a:extLst>
              <a:ext uri="{FF2B5EF4-FFF2-40B4-BE49-F238E27FC236}">
                <a16:creationId xmlns:a16="http://schemas.microsoft.com/office/drawing/2014/main" id="{5E5010E8-31DD-45CB-8EAC-10DDCFCE342F}"/>
              </a:ext>
            </a:extLst>
          </p:cNvPr>
          <p:cNvSpPr txBox="1">
            <a:spLocks noChangeArrowheads="1"/>
          </p:cNvSpPr>
          <p:nvPr/>
        </p:nvSpPr>
        <p:spPr bwMode="auto">
          <a:xfrm>
            <a:off x="969707" y="4470172"/>
            <a:ext cx="92525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err="1">
                <a:solidFill>
                  <a:srgbClr val="0000CC"/>
                </a:solidFill>
                <a:latin typeface="+mj-lt"/>
              </a:rPr>
              <a:t>Cà</a:t>
            </a:r>
            <a:r>
              <a:rPr lang="en-US" altLang="en-US" sz="2000" b="1" dirty="0">
                <a:solidFill>
                  <a:srgbClr val="0000CC"/>
                </a:solidFill>
                <a:latin typeface="+mj-lt"/>
              </a:rPr>
              <a:t> </a:t>
            </a:r>
            <a:r>
              <a:rPr lang="en-US" altLang="en-US" sz="2000" b="1" dirty="0" err="1">
                <a:solidFill>
                  <a:srgbClr val="0000CC"/>
                </a:solidFill>
                <a:latin typeface="+mj-lt"/>
              </a:rPr>
              <a:t>rốt</a:t>
            </a:r>
            <a:endParaRPr lang="en-US" altLang="en-US" sz="2000" b="1" dirty="0">
              <a:solidFill>
                <a:srgbClr val="0000CC"/>
              </a:solidFill>
              <a:latin typeface="+mj-lt"/>
            </a:endParaRPr>
          </a:p>
        </p:txBody>
      </p:sp>
      <p:sp>
        <p:nvSpPr>
          <p:cNvPr id="25" name="Text Box 44">
            <a:extLst>
              <a:ext uri="{FF2B5EF4-FFF2-40B4-BE49-F238E27FC236}">
                <a16:creationId xmlns:a16="http://schemas.microsoft.com/office/drawing/2014/main" id="{FCCFFA09-46AC-4564-8507-6920329C9141}"/>
              </a:ext>
            </a:extLst>
          </p:cNvPr>
          <p:cNvSpPr txBox="1">
            <a:spLocks noChangeArrowheads="1"/>
          </p:cNvSpPr>
          <p:nvPr/>
        </p:nvSpPr>
        <p:spPr bwMode="auto">
          <a:xfrm>
            <a:off x="3797824" y="4470172"/>
            <a:ext cx="118333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a:solidFill>
                  <a:srgbClr val="0000CC"/>
                </a:solidFill>
                <a:latin typeface="+mj-lt"/>
              </a:rPr>
              <a:t>Cà chua</a:t>
            </a:r>
          </a:p>
        </p:txBody>
      </p:sp>
      <p:sp>
        <p:nvSpPr>
          <p:cNvPr id="26" name="Text Box 44">
            <a:extLst>
              <a:ext uri="{FF2B5EF4-FFF2-40B4-BE49-F238E27FC236}">
                <a16:creationId xmlns:a16="http://schemas.microsoft.com/office/drawing/2014/main" id="{75C5B046-BF20-40E8-8021-74942A8A3BE0}"/>
              </a:ext>
            </a:extLst>
          </p:cNvPr>
          <p:cNvSpPr txBox="1">
            <a:spLocks noChangeArrowheads="1"/>
          </p:cNvSpPr>
          <p:nvPr/>
        </p:nvSpPr>
        <p:spPr bwMode="auto">
          <a:xfrm>
            <a:off x="6884025" y="4396448"/>
            <a:ext cx="99418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a:solidFill>
                  <a:srgbClr val="0000CC"/>
                </a:solidFill>
                <a:latin typeface="+mj-lt"/>
              </a:rPr>
              <a:t>Súp lơ</a:t>
            </a:r>
          </a:p>
        </p:txBody>
      </p:sp>
      <p:sp>
        <p:nvSpPr>
          <p:cNvPr id="27" name="Text Box 32">
            <a:extLst>
              <a:ext uri="{FF2B5EF4-FFF2-40B4-BE49-F238E27FC236}">
                <a16:creationId xmlns:a16="http://schemas.microsoft.com/office/drawing/2014/main" id="{A3DDD060-71BD-46CF-992B-E88ED0FEA2FF}"/>
              </a:ext>
            </a:extLst>
          </p:cNvPr>
          <p:cNvSpPr txBox="1">
            <a:spLocks noChangeArrowheads="1"/>
          </p:cNvSpPr>
          <p:nvPr/>
        </p:nvSpPr>
        <p:spPr bwMode="auto">
          <a:xfrm>
            <a:off x="542260" y="243035"/>
            <a:ext cx="937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dirty="0">
                <a:solidFill>
                  <a:srgbClr val="0000CC"/>
                </a:solidFill>
                <a:latin typeface="+mj-lt"/>
              </a:rPr>
              <a:t>- </a:t>
            </a:r>
            <a:r>
              <a:rPr lang="en-US" altLang="en-US" sz="2000" b="1" dirty="0" err="1">
                <a:solidFill>
                  <a:srgbClr val="0000CC"/>
                </a:solidFill>
                <a:latin typeface="+mj-lt"/>
              </a:rPr>
              <a:t>Kể</a:t>
            </a:r>
            <a:r>
              <a:rPr lang="en-US" altLang="en-US" sz="2000" b="1" dirty="0">
                <a:solidFill>
                  <a:srgbClr val="0000CC"/>
                </a:solidFill>
                <a:latin typeface="+mj-lt"/>
              </a:rPr>
              <a:t> </a:t>
            </a:r>
            <a:r>
              <a:rPr lang="en-US" altLang="en-US" sz="2000" b="1" dirty="0" err="1">
                <a:solidFill>
                  <a:srgbClr val="0000CC"/>
                </a:solidFill>
                <a:latin typeface="+mj-lt"/>
              </a:rPr>
              <a:t>tên</a:t>
            </a:r>
            <a:r>
              <a:rPr lang="en-US" altLang="en-US" sz="2000" b="1" dirty="0">
                <a:solidFill>
                  <a:srgbClr val="0000CC"/>
                </a:solidFill>
                <a:latin typeface="+mj-lt"/>
              </a:rPr>
              <a:t> </a:t>
            </a:r>
            <a:r>
              <a:rPr lang="en-US" altLang="en-US" sz="2000" b="1" dirty="0" err="1">
                <a:solidFill>
                  <a:srgbClr val="0000CC"/>
                </a:solidFill>
                <a:latin typeface="+mj-lt"/>
              </a:rPr>
              <a:t>các</a:t>
            </a:r>
            <a:r>
              <a:rPr lang="en-US" altLang="en-US" sz="2000" b="1" dirty="0">
                <a:solidFill>
                  <a:srgbClr val="0000CC"/>
                </a:solidFill>
                <a:latin typeface="+mj-lt"/>
              </a:rPr>
              <a:t> </a:t>
            </a:r>
            <a:r>
              <a:rPr lang="en-US" altLang="en-US" sz="2000" b="1" dirty="0" err="1">
                <a:solidFill>
                  <a:srgbClr val="0000CC"/>
                </a:solidFill>
                <a:latin typeface="+mj-lt"/>
              </a:rPr>
              <a:t>lọai</a:t>
            </a:r>
            <a:r>
              <a:rPr lang="en-US" altLang="en-US" sz="2000" b="1" dirty="0">
                <a:solidFill>
                  <a:srgbClr val="0000CC"/>
                </a:solidFill>
                <a:latin typeface="+mj-lt"/>
              </a:rPr>
              <a:t> </a:t>
            </a:r>
            <a:r>
              <a:rPr lang="en-US" altLang="en-US" sz="2000" b="1" dirty="0" err="1">
                <a:solidFill>
                  <a:srgbClr val="0000CC"/>
                </a:solidFill>
                <a:latin typeface="+mj-lt"/>
              </a:rPr>
              <a:t>rau</a:t>
            </a:r>
            <a:r>
              <a:rPr lang="en-US" altLang="en-US" sz="2000" b="1" dirty="0">
                <a:solidFill>
                  <a:srgbClr val="0000CC"/>
                </a:solidFill>
                <a:latin typeface="+mj-lt"/>
              </a:rPr>
              <a:t> </a:t>
            </a:r>
            <a:r>
              <a:rPr lang="en-US" altLang="en-US" sz="2000" b="1" dirty="0" err="1">
                <a:solidFill>
                  <a:srgbClr val="0000CC"/>
                </a:solidFill>
                <a:latin typeface="+mj-lt"/>
              </a:rPr>
              <a:t>xứ</a:t>
            </a:r>
            <a:r>
              <a:rPr lang="en-US" altLang="en-US" sz="2000" b="1" dirty="0">
                <a:solidFill>
                  <a:srgbClr val="0000CC"/>
                </a:solidFill>
                <a:latin typeface="+mj-lt"/>
              </a:rPr>
              <a:t> </a:t>
            </a:r>
            <a:r>
              <a:rPr lang="en-US" altLang="en-US" sz="2000" b="1" dirty="0" err="1">
                <a:solidFill>
                  <a:srgbClr val="0000CC"/>
                </a:solidFill>
                <a:latin typeface="+mj-lt"/>
              </a:rPr>
              <a:t>lạnh</a:t>
            </a:r>
            <a:r>
              <a:rPr lang="en-US" altLang="en-US" sz="2000" b="1" dirty="0">
                <a:solidFill>
                  <a:srgbClr val="0000CC"/>
                </a:solidFill>
                <a:latin typeface="+mj-lt"/>
              </a:rPr>
              <a:t> </a:t>
            </a:r>
            <a:r>
              <a:rPr lang="en-US" altLang="en-US" sz="2000" b="1" dirty="0" err="1">
                <a:solidFill>
                  <a:srgbClr val="0000CC"/>
                </a:solidFill>
                <a:latin typeface="+mj-lt"/>
              </a:rPr>
              <a:t>được</a:t>
            </a:r>
            <a:r>
              <a:rPr lang="en-US" altLang="en-US" sz="2000" b="1" dirty="0">
                <a:solidFill>
                  <a:srgbClr val="0000CC"/>
                </a:solidFill>
                <a:latin typeface="+mj-lt"/>
              </a:rPr>
              <a:t> </a:t>
            </a:r>
            <a:r>
              <a:rPr lang="en-US" altLang="en-US" sz="2000" b="1" dirty="0" err="1">
                <a:solidFill>
                  <a:srgbClr val="0000CC"/>
                </a:solidFill>
                <a:latin typeface="+mj-lt"/>
              </a:rPr>
              <a:t>trồng</a:t>
            </a:r>
            <a:r>
              <a:rPr lang="en-US" altLang="en-US" sz="2000" b="1" dirty="0">
                <a:solidFill>
                  <a:srgbClr val="0000CC"/>
                </a:solidFill>
                <a:latin typeface="+mj-lt"/>
              </a:rPr>
              <a:t> ở </a:t>
            </a:r>
            <a:r>
              <a:rPr lang="en-US" altLang="en-US" sz="2000" b="1" dirty="0" err="1">
                <a:solidFill>
                  <a:srgbClr val="0000CC"/>
                </a:solidFill>
                <a:latin typeface="+mj-lt"/>
              </a:rPr>
              <a:t>đồng</a:t>
            </a:r>
            <a:r>
              <a:rPr lang="en-US" altLang="en-US" sz="2000" b="1" dirty="0">
                <a:solidFill>
                  <a:srgbClr val="0000CC"/>
                </a:solidFill>
                <a:latin typeface="+mj-lt"/>
              </a:rPr>
              <a:t> </a:t>
            </a:r>
            <a:r>
              <a:rPr lang="en-US" altLang="en-US" sz="2000" b="1" dirty="0" err="1">
                <a:solidFill>
                  <a:srgbClr val="0000CC"/>
                </a:solidFill>
                <a:latin typeface="+mj-lt"/>
              </a:rPr>
              <a:t>bằng</a:t>
            </a:r>
            <a:r>
              <a:rPr lang="en-US" altLang="en-US" sz="2000" b="1" dirty="0">
                <a:solidFill>
                  <a:srgbClr val="0000CC"/>
                </a:solidFill>
                <a:latin typeface="+mj-lt"/>
              </a:rPr>
              <a:t> </a:t>
            </a:r>
            <a:r>
              <a:rPr lang="en-US" altLang="en-US" sz="2000" b="1" dirty="0" err="1">
                <a:solidFill>
                  <a:srgbClr val="0000CC"/>
                </a:solidFill>
                <a:latin typeface="+mj-lt"/>
              </a:rPr>
              <a:t>Bắc</a:t>
            </a:r>
            <a:r>
              <a:rPr lang="en-US" altLang="en-US" sz="2000" b="1" dirty="0">
                <a:solidFill>
                  <a:srgbClr val="0000CC"/>
                </a:solidFill>
                <a:latin typeface="+mj-lt"/>
              </a:rPr>
              <a:t> </a:t>
            </a:r>
            <a:r>
              <a:rPr lang="en-US" altLang="en-US" sz="2000" b="1" dirty="0" err="1">
                <a:solidFill>
                  <a:srgbClr val="0000CC"/>
                </a:solidFill>
                <a:latin typeface="+mj-lt"/>
              </a:rPr>
              <a:t>Bộ</a:t>
            </a:r>
            <a:r>
              <a:rPr lang="en-US" altLang="en-US" sz="2000" b="1" dirty="0">
                <a:solidFill>
                  <a:srgbClr val="0000CC"/>
                </a:solidFill>
                <a:latin typeface="+mj-lt"/>
              </a:rPr>
              <a:t>.</a:t>
            </a:r>
          </a:p>
        </p:txBody>
      </p:sp>
    </p:spTree>
    <p:extLst>
      <p:ext uri="{BB962C8B-B14F-4D97-AF65-F5344CB8AC3E}">
        <p14:creationId xmlns:p14="http://schemas.microsoft.com/office/powerpoint/2010/main" val="25675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28" name="Picture 3">
            <a:extLst>
              <a:ext uri="{FF2B5EF4-FFF2-40B4-BE49-F238E27FC236}">
                <a16:creationId xmlns:a16="http://schemas.microsoft.com/office/drawing/2014/main" id="{A3998283-2FB2-4750-8F36-6EDC8386ED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650" y="218589"/>
            <a:ext cx="2604977" cy="298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Table 29">
            <a:extLst>
              <a:ext uri="{FF2B5EF4-FFF2-40B4-BE49-F238E27FC236}">
                <a16:creationId xmlns:a16="http://schemas.microsoft.com/office/drawing/2014/main" id="{4B346979-7B2E-4701-BD2B-D0C84926E368}"/>
              </a:ext>
            </a:extLst>
          </p:cNvPr>
          <p:cNvGraphicFramePr>
            <a:graphicFrameLocks noGrp="1"/>
          </p:cNvGraphicFramePr>
          <p:nvPr>
            <p:extLst>
              <p:ext uri="{D42A27DB-BD31-4B8C-83A1-F6EECF244321}">
                <p14:modId xmlns:p14="http://schemas.microsoft.com/office/powerpoint/2010/main" val="345433930"/>
              </p:ext>
            </p:extLst>
          </p:nvPr>
        </p:nvGraphicFramePr>
        <p:xfrm>
          <a:off x="361950" y="3480391"/>
          <a:ext cx="8420100" cy="1228154"/>
        </p:xfrm>
        <a:graphic>
          <a:graphicData uri="http://schemas.openxmlformats.org/drawingml/2006/table">
            <a:tbl>
              <a:tblPr/>
              <a:tblGrid>
                <a:gridCol w="8420100">
                  <a:extLst>
                    <a:ext uri="{9D8B030D-6E8A-4147-A177-3AD203B41FA5}">
                      <a16:colId xmlns:a16="http://schemas.microsoft.com/office/drawing/2014/main" val="20000"/>
                    </a:ext>
                  </a:extLst>
                </a:gridCol>
              </a:tblGrid>
              <a:tr h="1176670">
                <a:tc>
                  <a:txBody>
                    <a:body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Ở ĐBBB,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diện</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tích</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gieo</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7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vạn</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ha,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chiếm</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27,8%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diện</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tích</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tập</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trung</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chủ</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yếu</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vành</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đai</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khu</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nghiệp</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phố</a:t>
                      </a:r>
                      <a:r>
                        <a:rPr kumimoji="0" 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a:txBody>
                  <a:tcPr marL="114300" marR="1143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0"/>
                  </a:ext>
                </a:extLst>
              </a:tr>
            </a:tbl>
          </a:graphicData>
        </a:graphic>
      </p:graphicFrame>
      <p:pic>
        <p:nvPicPr>
          <p:cNvPr id="31" name="Picture 4" descr="Cách trồng Bắp Cải tại nhà giúp bắp to đẹp ngọt chắc nịch">
            <a:extLst>
              <a:ext uri="{FF2B5EF4-FFF2-40B4-BE49-F238E27FC236}">
                <a16:creationId xmlns:a16="http://schemas.microsoft.com/office/drawing/2014/main" id="{444C4024-44A9-45FE-8434-42498FF69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278" y="218484"/>
            <a:ext cx="2450861" cy="29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Súp lơ trái vụ Nhật Bản - Báo Quảng Ninh">
            <a:extLst>
              <a:ext uri="{FF2B5EF4-FFF2-40B4-BE49-F238E27FC236}">
                <a16:creationId xmlns:a16="http://schemas.microsoft.com/office/drawing/2014/main" id="{4A1E46E3-62D2-45D3-80CE-693A902A2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185" y="218484"/>
            <a:ext cx="3327164" cy="298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9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6" name="Text Box 33">
            <a:extLst>
              <a:ext uri="{FF2B5EF4-FFF2-40B4-BE49-F238E27FC236}">
                <a16:creationId xmlns:a16="http://schemas.microsoft.com/office/drawing/2014/main" id="{70BC8846-529F-48DD-AA6B-5DB27C5AB2FB}"/>
              </a:ext>
            </a:extLst>
          </p:cNvPr>
          <p:cNvSpPr txBox="1">
            <a:spLocks noChangeArrowheads="1"/>
          </p:cNvSpPr>
          <p:nvPr/>
        </p:nvSpPr>
        <p:spPr bwMode="auto">
          <a:xfrm>
            <a:off x="304800" y="186898"/>
            <a:ext cx="8677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Các</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loại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rau</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xứ</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lạnh</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mang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lại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lợi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ích</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gì</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cho</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người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dân</a:t>
            </a:r>
            <a:r>
              <a:rPr lang="en-US" altLang="en-US" sz="2400" b="1" dirty="0">
                <a:solidFill>
                  <a:srgbClr val="008000"/>
                </a:solidFill>
                <a:cs typeface="Times New Roman" panose="02020603050405020304" pitchFamily="18" charset="0"/>
              </a:rPr>
              <a:t> ở </a:t>
            </a:r>
            <a:r>
              <a:rPr lang="en-US" altLang="en-US" sz="2400" b="1" dirty="0" err="1">
                <a:solidFill>
                  <a:srgbClr val="008000"/>
                </a:solidFill>
                <a:cs typeface="Times New Roman" panose="02020603050405020304" pitchFamily="18" charset="0"/>
              </a:rPr>
              <a:t>đồng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bằng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Bắc</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Bộ</a:t>
            </a:r>
            <a:r>
              <a:rPr lang="en-US" altLang="en-US" sz="2400" b="1" dirty="0">
                <a:solidFill>
                  <a:srgbClr val="008000"/>
                </a:solidFill>
                <a:cs typeface="Times New Roman" panose="02020603050405020304" pitchFamily="18" charset="0"/>
              </a:rPr>
              <a:t>?</a:t>
            </a:r>
          </a:p>
        </p:txBody>
      </p:sp>
      <p:graphicFrame>
        <p:nvGraphicFramePr>
          <p:cNvPr id="7" name="Table 6">
            <a:extLst>
              <a:ext uri="{FF2B5EF4-FFF2-40B4-BE49-F238E27FC236}">
                <a16:creationId xmlns:a16="http://schemas.microsoft.com/office/drawing/2014/main" id="{17F20921-17FB-4269-959C-78AFCB704D9E}"/>
              </a:ext>
            </a:extLst>
          </p:cNvPr>
          <p:cNvGraphicFramePr>
            <a:graphicFrameLocks noGrp="1"/>
          </p:cNvGraphicFramePr>
          <p:nvPr>
            <p:extLst>
              <p:ext uri="{D42A27DB-BD31-4B8C-83A1-F6EECF244321}">
                <p14:modId xmlns:p14="http://schemas.microsoft.com/office/powerpoint/2010/main" val="1860450647"/>
              </p:ext>
            </p:extLst>
          </p:nvPr>
        </p:nvGraphicFramePr>
        <p:xfrm>
          <a:off x="304800" y="1017895"/>
          <a:ext cx="8229600" cy="1682750"/>
        </p:xfrm>
        <a:graphic>
          <a:graphicData uri="http://schemas.openxmlformats.org/drawingml/2006/table">
            <a:tbl>
              <a:tblPr/>
              <a:tblGrid>
                <a:gridCol w="8229600">
                  <a:extLst>
                    <a:ext uri="{9D8B030D-6E8A-4147-A177-3AD203B41FA5}">
                      <a16:colId xmlns:a16="http://schemas.microsoft.com/office/drawing/2014/main" val="20000"/>
                    </a:ext>
                  </a:extLst>
                </a:gridCol>
              </a:tblGrid>
              <a:tr h="1682750">
                <a:tc>
                  <a:txBody>
                    <a:body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Nguồn</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rau</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xứ</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lạnh</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này</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làm</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cho</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nguồn</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thực</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phẩm</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người</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dân</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ĐBBB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thêm</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phong</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phú</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và</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mang</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lại</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giá</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trị</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kinh</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tế</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cao</a:t>
                      </a:r>
                      <a:r>
                        <a:rPr kumimoji="0" lang="en-US" sz="24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a:txBody>
                  <a:tcPr marL="114300" marR="1143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16">
            <a:extLst>
              <a:ext uri="{FF2B5EF4-FFF2-40B4-BE49-F238E27FC236}">
                <a16:creationId xmlns:a16="http://schemas.microsoft.com/office/drawing/2014/main" id="{01038E58-CBAB-473C-8238-7A6FF86B9F31}"/>
              </a:ext>
            </a:extLst>
          </p:cNvPr>
          <p:cNvSpPr txBox="1">
            <a:spLocks noChangeArrowheads="1"/>
          </p:cNvSpPr>
          <p:nvPr/>
        </p:nvSpPr>
        <p:spPr bwMode="auto">
          <a:xfrm>
            <a:off x="180753" y="1848892"/>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Thời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tiết</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lạnh</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vào</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mùa</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đông</a:t>
            </a:r>
            <a:r>
              <a:rPr lang="en-US" altLang="en-US" sz="2400" b="1" dirty="0">
                <a:solidFill>
                  <a:srgbClr val="008000"/>
                </a:solidFill>
                <a:cs typeface="Times New Roman" panose="02020603050405020304" pitchFamily="18" charset="0"/>
              </a:rPr>
              <a:t> ở </a:t>
            </a:r>
            <a:r>
              <a:rPr lang="en-US" altLang="en-US" sz="2400" b="1" dirty="0" err="1">
                <a:solidFill>
                  <a:srgbClr val="008000"/>
                </a:solidFill>
                <a:cs typeface="Times New Roman" panose="02020603050405020304" pitchFamily="18" charset="0"/>
              </a:rPr>
              <a:t>đồng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bằng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Bắc</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Bộ</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có</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thuận</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lợi</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và</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khó</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khăn</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gì</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cho</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cây</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trồng</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vật</a:t>
            </a:r>
            <a:r>
              <a:rPr lang="en-US" altLang="en-US" sz="2400" b="1" dirty="0">
                <a:solidFill>
                  <a:srgbClr val="008000"/>
                </a:solidFill>
                <a:cs typeface="Times New Roman" panose="02020603050405020304" pitchFamily="18" charset="0"/>
              </a:rPr>
              <a:t> </a:t>
            </a:r>
            <a:r>
              <a:rPr lang="en-US" altLang="en-US" sz="2400" b="1" dirty="0" err="1">
                <a:solidFill>
                  <a:srgbClr val="008000"/>
                </a:solidFill>
                <a:cs typeface="Times New Roman" panose="02020603050405020304" pitchFamily="18" charset="0"/>
              </a:rPr>
              <a:t>nuôi</a:t>
            </a:r>
            <a:r>
              <a:rPr lang="en-US" altLang="en-US" sz="2400" b="1" dirty="0">
                <a:solidFill>
                  <a:srgbClr val="008000"/>
                </a:solidFill>
                <a:cs typeface="Times New Roman" panose="02020603050405020304" pitchFamily="18" charset="0"/>
              </a:rPr>
              <a:t> ở </a:t>
            </a:r>
            <a:r>
              <a:rPr lang="en-US" altLang="en-US" sz="2400" b="1" dirty="0" err="1">
                <a:solidFill>
                  <a:srgbClr val="008000"/>
                </a:solidFill>
                <a:cs typeface="Times New Roman" panose="02020603050405020304" pitchFamily="18" charset="0"/>
              </a:rPr>
              <a:t>đây</a:t>
            </a:r>
            <a:r>
              <a:rPr lang="en-US" altLang="en-US" sz="2400" b="1" dirty="0">
                <a:solidFill>
                  <a:srgbClr val="008000"/>
                </a:solidFill>
                <a:cs typeface="Times New Roman" panose="02020603050405020304" pitchFamily="18" charset="0"/>
              </a:rPr>
              <a:t>?</a:t>
            </a:r>
          </a:p>
        </p:txBody>
      </p:sp>
      <p:sp>
        <p:nvSpPr>
          <p:cNvPr id="9" name="Text Box 17">
            <a:extLst>
              <a:ext uri="{FF2B5EF4-FFF2-40B4-BE49-F238E27FC236}">
                <a16:creationId xmlns:a16="http://schemas.microsoft.com/office/drawing/2014/main" id="{CB8D8410-0DFE-47CB-9F87-D84EEDAF4B9F}"/>
              </a:ext>
            </a:extLst>
          </p:cNvPr>
          <p:cNvSpPr txBox="1">
            <a:spLocks noChangeArrowheads="1"/>
          </p:cNvSpPr>
          <p:nvPr/>
        </p:nvSpPr>
        <p:spPr bwMode="auto">
          <a:xfrm>
            <a:off x="304801" y="2700645"/>
            <a:ext cx="849895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Thời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tiết</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lạnh</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vào</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mùa</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đông</a:t>
            </a:r>
            <a:r>
              <a:rPr lang="en-US" altLang="en-US" sz="2400" b="1" dirty="0">
                <a:solidFill>
                  <a:srgbClr val="0000CC"/>
                </a:solidFill>
                <a:cs typeface="Times New Roman" panose="02020603050405020304" pitchFamily="18" charset="0"/>
              </a:rPr>
              <a:t> ở </a:t>
            </a:r>
            <a:r>
              <a:rPr lang="en-US" altLang="en-US" sz="2400" b="1" dirty="0" err="1">
                <a:solidFill>
                  <a:srgbClr val="0000CC"/>
                </a:solidFill>
                <a:cs typeface="Times New Roman" panose="02020603050405020304" pitchFamily="18" charset="0"/>
              </a:rPr>
              <a:t>đồng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bằng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Bắc</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Bộ</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có</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thuân</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lợi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là</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trồng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được</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nhiều</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loại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rau</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xứ</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lạnh</a:t>
            </a:r>
            <a:r>
              <a:rPr lang="en-US" altLang="en-US" sz="2400" b="1" dirty="0">
                <a:solidFill>
                  <a:srgbClr val="0000CC"/>
                </a:solidFill>
                <a:cs typeface="Times New Roman" panose="02020603050405020304" pitchFamily="18" charset="0"/>
              </a:rPr>
              <a:t>. </a:t>
            </a:r>
          </a:p>
        </p:txBody>
      </p:sp>
      <p:sp>
        <p:nvSpPr>
          <p:cNvPr id="10" name="Text Box 10">
            <a:extLst>
              <a:ext uri="{FF2B5EF4-FFF2-40B4-BE49-F238E27FC236}">
                <a16:creationId xmlns:a16="http://schemas.microsoft.com/office/drawing/2014/main" id="{58B866C2-3427-492C-966E-F6C6442DFA4B}"/>
              </a:ext>
            </a:extLst>
          </p:cNvPr>
          <p:cNvSpPr txBox="1">
            <a:spLocks noChangeArrowheads="1"/>
          </p:cNvSpPr>
          <p:nvPr/>
        </p:nvSpPr>
        <p:spPr bwMode="auto">
          <a:xfrm>
            <a:off x="304800" y="3552398"/>
            <a:ext cx="84989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Gây</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khó</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khăn</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làm</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ảnh</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hưởng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xấu</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tới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cây</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trồng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vật</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nuôi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Cây</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trồng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vật</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nuôi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có</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thể</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bị</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chết</a:t>
            </a:r>
            <a:r>
              <a:rPr lang="en-US" altLang="en-US" sz="2400" b="1" dirty="0">
                <a:solidFill>
                  <a:srgbClr val="0000CC"/>
                </a:solidFill>
                <a:cs typeface="Times New Roman" panose="02020603050405020304" pitchFamily="18" charset="0"/>
              </a:rPr>
              <a:t> do </a:t>
            </a:r>
            <a:r>
              <a:rPr lang="en-US" altLang="en-US" sz="2400" b="1" dirty="0" err="1">
                <a:solidFill>
                  <a:srgbClr val="0000CC"/>
                </a:solidFill>
                <a:cs typeface="Times New Roman" panose="02020603050405020304" pitchFamily="18" charset="0"/>
              </a:rPr>
              <a:t>quá</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lạnh</a:t>
            </a:r>
            <a:r>
              <a:rPr lang="en-US" altLang="en-US" sz="2400" b="1" dirty="0">
                <a:solidFill>
                  <a:srgbClr val="0000CC"/>
                </a:solidFill>
                <a:cs typeface="Times New Roman" panose="02020603050405020304" pitchFamily="18" charset="0"/>
              </a:rPr>
              <a:t>).</a:t>
            </a:r>
            <a:endParaRPr lang="en-US" altLang="en-US" sz="2400" dirty="0">
              <a:cs typeface="Times New Roman" panose="02020603050405020304" pitchFamily="18" charset="0"/>
            </a:endParaRPr>
          </a:p>
        </p:txBody>
      </p:sp>
    </p:spTree>
    <p:extLst>
      <p:ext uri="{BB962C8B-B14F-4D97-AF65-F5344CB8AC3E}">
        <p14:creationId xmlns:p14="http://schemas.microsoft.com/office/powerpoint/2010/main" val="32848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1" name="Text Box 19">
            <a:extLst>
              <a:ext uri="{FF2B5EF4-FFF2-40B4-BE49-F238E27FC236}">
                <a16:creationId xmlns:a16="http://schemas.microsoft.com/office/drawing/2014/main" id="{9F10B4DE-3008-4405-BEF1-52D1B7F78196}"/>
              </a:ext>
            </a:extLst>
          </p:cNvPr>
          <p:cNvSpPr txBox="1">
            <a:spLocks noChangeArrowheads="1"/>
          </p:cNvSpPr>
          <p:nvPr/>
        </p:nvSpPr>
        <p:spPr bwMode="auto">
          <a:xfrm>
            <a:off x="279660" y="245251"/>
            <a:ext cx="8417773"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Một</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số</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cách</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bảo</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vệ</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cây</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trồng</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vật</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nuôi</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vào</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mùa</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đông</a:t>
            </a:r>
            <a:r>
              <a:rPr lang="en-US" altLang="en-US" sz="2400" b="1" dirty="0">
                <a:solidFill>
                  <a:srgbClr val="C00000"/>
                </a:solidFill>
                <a:cs typeface="Times New Roman" panose="02020603050405020304" pitchFamily="18" charset="0"/>
              </a:rPr>
              <a:t> </a:t>
            </a:r>
            <a:r>
              <a:rPr lang="en-US" altLang="en-US" sz="2400" b="1" dirty="0" err="1">
                <a:solidFill>
                  <a:srgbClr val="C00000"/>
                </a:solidFill>
                <a:cs typeface="Times New Roman" panose="02020603050405020304" pitchFamily="18" charset="0"/>
              </a:rPr>
              <a:t>là</a:t>
            </a:r>
            <a:r>
              <a:rPr lang="en-US" altLang="en-US" sz="2400" b="1" dirty="0">
                <a:solidFill>
                  <a:srgbClr val="C00000"/>
                </a:solidFill>
                <a:cs typeface="Times New Roman" panose="02020603050405020304" pitchFamily="18" charset="0"/>
              </a:rPr>
              <a:t>: </a:t>
            </a:r>
          </a:p>
          <a:p>
            <a:pPr algn="just"/>
            <a:r>
              <a:rPr lang="en-US" altLang="en-US" sz="2400" b="1" dirty="0">
                <a:solidFill>
                  <a:srgbClr val="0000CC"/>
                </a:solidFill>
                <a:cs typeface="Times New Roman" panose="02020603050405020304" pitchFamily="18" charset="0"/>
              </a:rPr>
              <a:t>- Che </a:t>
            </a:r>
            <a:r>
              <a:rPr lang="en-US" altLang="en-US" sz="2400" b="1" dirty="0" err="1">
                <a:solidFill>
                  <a:srgbClr val="0000CC"/>
                </a:solidFill>
                <a:cs typeface="Times New Roman" panose="02020603050405020304" pitchFamily="18" charset="0"/>
              </a:rPr>
              <a:t>gió</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ruộng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mạ</a:t>
            </a:r>
            <a:r>
              <a:rPr lang="en-US" altLang="en-US" sz="2400" b="1" dirty="0">
                <a:solidFill>
                  <a:srgbClr val="0000CC"/>
                </a:solidFill>
                <a:cs typeface="Times New Roman" panose="02020603050405020304" pitchFamily="18" charset="0"/>
              </a:rPr>
              <a:t>.</a:t>
            </a:r>
          </a:p>
          <a:p>
            <a:pPr algn="just"/>
            <a:r>
              <a:rPr lang="en-US" altLang="en-US" sz="2400" b="1" dirty="0">
                <a:solidFill>
                  <a:srgbClr val="0000CC"/>
                </a:solidFill>
                <a:cs typeface="Times New Roman" panose="02020603050405020304" pitchFamily="18" charset="0"/>
              </a:rPr>
              <a:t>- Ủ </a:t>
            </a:r>
            <a:r>
              <a:rPr lang="en-US" altLang="en-US" sz="2400" b="1" dirty="0" err="1">
                <a:solidFill>
                  <a:srgbClr val="0000CC"/>
                </a:solidFill>
                <a:cs typeface="Times New Roman" panose="02020603050405020304" pitchFamily="18" charset="0"/>
              </a:rPr>
              <a:t>ấm</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gốc</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cây</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bằng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rơm</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rạ</a:t>
            </a:r>
            <a:r>
              <a:rPr lang="en-US" altLang="en-US" sz="2400" b="1" dirty="0">
                <a:solidFill>
                  <a:srgbClr val="0000CC"/>
                </a:solidFill>
                <a:cs typeface="Times New Roman" panose="02020603050405020304" pitchFamily="18" charset="0"/>
              </a:rPr>
              <a:t>.</a:t>
            </a:r>
          </a:p>
          <a:p>
            <a:pPr algn="just"/>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Sưởi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ấm</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cho</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gia</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súc</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gia</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cầm</a:t>
            </a:r>
            <a:endParaRPr lang="en-US" altLang="en-US" sz="2400" b="1" dirty="0">
              <a:solidFill>
                <a:srgbClr val="0000CC"/>
              </a:solidFill>
              <a:cs typeface="Times New Roman" panose="02020603050405020304" pitchFamily="18" charset="0"/>
            </a:endParaRPr>
          </a:p>
          <a:p>
            <a:pPr algn="just"/>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Chuồng</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nuôi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gia</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súc</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gia</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cầm</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phải</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kín</a:t>
            </a:r>
            <a:r>
              <a:rPr lang="en-US" altLang="en-US" sz="2400" b="1" dirty="0">
                <a:solidFill>
                  <a:srgbClr val="0000CC"/>
                </a:solidFill>
                <a:cs typeface="Times New Roman" panose="02020603050405020304" pitchFamily="18" charset="0"/>
              </a:rPr>
              <a:t> </a:t>
            </a:r>
            <a:r>
              <a:rPr lang="en-US" altLang="en-US" sz="2400" b="1" dirty="0" err="1">
                <a:solidFill>
                  <a:srgbClr val="0000CC"/>
                </a:solidFill>
                <a:cs typeface="Times New Roman" panose="02020603050405020304" pitchFamily="18" charset="0"/>
              </a:rPr>
              <a:t>gió</a:t>
            </a:r>
            <a:r>
              <a:rPr lang="en-US" altLang="en-US" sz="2400" b="1" dirty="0">
                <a:solidFill>
                  <a:srgbClr val="0000CC"/>
                </a:solidFill>
                <a:cs typeface="Times New Roman" panose="02020603050405020304" pitchFamily="18" charset="0"/>
              </a:rPr>
              <a:t>.</a:t>
            </a:r>
          </a:p>
        </p:txBody>
      </p:sp>
      <p:pic>
        <p:nvPicPr>
          <p:cNvPr id="12" name="Picture 2" descr="Chống rét cho cây trồng, vật nuôi - Báo Nhân Dân">
            <a:extLst>
              <a:ext uri="{FF2B5EF4-FFF2-40B4-BE49-F238E27FC236}">
                <a16:creationId xmlns:a16="http://schemas.microsoft.com/office/drawing/2014/main" id="{B83C4DCD-7DB1-4459-960E-1B0355650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04" y="2273357"/>
            <a:ext cx="3133391" cy="25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Tuyên Quang tăng cường phòng, chống rét cho gia súc - Báo Nhân Dân">
            <a:extLst>
              <a:ext uri="{FF2B5EF4-FFF2-40B4-BE49-F238E27FC236}">
                <a16:creationId xmlns:a16="http://schemas.microsoft.com/office/drawing/2014/main" id="{74EC188E-B711-4793-AA92-2C5912C5F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339" y="2288345"/>
            <a:ext cx="3322158" cy="250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0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 name="Text Box 2">
            <a:extLst>
              <a:ext uri="{FF2B5EF4-FFF2-40B4-BE49-F238E27FC236}">
                <a16:creationId xmlns:a16="http://schemas.microsoft.com/office/drawing/2014/main" id="{1196BDAB-99BC-41F1-9639-4EBAD12C5E31}"/>
              </a:ext>
            </a:extLst>
          </p:cNvPr>
          <p:cNvSpPr txBox="1">
            <a:spLocks noChangeArrowheads="1"/>
          </p:cNvSpPr>
          <p:nvPr/>
        </p:nvSpPr>
        <p:spPr bwMode="auto">
          <a:xfrm>
            <a:off x="479831" y="1577828"/>
            <a:ext cx="8184338" cy="2485787"/>
          </a:xfrm>
          <a:prstGeom prst="roundRect">
            <a:avLst/>
          </a:prstGeom>
          <a:solidFill>
            <a:schemeClr val="bg1"/>
          </a:solidFill>
          <a:ln w="9525">
            <a:solidFill>
              <a:schemeClr val="accent1">
                <a:lumMod val="50000"/>
              </a:schemeClr>
            </a:solidFill>
            <a:miter lim="800000"/>
            <a:headEnd/>
            <a:tailEnd/>
          </a:ln>
          <a:effectLst/>
        </p:spPr>
        <p:txBody>
          <a:bodyPr wrap="square">
            <a:spAutoFit/>
          </a:bodyPr>
          <a:lstStyle/>
          <a:p>
            <a:pPr indent="457200" algn="just" eaLnBrk="1" hangingPunct="1">
              <a:buFont typeface="Wingdings" pitchFamily="2" charset="2"/>
              <a:buNone/>
              <a:defRPr/>
            </a:pPr>
            <a:r>
              <a:rPr lang="vi-VN" altLang="en-US" sz="2800" b="1">
                <a:solidFill>
                  <a:srgbClr val="002060"/>
                </a:solidFill>
                <a:latin typeface="+mj-lt"/>
                <a:cs typeface="Calibri" pitchFamily="34" charset="0"/>
              </a:rPr>
              <a:t>Nhờ có đất phù sa màu mỡ, nguồn nước dồi dào, người dân có nhiều kinh nghiệm trong sản xuất nên đồng bằng Bắc Bộ đã trở thành vựa lúa lớn thứ hai của cả nước. Đây cũng là vùng trồng nhiều rau xứ lạnh, nuôi nhiều lợn và gia cầm.</a:t>
            </a:r>
          </a:p>
        </p:txBody>
      </p:sp>
      <p:sp>
        <p:nvSpPr>
          <p:cNvPr id="6" name="Rectangle 1">
            <a:extLst>
              <a:ext uri="{FF2B5EF4-FFF2-40B4-BE49-F238E27FC236}">
                <a16:creationId xmlns:a16="http://schemas.microsoft.com/office/drawing/2014/main" id="{D65093D7-3A0E-45FF-9B01-C9C9F2D347F2}"/>
              </a:ext>
            </a:extLst>
          </p:cNvPr>
          <p:cNvSpPr>
            <a:spLocks noChangeArrowheads="1"/>
          </p:cNvSpPr>
          <p:nvPr/>
        </p:nvSpPr>
        <p:spPr bwMode="auto">
          <a:xfrm>
            <a:off x="3469960" y="818275"/>
            <a:ext cx="22040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FF0000"/>
                </a:solidFill>
                <a:latin typeface="+mj-lt"/>
                <a:cs typeface="Calibri" panose="020F0502020204030204" pitchFamily="34" charset="0"/>
              </a:rPr>
              <a:t>GHI NHỚ </a:t>
            </a:r>
            <a:endParaRPr lang="en-US" altLang="en-US" sz="2800"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val="104411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67"/>
        <p:cNvGrpSpPr/>
        <p:nvPr/>
      </p:nvGrpSpPr>
      <p:grpSpPr>
        <a:xfrm>
          <a:off x="0" y="0"/>
          <a:ext cx="0" cy="0"/>
          <a:chOff x="0" y="0"/>
          <a:chExt cx="0" cy="0"/>
        </a:xfrm>
      </p:grpSpPr>
      <p:grpSp>
        <p:nvGrpSpPr>
          <p:cNvPr id="581" name="Google Shape;581;p33"/>
          <p:cNvGrpSpPr/>
          <p:nvPr/>
        </p:nvGrpSpPr>
        <p:grpSpPr>
          <a:xfrm>
            <a:off x="1540797" y="789840"/>
            <a:ext cx="6883279" cy="3813652"/>
            <a:chOff x="1540797" y="789840"/>
            <a:chExt cx="6883279" cy="3813652"/>
          </a:xfrm>
        </p:grpSpPr>
        <p:sp>
          <p:nvSpPr>
            <p:cNvPr id="582" name="Google Shape;582;p33"/>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3" name="Google Shape;583;p33"/>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4" name="Google Shape;584;p33"/>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5" name="Google Shape;585;p33"/>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6" name="Google Shape;586;p33"/>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7" name="Google Shape;587;p33"/>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8" name="Google Shape;588;p33"/>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9" name="Google Shape;589;p33"/>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590" name="Google Shape;590;p33"/>
          <p:cNvGrpSpPr/>
          <p:nvPr/>
        </p:nvGrpSpPr>
        <p:grpSpPr>
          <a:xfrm>
            <a:off x="1540797" y="2848541"/>
            <a:ext cx="382277" cy="382291"/>
            <a:chOff x="1946450" y="2805750"/>
            <a:chExt cx="702000" cy="702025"/>
          </a:xfrm>
          <a:scene3d>
            <a:camera prst="orthographicFront">
              <a:rot lat="0" lon="0" rev="0"/>
            </a:camera>
            <a:lightRig rig="contrasting" dir="t">
              <a:rot lat="0" lon="0" rev="1500000"/>
            </a:lightRig>
          </a:scene3d>
        </p:grpSpPr>
        <p:sp>
          <p:nvSpPr>
            <p:cNvPr id="591" name="Google Shape;591;p33"/>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2" name="Google Shape;592;p33"/>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3" name="Google Shape;593;p33"/>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4" name="Google Shape;594;p33"/>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5" name="Google Shape;595;p33"/>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6" name="Google Shape;596;p33"/>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7" name="Google Shape;597;p33"/>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grpSp>
      <p:sp>
        <p:nvSpPr>
          <p:cNvPr id="4" name="Rectangle 3">
            <a:extLst>
              <a:ext uri="{FF2B5EF4-FFF2-40B4-BE49-F238E27FC236}">
                <a16:creationId xmlns:a16="http://schemas.microsoft.com/office/drawing/2014/main" id="{720C2E52-2BDB-4BBA-BD27-B33FE4535495}"/>
              </a:ext>
            </a:extLst>
          </p:cNvPr>
          <p:cNvSpPr/>
          <p:nvPr/>
        </p:nvSpPr>
        <p:spPr>
          <a:xfrm>
            <a:off x="1228823" y="851648"/>
            <a:ext cx="7627294"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b="1" dirty="0">
                <a:ln/>
                <a:solidFill>
                  <a:srgbClr val="002060"/>
                </a:solidFill>
                <a:latin typeface="Times New Roman" panose="02020603050405020304" pitchFamily="18" charset="0"/>
                <a:cs typeface="Times New Roman" panose="02020603050405020304" pitchFamily="18" charset="0"/>
              </a:rPr>
              <a:t>3. </a:t>
            </a:r>
            <a:r>
              <a:rPr lang="en-US" sz="6000" b="1" dirty="0" err="1">
                <a:ln/>
                <a:solidFill>
                  <a:srgbClr val="002060"/>
                </a:solidFill>
                <a:latin typeface="Times New Roman" panose="02020603050405020304" pitchFamily="18" charset="0"/>
                <a:cs typeface="Times New Roman" panose="02020603050405020304" pitchFamily="18" charset="0"/>
              </a:rPr>
              <a:t>Nơi</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có</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trăm</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nghề</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thủ</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công</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truyền</a:t>
            </a:r>
            <a:r>
              <a:rPr lang="en-US" sz="6000" b="1" dirty="0">
                <a:ln/>
                <a:solidFill>
                  <a:srgbClr val="002060"/>
                </a:solidFill>
                <a:latin typeface="Times New Roman" panose="02020603050405020304" pitchFamily="18" charset="0"/>
                <a:cs typeface="Times New Roman" panose="02020603050405020304" pitchFamily="18" charset="0"/>
              </a:rPr>
              <a:t> </a:t>
            </a:r>
            <a:r>
              <a:rPr lang="en-US" sz="6000" b="1" dirty="0" err="1">
                <a:ln/>
                <a:solidFill>
                  <a:srgbClr val="002060"/>
                </a:solidFill>
                <a:latin typeface="Times New Roman" panose="02020603050405020304" pitchFamily="18" charset="0"/>
                <a:cs typeface="Times New Roman" panose="02020603050405020304" pitchFamily="18" charset="0"/>
              </a:rPr>
              <a:t>thống</a:t>
            </a:r>
            <a:endParaRPr lang="en-US" sz="6000" b="1" dirty="0">
              <a:ln/>
              <a:solidFill>
                <a:srgbClr val="002060"/>
              </a:solidFill>
              <a:latin typeface="Times New Roman" panose="02020603050405020304" pitchFamily="18" charset="0"/>
              <a:cs typeface="Times New Roman" panose="02020603050405020304" pitchFamily="18" charset="0"/>
            </a:endParaRPr>
          </a:p>
        </p:txBody>
      </p:sp>
      <p:grpSp>
        <p:nvGrpSpPr>
          <p:cNvPr id="111" name="Google Shape;569;p33">
            <a:extLst>
              <a:ext uri="{FF2B5EF4-FFF2-40B4-BE49-F238E27FC236}">
                <a16:creationId xmlns:a16="http://schemas.microsoft.com/office/drawing/2014/main" id="{4A9C18D2-AC9E-4C47-B5C6-FF889A5A8957}"/>
              </a:ext>
            </a:extLst>
          </p:cNvPr>
          <p:cNvGrpSpPr/>
          <p:nvPr/>
        </p:nvGrpSpPr>
        <p:grpSpPr>
          <a:xfrm rot="17187461">
            <a:off x="4957474" y="4084513"/>
            <a:ext cx="1218879" cy="496090"/>
            <a:chOff x="5919077" y="1112303"/>
            <a:chExt cx="1218879" cy="496090"/>
          </a:xfrm>
        </p:grpSpPr>
        <p:sp>
          <p:nvSpPr>
            <p:cNvPr id="112" name="Google Shape;570;p33">
              <a:extLst>
                <a:ext uri="{FF2B5EF4-FFF2-40B4-BE49-F238E27FC236}">
                  <a16:creationId xmlns:a16="http://schemas.microsoft.com/office/drawing/2014/main" id="{3CA17F51-D378-4AB6-842C-826C8389400B}"/>
                </a:ext>
              </a:extLst>
            </p:cNvPr>
            <p:cNvSpPr/>
            <p:nvPr/>
          </p:nvSpPr>
          <p:spPr>
            <a:xfrm rot="-5053807">
              <a:off x="6884278" y="1350991"/>
              <a:ext cx="208637" cy="279159"/>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3" name="Google Shape;571;p33">
              <a:extLst>
                <a:ext uri="{FF2B5EF4-FFF2-40B4-BE49-F238E27FC236}">
                  <a16:creationId xmlns:a16="http://schemas.microsoft.com/office/drawing/2014/main" id="{63736A69-780C-45F5-8B6D-2CB2824C45A2}"/>
                </a:ext>
              </a:extLst>
            </p:cNvPr>
            <p:cNvSpPr/>
            <p:nvPr/>
          </p:nvSpPr>
          <p:spPr>
            <a:xfrm rot="-5053807">
              <a:off x="6311037" y="897438"/>
              <a:ext cx="355768" cy="936842"/>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a:defRPr/>
              </a:pPr>
              <a:endParaRPr/>
            </a:p>
          </p:txBody>
        </p:sp>
        <p:sp>
          <p:nvSpPr>
            <p:cNvPr id="114" name="Google Shape;572;p33">
              <a:extLst>
                <a:ext uri="{FF2B5EF4-FFF2-40B4-BE49-F238E27FC236}">
                  <a16:creationId xmlns:a16="http://schemas.microsoft.com/office/drawing/2014/main" id="{2852F591-2673-4FC8-8A54-1EE451A733AB}"/>
                </a:ext>
              </a:extLst>
            </p:cNvPr>
            <p:cNvSpPr/>
            <p:nvPr/>
          </p:nvSpPr>
          <p:spPr>
            <a:xfrm rot="-5053807">
              <a:off x="7028857" y="1476506"/>
              <a:ext cx="99366" cy="93723"/>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5" name="Google Shape;573;p33">
              <a:extLst>
                <a:ext uri="{FF2B5EF4-FFF2-40B4-BE49-F238E27FC236}">
                  <a16:creationId xmlns:a16="http://schemas.microsoft.com/office/drawing/2014/main" id="{6E5C73F6-0C5D-4C84-9946-0551CCC58D17}"/>
                </a:ext>
              </a:extLst>
            </p:cNvPr>
            <p:cNvSpPr/>
            <p:nvPr/>
          </p:nvSpPr>
          <p:spPr>
            <a:xfrm rot="-5053807">
              <a:off x="5874153" y="1172687"/>
              <a:ext cx="217532" cy="10635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6" name="Google Shape;574;p33">
              <a:extLst>
                <a:ext uri="{FF2B5EF4-FFF2-40B4-BE49-F238E27FC236}">
                  <a16:creationId xmlns:a16="http://schemas.microsoft.com/office/drawing/2014/main" id="{46DFCC7D-E9BA-4476-BE35-68405E7F89C5}"/>
                </a:ext>
              </a:extLst>
            </p:cNvPr>
            <p:cNvSpPr/>
            <p:nvPr/>
          </p:nvSpPr>
          <p:spPr>
            <a:xfrm rot="-5053807">
              <a:off x="5929236" y="1190596"/>
              <a:ext cx="246487" cy="1107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7" name="Google Shape;575;p33">
              <a:extLst>
                <a:ext uri="{FF2B5EF4-FFF2-40B4-BE49-F238E27FC236}">
                  <a16:creationId xmlns:a16="http://schemas.microsoft.com/office/drawing/2014/main" id="{4F34AFA6-CDFB-405E-992D-E4D72F4BE155}"/>
                </a:ext>
              </a:extLst>
            </p:cNvPr>
            <p:cNvSpPr/>
            <p:nvPr/>
          </p:nvSpPr>
          <p:spPr>
            <a:xfrm rot="-5053807">
              <a:off x="5940279" y="1231350"/>
              <a:ext cx="177894" cy="4176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8" name="Google Shape;576;p33">
              <a:extLst>
                <a:ext uri="{FF2B5EF4-FFF2-40B4-BE49-F238E27FC236}">
                  <a16:creationId xmlns:a16="http://schemas.microsoft.com/office/drawing/2014/main" id="{0CF96B55-4880-4BDB-8B53-76CBCFAD69B3}"/>
                </a:ext>
              </a:extLst>
            </p:cNvPr>
            <p:cNvSpPr/>
            <p:nvPr/>
          </p:nvSpPr>
          <p:spPr>
            <a:xfrm rot="-5053807">
              <a:off x="5981675" y="1215979"/>
              <a:ext cx="177874" cy="41758"/>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9" name="Google Shape;577;p33">
              <a:extLst>
                <a:ext uri="{FF2B5EF4-FFF2-40B4-BE49-F238E27FC236}">
                  <a16:creationId xmlns:a16="http://schemas.microsoft.com/office/drawing/2014/main" id="{773DFB2D-0DD1-4C12-89C1-AE4E178F9B12}"/>
                </a:ext>
              </a:extLst>
            </p:cNvPr>
            <p:cNvSpPr/>
            <p:nvPr/>
          </p:nvSpPr>
          <p:spPr>
            <a:xfrm rot="-5053807">
              <a:off x="6420406" y="990467"/>
              <a:ext cx="150120" cy="829096"/>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0" name="Google Shape;578;p33">
              <a:extLst>
                <a:ext uri="{FF2B5EF4-FFF2-40B4-BE49-F238E27FC236}">
                  <a16:creationId xmlns:a16="http://schemas.microsoft.com/office/drawing/2014/main" id="{3D332553-3EA5-4A58-9D09-6EB4E6A5AC42}"/>
                </a:ext>
              </a:extLst>
            </p:cNvPr>
            <p:cNvSpPr/>
            <p:nvPr/>
          </p:nvSpPr>
          <p:spPr>
            <a:xfrm rot="-5053807">
              <a:off x="6439781" y="920001"/>
              <a:ext cx="150120" cy="829076"/>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1" name="Google Shape;579;p33">
              <a:extLst>
                <a:ext uri="{FF2B5EF4-FFF2-40B4-BE49-F238E27FC236}">
                  <a16:creationId xmlns:a16="http://schemas.microsoft.com/office/drawing/2014/main" id="{3DA7D03F-43DE-4FA3-83A2-49478712370E}"/>
                </a:ext>
              </a:extLst>
            </p:cNvPr>
            <p:cNvSpPr/>
            <p:nvPr/>
          </p:nvSpPr>
          <p:spPr>
            <a:xfrm rot="-5053807">
              <a:off x="6740997" y="1279958"/>
              <a:ext cx="54287" cy="18444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2" name="Google Shape;580;p33">
              <a:extLst>
                <a:ext uri="{FF2B5EF4-FFF2-40B4-BE49-F238E27FC236}">
                  <a16:creationId xmlns:a16="http://schemas.microsoft.com/office/drawing/2014/main" id="{E841863B-0213-43EC-816C-4F161E897434}"/>
                </a:ext>
              </a:extLst>
            </p:cNvPr>
            <p:cNvSpPr/>
            <p:nvPr/>
          </p:nvSpPr>
          <p:spPr>
            <a:xfrm rot="-5053807">
              <a:off x="6641429" y="1328923"/>
              <a:ext cx="26068" cy="23019"/>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96" name="Google Shape;3043;p52">
            <a:extLst>
              <a:ext uri="{FF2B5EF4-FFF2-40B4-BE49-F238E27FC236}">
                <a16:creationId xmlns:a16="http://schemas.microsoft.com/office/drawing/2014/main" id="{EEE9CAC7-5969-45F7-92BC-BCE0F842BCBC}"/>
              </a:ext>
            </a:extLst>
          </p:cNvPr>
          <p:cNvGrpSpPr/>
          <p:nvPr/>
        </p:nvGrpSpPr>
        <p:grpSpPr>
          <a:xfrm>
            <a:off x="4153338" y="3628669"/>
            <a:ext cx="1189227" cy="1244328"/>
            <a:chOff x="2755338" y="1954707"/>
            <a:chExt cx="385525" cy="454043"/>
          </a:xfrm>
        </p:grpSpPr>
        <p:sp>
          <p:nvSpPr>
            <p:cNvPr id="97" name="Google Shape;3044;p52">
              <a:extLst>
                <a:ext uri="{FF2B5EF4-FFF2-40B4-BE49-F238E27FC236}">
                  <a16:creationId xmlns:a16="http://schemas.microsoft.com/office/drawing/2014/main" id="{6C15C357-33C7-4B57-9047-3604FF481A65}"/>
                </a:ext>
              </a:extLst>
            </p:cNvPr>
            <p:cNvSpPr/>
            <p:nvPr/>
          </p:nvSpPr>
          <p:spPr>
            <a:xfrm>
              <a:off x="2850756" y="2294131"/>
              <a:ext cx="194124" cy="114602"/>
            </a:xfrm>
            <a:custGeom>
              <a:avLst/>
              <a:gdLst/>
              <a:ahLst/>
              <a:cxnLst/>
              <a:rect l="l" t="t" r="r" b="b"/>
              <a:pathLst>
                <a:path w="11344" h="6697" extrusionOk="0">
                  <a:moveTo>
                    <a:pt x="2778" y="1"/>
                  </a:moveTo>
                  <a:cubicBezTo>
                    <a:pt x="2778" y="1"/>
                    <a:pt x="881" y="1434"/>
                    <a:pt x="0" y="4032"/>
                  </a:cubicBezTo>
                  <a:lnTo>
                    <a:pt x="2014" y="6696"/>
                  </a:lnTo>
                  <a:lnTo>
                    <a:pt x="9331" y="6696"/>
                  </a:lnTo>
                  <a:lnTo>
                    <a:pt x="11344" y="4032"/>
                  </a:lnTo>
                  <a:cubicBezTo>
                    <a:pt x="10463" y="1436"/>
                    <a:pt x="8567" y="1"/>
                    <a:pt x="85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 name="Google Shape;3045;p52">
              <a:extLst>
                <a:ext uri="{FF2B5EF4-FFF2-40B4-BE49-F238E27FC236}">
                  <a16:creationId xmlns:a16="http://schemas.microsoft.com/office/drawing/2014/main" id="{1D577BE1-1AF5-4920-BA7C-5C261C44E996}"/>
                </a:ext>
              </a:extLst>
            </p:cNvPr>
            <p:cNvSpPr/>
            <p:nvPr/>
          </p:nvSpPr>
          <p:spPr>
            <a:xfrm>
              <a:off x="2910958" y="2256912"/>
              <a:ext cx="73738" cy="73704"/>
            </a:xfrm>
            <a:custGeom>
              <a:avLst/>
              <a:gdLst/>
              <a:ahLst/>
              <a:cxnLst/>
              <a:rect l="l" t="t" r="r" b="b"/>
              <a:pathLst>
                <a:path w="4309" h="4307" extrusionOk="0">
                  <a:moveTo>
                    <a:pt x="2154" y="0"/>
                  </a:moveTo>
                  <a:cubicBezTo>
                    <a:pt x="962" y="0"/>
                    <a:pt x="0" y="965"/>
                    <a:pt x="0" y="2154"/>
                  </a:cubicBezTo>
                  <a:cubicBezTo>
                    <a:pt x="0" y="3343"/>
                    <a:pt x="965" y="4307"/>
                    <a:pt x="2154" y="4307"/>
                  </a:cubicBezTo>
                  <a:cubicBezTo>
                    <a:pt x="3344" y="4307"/>
                    <a:pt x="4308" y="3343"/>
                    <a:pt x="4308" y="2154"/>
                  </a:cubicBezTo>
                  <a:cubicBezTo>
                    <a:pt x="4308" y="963"/>
                    <a:pt x="3344" y="0"/>
                    <a:pt x="215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99" name="Google Shape;3046;p52">
              <a:extLst>
                <a:ext uri="{FF2B5EF4-FFF2-40B4-BE49-F238E27FC236}">
                  <a16:creationId xmlns:a16="http://schemas.microsoft.com/office/drawing/2014/main" id="{3B66E5D8-784B-4602-AAD1-2CB6E4719C58}"/>
                </a:ext>
              </a:extLst>
            </p:cNvPr>
            <p:cNvSpPr/>
            <p:nvPr/>
          </p:nvSpPr>
          <p:spPr>
            <a:xfrm>
              <a:off x="3010432" y="2363145"/>
              <a:ext cx="41943" cy="45605"/>
            </a:xfrm>
            <a:custGeom>
              <a:avLst/>
              <a:gdLst/>
              <a:ahLst/>
              <a:cxnLst/>
              <a:rect l="l" t="t" r="r" b="b"/>
              <a:pathLst>
                <a:path w="2451" h="2665" extrusionOk="0">
                  <a:moveTo>
                    <a:pt x="0" y="1"/>
                  </a:moveTo>
                  <a:lnTo>
                    <a:pt x="0" y="2665"/>
                  </a:lnTo>
                  <a:lnTo>
                    <a:pt x="2451" y="2665"/>
                  </a:lnTo>
                  <a:cubicBezTo>
                    <a:pt x="2451" y="1675"/>
                    <a:pt x="2278" y="784"/>
                    <a:pt x="201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0" name="Google Shape;3047;p52">
              <a:extLst>
                <a:ext uri="{FF2B5EF4-FFF2-40B4-BE49-F238E27FC236}">
                  <a16:creationId xmlns:a16="http://schemas.microsoft.com/office/drawing/2014/main" id="{0635A219-9807-444C-B4F8-F4E3D76586B7}"/>
                </a:ext>
              </a:extLst>
            </p:cNvPr>
            <p:cNvSpPr/>
            <p:nvPr/>
          </p:nvSpPr>
          <p:spPr>
            <a:xfrm>
              <a:off x="2843261" y="2363128"/>
              <a:ext cx="41977" cy="45605"/>
            </a:xfrm>
            <a:custGeom>
              <a:avLst/>
              <a:gdLst/>
              <a:ahLst/>
              <a:cxnLst/>
              <a:rect l="l" t="t" r="r" b="b"/>
              <a:pathLst>
                <a:path w="2453" h="2665" extrusionOk="0">
                  <a:moveTo>
                    <a:pt x="438" y="0"/>
                  </a:moveTo>
                  <a:cubicBezTo>
                    <a:pt x="174" y="784"/>
                    <a:pt x="0" y="1673"/>
                    <a:pt x="0" y="2664"/>
                  </a:cubicBezTo>
                  <a:lnTo>
                    <a:pt x="2452" y="2664"/>
                  </a:lnTo>
                  <a:lnTo>
                    <a:pt x="2452" y="0"/>
                  </a:ln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1" name="Google Shape;3048;p52">
              <a:extLst>
                <a:ext uri="{FF2B5EF4-FFF2-40B4-BE49-F238E27FC236}">
                  <a16:creationId xmlns:a16="http://schemas.microsoft.com/office/drawing/2014/main" id="{4ED5E8E5-F422-4A78-A4EB-C8B6FC44B68D}"/>
                </a:ext>
              </a:extLst>
            </p:cNvPr>
            <p:cNvSpPr/>
            <p:nvPr/>
          </p:nvSpPr>
          <p:spPr>
            <a:xfrm>
              <a:off x="2931441" y="2344048"/>
              <a:ext cx="12800" cy="14956"/>
            </a:xfrm>
            <a:custGeom>
              <a:avLst/>
              <a:gdLst/>
              <a:ahLst/>
              <a:cxnLst/>
              <a:rect l="l" t="t" r="r" b="b"/>
              <a:pathLst>
                <a:path w="748" h="874" extrusionOk="0">
                  <a:moveTo>
                    <a:pt x="337" y="0"/>
                  </a:moveTo>
                  <a:cubicBezTo>
                    <a:pt x="320" y="0"/>
                    <a:pt x="303" y="2"/>
                    <a:pt x="287" y="5"/>
                  </a:cubicBezTo>
                  <a:cubicBezTo>
                    <a:pt x="108" y="41"/>
                    <a:pt x="0" y="265"/>
                    <a:pt x="49" y="502"/>
                  </a:cubicBezTo>
                  <a:cubicBezTo>
                    <a:pt x="93" y="720"/>
                    <a:pt x="249" y="874"/>
                    <a:pt x="411" y="874"/>
                  </a:cubicBezTo>
                  <a:cubicBezTo>
                    <a:pt x="428" y="874"/>
                    <a:pt x="445" y="872"/>
                    <a:pt x="462" y="869"/>
                  </a:cubicBezTo>
                  <a:cubicBezTo>
                    <a:pt x="642" y="836"/>
                    <a:pt x="748" y="611"/>
                    <a:pt x="699" y="372"/>
                  </a:cubicBezTo>
                  <a:cubicBezTo>
                    <a:pt x="655" y="154"/>
                    <a:pt x="499" y="0"/>
                    <a:pt x="337"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2" name="Google Shape;3049;p52">
              <a:extLst>
                <a:ext uri="{FF2B5EF4-FFF2-40B4-BE49-F238E27FC236}">
                  <a16:creationId xmlns:a16="http://schemas.microsoft.com/office/drawing/2014/main" id="{9EBFBB74-E819-415C-BA52-9AD56A07BF5E}"/>
                </a:ext>
              </a:extLst>
            </p:cNvPr>
            <p:cNvSpPr/>
            <p:nvPr/>
          </p:nvSpPr>
          <p:spPr>
            <a:xfrm>
              <a:off x="2912446" y="2355411"/>
              <a:ext cx="13793" cy="14597"/>
            </a:xfrm>
            <a:custGeom>
              <a:avLst/>
              <a:gdLst/>
              <a:ahLst/>
              <a:cxnLst/>
              <a:rect l="l" t="t" r="r" b="b"/>
              <a:pathLst>
                <a:path w="806" h="853" extrusionOk="0">
                  <a:moveTo>
                    <a:pt x="331" y="0"/>
                  </a:moveTo>
                  <a:cubicBezTo>
                    <a:pt x="294" y="0"/>
                    <a:pt x="259" y="8"/>
                    <a:pt x="225" y="23"/>
                  </a:cubicBezTo>
                  <a:cubicBezTo>
                    <a:pt x="56" y="96"/>
                    <a:pt x="0" y="338"/>
                    <a:pt x="99" y="562"/>
                  </a:cubicBezTo>
                  <a:cubicBezTo>
                    <a:pt x="178" y="739"/>
                    <a:pt x="333" y="853"/>
                    <a:pt x="476" y="853"/>
                  </a:cubicBezTo>
                  <a:cubicBezTo>
                    <a:pt x="512" y="853"/>
                    <a:pt x="547" y="846"/>
                    <a:pt x="580" y="831"/>
                  </a:cubicBezTo>
                  <a:cubicBezTo>
                    <a:pt x="749" y="756"/>
                    <a:pt x="805" y="516"/>
                    <a:pt x="706" y="291"/>
                  </a:cubicBezTo>
                  <a:cubicBezTo>
                    <a:pt x="628" y="114"/>
                    <a:pt x="474" y="0"/>
                    <a:pt x="331"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3" name="Google Shape;3050;p52">
              <a:extLst>
                <a:ext uri="{FF2B5EF4-FFF2-40B4-BE49-F238E27FC236}">
                  <a16:creationId xmlns:a16="http://schemas.microsoft.com/office/drawing/2014/main" id="{81C97ADF-DDC3-46A7-ADA2-CC95FF3C1732}"/>
                </a:ext>
              </a:extLst>
            </p:cNvPr>
            <p:cNvSpPr/>
            <p:nvPr/>
          </p:nvSpPr>
          <p:spPr>
            <a:xfrm>
              <a:off x="2951993" y="2344065"/>
              <a:ext cx="12800" cy="14991"/>
            </a:xfrm>
            <a:custGeom>
              <a:avLst/>
              <a:gdLst/>
              <a:ahLst/>
              <a:cxnLst/>
              <a:rect l="l" t="t" r="r" b="b"/>
              <a:pathLst>
                <a:path w="748" h="876" extrusionOk="0">
                  <a:moveTo>
                    <a:pt x="411" y="1"/>
                  </a:moveTo>
                  <a:cubicBezTo>
                    <a:pt x="249" y="1"/>
                    <a:pt x="93" y="157"/>
                    <a:pt x="50" y="372"/>
                  </a:cubicBezTo>
                  <a:cubicBezTo>
                    <a:pt x="1" y="613"/>
                    <a:pt x="108" y="835"/>
                    <a:pt x="287" y="871"/>
                  </a:cubicBezTo>
                  <a:cubicBezTo>
                    <a:pt x="304" y="874"/>
                    <a:pt x="320" y="876"/>
                    <a:pt x="337" y="876"/>
                  </a:cubicBezTo>
                  <a:cubicBezTo>
                    <a:pt x="499" y="876"/>
                    <a:pt x="656" y="720"/>
                    <a:pt x="700" y="503"/>
                  </a:cubicBezTo>
                  <a:cubicBezTo>
                    <a:pt x="747" y="265"/>
                    <a:pt x="643" y="42"/>
                    <a:pt x="461" y="6"/>
                  </a:cubicBezTo>
                  <a:cubicBezTo>
                    <a:pt x="444" y="2"/>
                    <a:pt x="428" y="1"/>
                    <a:pt x="411"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4" name="Google Shape;3051;p52">
              <a:extLst>
                <a:ext uri="{FF2B5EF4-FFF2-40B4-BE49-F238E27FC236}">
                  <a16:creationId xmlns:a16="http://schemas.microsoft.com/office/drawing/2014/main" id="{8CEA6EB3-1B54-4423-91B5-04F9C8636CB3}"/>
                </a:ext>
              </a:extLst>
            </p:cNvPr>
            <p:cNvSpPr/>
            <p:nvPr/>
          </p:nvSpPr>
          <p:spPr>
            <a:xfrm>
              <a:off x="2969995" y="2355394"/>
              <a:ext cx="13758" cy="14563"/>
            </a:xfrm>
            <a:custGeom>
              <a:avLst/>
              <a:gdLst/>
              <a:ahLst/>
              <a:cxnLst/>
              <a:rect l="l" t="t" r="r" b="b"/>
              <a:pathLst>
                <a:path w="804" h="851" extrusionOk="0">
                  <a:moveTo>
                    <a:pt x="474" y="1"/>
                  </a:moveTo>
                  <a:cubicBezTo>
                    <a:pt x="330" y="1"/>
                    <a:pt x="177" y="113"/>
                    <a:pt x="98" y="290"/>
                  </a:cubicBezTo>
                  <a:cubicBezTo>
                    <a:pt x="0" y="514"/>
                    <a:pt x="55" y="754"/>
                    <a:pt x="224" y="829"/>
                  </a:cubicBezTo>
                  <a:cubicBezTo>
                    <a:pt x="257" y="844"/>
                    <a:pt x="293" y="850"/>
                    <a:pt x="329" y="850"/>
                  </a:cubicBezTo>
                  <a:cubicBezTo>
                    <a:pt x="474" y="850"/>
                    <a:pt x="627" y="739"/>
                    <a:pt x="705" y="561"/>
                  </a:cubicBezTo>
                  <a:cubicBezTo>
                    <a:pt x="804" y="338"/>
                    <a:pt x="748" y="96"/>
                    <a:pt x="580" y="23"/>
                  </a:cubicBezTo>
                  <a:cubicBezTo>
                    <a:pt x="546" y="8"/>
                    <a:pt x="511" y="1"/>
                    <a:pt x="474"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5" name="Google Shape;3052;p52">
              <a:extLst>
                <a:ext uri="{FF2B5EF4-FFF2-40B4-BE49-F238E27FC236}">
                  <a16:creationId xmlns:a16="http://schemas.microsoft.com/office/drawing/2014/main" id="{0CD67BA3-D21D-494E-895F-A87942252A12}"/>
                </a:ext>
              </a:extLst>
            </p:cNvPr>
            <p:cNvSpPr/>
            <p:nvPr/>
          </p:nvSpPr>
          <p:spPr>
            <a:xfrm>
              <a:off x="2917101" y="2361845"/>
              <a:ext cx="62016" cy="33866"/>
            </a:xfrm>
            <a:custGeom>
              <a:avLst/>
              <a:gdLst/>
              <a:ahLst/>
              <a:cxnLst/>
              <a:rect l="l" t="t" r="r" b="b"/>
              <a:pathLst>
                <a:path w="3624" h="1979" extrusionOk="0">
                  <a:moveTo>
                    <a:pt x="1812" y="1"/>
                  </a:moveTo>
                  <a:cubicBezTo>
                    <a:pt x="1257" y="1"/>
                    <a:pt x="1279" y="473"/>
                    <a:pt x="798" y="473"/>
                  </a:cubicBezTo>
                  <a:cubicBezTo>
                    <a:pt x="422" y="473"/>
                    <a:pt x="0" y="1099"/>
                    <a:pt x="343" y="1669"/>
                  </a:cubicBezTo>
                  <a:cubicBezTo>
                    <a:pt x="487" y="1909"/>
                    <a:pt x="669" y="1979"/>
                    <a:pt x="874" y="1979"/>
                  </a:cubicBezTo>
                  <a:cubicBezTo>
                    <a:pt x="1155" y="1979"/>
                    <a:pt x="1480" y="1847"/>
                    <a:pt x="1812" y="1847"/>
                  </a:cubicBezTo>
                  <a:cubicBezTo>
                    <a:pt x="2144" y="1847"/>
                    <a:pt x="2470" y="1979"/>
                    <a:pt x="2752" y="1979"/>
                  </a:cubicBezTo>
                  <a:cubicBezTo>
                    <a:pt x="2957" y="1979"/>
                    <a:pt x="3139" y="1909"/>
                    <a:pt x="3283" y="1669"/>
                  </a:cubicBezTo>
                  <a:cubicBezTo>
                    <a:pt x="3624" y="1099"/>
                    <a:pt x="3204" y="473"/>
                    <a:pt x="2828" y="473"/>
                  </a:cubicBezTo>
                  <a:cubicBezTo>
                    <a:pt x="2345" y="473"/>
                    <a:pt x="2369" y="1"/>
                    <a:pt x="1812"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6" name="Google Shape;3053;p52">
              <a:extLst>
                <a:ext uri="{FF2B5EF4-FFF2-40B4-BE49-F238E27FC236}">
                  <a16:creationId xmlns:a16="http://schemas.microsoft.com/office/drawing/2014/main" id="{3572D5E8-6DBD-46FA-B58C-4A5F6804E87E}"/>
                </a:ext>
              </a:extLst>
            </p:cNvPr>
            <p:cNvSpPr/>
            <p:nvPr/>
          </p:nvSpPr>
          <p:spPr>
            <a:xfrm>
              <a:off x="2759393" y="1954707"/>
              <a:ext cx="373018" cy="189298"/>
            </a:xfrm>
            <a:custGeom>
              <a:avLst/>
              <a:gdLst/>
              <a:ahLst/>
              <a:cxnLst/>
              <a:rect l="l" t="t" r="r" b="b"/>
              <a:pathLst>
                <a:path w="21798" h="11062" extrusionOk="0">
                  <a:moveTo>
                    <a:pt x="4779" y="1"/>
                  </a:moveTo>
                  <a:cubicBezTo>
                    <a:pt x="4346" y="1"/>
                    <a:pt x="3934" y="207"/>
                    <a:pt x="3674" y="565"/>
                  </a:cubicBezTo>
                  <a:cubicBezTo>
                    <a:pt x="2502" y="2178"/>
                    <a:pt x="0" y="6222"/>
                    <a:pt x="262" y="11062"/>
                  </a:cubicBezTo>
                  <a:lnTo>
                    <a:pt x="21797" y="11062"/>
                  </a:lnTo>
                  <a:cubicBezTo>
                    <a:pt x="21796" y="5127"/>
                    <a:pt x="16965" y="296"/>
                    <a:pt x="11028" y="296"/>
                  </a:cubicBezTo>
                  <a:cubicBezTo>
                    <a:pt x="7502" y="296"/>
                    <a:pt x="5806" y="150"/>
                    <a:pt x="4996" y="18"/>
                  </a:cubicBezTo>
                  <a:cubicBezTo>
                    <a:pt x="4923" y="6"/>
                    <a:pt x="4851" y="1"/>
                    <a:pt x="477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3054;p52">
              <a:extLst>
                <a:ext uri="{FF2B5EF4-FFF2-40B4-BE49-F238E27FC236}">
                  <a16:creationId xmlns:a16="http://schemas.microsoft.com/office/drawing/2014/main" id="{4709EABB-F856-4842-ABEB-0C41B88D4CF4}"/>
                </a:ext>
              </a:extLst>
            </p:cNvPr>
            <p:cNvSpPr/>
            <p:nvPr/>
          </p:nvSpPr>
          <p:spPr>
            <a:xfrm>
              <a:off x="2759359" y="1954707"/>
              <a:ext cx="100416" cy="189298"/>
            </a:xfrm>
            <a:custGeom>
              <a:avLst/>
              <a:gdLst/>
              <a:ahLst/>
              <a:cxnLst/>
              <a:rect l="l" t="t" r="r" b="b"/>
              <a:pathLst>
                <a:path w="5868" h="11062" extrusionOk="0">
                  <a:moveTo>
                    <a:pt x="4779" y="1"/>
                  </a:moveTo>
                  <a:cubicBezTo>
                    <a:pt x="4346" y="1"/>
                    <a:pt x="3933" y="207"/>
                    <a:pt x="3674" y="565"/>
                  </a:cubicBezTo>
                  <a:cubicBezTo>
                    <a:pt x="2501" y="2178"/>
                    <a:pt x="1" y="6222"/>
                    <a:pt x="263" y="11062"/>
                  </a:cubicBezTo>
                  <a:lnTo>
                    <a:pt x="1917" y="11062"/>
                  </a:lnTo>
                  <a:cubicBezTo>
                    <a:pt x="1656" y="6222"/>
                    <a:pt x="4158" y="2178"/>
                    <a:pt x="5330" y="565"/>
                  </a:cubicBezTo>
                  <a:cubicBezTo>
                    <a:pt x="5472" y="372"/>
                    <a:pt x="5658" y="221"/>
                    <a:pt x="5867" y="126"/>
                  </a:cubicBezTo>
                  <a:cubicBezTo>
                    <a:pt x="5500" y="93"/>
                    <a:pt x="5215" y="54"/>
                    <a:pt x="4996" y="18"/>
                  </a:cubicBezTo>
                  <a:cubicBezTo>
                    <a:pt x="4924" y="6"/>
                    <a:pt x="4851" y="1"/>
                    <a:pt x="4779" y="1"/>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08" name="Google Shape;3055;p52">
              <a:extLst>
                <a:ext uri="{FF2B5EF4-FFF2-40B4-BE49-F238E27FC236}">
                  <a16:creationId xmlns:a16="http://schemas.microsoft.com/office/drawing/2014/main" id="{3603B0CE-09E4-4D86-8E32-0F3F1DF6D33F}"/>
                </a:ext>
              </a:extLst>
            </p:cNvPr>
            <p:cNvSpPr/>
            <p:nvPr/>
          </p:nvSpPr>
          <p:spPr>
            <a:xfrm>
              <a:off x="3071232" y="2109249"/>
              <a:ext cx="69631" cy="69614"/>
            </a:xfrm>
            <a:custGeom>
              <a:avLst/>
              <a:gdLst/>
              <a:ahLst/>
              <a:cxnLst/>
              <a:rect l="l" t="t" r="r" b="b"/>
              <a:pathLst>
                <a:path w="4069" h="4068" extrusionOk="0">
                  <a:moveTo>
                    <a:pt x="2034" y="0"/>
                  </a:moveTo>
                  <a:cubicBezTo>
                    <a:pt x="912" y="0"/>
                    <a:pt x="1" y="911"/>
                    <a:pt x="1" y="2034"/>
                  </a:cubicBezTo>
                  <a:cubicBezTo>
                    <a:pt x="1" y="3155"/>
                    <a:pt x="912" y="4067"/>
                    <a:pt x="2034" y="4067"/>
                  </a:cubicBezTo>
                  <a:cubicBezTo>
                    <a:pt x="3157" y="4067"/>
                    <a:pt x="4068" y="3157"/>
                    <a:pt x="4068" y="2034"/>
                  </a:cubicBezTo>
                  <a:cubicBezTo>
                    <a:pt x="4068" y="909"/>
                    <a:pt x="3157" y="0"/>
                    <a:pt x="203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9" name="Google Shape;3056;p52">
              <a:extLst>
                <a:ext uri="{FF2B5EF4-FFF2-40B4-BE49-F238E27FC236}">
                  <a16:creationId xmlns:a16="http://schemas.microsoft.com/office/drawing/2014/main" id="{F97A7B38-B1E6-4870-AA1D-292D529E53C4}"/>
                </a:ext>
              </a:extLst>
            </p:cNvPr>
            <p:cNvSpPr/>
            <p:nvPr/>
          </p:nvSpPr>
          <p:spPr>
            <a:xfrm>
              <a:off x="2790195" y="2037959"/>
              <a:ext cx="315863" cy="264029"/>
            </a:xfrm>
            <a:custGeom>
              <a:avLst/>
              <a:gdLst/>
              <a:ahLst/>
              <a:cxnLst/>
              <a:rect l="l" t="t" r="r" b="b"/>
              <a:pathLst>
                <a:path w="18458" h="15429" extrusionOk="0">
                  <a:moveTo>
                    <a:pt x="11793" y="1"/>
                  </a:moveTo>
                  <a:cubicBezTo>
                    <a:pt x="9391" y="1"/>
                    <a:pt x="7064" y="1125"/>
                    <a:pt x="4952" y="1125"/>
                  </a:cubicBezTo>
                  <a:cubicBezTo>
                    <a:pt x="4364" y="1125"/>
                    <a:pt x="3792" y="1038"/>
                    <a:pt x="3240" y="815"/>
                  </a:cubicBezTo>
                  <a:cubicBezTo>
                    <a:pt x="3046" y="736"/>
                    <a:pt x="2845" y="699"/>
                    <a:pt x="2646" y="699"/>
                  </a:cubicBezTo>
                  <a:cubicBezTo>
                    <a:pt x="2117" y="699"/>
                    <a:pt x="1607" y="965"/>
                    <a:pt x="1321" y="1441"/>
                  </a:cubicBezTo>
                  <a:cubicBezTo>
                    <a:pt x="483" y="2833"/>
                    <a:pt x="0" y="4461"/>
                    <a:pt x="0" y="6203"/>
                  </a:cubicBezTo>
                  <a:cubicBezTo>
                    <a:pt x="2" y="11273"/>
                    <a:pt x="4142" y="15419"/>
                    <a:pt x="9212" y="15429"/>
                  </a:cubicBezTo>
                  <a:cubicBezTo>
                    <a:pt x="9218" y="15429"/>
                    <a:pt x="9223" y="15429"/>
                    <a:pt x="9228" y="15429"/>
                  </a:cubicBezTo>
                  <a:cubicBezTo>
                    <a:pt x="14325" y="15429"/>
                    <a:pt x="18457" y="11296"/>
                    <a:pt x="18457" y="6200"/>
                  </a:cubicBezTo>
                  <a:lnTo>
                    <a:pt x="18457" y="6178"/>
                  </a:lnTo>
                  <a:cubicBezTo>
                    <a:pt x="18456" y="4934"/>
                    <a:pt x="18006" y="3729"/>
                    <a:pt x="17206" y="2775"/>
                  </a:cubicBezTo>
                  <a:cubicBezTo>
                    <a:pt x="15398" y="620"/>
                    <a:pt x="13575" y="1"/>
                    <a:pt x="1179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10" name="Google Shape;3057;p52">
              <a:extLst>
                <a:ext uri="{FF2B5EF4-FFF2-40B4-BE49-F238E27FC236}">
                  <a16:creationId xmlns:a16="http://schemas.microsoft.com/office/drawing/2014/main" id="{C40B04F2-263D-4AAD-A59F-9D2CD261539F}"/>
                </a:ext>
              </a:extLst>
            </p:cNvPr>
            <p:cNvSpPr/>
            <p:nvPr/>
          </p:nvSpPr>
          <p:spPr>
            <a:xfrm>
              <a:off x="2755338" y="2049903"/>
              <a:ext cx="206479" cy="252118"/>
            </a:xfrm>
            <a:custGeom>
              <a:avLst/>
              <a:gdLst/>
              <a:ahLst/>
              <a:cxnLst/>
              <a:rect l="l" t="t" r="r" b="b"/>
              <a:pathLst>
                <a:path w="12066" h="14733" extrusionOk="0">
                  <a:moveTo>
                    <a:pt x="4681" y="1"/>
                  </a:moveTo>
                  <a:cubicBezTo>
                    <a:pt x="4153" y="1"/>
                    <a:pt x="3643" y="267"/>
                    <a:pt x="3357" y="743"/>
                  </a:cubicBezTo>
                  <a:cubicBezTo>
                    <a:pt x="2851" y="1579"/>
                    <a:pt x="2479" y="2501"/>
                    <a:pt x="2258" y="3481"/>
                  </a:cubicBezTo>
                  <a:cubicBezTo>
                    <a:pt x="2186" y="3471"/>
                    <a:pt x="2113" y="3468"/>
                    <a:pt x="2035" y="3468"/>
                  </a:cubicBezTo>
                  <a:cubicBezTo>
                    <a:pt x="912" y="3468"/>
                    <a:pt x="1" y="4379"/>
                    <a:pt x="1" y="5502"/>
                  </a:cubicBezTo>
                  <a:cubicBezTo>
                    <a:pt x="1" y="6625"/>
                    <a:pt x="912" y="7535"/>
                    <a:pt x="2035" y="7535"/>
                  </a:cubicBezTo>
                  <a:cubicBezTo>
                    <a:pt x="2113" y="7535"/>
                    <a:pt x="2186" y="7530"/>
                    <a:pt x="2258" y="7523"/>
                  </a:cubicBezTo>
                  <a:cubicBezTo>
                    <a:pt x="3185" y="11632"/>
                    <a:pt x="6868" y="14724"/>
                    <a:pt x="11245" y="14732"/>
                  </a:cubicBezTo>
                  <a:cubicBezTo>
                    <a:pt x="11522" y="14732"/>
                    <a:pt x="11795" y="14719"/>
                    <a:pt x="12066" y="14697"/>
                  </a:cubicBezTo>
                  <a:cubicBezTo>
                    <a:pt x="7361" y="14287"/>
                    <a:pt x="3639" y="10313"/>
                    <a:pt x="3637" y="5505"/>
                  </a:cubicBezTo>
                  <a:cubicBezTo>
                    <a:pt x="3637" y="3891"/>
                    <a:pt x="4051" y="1459"/>
                    <a:pt x="4777" y="4"/>
                  </a:cubicBezTo>
                  <a:cubicBezTo>
                    <a:pt x="4745" y="2"/>
                    <a:pt x="4713" y="1"/>
                    <a:pt x="4681"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37" name="Google Shape;3058;p52">
              <a:extLst>
                <a:ext uri="{FF2B5EF4-FFF2-40B4-BE49-F238E27FC236}">
                  <a16:creationId xmlns:a16="http://schemas.microsoft.com/office/drawing/2014/main" id="{886F38CD-260A-4261-AF28-DAE37D7D716D}"/>
                </a:ext>
              </a:extLst>
            </p:cNvPr>
            <p:cNvSpPr/>
            <p:nvPr/>
          </p:nvSpPr>
          <p:spPr>
            <a:xfrm>
              <a:off x="2862992"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2" y="1692"/>
                    <a:pt x="801"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38" name="Google Shape;3059;p52">
              <a:extLst>
                <a:ext uri="{FF2B5EF4-FFF2-40B4-BE49-F238E27FC236}">
                  <a16:creationId xmlns:a16="http://schemas.microsoft.com/office/drawing/2014/main" id="{B2B72FA0-2C32-42E9-B02E-6E10D1F8644A}"/>
                </a:ext>
              </a:extLst>
            </p:cNvPr>
            <p:cNvSpPr/>
            <p:nvPr/>
          </p:nvSpPr>
          <p:spPr>
            <a:xfrm>
              <a:off x="285262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3"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9" name="Google Shape;3060;p52">
              <a:extLst>
                <a:ext uri="{FF2B5EF4-FFF2-40B4-BE49-F238E27FC236}">
                  <a16:creationId xmlns:a16="http://schemas.microsoft.com/office/drawing/2014/main" id="{C9E8B454-5B97-438F-BD7C-577A07D6CECE}"/>
                </a:ext>
              </a:extLst>
            </p:cNvPr>
            <p:cNvSpPr/>
            <p:nvPr/>
          </p:nvSpPr>
          <p:spPr>
            <a:xfrm>
              <a:off x="3019501"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3" y="1692"/>
                    <a:pt x="802"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40" name="Google Shape;3061;p52">
              <a:extLst>
                <a:ext uri="{FF2B5EF4-FFF2-40B4-BE49-F238E27FC236}">
                  <a16:creationId xmlns:a16="http://schemas.microsoft.com/office/drawing/2014/main" id="{0728AF79-7B33-439B-9D3B-8AFD0EFDE9D5}"/>
                </a:ext>
              </a:extLst>
            </p:cNvPr>
            <p:cNvSpPr/>
            <p:nvPr/>
          </p:nvSpPr>
          <p:spPr>
            <a:xfrm>
              <a:off x="300913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2"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1" name="Google Shape;3062;p52">
              <a:extLst>
                <a:ext uri="{FF2B5EF4-FFF2-40B4-BE49-F238E27FC236}">
                  <a16:creationId xmlns:a16="http://schemas.microsoft.com/office/drawing/2014/main" id="{96DE52C2-694D-4D76-BD73-22C1BEC4F443}"/>
                </a:ext>
              </a:extLst>
            </p:cNvPr>
            <p:cNvSpPr/>
            <p:nvPr/>
          </p:nvSpPr>
          <p:spPr>
            <a:xfrm>
              <a:off x="2926496" y="2162794"/>
              <a:ext cx="43312" cy="19970"/>
            </a:xfrm>
            <a:custGeom>
              <a:avLst/>
              <a:gdLst/>
              <a:ahLst/>
              <a:cxnLst/>
              <a:rect l="l" t="t" r="r" b="b"/>
              <a:pathLst>
                <a:path w="2531" h="1167" extrusionOk="0">
                  <a:moveTo>
                    <a:pt x="2085" y="1"/>
                  </a:moveTo>
                  <a:cubicBezTo>
                    <a:pt x="1973" y="1"/>
                    <a:pt x="1862" y="47"/>
                    <a:pt x="1783" y="138"/>
                  </a:cubicBezTo>
                  <a:cubicBezTo>
                    <a:pt x="1657" y="281"/>
                    <a:pt x="1469" y="363"/>
                    <a:pt x="1266" y="363"/>
                  </a:cubicBezTo>
                  <a:cubicBezTo>
                    <a:pt x="1061" y="363"/>
                    <a:pt x="874" y="281"/>
                    <a:pt x="748" y="138"/>
                  </a:cubicBezTo>
                  <a:cubicBezTo>
                    <a:pt x="668" y="48"/>
                    <a:pt x="558" y="2"/>
                    <a:pt x="447" y="2"/>
                  </a:cubicBezTo>
                  <a:cubicBezTo>
                    <a:pt x="353" y="2"/>
                    <a:pt x="259" y="34"/>
                    <a:pt x="182" y="101"/>
                  </a:cubicBezTo>
                  <a:cubicBezTo>
                    <a:pt x="16" y="247"/>
                    <a:pt x="0" y="500"/>
                    <a:pt x="145" y="666"/>
                  </a:cubicBezTo>
                  <a:cubicBezTo>
                    <a:pt x="423" y="983"/>
                    <a:pt x="829" y="1166"/>
                    <a:pt x="1263" y="1166"/>
                  </a:cubicBezTo>
                  <a:cubicBezTo>
                    <a:pt x="1697" y="1166"/>
                    <a:pt x="2105" y="984"/>
                    <a:pt x="2386" y="666"/>
                  </a:cubicBezTo>
                  <a:cubicBezTo>
                    <a:pt x="2531" y="500"/>
                    <a:pt x="2515" y="245"/>
                    <a:pt x="2349" y="101"/>
                  </a:cubicBezTo>
                  <a:cubicBezTo>
                    <a:pt x="2273" y="33"/>
                    <a:pt x="2179" y="1"/>
                    <a:pt x="2085" y="1"/>
                  </a:cubicBezTo>
                  <a:close/>
                </a:path>
              </a:pathLst>
            </a:custGeom>
            <a:solidFill>
              <a:srgbClr val="282828"/>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8285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anim calcmode="lin" valueType="num">
                                      <p:cBhvr>
                                        <p:cTn id="8" dur="1000" fill="hold"/>
                                        <p:tgtEl>
                                          <p:spTgt spid="590"/>
                                        </p:tgtEl>
                                        <p:attrNameLst>
                                          <p:attrName>ppt_x</p:attrName>
                                        </p:attrNameLst>
                                      </p:cBhvr>
                                      <p:tavLst>
                                        <p:tav tm="0">
                                          <p:val>
                                            <p:strVal val="#ppt_x"/>
                                          </p:val>
                                        </p:tav>
                                        <p:tav tm="100000">
                                          <p:val>
                                            <p:strVal val="#ppt_x"/>
                                          </p:val>
                                        </p:tav>
                                      </p:tavLst>
                                    </p:anim>
                                    <p:anim calcmode="lin" valueType="num">
                                      <p:cBhvr>
                                        <p:cTn id="9" dur="1000" fill="hold"/>
                                        <p:tgtEl>
                                          <p:spTgt spid="59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3"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
                                        <p:tgtEl>
                                          <p:spTgt spid="111"/>
                                        </p:tgtEl>
                                      </p:cBhvr>
                                    </p:animEffect>
                                    <p:anim calcmode="lin" valueType="num">
                                      <p:cBhvr>
                                        <p:cTn id="18" dur="400" fill="hold"/>
                                        <p:tgtEl>
                                          <p:spTgt spid="111"/>
                                        </p:tgtEl>
                                        <p:attrNameLst>
                                          <p:attrName>ppt_x</p:attrName>
                                        </p:attrNameLst>
                                      </p:cBhvr>
                                      <p:tavLst>
                                        <p:tav tm="0">
                                          <p:val>
                                            <p:strVal val="#ppt_x"/>
                                          </p:val>
                                        </p:tav>
                                        <p:tav tm="100000">
                                          <p:val>
                                            <p:strVal val="#ppt_x"/>
                                          </p:val>
                                        </p:tav>
                                      </p:tavLst>
                                    </p:anim>
                                    <p:anim calcmode="lin" valueType="num">
                                      <p:cBhvr>
                                        <p:cTn id="19" dur="400" fill="hold"/>
                                        <p:tgtEl>
                                          <p:spTgt spid="111"/>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1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1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4"/>
          <p:cNvGraphicFramePr>
            <a:graphicFrameLocks/>
          </p:cNvGraphicFramePr>
          <p:nvPr>
            <p:extLst>
              <p:ext uri="{D42A27DB-BD31-4B8C-83A1-F6EECF244321}">
                <p14:modId xmlns:p14="http://schemas.microsoft.com/office/powerpoint/2010/main" val="4017183635"/>
              </p:ext>
            </p:extLst>
          </p:nvPr>
        </p:nvGraphicFramePr>
        <p:xfrm>
          <a:off x="257695" y="745375"/>
          <a:ext cx="8473440" cy="609600"/>
        </p:xfrm>
        <a:graphic>
          <a:graphicData uri="http://schemas.openxmlformats.org/drawingml/2006/table">
            <a:tbl>
              <a:tblPr/>
              <a:tblGrid>
                <a:gridCol w="4009754">
                  <a:extLst>
                    <a:ext uri="{9D8B030D-6E8A-4147-A177-3AD203B41FA5}">
                      <a16:colId xmlns:a16="http://schemas.microsoft.com/office/drawing/2014/main" val="20000"/>
                    </a:ext>
                  </a:extLst>
                </a:gridCol>
                <a:gridCol w="4463686">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Tên</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làng</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nghề</a:t>
                      </a:r>
                      <a:endPar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txBody>
                  <a:tcPr marT="45654" marB="456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Sản</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phẩm</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thủ</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công</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nổi</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tiếng</a:t>
                      </a:r>
                      <a:r>
                        <a:rPr kumimoji="0" lang="en-US" sz="2400" b="1"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p>
                  </a:txBody>
                  <a:tcPr marT="45654" marB="456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Rectangle 13"/>
          <p:cNvSpPr>
            <a:spLocks noChangeArrowheads="1"/>
          </p:cNvSpPr>
          <p:nvPr/>
        </p:nvSpPr>
        <p:spPr bwMode="auto">
          <a:xfrm>
            <a:off x="4235335" y="1789950"/>
            <a:ext cx="4495800" cy="4032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990033"/>
                </a:solidFill>
                <a:latin typeface="Times New Roman" panose="02020603050405020304" pitchFamily="18" charset="0"/>
                <a:cs typeface="Times New Roman" panose="02020603050405020304" pitchFamily="18" charset="0"/>
              </a:rPr>
              <a:t>LỤA</a:t>
            </a:r>
          </a:p>
        </p:txBody>
      </p:sp>
      <p:sp>
        <p:nvSpPr>
          <p:cNvPr id="9" name="Rectangle 14"/>
          <p:cNvSpPr>
            <a:spLocks noChangeArrowheads="1"/>
          </p:cNvSpPr>
          <p:nvPr/>
        </p:nvSpPr>
        <p:spPr bwMode="auto">
          <a:xfrm>
            <a:off x="257695" y="2323350"/>
            <a:ext cx="4179253"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0000FF"/>
                </a:solidFill>
                <a:latin typeface="Times New Roman" panose="02020603050405020304" pitchFamily="18" charset="0"/>
                <a:cs typeface="Times New Roman" panose="02020603050405020304" pitchFamily="18" charset="0"/>
              </a:rPr>
              <a:t>BÁT TRÀNG ( HÀ NỘI )</a:t>
            </a:r>
          </a:p>
        </p:txBody>
      </p:sp>
      <p:sp>
        <p:nvSpPr>
          <p:cNvPr id="10" name="Rectangle 15"/>
          <p:cNvSpPr>
            <a:spLocks noChangeArrowheads="1"/>
          </p:cNvSpPr>
          <p:nvPr/>
        </p:nvSpPr>
        <p:spPr bwMode="auto">
          <a:xfrm>
            <a:off x="257695" y="2856750"/>
            <a:ext cx="4179253"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0000FF"/>
                </a:solidFill>
                <a:latin typeface="Times New Roman" panose="02020603050405020304" pitchFamily="18" charset="0"/>
                <a:cs typeface="Times New Roman" panose="02020603050405020304" pitchFamily="18" charset="0"/>
              </a:rPr>
              <a:t>KIM SƠN ( NINH BÌNH)</a:t>
            </a:r>
          </a:p>
        </p:txBody>
      </p:sp>
      <p:sp>
        <p:nvSpPr>
          <p:cNvPr id="11" name="Rectangle 16"/>
          <p:cNvSpPr>
            <a:spLocks noChangeArrowheads="1"/>
          </p:cNvSpPr>
          <p:nvPr/>
        </p:nvSpPr>
        <p:spPr bwMode="auto">
          <a:xfrm>
            <a:off x="257695" y="3390150"/>
            <a:ext cx="4179253"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0000FF"/>
                </a:solidFill>
                <a:latin typeface="Times New Roman" panose="02020603050405020304" pitchFamily="18" charset="0"/>
                <a:cs typeface="Times New Roman" panose="02020603050405020304" pitchFamily="18" charset="0"/>
              </a:rPr>
              <a:t>ĐỒNG SÂM (THÁI BÌNH)</a:t>
            </a:r>
          </a:p>
        </p:txBody>
      </p:sp>
      <p:sp>
        <p:nvSpPr>
          <p:cNvPr id="12" name="Rectangle 17"/>
          <p:cNvSpPr>
            <a:spLocks noChangeArrowheads="1"/>
          </p:cNvSpPr>
          <p:nvPr/>
        </p:nvSpPr>
        <p:spPr bwMode="auto">
          <a:xfrm>
            <a:off x="257695" y="3923550"/>
            <a:ext cx="4179253"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0000FF"/>
                </a:solidFill>
                <a:latin typeface="Times New Roman" panose="02020603050405020304" pitchFamily="18" charset="0"/>
                <a:cs typeface="Times New Roman" panose="02020603050405020304" pitchFamily="18" charset="0"/>
              </a:rPr>
              <a:t>ĐỒNG KỊ ( BẮC NINH )</a:t>
            </a:r>
          </a:p>
        </p:txBody>
      </p:sp>
      <p:sp>
        <p:nvSpPr>
          <p:cNvPr id="13" name="Rectangle 18"/>
          <p:cNvSpPr>
            <a:spLocks noChangeArrowheads="1"/>
          </p:cNvSpPr>
          <p:nvPr/>
        </p:nvSpPr>
        <p:spPr bwMode="auto">
          <a:xfrm>
            <a:off x="4235335" y="2323350"/>
            <a:ext cx="44958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990033"/>
                </a:solidFill>
                <a:latin typeface="Times New Roman" panose="02020603050405020304" pitchFamily="18" charset="0"/>
                <a:cs typeface="Times New Roman" panose="02020603050405020304" pitchFamily="18" charset="0"/>
              </a:rPr>
              <a:t>GỐM SỨ</a:t>
            </a:r>
          </a:p>
        </p:txBody>
      </p:sp>
      <p:sp>
        <p:nvSpPr>
          <p:cNvPr id="15" name="Rectangle 19"/>
          <p:cNvSpPr>
            <a:spLocks noChangeArrowheads="1"/>
          </p:cNvSpPr>
          <p:nvPr/>
        </p:nvSpPr>
        <p:spPr bwMode="auto">
          <a:xfrm>
            <a:off x="4235335" y="2856750"/>
            <a:ext cx="44958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990033"/>
                </a:solidFill>
                <a:latin typeface="Times New Roman" panose="02020603050405020304" pitchFamily="18" charset="0"/>
                <a:cs typeface="Times New Roman" panose="02020603050405020304" pitchFamily="18" charset="0"/>
              </a:rPr>
              <a:t>CHIẾU CÓI</a:t>
            </a:r>
          </a:p>
        </p:txBody>
      </p:sp>
      <p:sp>
        <p:nvSpPr>
          <p:cNvPr id="16" name="Rectangle 20"/>
          <p:cNvSpPr>
            <a:spLocks noChangeArrowheads="1"/>
          </p:cNvSpPr>
          <p:nvPr/>
        </p:nvSpPr>
        <p:spPr bwMode="auto">
          <a:xfrm>
            <a:off x="4235335" y="3390150"/>
            <a:ext cx="44958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990033"/>
                </a:solidFill>
                <a:latin typeface="Times New Roman" panose="02020603050405020304" pitchFamily="18" charset="0"/>
                <a:cs typeface="Times New Roman" panose="02020603050405020304" pitchFamily="18" charset="0"/>
              </a:rPr>
              <a:t>CHẠM BẠC</a:t>
            </a:r>
          </a:p>
        </p:txBody>
      </p:sp>
      <p:sp>
        <p:nvSpPr>
          <p:cNvPr id="17" name="Rectangle 21"/>
          <p:cNvSpPr>
            <a:spLocks noChangeArrowheads="1"/>
          </p:cNvSpPr>
          <p:nvPr/>
        </p:nvSpPr>
        <p:spPr bwMode="auto">
          <a:xfrm>
            <a:off x="4235335" y="3923550"/>
            <a:ext cx="44958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990033"/>
                </a:solidFill>
                <a:latin typeface="Times New Roman" panose="02020603050405020304" pitchFamily="18" charset="0"/>
                <a:cs typeface="Times New Roman" panose="02020603050405020304" pitchFamily="18" charset="0"/>
              </a:rPr>
              <a:t>ĐỒ GỖ</a:t>
            </a:r>
          </a:p>
        </p:txBody>
      </p:sp>
      <p:sp>
        <p:nvSpPr>
          <p:cNvPr id="18" name="Rectangle 17"/>
          <p:cNvSpPr>
            <a:spLocks noChangeArrowheads="1"/>
          </p:cNvSpPr>
          <p:nvPr/>
        </p:nvSpPr>
        <p:spPr bwMode="auto">
          <a:xfrm>
            <a:off x="257695" y="1789950"/>
            <a:ext cx="3977640" cy="4032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US" altLang="en-US" sz="2000" b="1">
                <a:solidFill>
                  <a:srgbClr val="0000FF"/>
                </a:solidFill>
                <a:latin typeface="Times New Roman" panose="02020603050405020304" pitchFamily="18" charset="0"/>
                <a:cs typeface="Times New Roman" panose="02020603050405020304" pitchFamily="18" charset="0"/>
              </a:rPr>
              <a:t>VẠN PHÚC ( HÀ TÂY )</a:t>
            </a:r>
          </a:p>
        </p:txBody>
      </p:sp>
    </p:spTree>
    <p:extLst>
      <p:ext uri="{BB962C8B-B14F-4D97-AF65-F5344CB8AC3E}">
        <p14:creationId xmlns:p14="http://schemas.microsoft.com/office/powerpoint/2010/main" val="15953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additive="base">
                                        <p:cTn id="3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 calcmode="lin" valueType="num">
                                      <p:cBhvr additive="base">
                                        <p:cTn id="4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 calcmode="lin" valueType="num">
                                      <p:cBhvr additive="base">
                                        <p:cTn id="6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 calcmode="lin" valueType="num">
                                      <p:cBhvr additive="base">
                                        <p:cTn id="6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A21F70-3C82-4F57-98F4-9FA7304CEFB2}"/>
              </a:ext>
            </a:extLst>
          </p:cNvPr>
          <p:cNvSpPr/>
          <p:nvPr/>
        </p:nvSpPr>
        <p:spPr>
          <a:xfrm>
            <a:off x="3534263" y="4332585"/>
            <a:ext cx="2274982"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150AF4"/>
                </a:solidFill>
                <a:latin typeface="Times New Roman" panose="02020603050405020304" pitchFamily="18" charset="0"/>
                <a:cs typeface="Times New Roman" panose="02020603050405020304" pitchFamily="18" charset="0"/>
              </a:rPr>
              <a:t>Làm chiếu</a:t>
            </a:r>
            <a:endParaRPr lang="en-US" sz="3600" b="1" dirty="0">
              <a:ln/>
              <a:solidFill>
                <a:srgbClr val="150AF4"/>
              </a:solidFill>
              <a:latin typeface="Times New Roman" panose="02020603050405020304" pitchFamily="18" charset="0"/>
              <a:cs typeface="Times New Roman" panose="02020603050405020304" pitchFamily="18" charset="0"/>
            </a:endParaRPr>
          </a:p>
        </p:txBody>
      </p:sp>
      <p:pic>
        <p:nvPicPr>
          <p:cNvPr id="5" name="Picture 7" descr="11903662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05938" y="349532"/>
            <a:ext cx="3983182" cy="3906583"/>
          </a:xfrm>
          <a:prstGeom prst="rect">
            <a:avLst/>
          </a:prstGeom>
          <a:noFill/>
          <a:ln>
            <a:noFill/>
          </a:ln>
        </p:spPr>
      </p:pic>
      <p:pic>
        <p:nvPicPr>
          <p:cNvPr id="6" name="Picture 8" descr="Xem h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88131" y="348497"/>
            <a:ext cx="3949934" cy="3907617"/>
          </a:xfrm>
          <a:prstGeom prst="rect">
            <a:avLst/>
          </a:prstGeom>
          <a:noFill/>
          <a:ln>
            <a:noFill/>
          </a:ln>
        </p:spPr>
      </p:pic>
    </p:spTree>
    <p:extLst>
      <p:ext uri="{BB962C8B-B14F-4D97-AF65-F5344CB8AC3E}">
        <p14:creationId xmlns:p14="http://schemas.microsoft.com/office/powerpoint/2010/main" val="283521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6" name="TextBox 5">
            <a:extLst>
              <a:ext uri="{FF2B5EF4-FFF2-40B4-BE49-F238E27FC236}">
                <a16:creationId xmlns:a16="http://schemas.microsoft.com/office/drawing/2014/main" id="{B3B651F9-1068-4F8D-AB2B-E115DC96ED24}"/>
              </a:ext>
            </a:extLst>
          </p:cNvPr>
          <p:cNvSpPr txBox="1"/>
          <p:nvPr/>
        </p:nvSpPr>
        <p:spPr>
          <a:xfrm>
            <a:off x="1352095" y="302802"/>
            <a:ext cx="7472314" cy="523220"/>
          </a:xfrm>
          <a:prstGeom prst="rect">
            <a:avLst/>
          </a:prstGeom>
          <a:noFill/>
        </p:spPr>
        <p:txBody>
          <a:bodyPr wrap="square" rtlCol="0">
            <a:spAutoFit/>
          </a:bodyPr>
          <a:lstStyle/>
          <a:p>
            <a:r>
              <a:rPr lang="en-US" sz="2800" b="1" dirty="0" err="1">
                <a:solidFill>
                  <a:srgbClr val="150AF4"/>
                </a:solidFill>
                <a:latin typeface="HP001 4 hàng" panose="020B0603050302020204" pitchFamily="34" charset="0"/>
              </a:rPr>
              <a:t>Thứ</a:t>
            </a:r>
            <a:r>
              <a:rPr lang="en-US" sz="2800" b="1" dirty="0">
                <a:solidFill>
                  <a:srgbClr val="150AF4"/>
                </a:solidFill>
                <a:latin typeface="HP001 4 hàng" panose="020B0603050302020204" pitchFamily="34" charset="0"/>
              </a:rPr>
              <a:t>   </a:t>
            </a:r>
            <a:r>
              <a:rPr lang="en-US" sz="2800" b="1" dirty="0" err="1">
                <a:solidFill>
                  <a:srgbClr val="150AF4"/>
                </a:solidFill>
                <a:latin typeface="HP001 4 hàng" panose="020B0603050302020204" pitchFamily="34" charset="0"/>
              </a:rPr>
              <a:t>ngày</a:t>
            </a:r>
            <a:r>
              <a:rPr lang="en-US" sz="2800" b="1" dirty="0">
                <a:solidFill>
                  <a:srgbClr val="150AF4"/>
                </a:solidFill>
                <a:latin typeface="HP001 4 hàng" panose="020B0603050302020204" pitchFamily="34" charset="0"/>
              </a:rPr>
              <a:t>    </a:t>
            </a:r>
            <a:r>
              <a:rPr lang="en-US" sz="2800" b="1" dirty="0" err="1">
                <a:solidFill>
                  <a:srgbClr val="150AF4"/>
                </a:solidFill>
                <a:latin typeface="HP001 4 hàng" panose="020B0603050302020204" pitchFamily="34" charset="0"/>
              </a:rPr>
              <a:t>tháng</a:t>
            </a:r>
            <a:r>
              <a:rPr lang="en-US" sz="2800" b="1" dirty="0">
                <a:solidFill>
                  <a:srgbClr val="150AF4"/>
                </a:solidFill>
                <a:latin typeface="HP001 4 hàng" panose="020B0603050302020204" pitchFamily="34" charset="0"/>
              </a:rPr>
              <a:t> 12 </a:t>
            </a:r>
            <a:r>
              <a:rPr lang="en-US" sz="2800" b="1" dirty="0" err="1">
                <a:solidFill>
                  <a:srgbClr val="150AF4"/>
                </a:solidFill>
                <a:latin typeface="HP001 4 hàng" panose="020B0603050302020204" pitchFamily="34" charset="0"/>
              </a:rPr>
              <a:t>năm</a:t>
            </a:r>
            <a:r>
              <a:rPr lang="en-US" sz="2800" b="1" dirty="0">
                <a:solidFill>
                  <a:srgbClr val="150AF4"/>
                </a:solidFill>
                <a:latin typeface="HP001 4 hàng" panose="020B0603050302020204" pitchFamily="34" charset="0"/>
              </a:rPr>
              <a:t> 2021</a:t>
            </a:r>
          </a:p>
        </p:txBody>
      </p:sp>
      <p:sp>
        <p:nvSpPr>
          <p:cNvPr id="15" name="TextBox 14">
            <a:extLst>
              <a:ext uri="{FF2B5EF4-FFF2-40B4-BE49-F238E27FC236}">
                <a16:creationId xmlns:a16="http://schemas.microsoft.com/office/drawing/2014/main" id="{D0FAD556-6724-4B5A-A8A7-022792734441}"/>
              </a:ext>
            </a:extLst>
          </p:cNvPr>
          <p:cNvSpPr txBox="1"/>
          <p:nvPr/>
        </p:nvSpPr>
        <p:spPr>
          <a:xfrm>
            <a:off x="3910346" y="907964"/>
            <a:ext cx="1327485" cy="584775"/>
          </a:xfrm>
          <a:prstGeom prst="rect">
            <a:avLst/>
          </a:prstGeom>
          <a:noFill/>
        </p:spPr>
        <p:txBody>
          <a:bodyPr wrap="square" rtlCol="0">
            <a:spAutoFit/>
          </a:bodyPr>
          <a:lstStyle/>
          <a:p>
            <a:r>
              <a:rPr lang="en-US" sz="2800" b="1" dirty="0" err="1">
                <a:solidFill>
                  <a:srgbClr val="150AF4"/>
                </a:solidFill>
                <a:latin typeface="HP001 4 hàng" panose="020B0603050302020204" pitchFamily="34" charset="0"/>
              </a:rPr>
              <a:t>Địa</a:t>
            </a:r>
            <a:r>
              <a:rPr lang="en-US" sz="3200" b="1" dirty="0">
                <a:solidFill>
                  <a:srgbClr val="150AF4"/>
                </a:solidFill>
                <a:latin typeface="HP001 4 hàng" panose="020B0603050302020204" pitchFamily="34" charset="0"/>
              </a:rPr>
              <a:t> </a:t>
            </a:r>
            <a:r>
              <a:rPr lang="en-US" sz="3200" b="1" dirty="0" err="1">
                <a:solidFill>
                  <a:srgbClr val="150AF4"/>
                </a:solidFill>
                <a:latin typeface="HP001 4 hàng" panose="020B0603050302020204" pitchFamily="34" charset="0"/>
              </a:rPr>
              <a:t>lí</a:t>
            </a:r>
            <a:endParaRPr lang="en-US" sz="3200" b="1" dirty="0">
              <a:solidFill>
                <a:srgbClr val="150AF4"/>
              </a:solidFill>
              <a:latin typeface="HP001 4 hàng" panose="020B0603050302020204" pitchFamily="34" charset="0"/>
            </a:endParaRPr>
          </a:p>
        </p:txBody>
      </p:sp>
      <p:sp>
        <p:nvSpPr>
          <p:cNvPr id="16" name="TextBox 15">
            <a:extLst>
              <a:ext uri="{FF2B5EF4-FFF2-40B4-BE49-F238E27FC236}">
                <a16:creationId xmlns:a16="http://schemas.microsoft.com/office/drawing/2014/main" id="{990BB470-6EA9-4961-B8AF-5708403BDC39}"/>
              </a:ext>
            </a:extLst>
          </p:cNvPr>
          <p:cNvSpPr txBox="1"/>
          <p:nvPr/>
        </p:nvSpPr>
        <p:spPr>
          <a:xfrm>
            <a:off x="645317" y="1308937"/>
            <a:ext cx="7767969" cy="954107"/>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Hoạt</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động</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sản</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xuất</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của</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người</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dân</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p>
          <a:p>
            <a:pPr algn="ct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ở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đồng</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bằng</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Bắc</a:t>
            </a:r>
            <a:r>
              <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rgbClr val="FF0000"/>
                </a:solidFill>
                <a:effectLst>
                  <a:outerShdw blurRad="38100" dist="38100" dir="2700000" algn="tl">
                    <a:srgbClr val="000000">
                      <a:alpha val="43137"/>
                    </a:srgbClr>
                  </a:outerShdw>
                </a:effectLst>
                <a:latin typeface="HP001 4 hàng" panose="020B0603050302020204" pitchFamily="34" charset="0"/>
              </a:rPr>
              <a:t>Bộ</a:t>
            </a:r>
            <a:endParaRPr lang="en-US" sz="2800" b="1" dirty="0">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A21F70-3C82-4F57-98F4-9FA7304CEFB2}"/>
              </a:ext>
            </a:extLst>
          </p:cNvPr>
          <p:cNvSpPr/>
          <p:nvPr/>
        </p:nvSpPr>
        <p:spPr>
          <a:xfrm>
            <a:off x="3903709" y="1439949"/>
            <a:ext cx="1215396"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a:ln/>
                <a:solidFill>
                  <a:srgbClr val="150AF4"/>
                </a:solidFill>
                <a:latin typeface="Times New Roman" panose="02020603050405020304" pitchFamily="18" charset="0"/>
                <a:cs typeface="Times New Roman" panose="02020603050405020304" pitchFamily="18" charset="0"/>
              </a:rPr>
              <a:t>Gốm sứ</a:t>
            </a:r>
            <a:endParaRPr lang="en-US" sz="2400" b="1" dirty="0">
              <a:ln/>
              <a:solidFill>
                <a:srgbClr val="150AF4"/>
              </a:solidFill>
              <a:latin typeface="Times New Roman" panose="02020603050405020304" pitchFamily="18" charset="0"/>
              <a:cs typeface="Times New Roman" panose="02020603050405020304" pitchFamily="18" charset="0"/>
            </a:endParaRPr>
          </a:p>
        </p:txBody>
      </p:sp>
      <p:pic>
        <p:nvPicPr>
          <p:cNvPr id="7" name="Picture 9" descr="2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368387"/>
            <a:ext cx="354537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DSC0240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955" y="368387"/>
            <a:ext cx="366518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 y="2601884"/>
            <a:ext cx="3545378"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955" y="2601884"/>
            <a:ext cx="3665180"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9A21F70-3C82-4F57-98F4-9FA7304CEFB2}"/>
              </a:ext>
            </a:extLst>
          </p:cNvPr>
          <p:cNvSpPr/>
          <p:nvPr/>
        </p:nvSpPr>
        <p:spPr>
          <a:xfrm>
            <a:off x="3903709" y="3383019"/>
            <a:ext cx="1175322"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a:ln/>
                <a:solidFill>
                  <a:srgbClr val="150AF4"/>
                </a:solidFill>
                <a:latin typeface="Times New Roman" panose="02020603050405020304" pitchFamily="18" charset="0"/>
                <a:cs typeface="Times New Roman" panose="02020603050405020304" pitchFamily="18" charset="0"/>
              </a:rPr>
              <a:t>Chạm gỗ</a:t>
            </a:r>
            <a:endParaRPr lang="en-US" sz="2000" b="1" dirty="0">
              <a:ln/>
              <a:solidFill>
                <a:srgbClr val="150AF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8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LÀM GỐM SỨ">
            <a:hlinkClick r:id="" action="ppaction://media"/>
            <a:extLst>
              <a:ext uri="{FF2B5EF4-FFF2-40B4-BE49-F238E27FC236}">
                <a16:creationId xmlns:a16="http://schemas.microsoft.com/office/drawing/2014/main" id="{3C13060A-D91F-4E1D-A234-D9D6747A8C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9110382" cy="5162550"/>
          </a:xfrm>
          <a:prstGeom prst="rect">
            <a:avLst/>
          </a:prstGeom>
        </p:spPr>
      </p:pic>
    </p:spTree>
    <p:extLst>
      <p:ext uri="{BB962C8B-B14F-4D97-AF65-F5344CB8AC3E}">
        <p14:creationId xmlns:p14="http://schemas.microsoft.com/office/powerpoint/2010/main" val="169446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67"/>
        <p:cNvGrpSpPr/>
        <p:nvPr/>
      </p:nvGrpSpPr>
      <p:grpSpPr>
        <a:xfrm>
          <a:off x="0" y="0"/>
          <a:ext cx="0" cy="0"/>
          <a:chOff x="0" y="0"/>
          <a:chExt cx="0" cy="0"/>
        </a:xfrm>
      </p:grpSpPr>
      <p:grpSp>
        <p:nvGrpSpPr>
          <p:cNvPr id="581" name="Google Shape;581;p33"/>
          <p:cNvGrpSpPr/>
          <p:nvPr/>
        </p:nvGrpSpPr>
        <p:grpSpPr>
          <a:xfrm>
            <a:off x="1540797" y="789840"/>
            <a:ext cx="6883279" cy="3813652"/>
            <a:chOff x="1540797" y="789840"/>
            <a:chExt cx="6883279" cy="3813652"/>
          </a:xfrm>
        </p:grpSpPr>
        <p:sp>
          <p:nvSpPr>
            <p:cNvPr id="582" name="Google Shape;582;p33"/>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3" name="Google Shape;583;p33"/>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4" name="Google Shape;584;p33"/>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5" name="Google Shape;585;p33"/>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6" name="Google Shape;586;p33"/>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7" name="Google Shape;587;p33"/>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8" name="Google Shape;588;p33"/>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9" name="Google Shape;589;p33"/>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590" name="Google Shape;590;p33"/>
          <p:cNvGrpSpPr/>
          <p:nvPr/>
        </p:nvGrpSpPr>
        <p:grpSpPr>
          <a:xfrm>
            <a:off x="1540797" y="2848541"/>
            <a:ext cx="382277" cy="382291"/>
            <a:chOff x="1946450" y="2805750"/>
            <a:chExt cx="702000" cy="702025"/>
          </a:xfrm>
          <a:scene3d>
            <a:camera prst="orthographicFront">
              <a:rot lat="0" lon="0" rev="0"/>
            </a:camera>
            <a:lightRig rig="contrasting" dir="t">
              <a:rot lat="0" lon="0" rev="1500000"/>
            </a:lightRig>
          </a:scene3d>
        </p:grpSpPr>
        <p:sp>
          <p:nvSpPr>
            <p:cNvPr id="591" name="Google Shape;591;p33"/>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2" name="Google Shape;592;p33"/>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3" name="Google Shape;593;p33"/>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4" name="Google Shape;594;p33"/>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5" name="Google Shape;595;p33"/>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6" name="Google Shape;596;p33"/>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7" name="Google Shape;597;p33"/>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grpSp>
      <p:sp>
        <p:nvSpPr>
          <p:cNvPr id="4" name="Rectangle 3">
            <a:extLst>
              <a:ext uri="{FF2B5EF4-FFF2-40B4-BE49-F238E27FC236}">
                <a16:creationId xmlns:a16="http://schemas.microsoft.com/office/drawing/2014/main" id="{720C2E52-2BDB-4BBA-BD27-B33FE4535495}"/>
              </a:ext>
            </a:extLst>
          </p:cNvPr>
          <p:cNvSpPr/>
          <p:nvPr/>
        </p:nvSpPr>
        <p:spPr>
          <a:xfrm>
            <a:off x="1916380" y="1005635"/>
            <a:ext cx="6152932"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defRPr/>
            </a:pPr>
            <a:r>
              <a:rPr lang="en-US" sz="4400" b="1" dirty="0">
                <a:ln/>
                <a:solidFill>
                  <a:srgbClr val="002060"/>
                </a:solidFill>
                <a:latin typeface="Times New Roman" panose="02020603050405020304" pitchFamily="18" charset="0"/>
                <a:cs typeface="Times New Roman" panose="02020603050405020304" pitchFamily="18" charset="0"/>
              </a:rPr>
              <a:t>4. CHỢ PHIÊN</a:t>
            </a:r>
          </a:p>
        </p:txBody>
      </p:sp>
      <p:grpSp>
        <p:nvGrpSpPr>
          <p:cNvPr id="111" name="Google Shape;569;p33">
            <a:extLst>
              <a:ext uri="{FF2B5EF4-FFF2-40B4-BE49-F238E27FC236}">
                <a16:creationId xmlns:a16="http://schemas.microsoft.com/office/drawing/2014/main" id="{4A9C18D2-AC9E-4C47-B5C6-FF889A5A8957}"/>
              </a:ext>
            </a:extLst>
          </p:cNvPr>
          <p:cNvGrpSpPr/>
          <p:nvPr/>
        </p:nvGrpSpPr>
        <p:grpSpPr>
          <a:xfrm rot="17187461">
            <a:off x="4957474" y="4084513"/>
            <a:ext cx="1218879" cy="496090"/>
            <a:chOff x="5919077" y="1112303"/>
            <a:chExt cx="1218879" cy="496090"/>
          </a:xfrm>
        </p:grpSpPr>
        <p:sp>
          <p:nvSpPr>
            <p:cNvPr id="112" name="Google Shape;570;p33">
              <a:extLst>
                <a:ext uri="{FF2B5EF4-FFF2-40B4-BE49-F238E27FC236}">
                  <a16:creationId xmlns:a16="http://schemas.microsoft.com/office/drawing/2014/main" id="{3CA17F51-D378-4AB6-842C-826C8389400B}"/>
                </a:ext>
              </a:extLst>
            </p:cNvPr>
            <p:cNvSpPr/>
            <p:nvPr/>
          </p:nvSpPr>
          <p:spPr>
            <a:xfrm rot="-5053807">
              <a:off x="6884278" y="1350991"/>
              <a:ext cx="208637" cy="279159"/>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3" name="Google Shape;571;p33">
              <a:extLst>
                <a:ext uri="{FF2B5EF4-FFF2-40B4-BE49-F238E27FC236}">
                  <a16:creationId xmlns:a16="http://schemas.microsoft.com/office/drawing/2014/main" id="{63736A69-780C-45F5-8B6D-2CB2824C45A2}"/>
                </a:ext>
              </a:extLst>
            </p:cNvPr>
            <p:cNvSpPr/>
            <p:nvPr/>
          </p:nvSpPr>
          <p:spPr>
            <a:xfrm rot="-5053807">
              <a:off x="6311037" y="897438"/>
              <a:ext cx="355768" cy="936842"/>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a:defRPr/>
              </a:pPr>
              <a:endParaRPr/>
            </a:p>
          </p:txBody>
        </p:sp>
        <p:sp>
          <p:nvSpPr>
            <p:cNvPr id="114" name="Google Shape;572;p33">
              <a:extLst>
                <a:ext uri="{FF2B5EF4-FFF2-40B4-BE49-F238E27FC236}">
                  <a16:creationId xmlns:a16="http://schemas.microsoft.com/office/drawing/2014/main" id="{2852F591-2673-4FC8-8A54-1EE451A733AB}"/>
                </a:ext>
              </a:extLst>
            </p:cNvPr>
            <p:cNvSpPr/>
            <p:nvPr/>
          </p:nvSpPr>
          <p:spPr>
            <a:xfrm rot="-5053807">
              <a:off x="7028857" y="1476506"/>
              <a:ext cx="99366" cy="93723"/>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5" name="Google Shape;573;p33">
              <a:extLst>
                <a:ext uri="{FF2B5EF4-FFF2-40B4-BE49-F238E27FC236}">
                  <a16:creationId xmlns:a16="http://schemas.microsoft.com/office/drawing/2014/main" id="{6E5C73F6-0C5D-4C84-9946-0551CCC58D17}"/>
                </a:ext>
              </a:extLst>
            </p:cNvPr>
            <p:cNvSpPr/>
            <p:nvPr/>
          </p:nvSpPr>
          <p:spPr>
            <a:xfrm rot="-5053807">
              <a:off x="5874153" y="1172687"/>
              <a:ext cx="217532" cy="10635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6" name="Google Shape;574;p33">
              <a:extLst>
                <a:ext uri="{FF2B5EF4-FFF2-40B4-BE49-F238E27FC236}">
                  <a16:creationId xmlns:a16="http://schemas.microsoft.com/office/drawing/2014/main" id="{46DFCC7D-E9BA-4476-BE35-68405E7F89C5}"/>
                </a:ext>
              </a:extLst>
            </p:cNvPr>
            <p:cNvSpPr/>
            <p:nvPr/>
          </p:nvSpPr>
          <p:spPr>
            <a:xfrm rot="-5053807">
              <a:off x="5929236" y="1190596"/>
              <a:ext cx="246487" cy="1107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7" name="Google Shape;575;p33">
              <a:extLst>
                <a:ext uri="{FF2B5EF4-FFF2-40B4-BE49-F238E27FC236}">
                  <a16:creationId xmlns:a16="http://schemas.microsoft.com/office/drawing/2014/main" id="{4F34AFA6-CDFB-405E-992D-E4D72F4BE155}"/>
                </a:ext>
              </a:extLst>
            </p:cNvPr>
            <p:cNvSpPr/>
            <p:nvPr/>
          </p:nvSpPr>
          <p:spPr>
            <a:xfrm rot="-5053807">
              <a:off x="5940279" y="1231350"/>
              <a:ext cx="177894" cy="4176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8" name="Google Shape;576;p33">
              <a:extLst>
                <a:ext uri="{FF2B5EF4-FFF2-40B4-BE49-F238E27FC236}">
                  <a16:creationId xmlns:a16="http://schemas.microsoft.com/office/drawing/2014/main" id="{0CF96B55-4880-4BDB-8B53-76CBCFAD69B3}"/>
                </a:ext>
              </a:extLst>
            </p:cNvPr>
            <p:cNvSpPr/>
            <p:nvPr/>
          </p:nvSpPr>
          <p:spPr>
            <a:xfrm rot="-5053807">
              <a:off x="5981675" y="1215979"/>
              <a:ext cx="177874" cy="41758"/>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9" name="Google Shape;577;p33">
              <a:extLst>
                <a:ext uri="{FF2B5EF4-FFF2-40B4-BE49-F238E27FC236}">
                  <a16:creationId xmlns:a16="http://schemas.microsoft.com/office/drawing/2014/main" id="{773DFB2D-0DD1-4C12-89C1-AE4E178F9B12}"/>
                </a:ext>
              </a:extLst>
            </p:cNvPr>
            <p:cNvSpPr/>
            <p:nvPr/>
          </p:nvSpPr>
          <p:spPr>
            <a:xfrm rot="-5053807">
              <a:off x="6420406" y="990467"/>
              <a:ext cx="150120" cy="829096"/>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0" name="Google Shape;578;p33">
              <a:extLst>
                <a:ext uri="{FF2B5EF4-FFF2-40B4-BE49-F238E27FC236}">
                  <a16:creationId xmlns:a16="http://schemas.microsoft.com/office/drawing/2014/main" id="{3D332553-3EA5-4A58-9D09-6EB4E6A5AC42}"/>
                </a:ext>
              </a:extLst>
            </p:cNvPr>
            <p:cNvSpPr/>
            <p:nvPr/>
          </p:nvSpPr>
          <p:spPr>
            <a:xfrm rot="-5053807">
              <a:off x="6439781" y="920001"/>
              <a:ext cx="150120" cy="829076"/>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1" name="Google Shape;579;p33">
              <a:extLst>
                <a:ext uri="{FF2B5EF4-FFF2-40B4-BE49-F238E27FC236}">
                  <a16:creationId xmlns:a16="http://schemas.microsoft.com/office/drawing/2014/main" id="{3DA7D03F-43DE-4FA3-83A2-49478712370E}"/>
                </a:ext>
              </a:extLst>
            </p:cNvPr>
            <p:cNvSpPr/>
            <p:nvPr/>
          </p:nvSpPr>
          <p:spPr>
            <a:xfrm rot="-5053807">
              <a:off x="6740997" y="1279958"/>
              <a:ext cx="54287" cy="18444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2" name="Google Shape;580;p33">
              <a:extLst>
                <a:ext uri="{FF2B5EF4-FFF2-40B4-BE49-F238E27FC236}">
                  <a16:creationId xmlns:a16="http://schemas.microsoft.com/office/drawing/2014/main" id="{E841863B-0213-43EC-816C-4F161E897434}"/>
                </a:ext>
              </a:extLst>
            </p:cNvPr>
            <p:cNvSpPr/>
            <p:nvPr/>
          </p:nvSpPr>
          <p:spPr>
            <a:xfrm rot="-5053807">
              <a:off x="6641429" y="1328923"/>
              <a:ext cx="26068" cy="23019"/>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96" name="Google Shape;3043;p52">
            <a:extLst>
              <a:ext uri="{FF2B5EF4-FFF2-40B4-BE49-F238E27FC236}">
                <a16:creationId xmlns:a16="http://schemas.microsoft.com/office/drawing/2014/main" id="{EEE9CAC7-5969-45F7-92BC-BCE0F842BCBC}"/>
              </a:ext>
            </a:extLst>
          </p:cNvPr>
          <p:cNvGrpSpPr/>
          <p:nvPr/>
        </p:nvGrpSpPr>
        <p:grpSpPr>
          <a:xfrm>
            <a:off x="4288303" y="3039687"/>
            <a:ext cx="1381196" cy="1626671"/>
            <a:chOff x="2755338" y="1954707"/>
            <a:chExt cx="385525" cy="454043"/>
          </a:xfrm>
        </p:grpSpPr>
        <p:sp>
          <p:nvSpPr>
            <p:cNvPr id="97" name="Google Shape;3044;p52">
              <a:extLst>
                <a:ext uri="{FF2B5EF4-FFF2-40B4-BE49-F238E27FC236}">
                  <a16:creationId xmlns:a16="http://schemas.microsoft.com/office/drawing/2014/main" id="{6C15C357-33C7-4B57-9047-3604FF481A65}"/>
                </a:ext>
              </a:extLst>
            </p:cNvPr>
            <p:cNvSpPr/>
            <p:nvPr/>
          </p:nvSpPr>
          <p:spPr>
            <a:xfrm>
              <a:off x="2850756" y="2294131"/>
              <a:ext cx="194124" cy="114602"/>
            </a:xfrm>
            <a:custGeom>
              <a:avLst/>
              <a:gdLst/>
              <a:ahLst/>
              <a:cxnLst/>
              <a:rect l="l" t="t" r="r" b="b"/>
              <a:pathLst>
                <a:path w="11344" h="6697" extrusionOk="0">
                  <a:moveTo>
                    <a:pt x="2778" y="1"/>
                  </a:moveTo>
                  <a:cubicBezTo>
                    <a:pt x="2778" y="1"/>
                    <a:pt x="881" y="1434"/>
                    <a:pt x="0" y="4032"/>
                  </a:cubicBezTo>
                  <a:lnTo>
                    <a:pt x="2014" y="6696"/>
                  </a:lnTo>
                  <a:lnTo>
                    <a:pt x="9331" y="6696"/>
                  </a:lnTo>
                  <a:lnTo>
                    <a:pt x="11344" y="4032"/>
                  </a:lnTo>
                  <a:cubicBezTo>
                    <a:pt x="10463" y="1436"/>
                    <a:pt x="8567" y="1"/>
                    <a:pt x="85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 name="Google Shape;3045;p52">
              <a:extLst>
                <a:ext uri="{FF2B5EF4-FFF2-40B4-BE49-F238E27FC236}">
                  <a16:creationId xmlns:a16="http://schemas.microsoft.com/office/drawing/2014/main" id="{1D577BE1-1AF5-4920-BA7C-5C261C44E996}"/>
                </a:ext>
              </a:extLst>
            </p:cNvPr>
            <p:cNvSpPr/>
            <p:nvPr/>
          </p:nvSpPr>
          <p:spPr>
            <a:xfrm>
              <a:off x="2910958" y="2256912"/>
              <a:ext cx="73738" cy="73704"/>
            </a:xfrm>
            <a:custGeom>
              <a:avLst/>
              <a:gdLst/>
              <a:ahLst/>
              <a:cxnLst/>
              <a:rect l="l" t="t" r="r" b="b"/>
              <a:pathLst>
                <a:path w="4309" h="4307" extrusionOk="0">
                  <a:moveTo>
                    <a:pt x="2154" y="0"/>
                  </a:moveTo>
                  <a:cubicBezTo>
                    <a:pt x="962" y="0"/>
                    <a:pt x="0" y="965"/>
                    <a:pt x="0" y="2154"/>
                  </a:cubicBezTo>
                  <a:cubicBezTo>
                    <a:pt x="0" y="3343"/>
                    <a:pt x="965" y="4307"/>
                    <a:pt x="2154" y="4307"/>
                  </a:cubicBezTo>
                  <a:cubicBezTo>
                    <a:pt x="3344" y="4307"/>
                    <a:pt x="4308" y="3343"/>
                    <a:pt x="4308" y="2154"/>
                  </a:cubicBezTo>
                  <a:cubicBezTo>
                    <a:pt x="4308" y="963"/>
                    <a:pt x="3344" y="0"/>
                    <a:pt x="215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99" name="Google Shape;3046;p52">
              <a:extLst>
                <a:ext uri="{FF2B5EF4-FFF2-40B4-BE49-F238E27FC236}">
                  <a16:creationId xmlns:a16="http://schemas.microsoft.com/office/drawing/2014/main" id="{3B66E5D8-784B-4602-AAD1-2CB6E4719C58}"/>
                </a:ext>
              </a:extLst>
            </p:cNvPr>
            <p:cNvSpPr/>
            <p:nvPr/>
          </p:nvSpPr>
          <p:spPr>
            <a:xfrm>
              <a:off x="3010432" y="2363145"/>
              <a:ext cx="41943" cy="45605"/>
            </a:xfrm>
            <a:custGeom>
              <a:avLst/>
              <a:gdLst/>
              <a:ahLst/>
              <a:cxnLst/>
              <a:rect l="l" t="t" r="r" b="b"/>
              <a:pathLst>
                <a:path w="2451" h="2665" extrusionOk="0">
                  <a:moveTo>
                    <a:pt x="0" y="1"/>
                  </a:moveTo>
                  <a:lnTo>
                    <a:pt x="0" y="2665"/>
                  </a:lnTo>
                  <a:lnTo>
                    <a:pt x="2451" y="2665"/>
                  </a:lnTo>
                  <a:cubicBezTo>
                    <a:pt x="2451" y="1675"/>
                    <a:pt x="2278" y="784"/>
                    <a:pt x="201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0" name="Google Shape;3047;p52">
              <a:extLst>
                <a:ext uri="{FF2B5EF4-FFF2-40B4-BE49-F238E27FC236}">
                  <a16:creationId xmlns:a16="http://schemas.microsoft.com/office/drawing/2014/main" id="{0635A219-9807-444C-B4F8-F4E3D76586B7}"/>
                </a:ext>
              </a:extLst>
            </p:cNvPr>
            <p:cNvSpPr/>
            <p:nvPr/>
          </p:nvSpPr>
          <p:spPr>
            <a:xfrm>
              <a:off x="2843261" y="2363128"/>
              <a:ext cx="41977" cy="45605"/>
            </a:xfrm>
            <a:custGeom>
              <a:avLst/>
              <a:gdLst/>
              <a:ahLst/>
              <a:cxnLst/>
              <a:rect l="l" t="t" r="r" b="b"/>
              <a:pathLst>
                <a:path w="2453" h="2665" extrusionOk="0">
                  <a:moveTo>
                    <a:pt x="438" y="0"/>
                  </a:moveTo>
                  <a:cubicBezTo>
                    <a:pt x="174" y="784"/>
                    <a:pt x="0" y="1673"/>
                    <a:pt x="0" y="2664"/>
                  </a:cubicBezTo>
                  <a:lnTo>
                    <a:pt x="2452" y="2664"/>
                  </a:lnTo>
                  <a:lnTo>
                    <a:pt x="2452" y="0"/>
                  </a:ln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1" name="Google Shape;3048;p52">
              <a:extLst>
                <a:ext uri="{FF2B5EF4-FFF2-40B4-BE49-F238E27FC236}">
                  <a16:creationId xmlns:a16="http://schemas.microsoft.com/office/drawing/2014/main" id="{4ED5E8E5-F422-4A78-A4EB-C8B6FC44B68D}"/>
                </a:ext>
              </a:extLst>
            </p:cNvPr>
            <p:cNvSpPr/>
            <p:nvPr/>
          </p:nvSpPr>
          <p:spPr>
            <a:xfrm>
              <a:off x="2931441" y="2344048"/>
              <a:ext cx="12800" cy="14956"/>
            </a:xfrm>
            <a:custGeom>
              <a:avLst/>
              <a:gdLst/>
              <a:ahLst/>
              <a:cxnLst/>
              <a:rect l="l" t="t" r="r" b="b"/>
              <a:pathLst>
                <a:path w="748" h="874" extrusionOk="0">
                  <a:moveTo>
                    <a:pt x="337" y="0"/>
                  </a:moveTo>
                  <a:cubicBezTo>
                    <a:pt x="320" y="0"/>
                    <a:pt x="303" y="2"/>
                    <a:pt x="287" y="5"/>
                  </a:cubicBezTo>
                  <a:cubicBezTo>
                    <a:pt x="108" y="41"/>
                    <a:pt x="0" y="265"/>
                    <a:pt x="49" y="502"/>
                  </a:cubicBezTo>
                  <a:cubicBezTo>
                    <a:pt x="93" y="720"/>
                    <a:pt x="249" y="874"/>
                    <a:pt x="411" y="874"/>
                  </a:cubicBezTo>
                  <a:cubicBezTo>
                    <a:pt x="428" y="874"/>
                    <a:pt x="445" y="872"/>
                    <a:pt x="462" y="869"/>
                  </a:cubicBezTo>
                  <a:cubicBezTo>
                    <a:pt x="642" y="836"/>
                    <a:pt x="748" y="611"/>
                    <a:pt x="699" y="372"/>
                  </a:cubicBezTo>
                  <a:cubicBezTo>
                    <a:pt x="655" y="154"/>
                    <a:pt x="499" y="0"/>
                    <a:pt x="337"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2" name="Google Shape;3049;p52">
              <a:extLst>
                <a:ext uri="{FF2B5EF4-FFF2-40B4-BE49-F238E27FC236}">
                  <a16:creationId xmlns:a16="http://schemas.microsoft.com/office/drawing/2014/main" id="{9EBFBB74-E819-415C-BA52-9AD56A07BF5E}"/>
                </a:ext>
              </a:extLst>
            </p:cNvPr>
            <p:cNvSpPr/>
            <p:nvPr/>
          </p:nvSpPr>
          <p:spPr>
            <a:xfrm>
              <a:off x="2912446" y="2355411"/>
              <a:ext cx="13793" cy="14597"/>
            </a:xfrm>
            <a:custGeom>
              <a:avLst/>
              <a:gdLst/>
              <a:ahLst/>
              <a:cxnLst/>
              <a:rect l="l" t="t" r="r" b="b"/>
              <a:pathLst>
                <a:path w="806" h="853" extrusionOk="0">
                  <a:moveTo>
                    <a:pt x="331" y="0"/>
                  </a:moveTo>
                  <a:cubicBezTo>
                    <a:pt x="294" y="0"/>
                    <a:pt x="259" y="8"/>
                    <a:pt x="225" y="23"/>
                  </a:cubicBezTo>
                  <a:cubicBezTo>
                    <a:pt x="56" y="96"/>
                    <a:pt x="0" y="338"/>
                    <a:pt x="99" y="562"/>
                  </a:cubicBezTo>
                  <a:cubicBezTo>
                    <a:pt x="178" y="739"/>
                    <a:pt x="333" y="853"/>
                    <a:pt x="476" y="853"/>
                  </a:cubicBezTo>
                  <a:cubicBezTo>
                    <a:pt x="512" y="853"/>
                    <a:pt x="547" y="846"/>
                    <a:pt x="580" y="831"/>
                  </a:cubicBezTo>
                  <a:cubicBezTo>
                    <a:pt x="749" y="756"/>
                    <a:pt x="805" y="516"/>
                    <a:pt x="706" y="291"/>
                  </a:cubicBezTo>
                  <a:cubicBezTo>
                    <a:pt x="628" y="114"/>
                    <a:pt x="474" y="0"/>
                    <a:pt x="331"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3" name="Google Shape;3050;p52">
              <a:extLst>
                <a:ext uri="{FF2B5EF4-FFF2-40B4-BE49-F238E27FC236}">
                  <a16:creationId xmlns:a16="http://schemas.microsoft.com/office/drawing/2014/main" id="{81C97ADF-DDC3-46A7-ADA2-CC95FF3C1732}"/>
                </a:ext>
              </a:extLst>
            </p:cNvPr>
            <p:cNvSpPr/>
            <p:nvPr/>
          </p:nvSpPr>
          <p:spPr>
            <a:xfrm>
              <a:off x="2951993" y="2344065"/>
              <a:ext cx="12800" cy="14991"/>
            </a:xfrm>
            <a:custGeom>
              <a:avLst/>
              <a:gdLst/>
              <a:ahLst/>
              <a:cxnLst/>
              <a:rect l="l" t="t" r="r" b="b"/>
              <a:pathLst>
                <a:path w="748" h="876" extrusionOk="0">
                  <a:moveTo>
                    <a:pt x="411" y="1"/>
                  </a:moveTo>
                  <a:cubicBezTo>
                    <a:pt x="249" y="1"/>
                    <a:pt x="93" y="157"/>
                    <a:pt x="50" y="372"/>
                  </a:cubicBezTo>
                  <a:cubicBezTo>
                    <a:pt x="1" y="613"/>
                    <a:pt x="108" y="835"/>
                    <a:pt x="287" y="871"/>
                  </a:cubicBezTo>
                  <a:cubicBezTo>
                    <a:pt x="304" y="874"/>
                    <a:pt x="320" y="876"/>
                    <a:pt x="337" y="876"/>
                  </a:cubicBezTo>
                  <a:cubicBezTo>
                    <a:pt x="499" y="876"/>
                    <a:pt x="656" y="720"/>
                    <a:pt x="700" y="503"/>
                  </a:cubicBezTo>
                  <a:cubicBezTo>
                    <a:pt x="747" y="265"/>
                    <a:pt x="643" y="42"/>
                    <a:pt x="461" y="6"/>
                  </a:cubicBezTo>
                  <a:cubicBezTo>
                    <a:pt x="444" y="2"/>
                    <a:pt x="428" y="1"/>
                    <a:pt x="411"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4" name="Google Shape;3051;p52">
              <a:extLst>
                <a:ext uri="{FF2B5EF4-FFF2-40B4-BE49-F238E27FC236}">
                  <a16:creationId xmlns:a16="http://schemas.microsoft.com/office/drawing/2014/main" id="{8CEA6EB3-1B54-4423-91B5-04F9C8636CB3}"/>
                </a:ext>
              </a:extLst>
            </p:cNvPr>
            <p:cNvSpPr/>
            <p:nvPr/>
          </p:nvSpPr>
          <p:spPr>
            <a:xfrm>
              <a:off x="2969995" y="2355394"/>
              <a:ext cx="13758" cy="14563"/>
            </a:xfrm>
            <a:custGeom>
              <a:avLst/>
              <a:gdLst/>
              <a:ahLst/>
              <a:cxnLst/>
              <a:rect l="l" t="t" r="r" b="b"/>
              <a:pathLst>
                <a:path w="804" h="851" extrusionOk="0">
                  <a:moveTo>
                    <a:pt x="474" y="1"/>
                  </a:moveTo>
                  <a:cubicBezTo>
                    <a:pt x="330" y="1"/>
                    <a:pt x="177" y="113"/>
                    <a:pt x="98" y="290"/>
                  </a:cubicBezTo>
                  <a:cubicBezTo>
                    <a:pt x="0" y="514"/>
                    <a:pt x="55" y="754"/>
                    <a:pt x="224" y="829"/>
                  </a:cubicBezTo>
                  <a:cubicBezTo>
                    <a:pt x="257" y="844"/>
                    <a:pt x="293" y="850"/>
                    <a:pt x="329" y="850"/>
                  </a:cubicBezTo>
                  <a:cubicBezTo>
                    <a:pt x="474" y="850"/>
                    <a:pt x="627" y="739"/>
                    <a:pt x="705" y="561"/>
                  </a:cubicBezTo>
                  <a:cubicBezTo>
                    <a:pt x="804" y="338"/>
                    <a:pt x="748" y="96"/>
                    <a:pt x="580" y="23"/>
                  </a:cubicBezTo>
                  <a:cubicBezTo>
                    <a:pt x="546" y="8"/>
                    <a:pt x="511" y="1"/>
                    <a:pt x="474"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5" name="Google Shape;3052;p52">
              <a:extLst>
                <a:ext uri="{FF2B5EF4-FFF2-40B4-BE49-F238E27FC236}">
                  <a16:creationId xmlns:a16="http://schemas.microsoft.com/office/drawing/2014/main" id="{0CD67BA3-D21D-494E-895F-A87942252A12}"/>
                </a:ext>
              </a:extLst>
            </p:cNvPr>
            <p:cNvSpPr/>
            <p:nvPr/>
          </p:nvSpPr>
          <p:spPr>
            <a:xfrm>
              <a:off x="2917101" y="2361845"/>
              <a:ext cx="62016" cy="33866"/>
            </a:xfrm>
            <a:custGeom>
              <a:avLst/>
              <a:gdLst/>
              <a:ahLst/>
              <a:cxnLst/>
              <a:rect l="l" t="t" r="r" b="b"/>
              <a:pathLst>
                <a:path w="3624" h="1979" extrusionOk="0">
                  <a:moveTo>
                    <a:pt x="1812" y="1"/>
                  </a:moveTo>
                  <a:cubicBezTo>
                    <a:pt x="1257" y="1"/>
                    <a:pt x="1279" y="473"/>
                    <a:pt x="798" y="473"/>
                  </a:cubicBezTo>
                  <a:cubicBezTo>
                    <a:pt x="422" y="473"/>
                    <a:pt x="0" y="1099"/>
                    <a:pt x="343" y="1669"/>
                  </a:cubicBezTo>
                  <a:cubicBezTo>
                    <a:pt x="487" y="1909"/>
                    <a:pt x="669" y="1979"/>
                    <a:pt x="874" y="1979"/>
                  </a:cubicBezTo>
                  <a:cubicBezTo>
                    <a:pt x="1155" y="1979"/>
                    <a:pt x="1480" y="1847"/>
                    <a:pt x="1812" y="1847"/>
                  </a:cubicBezTo>
                  <a:cubicBezTo>
                    <a:pt x="2144" y="1847"/>
                    <a:pt x="2470" y="1979"/>
                    <a:pt x="2752" y="1979"/>
                  </a:cubicBezTo>
                  <a:cubicBezTo>
                    <a:pt x="2957" y="1979"/>
                    <a:pt x="3139" y="1909"/>
                    <a:pt x="3283" y="1669"/>
                  </a:cubicBezTo>
                  <a:cubicBezTo>
                    <a:pt x="3624" y="1099"/>
                    <a:pt x="3204" y="473"/>
                    <a:pt x="2828" y="473"/>
                  </a:cubicBezTo>
                  <a:cubicBezTo>
                    <a:pt x="2345" y="473"/>
                    <a:pt x="2369" y="1"/>
                    <a:pt x="1812"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6" name="Google Shape;3053;p52">
              <a:extLst>
                <a:ext uri="{FF2B5EF4-FFF2-40B4-BE49-F238E27FC236}">
                  <a16:creationId xmlns:a16="http://schemas.microsoft.com/office/drawing/2014/main" id="{3572D5E8-6DBD-46FA-B58C-4A5F6804E87E}"/>
                </a:ext>
              </a:extLst>
            </p:cNvPr>
            <p:cNvSpPr/>
            <p:nvPr/>
          </p:nvSpPr>
          <p:spPr>
            <a:xfrm>
              <a:off x="2759393" y="1954707"/>
              <a:ext cx="373018" cy="189298"/>
            </a:xfrm>
            <a:custGeom>
              <a:avLst/>
              <a:gdLst/>
              <a:ahLst/>
              <a:cxnLst/>
              <a:rect l="l" t="t" r="r" b="b"/>
              <a:pathLst>
                <a:path w="21798" h="11062" extrusionOk="0">
                  <a:moveTo>
                    <a:pt x="4779" y="1"/>
                  </a:moveTo>
                  <a:cubicBezTo>
                    <a:pt x="4346" y="1"/>
                    <a:pt x="3934" y="207"/>
                    <a:pt x="3674" y="565"/>
                  </a:cubicBezTo>
                  <a:cubicBezTo>
                    <a:pt x="2502" y="2178"/>
                    <a:pt x="0" y="6222"/>
                    <a:pt x="262" y="11062"/>
                  </a:cubicBezTo>
                  <a:lnTo>
                    <a:pt x="21797" y="11062"/>
                  </a:lnTo>
                  <a:cubicBezTo>
                    <a:pt x="21796" y="5127"/>
                    <a:pt x="16965" y="296"/>
                    <a:pt x="11028" y="296"/>
                  </a:cubicBezTo>
                  <a:cubicBezTo>
                    <a:pt x="7502" y="296"/>
                    <a:pt x="5806" y="150"/>
                    <a:pt x="4996" y="18"/>
                  </a:cubicBezTo>
                  <a:cubicBezTo>
                    <a:pt x="4923" y="6"/>
                    <a:pt x="4851" y="1"/>
                    <a:pt x="477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3054;p52">
              <a:extLst>
                <a:ext uri="{FF2B5EF4-FFF2-40B4-BE49-F238E27FC236}">
                  <a16:creationId xmlns:a16="http://schemas.microsoft.com/office/drawing/2014/main" id="{4709EABB-F856-4842-ABEB-0C41B88D4CF4}"/>
                </a:ext>
              </a:extLst>
            </p:cNvPr>
            <p:cNvSpPr/>
            <p:nvPr/>
          </p:nvSpPr>
          <p:spPr>
            <a:xfrm>
              <a:off x="2759359" y="1954707"/>
              <a:ext cx="100416" cy="189298"/>
            </a:xfrm>
            <a:custGeom>
              <a:avLst/>
              <a:gdLst/>
              <a:ahLst/>
              <a:cxnLst/>
              <a:rect l="l" t="t" r="r" b="b"/>
              <a:pathLst>
                <a:path w="5868" h="11062" extrusionOk="0">
                  <a:moveTo>
                    <a:pt x="4779" y="1"/>
                  </a:moveTo>
                  <a:cubicBezTo>
                    <a:pt x="4346" y="1"/>
                    <a:pt x="3933" y="207"/>
                    <a:pt x="3674" y="565"/>
                  </a:cubicBezTo>
                  <a:cubicBezTo>
                    <a:pt x="2501" y="2178"/>
                    <a:pt x="1" y="6222"/>
                    <a:pt x="263" y="11062"/>
                  </a:cubicBezTo>
                  <a:lnTo>
                    <a:pt x="1917" y="11062"/>
                  </a:lnTo>
                  <a:cubicBezTo>
                    <a:pt x="1656" y="6222"/>
                    <a:pt x="4158" y="2178"/>
                    <a:pt x="5330" y="565"/>
                  </a:cubicBezTo>
                  <a:cubicBezTo>
                    <a:pt x="5472" y="372"/>
                    <a:pt x="5658" y="221"/>
                    <a:pt x="5867" y="126"/>
                  </a:cubicBezTo>
                  <a:cubicBezTo>
                    <a:pt x="5500" y="93"/>
                    <a:pt x="5215" y="54"/>
                    <a:pt x="4996" y="18"/>
                  </a:cubicBezTo>
                  <a:cubicBezTo>
                    <a:pt x="4924" y="6"/>
                    <a:pt x="4851" y="1"/>
                    <a:pt x="4779" y="1"/>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08" name="Google Shape;3055;p52">
              <a:extLst>
                <a:ext uri="{FF2B5EF4-FFF2-40B4-BE49-F238E27FC236}">
                  <a16:creationId xmlns:a16="http://schemas.microsoft.com/office/drawing/2014/main" id="{3603B0CE-09E4-4D86-8E32-0F3F1DF6D33F}"/>
                </a:ext>
              </a:extLst>
            </p:cNvPr>
            <p:cNvSpPr/>
            <p:nvPr/>
          </p:nvSpPr>
          <p:spPr>
            <a:xfrm>
              <a:off x="3071232" y="2109249"/>
              <a:ext cx="69631" cy="69614"/>
            </a:xfrm>
            <a:custGeom>
              <a:avLst/>
              <a:gdLst/>
              <a:ahLst/>
              <a:cxnLst/>
              <a:rect l="l" t="t" r="r" b="b"/>
              <a:pathLst>
                <a:path w="4069" h="4068" extrusionOk="0">
                  <a:moveTo>
                    <a:pt x="2034" y="0"/>
                  </a:moveTo>
                  <a:cubicBezTo>
                    <a:pt x="912" y="0"/>
                    <a:pt x="1" y="911"/>
                    <a:pt x="1" y="2034"/>
                  </a:cubicBezTo>
                  <a:cubicBezTo>
                    <a:pt x="1" y="3155"/>
                    <a:pt x="912" y="4067"/>
                    <a:pt x="2034" y="4067"/>
                  </a:cubicBezTo>
                  <a:cubicBezTo>
                    <a:pt x="3157" y="4067"/>
                    <a:pt x="4068" y="3157"/>
                    <a:pt x="4068" y="2034"/>
                  </a:cubicBezTo>
                  <a:cubicBezTo>
                    <a:pt x="4068" y="909"/>
                    <a:pt x="3157" y="0"/>
                    <a:pt x="203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9" name="Google Shape;3056;p52">
              <a:extLst>
                <a:ext uri="{FF2B5EF4-FFF2-40B4-BE49-F238E27FC236}">
                  <a16:creationId xmlns:a16="http://schemas.microsoft.com/office/drawing/2014/main" id="{F97A7B38-B1E6-4870-AA1D-292D529E53C4}"/>
                </a:ext>
              </a:extLst>
            </p:cNvPr>
            <p:cNvSpPr/>
            <p:nvPr/>
          </p:nvSpPr>
          <p:spPr>
            <a:xfrm>
              <a:off x="2790195" y="2037959"/>
              <a:ext cx="315863" cy="264029"/>
            </a:xfrm>
            <a:custGeom>
              <a:avLst/>
              <a:gdLst/>
              <a:ahLst/>
              <a:cxnLst/>
              <a:rect l="l" t="t" r="r" b="b"/>
              <a:pathLst>
                <a:path w="18458" h="15429" extrusionOk="0">
                  <a:moveTo>
                    <a:pt x="11793" y="1"/>
                  </a:moveTo>
                  <a:cubicBezTo>
                    <a:pt x="9391" y="1"/>
                    <a:pt x="7064" y="1125"/>
                    <a:pt x="4952" y="1125"/>
                  </a:cubicBezTo>
                  <a:cubicBezTo>
                    <a:pt x="4364" y="1125"/>
                    <a:pt x="3792" y="1038"/>
                    <a:pt x="3240" y="815"/>
                  </a:cubicBezTo>
                  <a:cubicBezTo>
                    <a:pt x="3046" y="736"/>
                    <a:pt x="2845" y="699"/>
                    <a:pt x="2646" y="699"/>
                  </a:cubicBezTo>
                  <a:cubicBezTo>
                    <a:pt x="2117" y="699"/>
                    <a:pt x="1607" y="965"/>
                    <a:pt x="1321" y="1441"/>
                  </a:cubicBezTo>
                  <a:cubicBezTo>
                    <a:pt x="483" y="2833"/>
                    <a:pt x="0" y="4461"/>
                    <a:pt x="0" y="6203"/>
                  </a:cubicBezTo>
                  <a:cubicBezTo>
                    <a:pt x="2" y="11273"/>
                    <a:pt x="4142" y="15419"/>
                    <a:pt x="9212" y="15429"/>
                  </a:cubicBezTo>
                  <a:cubicBezTo>
                    <a:pt x="9218" y="15429"/>
                    <a:pt x="9223" y="15429"/>
                    <a:pt x="9228" y="15429"/>
                  </a:cubicBezTo>
                  <a:cubicBezTo>
                    <a:pt x="14325" y="15429"/>
                    <a:pt x="18457" y="11296"/>
                    <a:pt x="18457" y="6200"/>
                  </a:cubicBezTo>
                  <a:lnTo>
                    <a:pt x="18457" y="6178"/>
                  </a:lnTo>
                  <a:cubicBezTo>
                    <a:pt x="18456" y="4934"/>
                    <a:pt x="18006" y="3729"/>
                    <a:pt x="17206" y="2775"/>
                  </a:cubicBezTo>
                  <a:cubicBezTo>
                    <a:pt x="15398" y="620"/>
                    <a:pt x="13575" y="1"/>
                    <a:pt x="1179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10" name="Google Shape;3057;p52">
              <a:extLst>
                <a:ext uri="{FF2B5EF4-FFF2-40B4-BE49-F238E27FC236}">
                  <a16:creationId xmlns:a16="http://schemas.microsoft.com/office/drawing/2014/main" id="{C40B04F2-263D-4AAD-A59F-9D2CD261539F}"/>
                </a:ext>
              </a:extLst>
            </p:cNvPr>
            <p:cNvSpPr/>
            <p:nvPr/>
          </p:nvSpPr>
          <p:spPr>
            <a:xfrm>
              <a:off x="2755338" y="2049903"/>
              <a:ext cx="206479" cy="252118"/>
            </a:xfrm>
            <a:custGeom>
              <a:avLst/>
              <a:gdLst/>
              <a:ahLst/>
              <a:cxnLst/>
              <a:rect l="l" t="t" r="r" b="b"/>
              <a:pathLst>
                <a:path w="12066" h="14733" extrusionOk="0">
                  <a:moveTo>
                    <a:pt x="4681" y="1"/>
                  </a:moveTo>
                  <a:cubicBezTo>
                    <a:pt x="4153" y="1"/>
                    <a:pt x="3643" y="267"/>
                    <a:pt x="3357" y="743"/>
                  </a:cubicBezTo>
                  <a:cubicBezTo>
                    <a:pt x="2851" y="1579"/>
                    <a:pt x="2479" y="2501"/>
                    <a:pt x="2258" y="3481"/>
                  </a:cubicBezTo>
                  <a:cubicBezTo>
                    <a:pt x="2186" y="3471"/>
                    <a:pt x="2113" y="3468"/>
                    <a:pt x="2035" y="3468"/>
                  </a:cubicBezTo>
                  <a:cubicBezTo>
                    <a:pt x="912" y="3468"/>
                    <a:pt x="1" y="4379"/>
                    <a:pt x="1" y="5502"/>
                  </a:cubicBezTo>
                  <a:cubicBezTo>
                    <a:pt x="1" y="6625"/>
                    <a:pt x="912" y="7535"/>
                    <a:pt x="2035" y="7535"/>
                  </a:cubicBezTo>
                  <a:cubicBezTo>
                    <a:pt x="2113" y="7535"/>
                    <a:pt x="2186" y="7530"/>
                    <a:pt x="2258" y="7523"/>
                  </a:cubicBezTo>
                  <a:cubicBezTo>
                    <a:pt x="3185" y="11632"/>
                    <a:pt x="6868" y="14724"/>
                    <a:pt x="11245" y="14732"/>
                  </a:cubicBezTo>
                  <a:cubicBezTo>
                    <a:pt x="11522" y="14732"/>
                    <a:pt x="11795" y="14719"/>
                    <a:pt x="12066" y="14697"/>
                  </a:cubicBezTo>
                  <a:cubicBezTo>
                    <a:pt x="7361" y="14287"/>
                    <a:pt x="3639" y="10313"/>
                    <a:pt x="3637" y="5505"/>
                  </a:cubicBezTo>
                  <a:cubicBezTo>
                    <a:pt x="3637" y="3891"/>
                    <a:pt x="4051" y="1459"/>
                    <a:pt x="4777" y="4"/>
                  </a:cubicBezTo>
                  <a:cubicBezTo>
                    <a:pt x="4745" y="2"/>
                    <a:pt x="4713" y="1"/>
                    <a:pt x="4681"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37" name="Google Shape;3058;p52">
              <a:extLst>
                <a:ext uri="{FF2B5EF4-FFF2-40B4-BE49-F238E27FC236}">
                  <a16:creationId xmlns:a16="http://schemas.microsoft.com/office/drawing/2014/main" id="{886F38CD-260A-4261-AF28-DAE37D7D716D}"/>
                </a:ext>
              </a:extLst>
            </p:cNvPr>
            <p:cNvSpPr/>
            <p:nvPr/>
          </p:nvSpPr>
          <p:spPr>
            <a:xfrm>
              <a:off x="2862992"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2" y="1692"/>
                    <a:pt x="801"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38" name="Google Shape;3059;p52">
              <a:extLst>
                <a:ext uri="{FF2B5EF4-FFF2-40B4-BE49-F238E27FC236}">
                  <a16:creationId xmlns:a16="http://schemas.microsoft.com/office/drawing/2014/main" id="{B2B72FA0-2C32-42E9-B02E-6E10D1F8644A}"/>
                </a:ext>
              </a:extLst>
            </p:cNvPr>
            <p:cNvSpPr/>
            <p:nvPr/>
          </p:nvSpPr>
          <p:spPr>
            <a:xfrm>
              <a:off x="285262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3"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9" name="Google Shape;3060;p52">
              <a:extLst>
                <a:ext uri="{FF2B5EF4-FFF2-40B4-BE49-F238E27FC236}">
                  <a16:creationId xmlns:a16="http://schemas.microsoft.com/office/drawing/2014/main" id="{C9E8B454-5B97-438F-BD7C-577A07D6CECE}"/>
                </a:ext>
              </a:extLst>
            </p:cNvPr>
            <p:cNvSpPr/>
            <p:nvPr/>
          </p:nvSpPr>
          <p:spPr>
            <a:xfrm>
              <a:off x="3019501"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3" y="1692"/>
                    <a:pt x="802"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40" name="Google Shape;3061;p52">
              <a:extLst>
                <a:ext uri="{FF2B5EF4-FFF2-40B4-BE49-F238E27FC236}">
                  <a16:creationId xmlns:a16="http://schemas.microsoft.com/office/drawing/2014/main" id="{0728AF79-7B33-439B-9D3B-8AFD0EFDE9D5}"/>
                </a:ext>
              </a:extLst>
            </p:cNvPr>
            <p:cNvSpPr/>
            <p:nvPr/>
          </p:nvSpPr>
          <p:spPr>
            <a:xfrm>
              <a:off x="300913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2"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1" name="Google Shape;3062;p52">
              <a:extLst>
                <a:ext uri="{FF2B5EF4-FFF2-40B4-BE49-F238E27FC236}">
                  <a16:creationId xmlns:a16="http://schemas.microsoft.com/office/drawing/2014/main" id="{96DE52C2-694D-4D76-BD73-22C1BEC4F443}"/>
                </a:ext>
              </a:extLst>
            </p:cNvPr>
            <p:cNvSpPr/>
            <p:nvPr/>
          </p:nvSpPr>
          <p:spPr>
            <a:xfrm>
              <a:off x="2926496" y="2162794"/>
              <a:ext cx="43312" cy="19970"/>
            </a:xfrm>
            <a:custGeom>
              <a:avLst/>
              <a:gdLst/>
              <a:ahLst/>
              <a:cxnLst/>
              <a:rect l="l" t="t" r="r" b="b"/>
              <a:pathLst>
                <a:path w="2531" h="1167" extrusionOk="0">
                  <a:moveTo>
                    <a:pt x="2085" y="1"/>
                  </a:moveTo>
                  <a:cubicBezTo>
                    <a:pt x="1973" y="1"/>
                    <a:pt x="1862" y="47"/>
                    <a:pt x="1783" y="138"/>
                  </a:cubicBezTo>
                  <a:cubicBezTo>
                    <a:pt x="1657" y="281"/>
                    <a:pt x="1469" y="363"/>
                    <a:pt x="1266" y="363"/>
                  </a:cubicBezTo>
                  <a:cubicBezTo>
                    <a:pt x="1061" y="363"/>
                    <a:pt x="874" y="281"/>
                    <a:pt x="748" y="138"/>
                  </a:cubicBezTo>
                  <a:cubicBezTo>
                    <a:pt x="668" y="48"/>
                    <a:pt x="558" y="2"/>
                    <a:pt x="447" y="2"/>
                  </a:cubicBezTo>
                  <a:cubicBezTo>
                    <a:pt x="353" y="2"/>
                    <a:pt x="259" y="34"/>
                    <a:pt x="182" y="101"/>
                  </a:cubicBezTo>
                  <a:cubicBezTo>
                    <a:pt x="16" y="247"/>
                    <a:pt x="0" y="500"/>
                    <a:pt x="145" y="666"/>
                  </a:cubicBezTo>
                  <a:cubicBezTo>
                    <a:pt x="423" y="983"/>
                    <a:pt x="829" y="1166"/>
                    <a:pt x="1263" y="1166"/>
                  </a:cubicBezTo>
                  <a:cubicBezTo>
                    <a:pt x="1697" y="1166"/>
                    <a:pt x="2105" y="984"/>
                    <a:pt x="2386" y="666"/>
                  </a:cubicBezTo>
                  <a:cubicBezTo>
                    <a:pt x="2531" y="500"/>
                    <a:pt x="2515" y="245"/>
                    <a:pt x="2349" y="101"/>
                  </a:cubicBezTo>
                  <a:cubicBezTo>
                    <a:pt x="2273" y="33"/>
                    <a:pt x="2179" y="1"/>
                    <a:pt x="2085" y="1"/>
                  </a:cubicBezTo>
                  <a:close/>
                </a:path>
              </a:pathLst>
            </a:custGeom>
            <a:solidFill>
              <a:srgbClr val="282828"/>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2364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anim calcmode="lin" valueType="num">
                                      <p:cBhvr>
                                        <p:cTn id="8" dur="1000" fill="hold"/>
                                        <p:tgtEl>
                                          <p:spTgt spid="590"/>
                                        </p:tgtEl>
                                        <p:attrNameLst>
                                          <p:attrName>ppt_x</p:attrName>
                                        </p:attrNameLst>
                                      </p:cBhvr>
                                      <p:tavLst>
                                        <p:tav tm="0">
                                          <p:val>
                                            <p:strVal val="#ppt_x"/>
                                          </p:val>
                                        </p:tav>
                                        <p:tav tm="100000">
                                          <p:val>
                                            <p:strVal val="#ppt_x"/>
                                          </p:val>
                                        </p:tav>
                                      </p:tavLst>
                                    </p:anim>
                                    <p:anim calcmode="lin" valueType="num">
                                      <p:cBhvr>
                                        <p:cTn id="9" dur="1000" fill="hold"/>
                                        <p:tgtEl>
                                          <p:spTgt spid="59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3"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
                                        <p:tgtEl>
                                          <p:spTgt spid="111"/>
                                        </p:tgtEl>
                                      </p:cBhvr>
                                    </p:animEffect>
                                    <p:anim calcmode="lin" valueType="num">
                                      <p:cBhvr>
                                        <p:cTn id="18" dur="400" fill="hold"/>
                                        <p:tgtEl>
                                          <p:spTgt spid="111"/>
                                        </p:tgtEl>
                                        <p:attrNameLst>
                                          <p:attrName>ppt_x</p:attrName>
                                        </p:attrNameLst>
                                      </p:cBhvr>
                                      <p:tavLst>
                                        <p:tav tm="0">
                                          <p:val>
                                            <p:strVal val="#ppt_x"/>
                                          </p:val>
                                        </p:tav>
                                        <p:tav tm="100000">
                                          <p:val>
                                            <p:strVal val="#ppt_x"/>
                                          </p:val>
                                        </p:tav>
                                      </p:tavLst>
                                    </p:anim>
                                    <p:anim calcmode="lin" valueType="num">
                                      <p:cBhvr>
                                        <p:cTn id="19" dur="400" fill="hold"/>
                                        <p:tgtEl>
                                          <p:spTgt spid="111"/>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1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1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A21F70-3C82-4F57-98F4-9FA7304CEFB2}"/>
              </a:ext>
            </a:extLst>
          </p:cNvPr>
          <p:cNvSpPr/>
          <p:nvPr/>
        </p:nvSpPr>
        <p:spPr>
          <a:xfrm>
            <a:off x="674939" y="4332584"/>
            <a:ext cx="7794120"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spcBef>
                <a:spcPct val="50000"/>
              </a:spcBef>
              <a:buFontTx/>
              <a:buNone/>
            </a:pPr>
            <a:r>
              <a:rPr lang="en-US" altLang="en-US" sz="3200" i="1">
                <a:latin typeface="Times New Roman" panose="02020603050405020304" pitchFamily="18" charset="0"/>
                <a:cs typeface="Times New Roman" panose="02020603050405020304" pitchFamily="18" charset="0"/>
              </a:rPr>
              <a:t>Cảnh chợ phiên ở làng quê đồng bằng Bắc Bộ</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8" y="367207"/>
            <a:ext cx="4145281" cy="396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505" y="367208"/>
            <a:ext cx="3968244" cy="39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8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ng bóng Ý nghĩ: Hình đám mây 5">
            <a:extLst>
              <a:ext uri="{FF2B5EF4-FFF2-40B4-BE49-F238E27FC236}">
                <a16:creationId xmlns:a16="http://schemas.microsoft.com/office/drawing/2014/main" id="{07DBD512-FA86-4BDF-B640-AC28E0F4559D}"/>
              </a:ext>
            </a:extLst>
          </p:cNvPr>
          <p:cNvSpPr/>
          <p:nvPr/>
        </p:nvSpPr>
        <p:spPr>
          <a:xfrm>
            <a:off x="1572639" y="154113"/>
            <a:ext cx="5998720" cy="574818"/>
          </a:xfrm>
          <a:prstGeom prst="cloudCallout">
            <a:avLst>
              <a:gd name="adj1" fmla="val -49739"/>
              <a:gd name="adj2" fmla="val 48447"/>
            </a:avLst>
          </a:prstGeom>
          <a:solidFill>
            <a:srgbClr val="FFFF9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665CEA"/>
                </a:solidFill>
                <a:latin typeface="HP001 4 hàng" panose="020B0603050302020204" pitchFamily="34" charset="-93"/>
              </a:rPr>
              <a:t>   </a:t>
            </a:r>
            <a:r>
              <a:rPr lang="en-US" sz="2800" b="1" dirty="0" err="1">
                <a:solidFill>
                  <a:srgbClr val="665CEA"/>
                </a:solidFill>
                <a:latin typeface="Times New Roman" panose="02020603050405020304" pitchFamily="18" charset="0"/>
                <a:cs typeface="Times New Roman" panose="02020603050405020304" pitchFamily="18" charset="0"/>
              </a:rPr>
              <a:t>GHI</a:t>
            </a:r>
            <a:r>
              <a:rPr lang="en-US" sz="2800" b="1" dirty="0">
                <a:solidFill>
                  <a:srgbClr val="665CEA"/>
                </a:solidFill>
                <a:latin typeface="Times New Roman" panose="02020603050405020304" pitchFamily="18" charset="0"/>
                <a:cs typeface="Times New Roman" panose="02020603050405020304" pitchFamily="18" charset="0"/>
              </a:rPr>
              <a:t> </a:t>
            </a:r>
            <a:r>
              <a:rPr lang="en-US" sz="2800" b="1" dirty="0" err="1">
                <a:solidFill>
                  <a:srgbClr val="665CEA"/>
                </a:solidFill>
                <a:latin typeface="Times New Roman" panose="02020603050405020304" pitchFamily="18" charset="0"/>
                <a:cs typeface="Times New Roman" panose="02020603050405020304" pitchFamily="18" charset="0"/>
              </a:rPr>
              <a:t>NHỚ</a:t>
            </a:r>
            <a:endParaRPr lang="vi-VN" sz="2800" b="1" dirty="0">
              <a:solidFill>
                <a:srgbClr val="665CEA"/>
              </a:solidFill>
              <a:latin typeface="Times New Roman" panose="02020603050405020304" pitchFamily="18" charset="0"/>
              <a:cs typeface="Times New Roman" panose="02020603050405020304" pitchFamily="18" charset="0"/>
            </a:endParaRPr>
          </a:p>
        </p:txBody>
      </p:sp>
      <p:sp>
        <p:nvSpPr>
          <p:cNvPr id="6" name="Cuộn: Ngang 4">
            <a:extLst>
              <a:ext uri="{FF2B5EF4-FFF2-40B4-BE49-F238E27FC236}">
                <a16:creationId xmlns:a16="http://schemas.microsoft.com/office/drawing/2014/main" id="{8695A09C-3581-48D2-95E4-A10AAC1DB7DB}"/>
              </a:ext>
            </a:extLst>
          </p:cNvPr>
          <p:cNvSpPr/>
          <p:nvPr/>
        </p:nvSpPr>
        <p:spPr>
          <a:xfrm>
            <a:off x="325686" y="332447"/>
            <a:ext cx="8492627" cy="4790960"/>
          </a:xfrm>
          <a:prstGeom prst="horizontalScroll">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đồng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trăm</a:t>
            </a:r>
            <a:r>
              <a:rPr lang="en-US" sz="2800" dirty="0">
                <a:solidFill>
                  <a:srgbClr val="002060"/>
                </a:solidFill>
                <a:latin typeface="Times New Roman" panose="02020603050405020304" pitchFamily="18" charset="0"/>
                <a:cs typeface="Times New Roman" panose="02020603050405020304" pitchFamily="18" charset="0"/>
              </a:rPr>
              <a:t> </a:t>
            </a:r>
          </a:p>
          <a:p>
            <a:pPr lvl="1">
              <a:defRPr/>
            </a:pP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tiếng</a:t>
            </a:r>
            <a:r>
              <a:rPr lang="en-US" sz="2800" dirty="0">
                <a:solidFill>
                  <a:srgbClr val="002060"/>
                </a:solidFill>
                <a:latin typeface="Times New Roman" panose="02020603050405020304" pitchFamily="18" charset="0"/>
                <a:cs typeface="Times New Roman" panose="02020603050405020304" pitchFamily="18" charset="0"/>
              </a:rPr>
              <a:t> ở </a:t>
            </a:r>
          </a:p>
          <a:p>
            <a:pPr lvl="1">
              <a:defRPr/>
            </a:pP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endParaRPr lang="en-US" sz="2800" dirty="0">
              <a:solidFill>
                <a:srgbClr val="002060"/>
              </a:solidFill>
              <a:latin typeface="Times New Roman" panose="02020603050405020304" pitchFamily="18" charset="0"/>
              <a:cs typeface="Times New Roman" panose="02020603050405020304" pitchFamily="18" charset="0"/>
            </a:endParaRPr>
          </a:p>
          <a:p>
            <a:pPr lvl="1">
              <a:defRPr/>
            </a:pP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a:t>
            </a:r>
          </a:p>
          <a:p>
            <a:pPr lvl="1">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phiên</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đồng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diễn</a:t>
            </a:r>
            <a:r>
              <a:rPr lang="en-US" sz="2800" dirty="0">
                <a:solidFill>
                  <a:srgbClr val="002060"/>
                </a:solidFill>
                <a:latin typeface="Times New Roman" panose="02020603050405020304" pitchFamily="18" charset="0"/>
                <a:cs typeface="Times New Roman" panose="02020603050405020304" pitchFamily="18" charset="0"/>
              </a:rPr>
              <a:t> ra</a:t>
            </a:r>
          </a:p>
          <a:p>
            <a:pPr lvl="1">
              <a:defRPr/>
            </a:pP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bán</a:t>
            </a:r>
            <a:r>
              <a:rPr lang="en-US" sz="2800" dirty="0">
                <a:solidFill>
                  <a:srgbClr val="002060"/>
                </a:solidFill>
                <a:latin typeface="Times New Roman" panose="02020603050405020304" pitchFamily="18" charset="0"/>
                <a:cs typeface="Times New Roman" panose="02020603050405020304" pitchFamily="18" charset="0"/>
              </a:rPr>
              <a:t> </a:t>
            </a:r>
          </a:p>
          <a:p>
            <a:pPr lvl="1">
              <a:defRPr/>
            </a:pPr>
            <a:r>
              <a:rPr lang="en-US" sz="2800" dirty="0">
                <a:solidFill>
                  <a:srgbClr val="002060"/>
                </a:solidFill>
                <a:latin typeface="Times New Roman" panose="02020603050405020304" pitchFamily="18" charset="0"/>
                <a:cs typeface="Times New Roman" panose="02020603050405020304" pitchFamily="18" charset="0"/>
              </a:rPr>
              <a:t>ở </a:t>
            </a:r>
            <a:r>
              <a:rPr lang="en-US" sz="2800" dirty="0" err="1">
                <a:solidFill>
                  <a:srgbClr val="002060"/>
                </a:solidFill>
                <a:latin typeface="Times New Roman" panose="02020603050405020304" pitchFamily="18" charset="0"/>
                <a:cs typeface="Times New Roman" panose="02020603050405020304" pitchFamily="18" charset="0"/>
              </a:rPr>
              <a:t>chợ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p>
          <a:p>
            <a:pPr lvl="1">
              <a:defRPr/>
            </a:pP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272156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8" name="Rectangle 7">
            <a:extLst>
              <a:ext uri="{FF2B5EF4-FFF2-40B4-BE49-F238E27FC236}">
                <a16:creationId xmlns:a16="http://schemas.microsoft.com/office/drawing/2014/main" id="{0C9E51B5-400E-41A2-BBD1-02D97E782795}"/>
              </a:ext>
            </a:extLst>
          </p:cNvPr>
          <p:cNvSpPr/>
          <p:nvPr/>
        </p:nvSpPr>
        <p:spPr>
          <a:xfrm>
            <a:off x="3831518" y="122750"/>
            <a:ext cx="228620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Kết</a:t>
            </a:r>
            <a:r>
              <a:rPr kumimoji="0" lang="en-US" sz="48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luận</a:t>
            </a:r>
            <a:endParaRPr kumimoji="0" lang="en-US" sz="48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3004A21A-C3DB-4FDD-96DF-97A6E0A2E0DC}"/>
              </a:ext>
            </a:extLst>
          </p:cNvPr>
          <p:cNvSpPr txBox="1"/>
          <p:nvPr/>
        </p:nvSpPr>
        <p:spPr>
          <a:xfrm>
            <a:off x="1234469" y="953747"/>
            <a:ext cx="7480300" cy="3600986"/>
          </a:xfrm>
          <a:prstGeom prst="rect">
            <a:avLst/>
          </a:prstGeom>
          <a:noFill/>
        </p:spPr>
        <p:txBody>
          <a:bodyPr wrap="square">
            <a:spAutoFit/>
          </a:bodyPr>
          <a:lstStyle/>
          <a:p>
            <a:pPr marL="514350" lvl="0" indent="-514350" fontAlgn="base">
              <a:spcBef>
                <a:spcPct val="50000"/>
              </a:spcBef>
              <a:spcAft>
                <a:spcPct val="0"/>
              </a:spcAft>
              <a:buClrTx/>
              <a:buAutoNum type="arabicPeriod"/>
              <a:defRPr/>
            </a:pPr>
            <a:r>
              <a:rPr lang="en-US" sz="2400" b="1" kern="1200">
                <a:solidFill>
                  <a:srgbClr val="150AF4"/>
                </a:solidFill>
                <a:latin typeface="HP001 4 hàng" panose="020B0603050302020204" pitchFamily="34" charset="-93"/>
                <a:ea typeface="+mn-ea"/>
                <a:cs typeface="Times New Roman" pitchFamily="18" charset="0"/>
              </a:rPr>
              <a:t>Vựa lúa lớn thứ hai cả nước nhờ: đất đai màu mỡ, nước dồi dào, người dân giàu kinh nghiệm.</a:t>
            </a:r>
          </a:p>
          <a:p>
            <a:pPr marL="514350" lvl="0" indent="-514350" fontAlgn="base">
              <a:spcBef>
                <a:spcPct val="50000"/>
              </a:spcBef>
              <a:spcAft>
                <a:spcPct val="0"/>
              </a:spcAft>
              <a:buClrTx/>
              <a:buAutoNum type="arabicPeriod"/>
              <a:defRPr/>
            </a:pPr>
            <a:r>
              <a:rPr kumimoji="0" lang="en-US" sz="2400" b="1" u="none" strike="noStrike" kern="1200" cap="none" spc="0" normalizeH="0" baseline="0" noProof="0">
                <a:ln>
                  <a:noFill/>
                </a:ln>
                <a:solidFill>
                  <a:srgbClr val="150AF4"/>
                </a:solidFill>
                <a:effectLst/>
                <a:uLnTx/>
                <a:uFillTx/>
                <a:latin typeface="HP001 4 hàng" panose="020B0603050302020204" pitchFamily="34" charset="-93"/>
                <a:ea typeface="+mn-ea"/>
                <a:cs typeface="Times New Roman" pitchFamily="18" charset="0"/>
                <a:sym typeface="Arial"/>
              </a:rPr>
              <a:t>Cây</a:t>
            </a:r>
            <a:r>
              <a:rPr kumimoji="0" lang="en-US" sz="2400" b="1" u="none" strike="noStrike" kern="1200" cap="none" spc="0" normalizeH="0" noProof="0">
                <a:ln>
                  <a:noFill/>
                </a:ln>
                <a:solidFill>
                  <a:srgbClr val="150AF4"/>
                </a:solidFill>
                <a:effectLst/>
                <a:uLnTx/>
                <a:uFillTx/>
                <a:latin typeface="HP001 4 hàng" panose="020B0603050302020204" pitchFamily="34" charset="-93"/>
                <a:ea typeface="+mn-ea"/>
                <a:cs typeface="Times New Roman" pitchFamily="18" charset="0"/>
                <a:sym typeface="Arial"/>
              </a:rPr>
              <a:t> trồng và vật nuôi</a:t>
            </a:r>
            <a:r>
              <a:rPr lang="en-US" sz="2400" b="1" kern="1200">
                <a:solidFill>
                  <a:srgbClr val="150AF4"/>
                </a:solidFill>
                <a:latin typeface="HP001 4 hàng" panose="020B0603050302020204" pitchFamily="34" charset="-93"/>
                <a:ea typeface="+mn-ea"/>
                <a:cs typeface="Times New Roman" pitchFamily="18" charset="0"/>
              </a:rPr>
              <a:t>: ngô; khoai; cây ăn quả; rau, củ, quả xứa lạnh; gia súc, gia cầm.</a:t>
            </a:r>
          </a:p>
          <a:p>
            <a:pPr marL="514350" lvl="0" indent="-514350" fontAlgn="base">
              <a:spcBef>
                <a:spcPct val="50000"/>
              </a:spcBef>
              <a:spcAft>
                <a:spcPct val="0"/>
              </a:spcAft>
              <a:buClrTx/>
              <a:buAutoNum type="arabicPeriod"/>
              <a:defRPr/>
            </a:pPr>
            <a:r>
              <a:rPr kumimoji="0" lang="en-US" sz="2400" b="1" u="none" strike="noStrike" kern="1200" cap="none" spc="0" normalizeH="0" baseline="0" noProof="0">
                <a:ln>
                  <a:noFill/>
                </a:ln>
                <a:solidFill>
                  <a:srgbClr val="150AF4"/>
                </a:solidFill>
                <a:effectLst/>
                <a:uLnTx/>
                <a:uFillTx/>
                <a:latin typeface="HP001 4 hàng" panose="020B0603050302020204" pitchFamily="34" charset="-93"/>
                <a:ea typeface="+mn-ea"/>
                <a:cs typeface="Times New Roman" panose="02020603050405020304" pitchFamily="18" charset="0"/>
                <a:sym typeface="Arial"/>
              </a:rPr>
              <a:t>Nghề</a:t>
            </a:r>
            <a:r>
              <a:rPr kumimoji="0" lang="en-US" sz="2400" b="1" u="none" strike="noStrike" kern="1200" cap="none" spc="0" normalizeH="0" noProof="0">
                <a:ln>
                  <a:noFill/>
                </a:ln>
                <a:solidFill>
                  <a:srgbClr val="150AF4"/>
                </a:solidFill>
                <a:effectLst/>
                <a:uLnTx/>
                <a:uFillTx/>
                <a:latin typeface="HP001 4 hàng" panose="020B0603050302020204" pitchFamily="34" charset="-93"/>
                <a:ea typeface="+mn-ea"/>
                <a:cs typeface="Times New Roman" panose="02020603050405020304" pitchFamily="18" charset="0"/>
                <a:sym typeface="Arial"/>
              </a:rPr>
              <a:t> thủ công và làng nghề truyền thống phát triển: làm chiếu, gốm sứ, dệt,…</a:t>
            </a:r>
          </a:p>
          <a:p>
            <a:pPr marL="514350" lvl="0" indent="-514350" fontAlgn="base">
              <a:spcBef>
                <a:spcPct val="50000"/>
              </a:spcBef>
              <a:spcAft>
                <a:spcPct val="0"/>
              </a:spcAft>
              <a:buClrTx/>
              <a:buAutoNum type="arabicPeriod"/>
              <a:defRPr/>
            </a:pPr>
            <a:r>
              <a:rPr lang="en-US" sz="2400" b="1" kern="1200" noProof="0">
                <a:solidFill>
                  <a:srgbClr val="150AF4"/>
                </a:solidFill>
                <a:latin typeface="HP001 4 hàng" panose="020B0603050302020204" pitchFamily="34" charset="-93"/>
                <a:ea typeface="+mn-ea"/>
                <a:cs typeface="Times New Roman" panose="02020603050405020304" pitchFamily="18" charset="0"/>
              </a:rPr>
              <a:t>Chợ phiên: mua bán tấp nập, hàng hóa chủ yếu do người dân tự sản xuất.</a:t>
            </a:r>
            <a:endParaRPr kumimoji="0" lang="en-US" sz="2400" b="1" u="none" strike="noStrike" kern="1200" cap="none" spc="0" normalizeH="0" baseline="0" noProof="0" dirty="0">
              <a:ln>
                <a:noFill/>
              </a:ln>
              <a:solidFill>
                <a:srgbClr val="150AF4"/>
              </a:solidFill>
              <a:effectLst/>
              <a:uLnTx/>
              <a:uFillTx/>
              <a:latin typeface="HP001 4 hàng" panose="020B0603050302020204" pitchFamily="34" charset="-93"/>
              <a:ea typeface="+mn-ea"/>
              <a:cs typeface="Times New Roman" panose="02020603050405020304" pitchFamily="18" charset="0"/>
              <a:sym typeface="Arial"/>
            </a:endParaRPr>
          </a:p>
        </p:txBody>
      </p:sp>
    </p:spTree>
    <p:extLst>
      <p:ext uri="{BB962C8B-B14F-4D97-AF65-F5344CB8AC3E}">
        <p14:creationId xmlns:p14="http://schemas.microsoft.com/office/powerpoint/2010/main" val="25814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77778E-6 3.7037E-7 L 2.77778E-6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67"/>
        <p:cNvGrpSpPr/>
        <p:nvPr/>
      </p:nvGrpSpPr>
      <p:grpSpPr>
        <a:xfrm>
          <a:off x="0" y="0"/>
          <a:ext cx="0" cy="0"/>
          <a:chOff x="0" y="0"/>
          <a:chExt cx="0" cy="0"/>
        </a:xfrm>
      </p:grpSpPr>
      <p:grpSp>
        <p:nvGrpSpPr>
          <p:cNvPr id="581" name="Google Shape;581;p33"/>
          <p:cNvGrpSpPr/>
          <p:nvPr/>
        </p:nvGrpSpPr>
        <p:grpSpPr>
          <a:xfrm>
            <a:off x="1540797" y="789840"/>
            <a:ext cx="6883279" cy="3813652"/>
            <a:chOff x="1540797" y="789840"/>
            <a:chExt cx="6883279" cy="3813652"/>
          </a:xfrm>
        </p:grpSpPr>
        <p:sp>
          <p:nvSpPr>
            <p:cNvPr id="582" name="Google Shape;582;p33"/>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3" name="Google Shape;583;p33"/>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4" name="Google Shape;584;p33"/>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5" name="Google Shape;585;p33"/>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6" name="Google Shape;586;p33"/>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7" name="Google Shape;587;p33"/>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8" name="Google Shape;588;p33"/>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9" name="Google Shape;589;p33"/>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590" name="Google Shape;590;p33"/>
          <p:cNvGrpSpPr/>
          <p:nvPr/>
        </p:nvGrpSpPr>
        <p:grpSpPr>
          <a:xfrm>
            <a:off x="1540797" y="2848541"/>
            <a:ext cx="382277" cy="382291"/>
            <a:chOff x="1946450" y="2805750"/>
            <a:chExt cx="702000" cy="702025"/>
          </a:xfrm>
          <a:scene3d>
            <a:camera prst="orthographicFront">
              <a:rot lat="0" lon="0" rev="0"/>
            </a:camera>
            <a:lightRig rig="contrasting" dir="t">
              <a:rot lat="0" lon="0" rev="1500000"/>
            </a:lightRig>
          </a:scene3d>
        </p:grpSpPr>
        <p:sp>
          <p:nvSpPr>
            <p:cNvPr id="591" name="Google Shape;591;p33"/>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2" name="Google Shape;592;p33"/>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3" name="Google Shape;593;p33"/>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4" name="Google Shape;594;p33"/>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5" name="Google Shape;595;p33"/>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6" name="Google Shape;596;p33"/>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sp>
          <p:nvSpPr>
            <p:cNvPr id="597" name="Google Shape;597;p33"/>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a:defRPr/>
              </a:pPr>
              <a:endParaRPr/>
            </a:p>
          </p:txBody>
        </p:sp>
      </p:grpSp>
      <p:sp>
        <p:nvSpPr>
          <p:cNvPr id="4" name="Rectangle 3">
            <a:extLst>
              <a:ext uri="{FF2B5EF4-FFF2-40B4-BE49-F238E27FC236}">
                <a16:creationId xmlns:a16="http://schemas.microsoft.com/office/drawing/2014/main" id="{720C2E52-2BDB-4BBA-BD27-B33FE4535495}"/>
              </a:ext>
            </a:extLst>
          </p:cNvPr>
          <p:cNvSpPr/>
          <p:nvPr/>
        </p:nvSpPr>
        <p:spPr>
          <a:xfrm>
            <a:off x="1009277" y="1219608"/>
            <a:ext cx="7501934"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4400" b="1" dirty="0">
                <a:ln/>
                <a:solidFill>
                  <a:srgbClr val="002060"/>
                </a:solidFill>
                <a:latin typeface="Times New Roman" panose="02020603050405020304" pitchFamily="18" charset="0"/>
                <a:cs typeface="Times New Roman" panose="02020603050405020304" pitchFamily="18" charset="0"/>
              </a:rPr>
              <a:t>CHÚC CÁC CON </a:t>
            </a:r>
          </a:p>
          <a:p>
            <a:pPr algn="ctr">
              <a:defRPr/>
            </a:pPr>
            <a:r>
              <a:rPr lang="en-US" sz="4400" b="1" dirty="0">
                <a:ln/>
                <a:solidFill>
                  <a:srgbClr val="002060"/>
                </a:solidFill>
                <a:latin typeface="Times New Roman" panose="02020603050405020304" pitchFamily="18" charset="0"/>
                <a:cs typeface="Times New Roman" panose="02020603050405020304" pitchFamily="18" charset="0"/>
              </a:rPr>
              <a:t>CHĂM NGOAN, HỌC GIỎI</a:t>
            </a:r>
          </a:p>
        </p:txBody>
      </p:sp>
      <p:grpSp>
        <p:nvGrpSpPr>
          <p:cNvPr id="111" name="Google Shape;569;p33">
            <a:extLst>
              <a:ext uri="{FF2B5EF4-FFF2-40B4-BE49-F238E27FC236}">
                <a16:creationId xmlns:a16="http://schemas.microsoft.com/office/drawing/2014/main" id="{4A9C18D2-AC9E-4C47-B5C6-FF889A5A8957}"/>
              </a:ext>
            </a:extLst>
          </p:cNvPr>
          <p:cNvGrpSpPr/>
          <p:nvPr/>
        </p:nvGrpSpPr>
        <p:grpSpPr>
          <a:xfrm rot="17187461">
            <a:off x="4957474" y="4084513"/>
            <a:ext cx="1218879" cy="496090"/>
            <a:chOff x="5919077" y="1112303"/>
            <a:chExt cx="1218879" cy="496090"/>
          </a:xfrm>
        </p:grpSpPr>
        <p:sp>
          <p:nvSpPr>
            <p:cNvPr id="112" name="Google Shape;570;p33">
              <a:extLst>
                <a:ext uri="{FF2B5EF4-FFF2-40B4-BE49-F238E27FC236}">
                  <a16:creationId xmlns:a16="http://schemas.microsoft.com/office/drawing/2014/main" id="{3CA17F51-D378-4AB6-842C-826C8389400B}"/>
                </a:ext>
              </a:extLst>
            </p:cNvPr>
            <p:cNvSpPr/>
            <p:nvPr/>
          </p:nvSpPr>
          <p:spPr>
            <a:xfrm rot="-5053807">
              <a:off x="6884278" y="1350991"/>
              <a:ext cx="208637" cy="279159"/>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3" name="Google Shape;571;p33">
              <a:extLst>
                <a:ext uri="{FF2B5EF4-FFF2-40B4-BE49-F238E27FC236}">
                  <a16:creationId xmlns:a16="http://schemas.microsoft.com/office/drawing/2014/main" id="{63736A69-780C-45F5-8B6D-2CB2824C45A2}"/>
                </a:ext>
              </a:extLst>
            </p:cNvPr>
            <p:cNvSpPr/>
            <p:nvPr/>
          </p:nvSpPr>
          <p:spPr>
            <a:xfrm rot="-5053807">
              <a:off x="6311037" y="897438"/>
              <a:ext cx="355768" cy="936842"/>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a:defRPr/>
              </a:pPr>
              <a:endParaRPr/>
            </a:p>
          </p:txBody>
        </p:sp>
        <p:sp>
          <p:nvSpPr>
            <p:cNvPr id="114" name="Google Shape;572;p33">
              <a:extLst>
                <a:ext uri="{FF2B5EF4-FFF2-40B4-BE49-F238E27FC236}">
                  <a16:creationId xmlns:a16="http://schemas.microsoft.com/office/drawing/2014/main" id="{2852F591-2673-4FC8-8A54-1EE451A733AB}"/>
                </a:ext>
              </a:extLst>
            </p:cNvPr>
            <p:cNvSpPr/>
            <p:nvPr/>
          </p:nvSpPr>
          <p:spPr>
            <a:xfrm rot="-5053807">
              <a:off x="7028857" y="1476506"/>
              <a:ext cx="99366" cy="93723"/>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5" name="Google Shape;573;p33">
              <a:extLst>
                <a:ext uri="{FF2B5EF4-FFF2-40B4-BE49-F238E27FC236}">
                  <a16:creationId xmlns:a16="http://schemas.microsoft.com/office/drawing/2014/main" id="{6E5C73F6-0C5D-4C84-9946-0551CCC58D17}"/>
                </a:ext>
              </a:extLst>
            </p:cNvPr>
            <p:cNvSpPr/>
            <p:nvPr/>
          </p:nvSpPr>
          <p:spPr>
            <a:xfrm rot="-5053807">
              <a:off x="5874153" y="1172687"/>
              <a:ext cx="217532" cy="10635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a:defRPr/>
              </a:pPr>
              <a:endParaRPr/>
            </a:p>
          </p:txBody>
        </p:sp>
        <p:sp>
          <p:nvSpPr>
            <p:cNvPr id="116" name="Google Shape;574;p33">
              <a:extLst>
                <a:ext uri="{FF2B5EF4-FFF2-40B4-BE49-F238E27FC236}">
                  <a16:creationId xmlns:a16="http://schemas.microsoft.com/office/drawing/2014/main" id="{46DFCC7D-E9BA-4476-BE35-68405E7F89C5}"/>
                </a:ext>
              </a:extLst>
            </p:cNvPr>
            <p:cNvSpPr/>
            <p:nvPr/>
          </p:nvSpPr>
          <p:spPr>
            <a:xfrm rot="-5053807">
              <a:off x="5929236" y="1190596"/>
              <a:ext cx="246487" cy="1107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p>
          </p:txBody>
        </p:sp>
        <p:sp>
          <p:nvSpPr>
            <p:cNvPr id="117" name="Google Shape;575;p33">
              <a:extLst>
                <a:ext uri="{FF2B5EF4-FFF2-40B4-BE49-F238E27FC236}">
                  <a16:creationId xmlns:a16="http://schemas.microsoft.com/office/drawing/2014/main" id="{4F34AFA6-CDFB-405E-992D-E4D72F4BE155}"/>
                </a:ext>
              </a:extLst>
            </p:cNvPr>
            <p:cNvSpPr/>
            <p:nvPr/>
          </p:nvSpPr>
          <p:spPr>
            <a:xfrm rot="-5053807">
              <a:off x="5940279" y="1231350"/>
              <a:ext cx="177894" cy="4176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8" name="Google Shape;576;p33">
              <a:extLst>
                <a:ext uri="{FF2B5EF4-FFF2-40B4-BE49-F238E27FC236}">
                  <a16:creationId xmlns:a16="http://schemas.microsoft.com/office/drawing/2014/main" id="{0CF96B55-4880-4BDB-8B53-76CBCFAD69B3}"/>
                </a:ext>
              </a:extLst>
            </p:cNvPr>
            <p:cNvSpPr/>
            <p:nvPr/>
          </p:nvSpPr>
          <p:spPr>
            <a:xfrm rot="-5053807">
              <a:off x="5981675" y="1215979"/>
              <a:ext cx="177874" cy="41758"/>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9" name="Google Shape;577;p33">
              <a:extLst>
                <a:ext uri="{FF2B5EF4-FFF2-40B4-BE49-F238E27FC236}">
                  <a16:creationId xmlns:a16="http://schemas.microsoft.com/office/drawing/2014/main" id="{773DFB2D-0DD1-4C12-89C1-AE4E178F9B12}"/>
                </a:ext>
              </a:extLst>
            </p:cNvPr>
            <p:cNvSpPr/>
            <p:nvPr/>
          </p:nvSpPr>
          <p:spPr>
            <a:xfrm rot="-5053807">
              <a:off x="6420406" y="990467"/>
              <a:ext cx="150120" cy="829096"/>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0" name="Google Shape;578;p33">
              <a:extLst>
                <a:ext uri="{FF2B5EF4-FFF2-40B4-BE49-F238E27FC236}">
                  <a16:creationId xmlns:a16="http://schemas.microsoft.com/office/drawing/2014/main" id="{3D332553-3EA5-4A58-9D09-6EB4E6A5AC42}"/>
                </a:ext>
              </a:extLst>
            </p:cNvPr>
            <p:cNvSpPr/>
            <p:nvPr/>
          </p:nvSpPr>
          <p:spPr>
            <a:xfrm rot="-5053807">
              <a:off x="6439781" y="920001"/>
              <a:ext cx="150120" cy="829076"/>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p>
          </p:txBody>
        </p:sp>
        <p:sp>
          <p:nvSpPr>
            <p:cNvPr id="121" name="Google Shape;579;p33">
              <a:extLst>
                <a:ext uri="{FF2B5EF4-FFF2-40B4-BE49-F238E27FC236}">
                  <a16:creationId xmlns:a16="http://schemas.microsoft.com/office/drawing/2014/main" id="{3DA7D03F-43DE-4FA3-83A2-49478712370E}"/>
                </a:ext>
              </a:extLst>
            </p:cNvPr>
            <p:cNvSpPr/>
            <p:nvPr/>
          </p:nvSpPr>
          <p:spPr>
            <a:xfrm rot="-5053807">
              <a:off x="6740997" y="1279958"/>
              <a:ext cx="54287" cy="18444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2" name="Google Shape;580;p33">
              <a:extLst>
                <a:ext uri="{FF2B5EF4-FFF2-40B4-BE49-F238E27FC236}">
                  <a16:creationId xmlns:a16="http://schemas.microsoft.com/office/drawing/2014/main" id="{E841863B-0213-43EC-816C-4F161E897434}"/>
                </a:ext>
              </a:extLst>
            </p:cNvPr>
            <p:cNvSpPr/>
            <p:nvPr/>
          </p:nvSpPr>
          <p:spPr>
            <a:xfrm rot="-5053807">
              <a:off x="6641429" y="1328923"/>
              <a:ext cx="26068" cy="23019"/>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grpSp>
        <p:nvGrpSpPr>
          <p:cNvPr id="96" name="Google Shape;3043;p52">
            <a:extLst>
              <a:ext uri="{FF2B5EF4-FFF2-40B4-BE49-F238E27FC236}">
                <a16:creationId xmlns:a16="http://schemas.microsoft.com/office/drawing/2014/main" id="{EEE9CAC7-5969-45F7-92BC-BCE0F842BCBC}"/>
              </a:ext>
            </a:extLst>
          </p:cNvPr>
          <p:cNvGrpSpPr/>
          <p:nvPr/>
        </p:nvGrpSpPr>
        <p:grpSpPr>
          <a:xfrm>
            <a:off x="4288303" y="3039687"/>
            <a:ext cx="1381196" cy="1626671"/>
            <a:chOff x="2755338" y="1954707"/>
            <a:chExt cx="385525" cy="454043"/>
          </a:xfrm>
        </p:grpSpPr>
        <p:sp>
          <p:nvSpPr>
            <p:cNvPr id="97" name="Google Shape;3044;p52">
              <a:extLst>
                <a:ext uri="{FF2B5EF4-FFF2-40B4-BE49-F238E27FC236}">
                  <a16:creationId xmlns:a16="http://schemas.microsoft.com/office/drawing/2014/main" id="{6C15C357-33C7-4B57-9047-3604FF481A65}"/>
                </a:ext>
              </a:extLst>
            </p:cNvPr>
            <p:cNvSpPr/>
            <p:nvPr/>
          </p:nvSpPr>
          <p:spPr>
            <a:xfrm>
              <a:off x="2850756" y="2294131"/>
              <a:ext cx="194124" cy="114602"/>
            </a:xfrm>
            <a:custGeom>
              <a:avLst/>
              <a:gdLst/>
              <a:ahLst/>
              <a:cxnLst/>
              <a:rect l="l" t="t" r="r" b="b"/>
              <a:pathLst>
                <a:path w="11344" h="6697" extrusionOk="0">
                  <a:moveTo>
                    <a:pt x="2778" y="1"/>
                  </a:moveTo>
                  <a:cubicBezTo>
                    <a:pt x="2778" y="1"/>
                    <a:pt x="881" y="1434"/>
                    <a:pt x="0" y="4032"/>
                  </a:cubicBezTo>
                  <a:lnTo>
                    <a:pt x="2014" y="6696"/>
                  </a:lnTo>
                  <a:lnTo>
                    <a:pt x="9331" y="6696"/>
                  </a:lnTo>
                  <a:lnTo>
                    <a:pt x="11344" y="4032"/>
                  </a:lnTo>
                  <a:cubicBezTo>
                    <a:pt x="10463" y="1436"/>
                    <a:pt x="8567" y="1"/>
                    <a:pt x="85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 name="Google Shape;3045;p52">
              <a:extLst>
                <a:ext uri="{FF2B5EF4-FFF2-40B4-BE49-F238E27FC236}">
                  <a16:creationId xmlns:a16="http://schemas.microsoft.com/office/drawing/2014/main" id="{1D577BE1-1AF5-4920-BA7C-5C261C44E996}"/>
                </a:ext>
              </a:extLst>
            </p:cNvPr>
            <p:cNvSpPr/>
            <p:nvPr/>
          </p:nvSpPr>
          <p:spPr>
            <a:xfrm>
              <a:off x="2910958" y="2256912"/>
              <a:ext cx="73738" cy="73704"/>
            </a:xfrm>
            <a:custGeom>
              <a:avLst/>
              <a:gdLst/>
              <a:ahLst/>
              <a:cxnLst/>
              <a:rect l="l" t="t" r="r" b="b"/>
              <a:pathLst>
                <a:path w="4309" h="4307" extrusionOk="0">
                  <a:moveTo>
                    <a:pt x="2154" y="0"/>
                  </a:moveTo>
                  <a:cubicBezTo>
                    <a:pt x="962" y="0"/>
                    <a:pt x="0" y="965"/>
                    <a:pt x="0" y="2154"/>
                  </a:cubicBezTo>
                  <a:cubicBezTo>
                    <a:pt x="0" y="3343"/>
                    <a:pt x="965" y="4307"/>
                    <a:pt x="2154" y="4307"/>
                  </a:cubicBezTo>
                  <a:cubicBezTo>
                    <a:pt x="3344" y="4307"/>
                    <a:pt x="4308" y="3343"/>
                    <a:pt x="4308" y="2154"/>
                  </a:cubicBezTo>
                  <a:cubicBezTo>
                    <a:pt x="4308" y="963"/>
                    <a:pt x="3344" y="0"/>
                    <a:pt x="215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99" name="Google Shape;3046;p52">
              <a:extLst>
                <a:ext uri="{FF2B5EF4-FFF2-40B4-BE49-F238E27FC236}">
                  <a16:creationId xmlns:a16="http://schemas.microsoft.com/office/drawing/2014/main" id="{3B66E5D8-784B-4602-AAD1-2CB6E4719C58}"/>
                </a:ext>
              </a:extLst>
            </p:cNvPr>
            <p:cNvSpPr/>
            <p:nvPr/>
          </p:nvSpPr>
          <p:spPr>
            <a:xfrm>
              <a:off x="3010432" y="2363145"/>
              <a:ext cx="41943" cy="45605"/>
            </a:xfrm>
            <a:custGeom>
              <a:avLst/>
              <a:gdLst/>
              <a:ahLst/>
              <a:cxnLst/>
              <a:rect l="l" t="t" r="r" b="b"/>
              <a:pathLst>
                <a:path w="2451" h="2665" extrusionOk="0">
                  <a:moveTo>
                    <a:pt x="0" y="1"/>
                  </a:moveTo>
                  <a:lnTo>
                    <a:pt x="0" y="2665"/>
                  </a:lnTo>
                  <a:lnTo>
                    <a:pt x="2451" y="2665"/>
                  </a:lnTo>
                  <a:cubicBezTo>
                    <a:pt x="2451" y="1675"/>
                    <a:pt x="2278" y="784"/>
                    <a:pt x="201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0" name="Google Shape;3047;p52">
              <a:extLst>
                <a:ext uri="{FF2B5EF4-FFF2-40B4-BE49-F238E27FC236}">
                  <a16:creationId xmlns:a16="http://schemas.microsoft.com/office/drawing/2014/main" id="{0635A219-9807-444C-B4F8-F4E3D76586B7}"/>
                </a:ext>
              </a:extLst>
            </p:cNvPr>
            <p:cNvSpPr/>
            <p:nvPr/>
          </p:nvSpPr>
          <p:spPr>
            <a:xfrm>
              <a:off x="2843261" y="2363128"/>
              <a:ext cx="41977" cy="45605"/>
            </a:xfrm>
            <a:custGeom>
              <a:avLst/>
              <a:gdLst/>
              <a:ahLst/>
              <a:cxnLst/>
              <a:rect l="l" t="t" r="r" b="b"/>
              <a:pathLst>
                <a:path w="2453" h="2665" extrusionOk="0">
                  <a:moveTo>
                    <a:pt x="438" y="0"/>
                  </a:moveTo>
                  <a:cubicBezTo>
                    <a:pt x="174" y="784"/>
                    <a:pt x="0" y="1673"/>
                    <a:pt x="0" y="2664"/>
                  </a:cubicBezTo>
                  <a:lnTo>
                    <a:pt x="2452" y="2664"/>
                  </a:lnTo>
                  <a:lnTo>
                    <a:pt x="2452" y="0"/>
                  </a:ln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1" name="Google Shape;3048;p52">
              <a:extLst>
                <a:ext uri="{FF2B5EF4-FFF2-40B4-BE49-F238E27FC236}">
                  <a16:creationId xmlns:a16="http://schemas.microsoft.com/office/drawing/2014/main" id="{4ED5E8E5-F422-4A78-A4EB-C8B6FC44B68D}"/>
                </a:ext>
              </a:extLst>
            </p:cNvPr>
            <p:cNvSpPr/>
            <p:nvPr/>
          </p:nvSpPr>
          <p:spPr>
            <a:xfrm>
              <a:off x="2931441" y="2344048"/>
              <a:ext cx="12800" cy="14956"/>
            </a:xfrm>
            <a:custGeom>
              <a:avLst/>
              <a:gdLst/>
              <a:ahLst/>
              <a:cxnLst/>
              <a:rect l="l" t="t" r="r" b="b"/>
              <a:pathLst>
                <a:path w="748" h="874" extrusionOk="0">
                  <a:moveTo>
                    <a:pt x="337" y="0"/>
                  </a:moveTo>
                  <a:cubicBezTo>
                    <a:pt x="320" y="0"/>
                    <a:pt x="303" y="2"/>
                    <a:pt x="287" y="5"/>
                  </a:cubicBezTo>
                  <a:cubicBezTo>
                    <a:pt x="108" y="41"/>
                    <a:pt x="0" y="265"/>
                    <a:pt x="49" y="502"/>
                  </a:cubicBezTo>
                  <a:cubicBezTo>
                    <a:pt x="93" y="720"/>
                    <a:pt x="249" y="874"/>
                    <a:pt x="411" y="874"/>
                  </a:cubicBezTo>
                  <a:cubicBezTo>
                    <a:pt x="428" y="874"/>
                    <a:pt x="445" y="872"/>
                    <a:pt x="462" y="869"/>
                  </a:cubicBezTo>
                  <a:cubicBezTo>
                    <a:pt x="642" y="836"/>
                    <a:pt x="748" y="611"/>
                    <a:pt x="699" y="372"/>
                  </a:cubicBezTo>
                  <a:cubicBezTo>
                    <a:pt x="655" y="154"/>
                    <a:pt x="499" y="0"/>
                    <a:pt x="337"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2" name="Google Shape;3049;p52">
              <a:extLst>
                <a:ext uri="{FF2B5EF4-FFF2-40B4-BE49-F238E27FC236}">
                  <a16:creationId xmlns:a16="http://schemas.microsoft.com/office/drawing/2014/main" id="{9EBFBB74-E819-415C-BA52-9AD56A07BF5E}"/>
                </a:ext>
              </a:extLst>
            </p:cNvPr>
            <p:cNvSpPr/>
            <p:nvPr/>
          </p:nvSpPr>
          <p:spPr>
            <a:xfrm>
              <a:off x="2912446" y="2355411"/>
              <a:ext cx="13793" cy="14597"/>
            </a:xfrm>
            <a:custGeom>
              <a:avLst/>
              <a:gdLst/>
              <a:ahLst/>
              <a:cxnLst/>
              <a:rect l="l" t="t" r="r" b="b"/>
              <a:pathLst>
                <a:path w="806" h="853" extrusionOk="0">
                  <a:moveTo>
                    <a:pt x="331" y="0"/>
                  </a:moveTo>
                  <a:cubicBezTo>
                    <a:pt x="294" y="0"/>
                    <a:pt x="259" y="8"/>
                    <a:pt x="225" y="23"/>
                  </a:cubicBezTo>
                  <a:cubicBezTo>
                    <a:pt x="56" y="96"/>
                    <a:pt x="0" y="338"/>
                    <a:pt x="99" y="562"/>
                  </a:cubicBezTo>
                  <a:cubicBezTo>
                    <a:pt x="178" y="739"/>
                    <a:pt x="333" y="853"/>
                    <a:pt x="476" y="853"/>
                  </a:cubicBezTo>
                  <a:cubicBezTo>
                    <a:pt x="512" y="853"/>
                    <a:pt x="547" y="846"/>
                    <a:pt x="580" y="831"/>
                  </a:cubicBezTo>
                  <a:cubicBezTo>
                    <a:pt x="749" y="756"/>
                    <a:pt x="805" y="516"/>
                    <a:pt x="706" y="291"/>
                  </a:cubicBezTo>
                  <a:cubicBezTo>
                    <a:pt x="628" y="114"/>
                    <a:pt x="474" y="0"/>
                    <a:pt x="331" y="0"/>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3" name="Google Shape;3050;p52">
              <a:extLst>
                <a:ext uri="{FF2B5EF4-FFF2-40B4-BE49-F238E27FC236}">
                  <a16:creationId xmlns:a16="http://schemas.microsoft.com/office/drawing/2014/main" id="{81C97ADF-DDC3-46A7-ADA2-CC95FF3C1732}"/>
                </a:ext>
              </a:extLst>
            </p:cNvPr>
            <p:cNvSpPr/>
            <p:nvPr/>
          </p:nvSpPr>
          <p:spPr>
            <a:xfrm>
              <a:off x="2951993" y="2344065"/>
              <a:ext cx="12800" cy="14991"/>
            </a:xfrm>
            <a:custGeom>
              <a:avLst/>
              <a:gdLst/>
              <a:ahLst/>
              <a:cxnLst/>
              <a:rect l="l" t="t" r="r" b="b"/>
              <a:pathLst>
                <a:path w="748" h="876" extrusionOk="0">
                  <a:moveTo>
                    <a:pt x="411" y="1"/>
                  </a:moveTo>
                  <a:cubicBezTo>
                    <a:pt x="249" y="1"/>
                    <a:pt x="93" y="157"/>
                    <a:pt x="50" y="372"/>
                  </a:cubicBezTo>
                  <a:cubicBezTo>
                    <a:pt x="1" y="613"/>
                    <a:pt x="108" y="835"/>
                    <a:pt x="287" y="871"/>
                  </a:cubicBezTo>
                  <a:cubicBezTo>
                    <a:pt x="304" y="874"/>
                    <a:pt x="320" y="876"/>
                    <a:pt x="337" y="876"/>
                  </a:cubicBezTo>
                  <a:cubicBezTo>
                    <a:pt x="499" y="876"/>
                    <a:pt x="656" y="720"/>
                    <a:pt x="700" y="503"/>
                  </a:cubicBezTo>
                  <a:cubicBezTo>
                    <a:pt x="747" y="265"/>
                    <a:pt x="643" y="42"/>
                    <a:pt x="461" y="6"/>
                  </a:cubicBezTo>
                  <a:cubicBezTo>
                    <a:pt x="444" y="2"/>
                    <a:pt x="428" y="1"/>
                    <a:pt x="411"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4" name="Google Shape;3051;p52">
              <a:extLst>
                <a:ext uri="{FF2B5EF4-FFF2-40B4-BE49-F238E27FC236}">
                  <a16:creationId xmlns:a16="http://schemas.microsoft.com/office/drawing/2014/main" id="{8CEA6EB3-1B54-4423-91B5-04F9C8636CB3}"/>
                </a:ext>
              </a:extLst>
            </p:cNvPr>
            <p:cNvSpPr/>
            <p:nvPr/>
          </p:nvSpPr>
          <p:spPr>
            <a:xfrm>
              <a:off x="2969995" y="2355394"/>
              <a:ext cx="13758" cy="14563"/>
            </a:xfrm>
            <a:custGeom>
              <a:avLst/>
              <a:gdLst/>
              <a:ahLst/>
              <a:cxnLst/>
              <a:rect l="l" t="t" r="r" b="b"/>
              <a:pathLst>
                <a:path w="804" h="851" extrusionOk="0">
                  <a:moveTo>
                    <a:pt x="474" y="1"/>
                  </a:moveTo>
                  <a:cubicBezTo>
                    <a:pt x="330" y="1"/>
                    <a:pt x="177" y="113"/>
                    <a:pt x="98" y="290"/>
                  </a:cubicBezTo>
                  <a:cubicBezTo>
                    <a:pt x="0" y="514"/>
                    <a:pt x="55" y="754"/>
                    <a:pt x="224" y="829"/>
                  </a:cubicBezTo>
                  <a:cubicBezTo>
                    <a:pt x="257" y="844"/>
                    <a:pt x="293" y="850"/>
                    <a:pt x="329" y="850"/>
                  </a:cubicBezTo>
                  <a:cubicBezTo>
                    <a:pt x="474" y="850"/>
                    <a:pt x="627" y="739"/>
                    <a:pt x="705" y="561"/>
                  </a:cubicBezTo>
                  <a:cubicBezTo>
                    <a:pt x="804" y="338"/>
                    <a:pt x="748" y="96"/>
                    <a:pt x="580" y="23"/>
                  </a:cubicBezTo>
                  <a:cubicBezTo>
                    <a:pt x="546" y="8"/>
                    <a:pt x="511" y="1"/>
                    <a:pt x="474"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5" name="Google Shape;3052;p52">
              <a:extLst>
                <a:ext uri="{FF2B5EF4-FFF2-40B4-BE49-F238E27FC236}">
                  <a16:creationId xmlns:a16="http://schemas.microsoft.com/office/drawing/2014/main" id="{0CD67BA3-D21D-494E-895F-A87942252A12}"/>
                </a:ext>
              </a:extLst>
            </p:cNvPr>
            <p:cNvSpPr/>
            <p:nvPr/>
          </p:nvSpPr>
          <p:spPr>
            <a:xfrm>
              <a:off x="2917101" y="2361845"/>
              <a:ext cx="62016" cy="33866"/>
            </a:xfrm>
            <a:custGeom>
              <a:avLst/>
              <a:gdLst/>
              <a:ahLst/>
              <a:cxnLst/>
              <a:rect l="l" t="t" r="r" b="b"/>
              <a:pathLst>
                <a:path w="3624" h="1979" extrusionOk="0">
                  <a:moveTo>
                    <a:pt x="1812" y="1"/>
                  </a:moveTo>
                  <a:cubicBezTo>
                    <a:pt x="1257" y="1"/>
                    <a:pt x="1279" y="473"/>
                    <a:pt x="798" y="473"/>
                  </a:cubicBezTo>
                  <a:cubicBezTo>
                    <a:pt x="422" y="473"/>
                    <a:pt x="0" y="1099"/>
                    <a:pt x="343" y="1669"/>
                  </a:cubicBezTo>
                  <a:cubicBezTo>
                    <a:pt x="487" y="1909"/>
                    <a:pt x="669" y="1979"/>
                    <a:pt x="874" y="1979"/>
                  </a:cubicBezTo>
                  <a:cubicBezTo>
                    <a:pt x="1155" y="1979"/>
                    <a:pt x="1480" y="1847"/>
                    <a:pt x="1812" y="1847"/>
                  </a:cubicBezTo>
                  <a:cubicBezTo>
                    <a:pt x="2144" y="1847"/>
                    <a:pt x="2470" y="1979"/>
                    <a:pt x="2752" y="1979"/>
                  </a:cubicBezTo>
                  <a:cubicBezTo>
                    <a:pt x="2957" y="1979"/>
                    <a:pt x="3139" y="1909"/>
                    <a:pt x="3283" y="1669"/>
                  </a:cubicBezTo>
                  <a:cubicBezTo>
                    <a:pt x="3624" y="1099"/>
                    <a:pt x="3204" y="473"/>
                    <a:pt x="2828" y="473"/>
                  </a:cubicBezTo>
                  <a:cubicBezTo>
                    <a:pt x="2345" y="473"/>
                    <a:pt x="2369" y="1"/>
                    <a:pt x="1812" y="1"/>
                  </a:cubicBezTo>
                  <a:close/>
                </a:path>
              </a:pathLst>
            </a:custGeom>
            <a:solidFill>
              <a:srgbClr val="E9E9E9"/>
            </a:solidFill>
            <a:ln>
              <a:noFill/>
            </a:ln>
          </p:spPr>
          <p:txBody>
            <a:bodyPr spcFirstLastPara="1" wrap="square" lIns="91425" tIns="91425" rIns="91425" bIns="91425" anchor="ctr" anchorCtr="0">
              <a:noAutofit/>
            </a:bodyPr>
            <a:lstStyle/>
            <a:p>
              <a:endParaRPr/>
            </a:p>
          </p:txBody>
        </p:sp>
        <p:sp>
          <p:nvSpPr>
            <p:cNvPr id="106" name="Google Shape;3053;p52">
              <a:extLst>
                <a:ext uri="{FF2B5EF4-FFF2-40B4-BE49-F238E27FC236}">
                  <a16:creationId xmlns:a16="http://schemas.microsoft.com/office/drawing/2014/main" id="{3572D5E8-6DBD-46FA-B58C-4A5F6804E87E}"/>
                </a:ext>
              </a:extLst>
            </p:cNvPr>
            <p:cNvSpPr/>
            <p:nvPr/>
          </p:nvSpPr>
          <p:spPr>
            <a:xfrm>
              <a:off x="2759393" y="1954707"/>
              <a:ext cx="373018" cy="189298"/>
            </a:xfrm>
            <a:custGeom>
              <a:avLst/>
              <a:gdLst/>
              <a:ahLst/>
              <a:cxnLst/>
              <a:rect l="l" t="t" r="r" b="b"/>
              <a:pathLst>
                <a:path w="21798" h="11062" extrusionOk="0">
                  <a:moveTo>
                    <a:pt x="4779" y="1"/>
                  </a:moveTo>
                  <a:cubicBezTo>
                    <a:pt x="4346" y="1"/>
                    <a:pt x="3934" y="207"/>
                    <a:pt x="3674" y="565"/>
                  </a:cubicBezTo>
                  <a:cubicBezTo>
                    <a:pt x="2502" y="2178"/>
                    <a:pt x="0" y="6222"/>
                    <a:pt x="262" y="11062"/>
                  </a:cubicBezTo>
                  <a:lnTo>
                    <a:pt x="21797" y="11062"/>
                  </a:lnTo>
                  <a:cubicBezTo>
                    <a:pt x="21796" y="5127"/>
                    <a:pt x="16965" y="296"/>
                    <a:pt x="11028" y="296"/>
                  </a:cubicBezTo>
                  <a:cubicBezTo>
                    <a:pt x="7502" y="296"/>
                    <a:pt x="5806" y="150"/>
                    <a:pt x="4996" y="18"/>
                  </a:cubicBezTo>
                  <a:cubicBezTo>
                    <a:pt x="4923" y="6"/>
                    <a:pt x="4851" y="1"/>
                    <a:pt x="477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3054;p52">
              <a:extLst>
                <a:ext uri="{FF2B5EF4-FFF2-40B4-BE49-F238E27FC236}">
                  <a16:creationId xmlns:a16="http://schemas.microsoft.com/office/drawing/2014/main" id="{4709EABB-F856-4842-ABEB-0C41B88D4CF4}"/>
                </a:ext>
              </a:extLst>
            </p:cNvPr>
            <p:cNvSpPr/>
            <p:nvPr/>
          </p:nvSpPr>
          <p:spPr>
            <a:xfrm>
              <a:off x="2759359" y="1954707"/>
              <a:ext cx="100416" cy="189298"/>
            </a:xfrm>
            <a:custGeom>
              <a:avLst/>
              <a:gdLst/>
              <a:ahLst/>
              <a:cxnLst/>
              <a:rect l="l" t="t" r="r" b="b"/>
              <a:pathLst>
                <a:path w="5868" h="11062" extrusionOk="0">
                  <a:moveTo>
                    <a:pt x="4779" y="1"/>
                  </a:moveTo>
                  <a:cubicBezTo>
                    <a:pt x="4346" y="1"/>
                    <a:pt x="3933" y="207"/>
                    <a:pt x="3674" y="565"/>
                  </a:cubicBezTo>
                  <a:cubicBezTo>
                    <a:pt x="2501" y="2178"/>
                    <a:pt x="1" y="6222"/>
                    <a:pt x="263" y="11062"/>
                  </a:cubicBezTo>
                  <a:lnTo>
                    <a:pt x="1917" y="11062"/>
                  </a:lnTo>
                  <a:cubicBezTo>
                    <a:pt x="1656" y="6222"/>
                    <a:pt x="4158" y="2178"/>
                    <a:pt x="5330" y="565"/>
                  </a:cubicBezTo>
                  <a:cubicBezTo>
                    <a:pt x="5472" y="372"/>
                    <a:pt x="5658" y="221"/>
                    <a:pt x="5867" y="126"/>
                  </a:cubicBezTo>
                  <a:cubicBezTo>
                    <a:pt x="5500" y="93"/>
                    <a:pt x="5215" y="54"/>
                    <a:pt x="4996" y="18"/>
                  </a:cubicBezTo>
                  <a:cubicBezTo>
                    <a:pt x="4924" y="6"/>
                    <a:pt x="4851" y="1"/>
                    <a:pt x="4779" y="1"/>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08" name="Google Shape;3055;p52">
              <a:extLst>
                <a:ext uri="{FF2B5EF4-FFF2-40B4-BE49-F238E27FC236}">
                  <a16:creationId xmlns:a16="http://schemas.microsoft.com/office/drawing/2014/main" id="{3603B0CE-09E4-4D86-8E32-0F3F1DF6D33F}"/>
                </a:ext>
              </a:extLst>
            </p:cNvPr>
            <p:cNvSpPr/>
            <p:nvPr/>
          </p:nvSpPr>
          <p:spPr>
            <a:xfrm>
              <a:off x="3071232" y="2109249"/>
              <a:ext cx="69631" cy="69614"/>
            </a:xfrm>
            <a:custGeom>
              <a:avLst/>
              <a:gdLst/>
              <a:ahLst/>
              <a:cxnLst/>
              <a:rect l="l" t="t" r="r" b="b"/>
              <a:pathLst>
                <a:path w="4069" h="4068" extrusionOk="0">
                  <a:moveTo>
                    <a:pt x="2034" y="0"/>
                  </a:moveTo>
                  <a:cubicBezTo>
                    <a:pt x="912" y="0"/>
                    <a:pt x="1" y="911"/>
                    <a:pt x="1" y="2034"/>
                  </a:cubicBezTo>
                  <a:cubicBezTo>
                    <a:pt x="1" y="3155"/>
                    <a:pt x="912" y="4067"/>
                    <a:pt x="2034" y="4067"/>
                  </a:cubicBezTo>
                  <a:cubicBezTo>
                    <a:pt x="3157" y="4067"/>
                    <a:pt x="4068" y="3157"/>
                    <a:pt x="4068" y="2034"/>
                  </a:cubicBezTo>
                  <a:cubicBezTo>
                    <a:pt x="4068" y="909"/>
                    <a:pt x="3157" y="0"/>
                    <a:pt x="2034"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09" name="Google Shape;3056;p52">
              <a:extLst>
                <a:ext uri="{FF2B5EF4-FFF2-40B4-BE49-F238E27FC236}">
                  <a16:creationId xmlns:a16="http://schemas.microsoft.com/office/drawing/2014/main" id="{F97A7B38-B1E6-4870-AA1D-292D529E53C4}"/>
                </a:ext>
              </a:extLst>
            </p:cNvPr>
            <p:cNvSpPr/>
            <p:nvPr/>
          </p:nvSpPr>
          <p:spPr>
            <a:xfrm>
              <a:off x="2790195" y="2037959"/>
              <a:ext cx="315863" cy="264029"/>
            </a:xfrm>
            <a:custGeom>
              <a:avLst/>
              <a:gdLst/>
              <a:ahLst/>
              <a:cxnLst/>
              <a:rect l="l" t="t" r="r" b="b"/>
              <a:pathLst>
                <a:path w="18458" h="15429" extrusionOk="0">
                  <a:moveTo>
                    <a:pt x="11793" y="1"/>
                  </a:moveTo>
                  <a:cubicBezTo>
                    <a:pt x="9391" y="1"/>
                    <a:pt x="7064" y="1125"/>
                    <a:pt x="4952" y="1125"/>
                  </a:cubicBezTo>
                  <a:cubicBezTo>
                    <a:pt x="4364" y="1125"/>
                    <a:pt x="3792" y="1038"/>
                    <a:pt x="3240" y="815"/>
                  </a:cubicBezTo>
                  <a:cubicBezTo>
                    <a:pt x="3046" y="736"/>
                    <a:pt x="2845" y="699"/>
                    <a:pt x="2646" y="699"/>
                  </a:cubicBezTo>
                  <a:cubicBezTo>
                    <a:pt x="2117" y="699"/>
                    <a:pt x="1607" y="965"/>
                    <a:pt x="1321" y="1441"/>
                  </a:cubicBezTo>
                  <a:cubicBezTo>
                    <a:pt x="483" y="2833"/>
                    <a:pt x="0" y="4461"/>
                    <a:pt x="0" y="6203"/>
                  </a:cubicBezTo>
                  <a:cubicBezTo>
                    <a:pt x="2" y="11273"/>
                    <a:pt x="4142" y="15419"/>
                    <a:pt x="9212" y="15429"/>
                  </a:cubicBezTo>
                  <a:cubicBezTo>
                    <a:pt x="9218" y="15429"/>
                    <a:pt x="9223" y="15429"/>
                    <a:pt x="9228" y="15429"/>
                  </a:cubicBezTo>
                  <a:cubicBezTo>
                    <a:pt x="14325" y="15429"/>
                    <a:pt x="18457" y="11296"/>
                    <a:pt x="18457" y="6200"/>
                  </a:cubicBezTo>
                  <a:lnTo>
                    <a:pt x="18457" y="6178"/>
                  </a:lnTo>
                  <a:cubicBezTo>
                    <a:pt x="18456" y="4934"/>
                    <a:pt x="18006" y="3729"/>
                    <a:pt x="17206" y="2775"/>
                  </a:cubicBezTo>
                  <a:cubicBezTo>
                    <a:pt x="15398" y="620"/>
                    <a:pt x="13575" y="1"/>
                    <a:pt x="11793"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10" name="Google Shape;3057;p52">
              <a:extLst>
                <a:ext uri="{FF2B5EF4-FFF2-40B4-BE49-F238E27FC236}">
                  <a16:creationId xmlns:a16="http://schemas.microsoft.com/office/drawing/2014/main" id="{C40B04F2-263D-4AAD-A59F-9D2CD261539F}"/>
                </a:ext>
              </a:extLst>
            </p:cNvPr>
            <p:cNvSpPr/>
            <p:nvPr/>
          </p:nvSpPr>
          <p:spPr>
            <a:xfrm>
              <a:off x="2755338" y="2049903"/>
              <a:ext cx="206479" cy="252118"/>
            </a:xfrm>
            <a:custGeom>
              <a:avLst/>
              <a:gdLst/>
              <a:ahLst/>
              <a:cxnLst/>
              <a:rect l="l" t="t" r="r" b="b"/>
              <a:pathLst>
                <a:path w="12066" h="14733" extrusionOk="0">
                  <a:moveTo>
                    <a:pt x="4681" y="1"/>
                  </a:moveTo>
                  <a:cubicBezTo>
                    <a:pt x="4153" y="1"/>
                    <a:pt x="3643" y="267"/>
                    <a:pt x="3357" y="743"/>
                  </a:cubicBezTo>
                  <a:cubicBezTo>
                    <a:pt x="2851" y="1579"/>
                    <a:pt x="2479" y="2501"/>
                    <a:pt x="2258" y="3481"/>
                  </a:cubicBezTo>
                  <a:cubicBezTo>
                    <a:pt x="2186" y="3471"/>
                    <a:pt x="2113" y="3468"/>
                    <a:pt x="2035" y="3468"/>
                  </a:cubicBezTo>
                  <a:cubicBezTo>
                    <a:pt x="912" y="3468"/>
                    <a:pt x="1" y="4379"/>
                    <a:pt x="1" y="5502"/>
                  </a:cubicBezTo>
                  <a:cubicBezTo>
                    <a:pt x="1" y="6625"/>
                    <a:pt x="912" y="7535"/>
                    <a:pt x="2035" y="7535"/>
                  </a:cubicBezTo>
                  <a:cubicBezTo>
                    <a:pt x="2113" y="7535"/>
                    <a:pt x="2186" y="7530"/>
                    <a:pt x="2258" y="7523"/>
                  </a:cubicBezTo>
                  <a:cubicBezTo>
                    <a:pt x="3185" y="11632"/>
                    <a:pt x="6868" y="14724"/>
                    <a:pt x="11245" y="14732"/>
                  </a:cubicBezTo>
                  <a:cubicBezTo>
                    <a:pt x="11522" y="14732"/>
                    <a:pt x="11795" y="14719"/>
                    <a:pt x="12066" y="14697"/>
                  </a:cubicBezTo>
                  <a:cubicBezTo>
                    <a:pt x="7361" y="14287"/>
                    <a:pt x="3639" y="10313"/>
                    <a:pt x="3637" y="5505"/>
                  </a:cubicBezTo>
                  <a:cubicBezTo>
                    <a:pt x="3637" y="3891"/>
                    <a:pt x="4051" y="1459"/>
                    <a:pt x="4777" y="4"/>
                  </a:cubicBezTo>
                  <a:cubicBezTo>
                    <a:pt x="4745" y="2"/>
                    <a:pt x="4713" y="1"/>
                    <a:pt x="4681"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37" name="Google Shape;3058;p52">
              <a:extLst>
                <a:ext uri="{FF2B5EF4-FFF2-40B4-BE49-F238E27FC236}">
                  <a16:creationId xmlns:a16="http://schemas.microsoft.com/office/drawing/2014/main" id="{886F38CD-260A-4261-AF28-DAE37D7D716D}"/>
                </a:ext>
              </a:extLst>
            </p:cNvPr>
            <p:cNvSpPr/>
            <p:nvPr/>
          </p:nvSpPr>
          <p:spPr>
            <a:xfrm>
              <a:off x="2862992"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2" y="1692"/>
                    <a:pt x="801"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38" name="Google Shape;3059;p52">
              <a:extLst>
                <a:ext uri="{FF2B5EF4-FFF2-40B4-BE49-F238E27FC236}">
                  <a16:creationId xmlns:a16="http://schemas.microsoft.com/office/drawing/2014/main" id="{B2B72FA0-2C32-42E9-B02E-6E10D1F8644A}"/>
                </a:ext>
              </a:extLst>
            </p:cNvPr>
            <p:cNvSpPr/>
            <p:nvPr/>
          </p:nvSpPr>
          <p:spPr>
            <a:xfrm>
              <a:off x="285262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3"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9" name="Google Shape;3060;p52">
              <a:extLst>
                <a:ext uri="{FF2B5EF4-FFF2-40B4-BE49-F238E27FC236}">
                  <a16:creationId xmlns:a16="http://schemas.microsoft.com/office/drawing/2014/main" id="{C9E8B454-5B97-438F-BD7C-577A07D6CECE}"/>
                </a:ext>
              </a:extLst>
            </p:cNvPr>
            <p:cNvSpPr/>
            <p:nvPr/>
          </p:nvSpPr>
          <p:spPr>
            <a:xfrm>
              <a:off x="3019501"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3" y="1692"/>
                    <a:pt x="802"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40" name="Google Shape;3061;p52">
              <a:extLst>
                <a:ext uri="{FF2B5EF4-FFF2-40B4-BE49-F238E27FC236}">
                  <a16:creationId xmlns:a16="http://schemas.microsoft.com/office/drawing/2014/main" id="{0728AF79-7B33-439B-9D3B-8AFD0EFDE9D5}"/>
                </a:ext>
              </a:extLst>
            </p:cNvPr>
            <p:cNvSpPr/>
            <p:nvPr/>
          </p:nvSpPr>
          <p:spPr>
            <a:xfrm>
              <a:off x="300913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2"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1" name="Google Shape;3062;p52">
              <a:extLst>
                <a:ext uri="{FF2B5EF4-FFF2-40B4-BE49-F238E27FC236}">
                  <a16:creationId xmlns:a16="http://schemas.microsoft.com/office/drawing/2014/main" id="{96DE52C2-694D-4D76-BD73-22C1BEC4F443}"/>
                </a:ext>
              </a:extLst>
            </p:cNvPr>
            <p:cNvSpPr/>
            <p:nvPr/>
          </p:nvSpPr>
          <p:spPr>
            <a:xfrm>
              <a:off x="2926496" y="2162794"/>
              <a:ext cx="43312" cy="19970"/>
            </a:xfrm>
            <a:custGeom>
              <a:avLst/>
              <a:gdLst/>
              <a:ahLst/>
              <a:cxnLst/>
              <a:rect l="l" t="t" r="r" b="b"/>
              <a:pathLst>
                <a:path w="2531" h="1167" extrusionOk="0">
                  <a:moveTo>
                    <a:pt x="2085" y="1"/>
                  </a:moveTo>
                  <a:cubicBezTo>
                    <a:pt x="1973" y="1"/>
                    <a:pt x="1862" y="47"/>
                    <a:pt x="1783" y="138"/>
                  </a:cubicBezTo>
                  <a:cubicBezTo>
                    <a:pt x="1657" y="281"/>
                    <a:pt x="1469" y="363"/>
                    <a:pt x="1266" y="363"/>
                  </a:cubicBezTo>
                  <a:cubicBezTo>
                    <a:pt x="1061" y="363"/>
                    <a:pt x="874" y="281"/>
                    <a:pt x="748" y="138"/>
                  </a:cubicBezTo>
                  <a:cubicBezTo>
                    <a:pt x="668" y="48"/>
                    <a:pt x="558" y="2"/>
                    <a:pt x="447" y="2"/>
                  </a:cubicBezTo>
                  <a:cubicBezTo>
                    <a:pt x="353" y="2"/>
                    <a:pt x="259" y="34"/>
                    <a:pt x="182" y="101"/>
                  </a:cubicBezTo>
                  <a:cubicBezTo>
                    <a:pt x="16" y="247"/>
                    <a:pt x="0" y="500"/>
                    <a:pt x="145" y="666"/>
                  </a:cubicBezTo>
                  <a:cubicBezTo>
                    <a:pt x="423" y="983"/>
                    <a:pt x="829" y="1166"/>
                    <a:pt x="1263" y="1166"/>
                  </a:cubicBezTo>
                  <a:cubicBezTo>
                    <a:pt x="1697" y="1166"/>
                    <a:pt x="2105" y="984"/>
                    <a:pt x="2386" y="666"/>
                  </a:cubicBezTo>
                  <a:cubicBezTo>
                    <a:pt x="2531" y="500"/>
                    <a:pt x="2515" y="245"/>
                    <a:pt x="2349" y="101"/>
                  </a:cubicBezTo>
                  <a:cubicBezTo>
                    <a:pt x="2273" y="33"/>
                    <a:pt x="2179" y="1"/>
                    <a:pt x="2085" y="1"/>
                  </a:cubicBezTo>
                  <a:close/>
                </a:path>
              </a:pathLst>
            </a:custGeom>
            <a:solidFill>
              <a:srgbClr val="282828"/>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75339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anim calcmode="lin" valueType="num">
                                      <p:cBhvr>
                                        <p:cTn id="8" dur="1000" fill="hold"/>
                                        <p:tgtEl>
                                          <p:spTgt spid="590"/>
                                        </p:tgtEl>
                                        <p:attrNameLst>
                                          <p:attrName>ppt_x</p:attrName>
                                        </p:attrNameLst>
                                      </p:cBhvr>
                                      <p:tavLst>
                                        <p:tav tm="0">
                                          <p:val>
                                            <p:strVal val="#ppt_x"/>
                                          </p:val>
                                        </p:tav>
                                        <p:tav tm="100000">
                                          <p:val>
                                            <p:strVal val="#ppt_x"/>
                                          </p:val>
                                        </p:tav>
                                      </p:tavLst>
                                    </p:anim>
                                    <p:anim calcmode="lin" valueType="num">
                                      <p:cBhvr>
                                        <p:cTn id="9" dur="1000" fill="hold"/>
                                        <p:tgtEl>
                                          <p:spTgt spid="59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3"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
                                        <p:tgtEl>
                                          <p:spTgt spid="111"/>
                                        </p:tgtEl>
                                      </p:cBhvr>
                                    </p:animEffect>
                                    <p:anim calcmode="lin" valueType="num">
                                      <p:cBhvr>
                                        <p:cTn id="18" dur="400" fill="hold"/>
                                        <p:tgtEl>
                                          <p:spTgt spid="111"/>
                                        </p:tgtEl>
                                        <p:attrNameLst>
                                          <p:attrName>ppt_x</p:attrName>
                                        </p:attrNameLst>
                                      </p:cBhvr>
                                      <p:tavLst>
                                        <p:tav tm="0">
                                          <p:val>
                                            <p:strVal val="#ppt_x"/>
                                          </p:val>
                                        </p:tav>
                                        <p:tav tm="100000">
                                          <p:val>
                                            <p:strVal val="#ppt_x"/>
                                          </p:val>
                                        </p:tav>
                                      </p:tavLst>
                                    </p:anim>
                                    <p:anim calcmode="lin" valueType="num">
                                      <p:cBhvr>
                                        <p:cTn id="19" dur="400" fill="hold"/>
                                        <p:tgtEl>
                                          <p:spTgt spid="111"/>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1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1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6">
            <a:extLst>
              <a:ext uri="{FF2B5EF4-FFF2-40B4-BE49-F238E27FC236}">
                <a16:creationId xmlns:a16="http://schemas.microsoft.com/office/drawing/2014/main" id="{1D0F4755-DC50-47AA-A96A-9BA9468A06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479" y="-902494"/>
            <a:ext cx="9426179" cy="717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9EA8D09-3E3D-49D8-A3E1-05F2D90604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659" y="2831307"/>
            <a:ext cx="2571751" cy="243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24">
            <a:extLst>
              <a:ext uri="{FF2B5EF4-FFF2-40B4-BE49-F238E27FC236}">
                <a16:creationId xmlns:a16="http://schemas.microsoft.com/office/drawing/2014/main" id="{9E4AABB2-12D6-498E-AA5E-4D40D2F038ED}"/>
              </a:ext>
            </a:extLst>
          </p:cNvPr>
          <p:cNvSpPr/>
          <p:nvPr/>
        </p:nvSpPr>
        <p:spPr>
          <a:xfrm>
            <a:off x="2266951" y="994172"/>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16" name="椭圆 25">
            <a:extLst>
              <a:ext uri="{FF2B5EF4-FFF2-40B4-BE49-F238E27FC236}">
                <a16:creationId xmlns:a16="http://schemas.microsoft.com/office/drawing/2014/main" id="{2B94E9D8-8B52-452B-8102-4AAC10963EE3}"/>
              </a:ext>
            </a:extLst>
          </p:cNvPr>
          <p:cNvSpPr/>
          <p:nvPr/>
        </p:nvSpPr>
        <p:spPr>
          <a:xfrm>
            <a:off x="3187304" y="994172"/>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17" name="椭圆 26">
            <a:extLst>
              <a:ext uri="{FF2B5EF4-FFF2-40B4-BE49-F238E27FC236}">
                <a16:creationId xmlns:a16="http://schemas.microsoft.com/office/drawing/2014/main" id="{6E14CC74-7AC7-40A4-9ED8-3313542F24EB}"/>
              </a:ext>
            </a:extLst>
          </p:cNvPr>
          <p:cNvSpPr/>
          <p:nvPr/>
        </p:nvSpPr>
        <p:spPr>
          <a:xfrm>
            <a:off x="4115992" y="994172"/>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18" name="椭圆 27">
            <a:extLst>
              <a:ext uri="{FF2B5EF4-FFF2-40B4-BE49-F238E27FC236}">
                <a16:creationId xmlns:a16="http://schemas.microsoft.com/office/drawing/2014/main" id="{B86DD753-0DEE-4FC7-98C4-D9457CFB2DC5}"/>
              </a:ext>
            </a:extLst>
          </p:cNvPr>
          <p:cNvSpPr/>
          <p:nvPr/>
        </p:nvSpPr>
        <p:spPr>
          <a:xfrm>
            <a:off x="5044679" y="994172"/>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grpSp>
        <p:nvGrpSpPr>
          <p:cNvPr id="19" name="组合 28">
            <a:extLst>
              <a:ext uri="{FF2B5EF4-FFF2-40B4-BE49-F238E27FC236}">
                <a16:creationId xmlns:a16="http://schemas.microsoft.com/office/drawing/2014/main" id="{A31FA98E-73C0-4C77-9E43-5ADA95A7E9FC}"/>
              </a:ext>
            </a:extLst>
          </p:cNvPr>
          <p:cNvGrpSpPr>
            <a:grpSpLocks/>
          </p:cNvGrpSpPr>
          <p:nvPr/>
        </p:nvGrpSpPr>
        <p:grpSpPr bwMode="auto">
          <a:xfrm>
            <a:off x="2341960" y="1090613"/>
            <a:ext cx="956072" cy="1270397"/>
            <a:chOff x="3768359" y="1725446"/>
            <a:chExt cx="1930605" cy="1930605"/>
          </a:xfrm>
        </p:grpSpPr>
        <p:sp>
          <p:nvSpPr>
            <p:cNvPr id="20" name="Oval 5">
              <a:extLst>
                <a:ext uri="{FF2B5EF4-FFF2-40B4-BE49-F238E27FC236}">
                  <a16:creationId xmlns:a16="http://schemas.microsoft.com/office/drawing/2014/main" id="{4D93B06B-1468-492B-AA17-DC21A69D2AF3}"/>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21" name="Oval 5">
              <a:extLst>
                <a:ext uri="{FF2B5EF4-FFF2-40B4-BE49-F238E27FC236}">
                  <a16:creationId xmlns:a16="http://schemas.microsoft.com/office/drawing/2014/main" id="{4CA2BFCD-19C2-406C-B029-F654126E44B9}"/>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22" name="组合 31">
            <a:extLst>
              <a:ext uri="{FF2B5EF4-FFF2-40B4-BE49-F238E27FC236}">
                <a16:creationId xmlns:a16="http://schemas.microsoft.com/office/drawing/2014/main" id="{0848A4CE-C745-4394-B280-AFE38FF002ED}"/>
              </a:ext>
            </a:extLst>
          </p:cNvPr>
          <p:cNvGrpSpPr>
            <a:grpSpLocks/>
          </p:cNvGrpSpPr>
          <p:nvPr/>
        </p:nvGrpSpPr>
        <p:grpSpPr bwMode="auto">
          <a:xfrm>
            <a:off x="3265885" y="1095376"/>
            <a:ext cx="956072" cy="1269206"/>
            <a:chOff x="3768359" y="1725446"/>
            <a:chExt cx="1930605" cy="1930605"/>
          </a:xfrm>
        </p:grpSpPr>
        <p:sp>
          <p:nvSpPr>
            <p:cNvPr id="23" name="Oval 5">
              <a:extLst>
                <a:ext uri="{FF2B5EF4-FFF2-40B4-BE49-F238E27FC236}">
                  <a16:creationId xmlns:a16="http://schemas.microsoft.com/office/drawing/2014/main" id="{81798253-D89F-444C-B492-6CAEB513FA13}"/>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24" name="Oval 5">
              <a:extLst>
                <a:ext uri="{FF2B5EF4-FFF2-40B4-BE49-F238E27FC236}">
                  <a16:creationId xmlns:a16="http://schemas.microsoft.com/office/drawing/2014/main" id="{C169773A-7614-4307-A266-FCEBD5128727}"/>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25" name="组合 34">
            <a:extLst>
              <a:ext uri="{FF2B5EF4-FFF2-40B4-BE49-F238E27FC236}">
                <a16:creationId xmlns:a16="http://schemas.microsoft.com/office/drawing/2014/main" id="{D5B0F715-375B-4255-A09D-DD2FB4C988D6}"/>
              </a:ext>
            </a:extLst>
          </p:cNvPr>
          <p:cNvGrpSpPr>
            <a:grpSpLocks/>
          </p:cNvGrpSpPr>
          <p:nvPr/>
        </p:nvGrpSpPr>
        <p:grpSpPr bwMode="auto">
          <a:xfrm>
            <a:off x="4191001" y="1095376"/>
            <a:ext cx="956072" cy="1269206"/>
            <a:chOff x="3768359" y="1725446"/>
            <a:chExt cx="1930605" cy="1930605"/>
          </a:xfrm>
        </p:grpSpPr>
        <p:sp>
          <p:nvSpPr>
            <p:cNvPr id="26" name="Oval 5">
              <a:extLst>
                <a:ext uri="{FF2B5EF4-FFF2-40B4-BE49-F238E27FC236}">
                  <a16:creationId xmlns:a16="http://schemas.microsoft.com/office/drawing/2014/main" id="{03442158-30CA-490A-9A45-3D9E9291B0FB}"/>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27" name="Oval 5">
              <a:extLst>
                <a:ext uri="{FF2B5EF4-FFF2-40B4-BE49-F238E27FC236}">
                  <a16:creationId xmlns:a16="http://schemas.microsoft.com/office/drawing/2014/main" id="{A3AD7266-927E-474A-AF4D-53345B89CAB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28" name="组合 37">
            <a:extLst>
              <a:ext uri="{FF2B5EF4-FFF2-40B4-BE49-F238E27FC236}">
                <a16:creationId xmlns:a16="http://schemas.microsoft.com/office/drawing/2014/main" id="{8A21ECEB-BA13-4E85-A4FB-4E50E80DAD6C}"/>
              </a:ext>
            </a:extLst>
          </p:cNvPr>
          <p:cNvGrpSpPr>
            <a:grpSpLocks/>
          </p:cNvGrpSpPr>
          <p:nvPr/>
        </p:nvGrpSpPr>
        <p:grpSpPr bwMode="auto">
          <a:xfrm>
            <a:off x="5156597" y="1063228"/>
            <a:ext cx="956072" cy="1270397"/>
            <a:chOff x="3768359" y="1725446"/>
            <a:chExt cx="1930605" cy="1930605"/>
          </a:xfrm>
        </p:grpSpPr>
        <p:sp>
          <p:nvSpPr>
            <p:cNvPr id="29" name="Oval 5">
              <a:extLst>
                <a:ext uri="{FF2B5EF4-FFF2-40B4-BE49-F238E27FC236}">
                  <a16:creationId xmlns:a16="http://schemas.microsoft.com/office/drawing/2014/main" id="{8F88D0CA-E3EF-49D1-A844-D68A21F1DA4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30" name="Oval 5">
              <a:extLst>
                <a:ext uri="{FF2B5EF4-FFF2-40B4-BE49-F238E27FC236}">
                  <a16:creationId xmlns:a16="http://schemas.microsoft.com/office/drawing/2014/main" id="{3380CBF3-FF3F-4D86-8410-44D2599D0BA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sp>
        <p:nvSpPr>
          <p:cNvPr id="31" name="矩形 40">
            <a:extLst>
              <a:ext uri="{FF2B5EF4-FFF2-40B4-BE49-F238E27FC236}">
                <a16:creationId xmlns:a16="http://schemas.microsoft.com/office/drawing/2014/main" id="{425AE8A4-FC71-49EE-A979-99CA08446EAB}"/>
              </a:ext>
            </a:extLst>
          </p:cNvPr>
          <p:cNvSpPr/>
          <p:nvPr/>
        </p:nvSpPr>
        <p:spPr>
          <a:xfrm>
            <a:off x="2431804" y="1040996"/>
            <a:ext cx="726245" cy="1346726"/>
          </a:xfrm>
          <a:prstGeom prst="rect">
            <a:avLst/>
          </a:prstGeom>
          <a:effectLst/>
        </p:spPr>
        <p:txBody>
          <a:bodyPr wrap="none" lIns="72273" tIns="36137" rIns="72273" bIns="36137">
            <a:spAutoFit/>
          </a:bodyPr>
          <a:lstStyle/>
          <a:p>
            <a:pPr defTabSz="685800">
              <a:buClrTx/>
              <a:defRPr/>
            </a:pPr>
            <a:r>
              <a:rPr lang="en-US" altLang="zh-CN"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K</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32" name="矩形 41">
            <a:extLst>
              <a:ext uri="{FF2B5EF4-FFF2-40B4-BE49-F238E27FC236}">
                <a16:creationId xmlns:a16="http://schemas.microsoft.com/office/drawing/2014/main" id="{1717E95A-E7C3-4C8A-A756-816FADDA7F19}"/>
              </a:ext>
            </a:extLst>
          </p:cNvPr>
          <p:cNvSpPr/>
          <p:nvPr/>
        </p:nvSpPr>
        <p:spPr>
          <a:xfrm>
            <a:off x="3366196" y="1063177"/>
            <a:ext cx="816013"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H</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33" name="矩形 42">
            <a:extLst>
              <a:ext uri="{FF2B5EF4-FFF2-40B4-BE49-F238E27FC236}">
                <a16:creationId xmlns:a16="http://schemas.microsoft.com/office/drawing/2014/main" id="{ED34E044-F211-4BC4-A2F7-6BA796F83450}"/>
              </a:ext>
            </a:extLst>
          </p:cNvPr>
          <p:cNvSpPr/>
          <p:nvPr/>
        </p:nvSpPr>
        <p:spPr>
          <a:xfrm>
            <a:off x="4316277" y="1082564"/>
            <a:ext cx="886545"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Ở</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34" name="矩形 43">
            <a:extLst>
              <a:ext uri="{FF2B5EF4-FFF2-40B4-BE49-F238E27FC236}">
                <a16:creationId xmlns:a16="http://schemas.microsoft.com/office/drawing/2014/main" id="{99F46F87-3582-49E9-BF6B-BD2D8567C83F}"/>
              </a:ext>
            </a:extLst>
          </p:cNvPr>
          <p:cNvSpPr/>
          <p:nvPr/>
        </p:nvSpPr>
        <p:spPr>
          <a:xfrm>
            <a:off x="5424938" y="1014080"/>
            <a:ext cx="429690"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I</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grpSp>
        <p:nvGrpSpPr>
          <p:cNvPr id="35" name="组合 44">
            <a:extLst>
              <a:ext uri="{FF2B5EF4-FFF2-40B4-BE49-F238E27FC236}">
                <a16:creationId xmlns:a16="http://schemas.microsoft.com/office/drawing/2014/main" id="{9F1653DF-C6DC-4523-B703-5C85D38D72D6}"/>
              </a:ext>
            </a:extLst>
          </p:cNvPr>
          <p:cNvGrpSpPr>
            <a:grpSpLocks/>
          </p:cNvGrpSpPr>
          <p:nvPr/>
        </p:nvGrpSpPr>
        <p:grpSpPr bwMode="auto">
          <a:xfrm>
            <a:off x="2038350" y="1682354"/>
            <a:ext cx="228600" cy="303609"/>
            <a:chOff x="3768359" y="1725446"/>
            <a:chExt cx="1930605" cy="1930605"/>
          </a:xfrm>
        </p:grpSpPr>
        <p:sp>
          <p:nvSpPr>
            <p:cNvPr id="36" name="Oval 5">
              <a:extLst>
                <a:ext uri="{FF2B5EF4-FFF2-40B4-BE49-F238E27FC236}">
                  <a16:creationId xmlns:a16="http://schemas.microsoft.com/office/drawing/2014/main" id="{08723CB3-F46E-4AE4-87CC-95E50F66FDC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37" name="Oval 5">
              <a:extLst>
                <a:ext uri="{FF2B5EF4-FFF2-40B4-BE49-F238E27FC236}">
                  <a16:creationId xmlns:a16="http://schemas.microsoft.com/office/drawing/2014/main" id="{C62CF319-684B-46E8-AF73-1E524B6EA2C4}"/>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38" name="组合 47">
            <a:extLst>
              <a:ext uri="{FF2B5EF4-FFF2-40B4-BE49-F238E27FC236}">
                <a16:creationId xmlns:a16="http://schemas.microsoft.com/office/drawing/2014/main" id="{BD4C9A20-A3B6-4FE9-BB38-DB8338C695C7}"/>
              </a:ext>
            </a:extLst>
          </p:cNvPr>
          <p:cNvGrpSpPr/>
          <p:nvPr/>
        </p:nvGrpSpPr>
        <p:grpSpPr>
          <a:xfrm>
            <a:off x="1814915" y="1546844"/>
            <a:ext cx="159759" cy="212281"/>
            <a:chOff x="3768359" y="1725446"/>
            <a:chExt cx="1930605" cy="1930605"/>
          </a:xfrm>
          <a:solidFill>
            <a:srgbClr val="EA5E66"/>
          </a:solidFill>
        </p:grpSpPr>
        <p:sp>
          <p:nvSpPr>
            <p:cNvPr id="39" name="Oval 5">
              <a:extLst>
                <a:ext uri="{FF2B5EF4-FFF2-40B4-BE49-F238E27FC236}">
                  <a16:creationId xmlns:a16="http://schemas.microsoft.com/office/drawing/2014/main" id="{B4DDE782-B975-4636-90CE-508283521D81}"/>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40" name="Oval 5">
              <a:extLst>
                <a:ext uri="{FF2B5EF4-FFF2-40B4-BE49-F238E27FC236}">
                  <a16:creationId xmlns:a16="http://schemas.microsoft.com/office/drawing/2014/main" id="{29D7771B-3851-4C1B-968C-504666A368E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41" name="组合 50">
            <a:extLst>
              <a:ext uri="{FF2B5EF4-FFF2-40B4-BE49-F238E27FC236}">
                <a16:creationId xmlns:a16="http://schemas.microsoft.com/office/drawing/2014/main" id="{DF82A79D-775A-4802-A253-0DE1609EC9A5}"/>
              </a:ext>
            </a:extLst>
          </p:cNvPr>
          <p:cNvGrpSpPr>
            <a:grpSpLocks/>
          </p:cNvGrpSpPr>
          <p:nvPr/>
        </p:nvGrpSpPr>
        <p:grpSpPr bwMode="auto">
          <a:xfrm>
            <a:off x="3159919" y="1054894"/>
            <a:ext cx="115491" cy="152400"/>
            <a:chOff x="3768359" y="1725446"/>
            <a:chExt cx="1930605" cy="1930605"/>
          </a:xfrm>
        </p:grpSpPr>
        <p:sp>
          <p:nvSpPr>
            <p:cNvPr id="42" name="Oval 5">
              <a:extLst>
                <a:ext uri="{FF2B5EF4-FFF2-40B4-BE49-F238E27FC236}">
                  <a16:creationId xmlns:a16="http://schemas.microsoft.com/office/drawing/2014/main" id="{9532F7E4-9F08-48E8-9AF2-7A486F8771EF}"/>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43" name="Oval 5">
              <a:extLst>
                <a:ext uri="{FF2B5EF4-FFF2-40B4-BE49-F238E27FC236}">
                  <a16:creationId xmlns:a16="http://schemas.microsoft.com/office/drawing/2014/main" id="{D1F83372-62D9-4AEE-923E-9FBC167442C9}"/>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44" name="组合 53">
            <a:extLst>
              <a:ext uri="{FF2B5EF4-FFF2-40B4-BE49-F238E27FC236}">
                <a16:creationId xmlns:a16="http://schemas.microsoft.com/office/drawing/2014/main" id="{A22733D7-376D-4589-A2B5-7F63D4BF830D}"/>
              </a:ext>
            </a:extLst>
          </p:cNvPr>
          <p:cNvGrpSpPr>
            <a:grpSpLocks/>
          </p:cNvGrpSpPr>
          <p:nvPr/>
        </p:nvGrpSpPr>
        <p:grpSpPr bwMode="auto">
          <a:xfrm>
            <a:off x="4123135" y="1014413"/>
            <a:ext cx="163115" cy="216694"/>
            <a:chOff x="3768359" y="1725446"/>
            <a:chExt cx="1930605" cy="1930605"/>
          </a:xfrm>
        </p:grpSpPr>
        <p:sp>
          <p:nvSpPr>
            <p:cNvPr id="45" name="Oval 5">
              <a:extLst>
                <a:ext uri="{FF2B5EF4-FFF2-40B4-BE49-F238E27FC236}">
                  <a16:creationId xmlns:a16="http://schemas.microsoft.com/office/drawing/2014/main" id="{B5844E30-DE43-4A5E-B0C7-74ACECE1036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46" name="Oval 5">
              <a:extLst>
                <a:ext uri="{FF2B5EF4-FFF2-40B4-BE49-F238E27FC236}">
                  <a16:creationId xmlns:a16="http://schemas.microsoft.com/office/drawing/2014/main" id="{634C6039-A3D9-46F6-9260-43140A06FFD9}"/>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47" name="组合 56">
            <a:extLst>
              <a:ext uri="{FF2B5EF4-FFF2-40B4-BE49-F238E27FC236}">
                <a16:creationId xmlns:a16="http://schemas.microsoft.com/office/drawing/2014/main" id="{E8BD09A3-5FBC-4514-B40D-020EFA5419FE}"/>
              </a:ext>
            </a:extLst>
          </p:cNvPr>
          <p:cNvGrpSpPr>
            <a:grpSpLocks/>
          </p:cNvGrpSpPr>
          <p:nvPr/>
        </p:nvGrpSpPr>
        <p:grpSpPr bwMode="auto">
          <a:xfrm>
            <a:off x="4111229" y="2249091"/>
            <a:ext cx="140494" cy="186928"/>
            <a:chOff x="3768359" y="1725446"/>
            <a:chExt cx="1930605" cy="1930605"/>
          </a:xfrm>
        </p:grpSpPr>
        <p:sp>
          <p:nvSpPr>
            <p:cNvPr id="48" name="Oval 5">
              <a:extLst>
                <a:ext uri="{FF2B5EF4-FFF2-40B4-BE49-F238E27FC236}">
                  <a16:creationId xmlns:a16="http://schemas.microsoft.com/office/drawing/2014/main" id="{8A91D845-4BB6-4CB9-AF73-2CACA426FE5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49" name="Oval 5">
              <a:extLst>
                <a:ext uri="{FF2B5EF4-FFF2-40B4-BE49-F238E27FC236}">
                  <a16:creationId xmlns:a16="http://schemas.microsoft.com/office/drawing/2014/main" id="{2436672F-D3DF-45F0-824A-3E3BB0D65F1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50" name="组合 59">
            <a:extLst>
              <a:ext uri="{FF2B5EF4-FFF2-40B4-BE49-F238E27FC236}">
                <a16:creationId xmlns:a16="http://schemas.microsoft.com/office/drawing/2014/main" id="{A4D49618-848C-4F14-834B-AD93D66944C5}"/>
              </a:ext>
            </a:extLst>
          </p:cNvPr>
          <p:cNvGrpSpPr>
            <a:grpSpLocks/>
          </p:cNvGrpSpPr>
          <p:nvPr/>
        </p:nvGrpSpPr>
        <p:grpSpPr bwMode="auto">
          <a:xfrm>
            <a:off x="3219451" y="2233613"/>
            <a:ext cx="145256" cy="192881"/>
            <a:chOff x="3768359" y="1725446"/>
            <a:chExt cx="1930605" cy="1930605"/>
          </a:xfrm>
        </p:grpSpPr>
        <p:sp>
          <p:nvSpPr>
            <p:cNvPr id="51" name="Oval 5">
              <a:extLst>
                <a:ext uri="{FF2B5EF4-FFF2-40B4-BE49-F238E27FC236}">
                  <a16:creationId xmlns:a16="http://schemas.microsoft.com/office/drawing/2014/main" id="{E88FB541-D4C6-4AB0-B454-4D75F7DF27B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52" name="Oval 5">
              <a:extLst>
                <a:ext uri="{FF2B5EF4-FFF2-40B4-BE49-F238E27FC236}">
                  <a16:creationId xmlns:a16="http://schemas.microsoft.com/office/drawing/2014/main" id="{472251B5-1E93-443D-9124-A5F697067F2B}"/>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53" name="组合 62">
            <a:extLst>
              <a:ext uri="{FF2B5EF4-FFF2-40B4-BE49-F238E27FC236}">
                <a16:creationId xmlns:a16="http://schemas.microsoft.com/office/drawing/2014/main" id="{A72D8653-580F-4F58-93C6-B925B23A2FCB}"/>
              </a:ext>
            </a:extLst>
          </p:cNvPr>
          <p:cNvGrpSpPr>
            <a:grpSpLocks/>
          </p:cNvGrpSpPr>
          <p:nvPr/>
        </p:nvGrpSpPr>
        <p:grpSpPr bwMode="auto">
          <a:xfrm>
            <a:off x="5067300" y="941785"/>
            <a:ext cx="142875" cy="189309"/>
            <a:chOff x="3768359" y="1725446"/>
            <a:chExt cx="1930605" cy="1930605"/>
          </a:xfrm>
        </p:grpSpPr>
        <p:sp>
          <p:nvSpPr>
            <p:cNvPr id="54" name="Oval 5">
              <a:extLst>
                <a:ext uri="{FF2B5EF4-FFF2-40B4-BE49-F238E27FC236}">
                  <a16:creationId xmlns:a16="http://schemas.microsoft.com/office/drawing/2014/main" id="{052932F7-4388-472B-8389-B558EDD5E19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55" name="Oval 5">
              <a:extLst>
                <a:ext uri="{FF2B5EF4-FFF2-40B4-BE49-F238E27FC236}">
                  <a16:creationId xmlns:a16="http://schemas.microsoft.com/office/drawing/2014/main" id="{C872729C-6BB1-49A0-9A98-F8BE08D6D42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56" name="组合 65">
            <a:extLst>
              <a:ext uri="{FF2B5EF4-FFF2-40B4-BE49-F238E27FC236}">
                <a16:creationId xmlns:a16="http://schemas.microsoft.com/office/drawing/2014/main" id="{6FB1A5D3-7766-4E1C-8055-8176B3664EB2}"/>
              </a:ext>
            </a:extLst>
          </p:cNvPr>
          <p:cNvGrpSpPr>
            <a:grpSpLocks/>
          </p:cNvGrpSpPr>
          <p:nvPr/>
        </p:nvGrpSpPr>
        <p:grpSpPr bwMode="auto">
          <a:xfrm>
            <a:off x="5124450" y="2297906"/>
            <a:ext cx="125016" cy="167879"/>
            <a:chOff x="3768359" y="1725446"/>
            <a:chExt cx="1930605" cy="1930605"/>
          </a:xfrm>
        </p:grpSpPr>
        <p:sp>
          <p:nvSpPr>
            <p:cNvPr id="57" name="Oval 5">
              <a:extLst>
                <a:ext uri="{FF2B5EF4-FFF2-40B4-BE49-F238E27FC236}">
                  <a16:creationId xmlns:a16="http://schemas.microsoft.com/office/drawing/2014/main" id="{F233C6B0-BEAA-457B-902D-6EE85A69DFD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58" name="Oval 5">
              <a:extLst>
                <a:ext uri="{FF2B5EF4-FFF2-40B4-BE49-F238E27FC236}">
                  <a16:creationId xmlns:a16="http://schemas.microsoft.com/office/drawing/2014/main" id="{71E34F48-A2EA-469B-BBF7-BD36DE180454}"/>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59" name="组合 68">
            <a:extLst>
              <a:ext uri="{FF2B5EF4-FFF2-40B4-BE49-F238E27FC236}">
                <a16:creationId xmlns:a16="http://schemas.microsoft.com/office/drawing/2014/main" id="{852F5138-A88D-4CE5-8D45-8E07C98E0C55}"/>
              </a:ext>
            </a:extLst>
          </p:cNvPr>
          <p:cNvGrpSpPr>
            <a:grpSpLocks/>
          </p:cNvGrpSpPr>
          <p:nvPr/>
        </p:nvGrpSpPr>
        <p:grpSpPr bwMode="auto">
          <a:xfrm>
            <a:off x="6093619" y="1628775"/>
            <a:ext cx="228600" cy="302419"/>
            <a:chOff x="3768359" y="1725446"/>
            <a:chExt cx="1930605" cy="1930605"/>
          </a:xfrm>
        </p:grpSpPr>
        <p:sp>
          <p:nvSpPr>
            <p:cNvPr id="60" name="Oval 5">
              <a:extLst>
                <a:ext uri="{FF2B5EF4-FFF2-40B4-BE49-F238E27FC236}">
                  <a16:creationId xmlns:a16="http://schemas.microsoft.com/office/drawing/2014/main" id="{3978AAB3-38D6-4C55-A6AC-D8DFD808F22C}"/>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61" name="Oval 5">
              <a:extLst>
                <a:ext uri="{FF2B5EF4-FFF2-40B4-BE49-F238E27FC236}">
                  <a16:creationId xmlns:a16="http://schemas.microsoft.com/office/drawing/2014/main" id="{0CF58349-8009-4ECC-A92E-7EBCBC613DEF}"/>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62" name="组合 71">
            <a:extLst>
              <a:ext uri="{FF2B5EF4-FFF2-40B4-BE49-F238E27FC236}">
                <a16:creationId xmlns:a16="http://schemas.microsoft.com/office/drawing/2014/main" id="{A161E82E-71A5-41B7-B583-BFB559C672F9}"/>
              </a:ext>
            </a:extLst>
          </p:cNvPr>
          <p:cNvGrpSpPr>
            <a:grpSpLocks/>
          </p:cNvGrpSpPr>
          <p:nvPr/>
        </p:nvGrpSpPr>
        <p:grpSpPr bwMode="auto">
          <a:xfrm>
            <a:off x="6373416" y="1500188"/>
            <a:ext cx="159544" cy="211931"/>
            <a:chOff x="3768359" y="1725446"/>
            <a:chExt cx="1930605" cy="1930605"/>
          </a:xfrm>
        </p:grpSpPr>
        <p:sp>
          <p:nvSpPr>
            <p:cNvPr id="63" name="Oval 5">
              <a:extLst>
                <a:ext uri="{FF2B5EF4-FFF2-40B4-BE49-F238E27FC236}">
                  <a16:creationId xmlns:a16="http://schemas.microsoft.com/office/drawing/2014/main" id="{C3CF15DE-5CD2-4F43-9D41-588BEB3075E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64" name="Oval 5">
              <a:extLst>
                <a:ext uri="{FF2B5EF4-FFF2-40B4-BE49-F238E27FC236}">
                  <a16:creationId xmlns:a16="http://schemas.microsoft.com/office/drawing/2014/main" id="{26087002-2C99-4FEE-BFB7-D1EE5A249A3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65" name="组合 74">
            <a:extLst>
              <a:ext uri="{FF2B5EF4-FFF2-40B4-BE49-F238E27FC236}">
                <a16:creationId xmlns:a16="http://schemas.microsoft.com/office/drawing/2014/main" id="{5E514B71-402A-4879-BDA7-3E217C65C901}"/>
              </a:ext>
            </a:extLst>
          </p:cNvPr>
          <p:cNvGrpSpPr>
            <a:grpSpLocks/>
          </p:cNvGrpSpPr>
          <p:nvPr/>
        </p:nvGrpSpPr>
        <p:grpSpPr bwMode="auto">
          <a:xfrm>
            <a:off x="6609160" y="1683544"/>
            <a:ext cx="114300" cy="151210"/>
            <a:chOff x="3768359" y="1725446"/>
            <a:chExt cx="1930605" cy="1930605"/>
          </a:xfrm>
        </p:grpSpPr>
        <p:sp>
          <p:nvSpPr>
            <p:cNvPr id="66" name="Oval 5">
              <a:extLst>
                <a:ext uri="{FF2B5EF4-FFF2-40B4-BE49-F238E27FC236}">
                  <a16:creationId xmlns:a16="http://schemas.microsoft.com/office/drawing/2014/main" id="{D641E658-7C16-45C2-8BCC-A2C586AA557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67" name="Oval 5">
              <a:extLst>
                <a:ext uri="{FF2B5EF4-FFF2-40B4-BE49-F238E27FC236}">
                  <a16:creationId xmlns:a16="http://schemas.microsoft.com/office/drawing/2014/main" id="{B4A49993-A72B-489E-A11F-48BFDADE3ABE}"/>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68" name="组合 77">
            <a:extLst>
              <a:ext uri="{FF2B5EF4-FFF2-40B4-BE49-F238E27FC236}">
                <a16:creationId xmlns:a16="http://schemas.microsoft.com/office/drawing/2014/main" id="{08833DB3-4118-4BC3-A16A-B826DA24049F}"/>
              </a:ext>
            </a:extLst>
          </p:cNvPr>
          <p:cNvGrpSpPr>
            <a:grpSpLocks/>
          </p:cNvGrpSpPr>
          <p:nvPr/>
        </p:nvGrpSpPr>
        <p:grpSpPr bwMode="auto">
          <a:xfrm>
            <a:off x="1581150" y="1654969"/>
            <a:ext cx="115491" cy="151210"/>
            <a:chOff x="3768359" y="1725446"/>
            <a:chExt cx="1930605" cy="1930605"/>
          </a:xfrm>
        </p:grpSpPr>
        <p:sp>
          <p:nvSpPr>
            <p:cNvPr id="69" name="Oval 5">
              <a:extLst>
                <a:ext uri="{FF2B5EF4-FFF2-40B4-BE49-F238E27FC236}">
                  <a16:creationId xmlns:a16="http://schemas.microsoft.com/office/drawing/2014/main" id="{2B2944A3-EC69-470F-855F-23906EEF24BC}"/>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70" name="Oval 5">
              <a:extLst>
                <a:ext uri="{FF2B5EF4-FFF2-40B4-BE49-F238E27FC236}">
                  <a16:creationId xmlns:a16="http://schemas.microsoft.com/office/drawing/2014/main" id="{8263BE23-DFDE-4ABF-9DE7-8072343A3A1B}"/>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sp>
        <p:nvSpPr>
          <p:cNvPr id="71" name="椭圆 24">
            <a:extLst>
              <a:ext uri="{FF2B5EF4-FFF2-40B4-BE49-F238E27FC236}">
                <a16:creationId xmlns:a16="http://schemas.microsoft.com/office/drawing/2014/main" id="{B125B692-B024-4015-BBC5-A6690208D3A1}"/>
              </a:ext>
            </a:extLst>
          </p:cNvPr>
          <p:cNvSpPr/>
          <p:nvPr/>
        </p:nvSpPr>
        <p:spPr>
          <a:xfrm>
            <a:off x="2831307" y="2475310"/>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72" name="椭圆 25">
            <a:extLst>
              <a:ext uri="{FF2B5EF4-FFF2-40B4-BE49-F238E27FC236}">
                <a16:creationId xmlns:a16="http://schemas.microsoft.com/office/drawing/2014/main" id="{B2249F66-0291-477F-9A6A-ACA1C254EA38}"/>
              </a:ext>
            </a:extLst>
          </p:cNvPr>
          <p:cNvSpPr/>
          <p:nvPr/>
        </p:nvSpPr>
        <p:spPr>
          <a:xfrm>
            <a:off x="3751660" y="2475310"/>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73" name="椭圆 26">
            <a:extLst>
              <a:ext uri="{FF2B5EF4-FFF2-40B4-BE49-F238E27FC236}">
                <a16:creationId xmlns:a16="http://schemas.microsoft.com/office/drawing/2014/main" id="{22A3ED53-1CA2-4FD5-834B-5869A68036D6}"/>
              </a:ext>
            </a:extLst>
          </p:cNvPr>
          <p:cNvSpPr/>
          <p:nvPr/>
        </p:nvSpPr>
        <p:spPr>
          <a:xfrm>
            <a:off x="4679157" y="2475310"/>
            <a:ext cx="1108472"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sp>
        <p:nvSpPr>
          <p:cNvPr id="74" name="椭圆 27">
            <a:extLst>
              <a:ext uri="{FF2B5EF4-FFF2-40B4-BE49-F238E27FC236}">
                <a16:creationId xmlns:a16="http://schemas.microsoft.com/office/drawing/2014/main" id="{280E32E6-9E8E-4805-A3AA-EAA5F490284B}"/>
              </a:ext>
            </a:extLst>
          </p:cNvPr>
          <p:cNvSpPr/>
          <p:nvPr/>
        </p:nvSpPr>
        <p:spPr>
          <a:xfrm>
            <a:off x="5609035" y="2475310"/>
            <a:ext cx="1107281" cy="1471613"/>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273" tIns="36137" rIns="72273" bIns="36137" anchor="ctr"/>
          <a:lstStyle/>
          <a:p>
            <a:pPr algn="ctr" defTabSz="685800">
              <a:buClrTx/>
              <a:defRPr/>
            </a:pPr>
            <a:endParaRPr lang="zh-CN" altLang="en-US" sz="1693" kern="1200">
              <a:solidFill>
                <a:prstClr val="white"/>
              </a:solidFill>
              <a:latin typeface="Arial"/>
              <a:cs typeface="Calibri" pitchFamily="34" charset="0"/>
            </a:endParaRPr>
          </a:p>
        </p:txBody>
      </p:sp>
      <p:grpSp>
        <p:nvGrpSpPr>
          <p:cNvPr id="75" name="组合 28">
            <a:extLst>
              <a:ext uri="{FF2B5EF4-FFF2-40B4-BE49-F238E27FC236}">
                <a16:creationId xmlns:a16="http://schemas.microsoft.com/office/drawing/2014/main" id="{29B9E5E0-5D2E-43F6-93BF-B2D3C7AA3CB9}"/>
              </a:ext>
            </a:extLst>
          </p:cNvPr>
          <p:cNvGrpSpPr>
            <a:grpSpLocks/>
          </p:cNvGrpSpPr>
          <p:nvPr/>
        </p:nvGrpSpPr>
        <p:grpSpPr bwMode="auto">
          <a:xfrm>
            <a:off x="2906316" y="2571751"/>
            <a:ext cx="956072" cy="1270397"/>
            <a:chOff x="3768359" y="1725446"/>
            <a:chExt cx="1930605" cy="1930605"/>
          </a:xfrm>
        </p:grpSpPr>
        <p:sp>
          <p:nvSpPr>
            <p:cNvPr id="76" name="Oval 5">
              <a:extLst>
                <a:ext uri="{FF2B5EF4-FFF2-40B4-BE49-F238E27FC236}">
                  <a16:creationId xmlns:a16="http://schemas.microsoft.com/office/drawing/2014/main" id="{F8001E99-AF20-4785-92E9-AA3F11F70F4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77" name="Oval 5">
              <a:extLst>
                <a:ext uri="{FF2B5EF4-FFF2-40B4-BE49-F238E27FC236}">
                  <a16:creationId xmlns:a16="http://schemas.microsoft.com/office/drawing/2014/main" id="{4372A478-7114-4FFD-8319-52AAE8D1605F}"/>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78" name="组合 31">
            <a:extLst>
              <a:ext uri="{FF2B5EF4-FFF2-40B4-BE49-F238E27FC236}">
                <a16:creationId xmlns:a16="http://schemas.microsoft.com/office/drawing/2014/main" id="{E2ABC9C7-280F-4C98-BE80-B8734F1A788E}"/>
              </a:ext>
            </a:extLst>
          </p:cNvPr>
          <p:cNvGrpSpPr>
            <a:grpSpLocks/>
          </p:cNvGrpSpPr>
          <p:nvPr/>
        </p:nvGrpSpPr>
        <p:grpSpPr bwMode="auto">
          <a:xfrm>
            <a:off x="3830241" y="2575322"/>
            <a:ext cx="956072" cy="1270397"/>
            <a:chOff x="3768359" y="1725446"/>
            <a:chExt cx="1930605" cy="1930605"/>
          </a:xfrm>
        </p:grpSpPr>
        <p:sp>
          <p:nvSpPr>
            <p:cNvPr id="79" name="Oval 5">
              <a:extLst>
                <a:ext uri="{FF2B5EF4-FFF2-40B4-BE49-F238E27FC236}">
                  <a16:creationId xmlns:a16="http://schemas.microsoft.com/office/drawing/2014/main" id="{170EA6DC-44FA-42BF-A9EC-34672B36D5C3}"/>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80" name="Oval 5">
              <a:extLst>
                <a:ext uri="{FF2B5EF4-FFF2-40B4-BE49-F238E27FC236}">
                  <a16:creationId xmlns:a16="http://schemas.microsoft.com/office/drawing/2014/main" id="{EDDD5A3F-3B1B-40B3-85E9-C9F68A006A66}"/>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81" name="组合 34">
            <a:extLst>
              <a:ext uri="{FF2B5EF4-FFF2-40B4-BE49-F238E27FC236}">
                <a16:creationId xmlns:a16="http://schemas.microsoft.com/office/drawing/2014/main" id="{D6E74FDA-44B8-4038-964F-ECCAE5109CA4}"/>
              </a:ext>
            </a:extLst>
          </p:cNvPr>
          <p:cNvGrpSpPr>
            <a:grpSpLocks/>
          </p:cNvGrpSpPr>
          <p:nvPr/>
        </p:nvGrpSpPr>
        <p:grpSpPr bwMode="auto">
          <a:xfrm>
            <a:off x="4755357" y="2575322"/>
            <a:ext cx="954881" cy="1270397"/>
            <a:chOff x="3768359" y="1725446"/>
            <a:chExt cx="1930605" cy="1930605"/>
          </a:xfrm>
        </p:grpSpPr>
        <p:sp>
          <p:nvSpPr>
            <p:cNvPr id="82" name="Oval 5">
              <a:extLst>
                <a:ext uri="{FF2B5EF4-FFF2-40B4-BE49-F238E27FC236}">
                  <a16:creationId xmlns:a16="http://schemas.microsoft.com/office/drawing/2014/main" id="{A1C0AE1C-29A3-4D72-86D9-E65AFB2BA11C}"/>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83" name="Oval 5">
              <a:extLst>
                <a:ext uri="{FF2B5EF4-FFF2-40B4-BE49-F238E27FC236}">
                  <a16:creationId xmlns:a16="http://schemas.microsoft.com/office/drawing/2014/main" id="{2C550443-239F-41A2-97F8-E18FD65E06D2}"/>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84" name="组合 37">
            <a:extLst>
              <a:ext uri="{FF2B5EF4-FFF2-40B4-BE49-F238E27FC236}">
                <a16:creationId xmlns:a16="http://schemas.microsoft.com/office/drawing/2014/main" id="{832481B5-F67F-4101-A33D-E2290E625BEB}"/>
              </a:ext>
            </a:extLst>
          </p:cNvPr>
          <p:cNvGrpSpPr>
            <a:grpSpLocks/>
          </p:cNvGrpSpPr>
          <p:nvPr/>
        </p:nvGrpSpPr>
        <p:grpSpPr bwMode="auto">
          <a:xfrm>
            <a:off x="5720953" y="2544367"/>
            <a:ext cx="956072" cy="1269206"/>
            <a:chOff x="3768359" y="1725446"/>
            <a:chExt cx="1930605" cy="1930605"/>
          </a:xfrm>
        </p:grpSpPr>
        <p:sp>
          <p:nvSpPr>
            <p:cNvPr id="85" name="Oval 5">
              <a:extLst>
                <a:ext uri="{FF2B5EF4-FFF2-40B4-BE49-F238E27FC236}">
                  <a16:creationId xmlns:a16="http://schemas.microsoft.com/office/drawing/2014/main" id="{12FABBE3-1B7E-485F-A051-C833411E2CF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86" name="Oval 5">
              <a:extLst>
                <a:ext uri="{FF2B5EF4-FFF2-40B4-BE49-F238E27FC236}">
                  <a16:creationId xmlns:a16="http://schemas.microsoft.com/office/drawing/2014/main" id="{41EF9BC4-3D03-4C03-846D-D0BCD584A5E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sp>
        <p:nvSpPr>
          <p:cNvPr id="87" name="矩形 40">
            <a:extLst>
              <a:ext uri="{FF2B5EF4-FFF2-40B4-BE49-F238E27FC236}">
                <a16:creationId xmlns:a16="http://schemas.microsoft.com/office/drawing/2014/main" id="{95755CBB-37A0-42E7-91FF-9D40B5456921}"/>
              </a:ext>
            </a:extLst>
          </p:cNvPr>
          <p:cNvSpPr/>
          <p:nvPr/>
        </p:nvSpPr>
        <p:spPr>
          <a:xfrm>
            <a:off x="3055002" y="2512732"/>
            <a:ext cx="824028"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Đ</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88" name="矩形 41">
            <a:extLst>
              <a:ext uri="{FF2B5EF4-FFF2-40B4-BE49-F238E27FC236}">
                <a16:creationId xmlns:a16="http://schemas.microsoft.com/office/drawing/2014/main" id="{D7020DAC-01BA-4E9B-B042-6FBFADC7635C}"/>
              </a:ext>
            </a:extLst>
          </p:cNvPr>
          <p:cNvSpPr/>
          <p:nvPr/>
        </p:nvSpPr>
        <p:spPr>
          <a:xfrm>
            <a:off x="3930465" y="2543906"/>
            <a:ext cx="864103"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Ộ</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89" name="矩形 42">
            <a:extLst>
              <a:ext uri="{FF2B5EF4-FFF2-40B4-BE49-F238E27FC236}">
                <a16:creationId xmlns:a16="http://schemas.microsoft.com/office/drawing/2014/main" id="{80F8B9E0-986B-47E3-B002-0AD437B32F16}"/>
              </a:ext>
            </a:extLst>
          </p:cNvPr>
          <p:cNvSpPr/>
          <p:nvPr/>
        </p:nvSpPr>
        <p:spPr>
          <a:xfrm>
            <a:off x="4910919" y="2534955"/>
            <a:ext cx="844867"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N</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sp>
        <p:nvSpPr>
          <p:cNvPr id="90" name="矩形 43">
            <a:extLst>
              <a:ext uri="{FF2B5EF4-FFF2-40B4-BE49-F238E27FC236}">
                <a16:creationId xmlns:a16="http://schemas.microsoft.com/office/drawing/2014/main" id="{6C84C06E-220A-41F7-A194-52FC160EB18B}"/>
              </a:ext>
            </a:extLst>
          </p:cNvPr>
          <p:cNvSpPr/>
          <p:nvPr/>
        </p:nvSpPr>
        <p:spPr>
          <a:xfrm>
            <a:off x="5839296" y="2494809"/>
            <a:ext cx="822425" cy="1346726"/>
          </a:xfrm>
          <a:prstGeom prst="rect">
            <a:avLst/>
          </a:prstGeom>
          <a:effectLst/>
        </p:spPr>
        <p:txBody>
          <a:bodyPr wrap="none" lIns="72273" tIns="36137" rIns="72273" bIns="36137">
            <a:spAutoFit/>
          </a:bodyPr>
          <a:lstStyle/>
          <a:p>
            <a:pPr defTabSz="685800">
              <a:buClrTx/>
              <a:defRPr/>
            </a:pPr>
            <a:r>
              <a:rPr lang="en-US" altLang="zh-CN" sz="8277" b="1" kern="120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G</a:t>
            </a:r>
            <a:endParaRPr lang="zh-CN" altLang="en-US" sz="8277" b="1" kern="1200" dirty="0">
              <a:ln>
                <a:solidFill>
                  <a:srgbClr val="FF0000"/>
                </a:solidFill>
              </a:ln>
              <a:solidFill>
                <a:prstClr val="white"/>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endParaRPr>
          </a:p>
        </p:txBody>
      </p:sp>
      <p:grpSp>
        <p:nvGrpSpPr>
          <p:cNvPr id="91" name="组合 44">
            <a:extLst>
              <a:ext uri="{FF2B5EF4-FFF2-40B4-BE49-F238E27FC236}">
                <a16:creationId xmlns:a16="http://schemas.microsoft.com/office/drawing/2014/main" id="{C4494005-28D6-477A-A34D-B04A34DCC797}"/>
              </a:ext>
            </a:extLst>
          </p:cNvPr>
          <p:cNvGrpSpPr>
            <a:grpSpLocks/>
          </p:cNvGrpSpPr>
          <p:nvPr/>
        </p:nvGrpSpPr>
        <p:grpSpPr bwMode="auto">
          <a:xfrm>
            <a:off x="2602706" y="3163491"/>
            <a:ext cx="228600" cy="303609"/>
            <a:chOff x="3768359" y="1725446"/>
            <a:chExt cx="1930605" cy="1930605"/>
          </a:xfrm>
        </p:grpSpPr>
        <p:sp>
          <p:nvSpPr>
            <p:cNvPr id="92" name="Oval 5">
              <a:extLst>
                <a:ext uri="{FF2B5EF4-FFF2-40B4-BE49-F238E27FC236}">
                  <a16:creationId xmlns:a16="http://schemas.microsoft.com/office/drawing/2014/main" id="{F3403CD7-2318-4164-AA2E-38165F3ED2B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93" name="Oval 5">
              <a:extLst>
                <a:ext uri="{FF2B5EF4-FFF2-40B4-BE49-F238E27FC236}">
                  <a16:creationId xmlns:a16="http://schemas.microsoft.com/office/drawing/2014/main" id="{C58920EC-A303-4C47-8DD2-1F54F731D36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94" name="组合 47">
            <a:extLst>
              <a:ext uri="{FF2B5EF4-FFF2-40B4-BE49-F238E27FC236}">
                <a16:creationId xmlns:a16="http://schemas.microsoft.com/office/drawing/2014/main" id="{21917824-CF59-4703-982B-A49A5525CC1B}"/>
              </a:ext>
            </a:extLst>
          </p:cNvPr>
          <p:cNvGrpSpPr/>
          <p:nvPr/>
        </p:nvGrpSpPr>
        <p:grpSpPr>
          <a:xfrm>
            <a:off x="2379184" y="3027573"/>
            <a:ext cx="159759" cy="212281"/>
            <a:chOff x="3768359" y="1725446"/>
            <a:chExt cx="1930605" cy="1930605"/>
          </a:xfrm>
          <a:solidFill>
            <a:srgbClr val="EA5E66"/>
          </a:solidFill>
        </p:grpSpPr>
        <p:sp>
          <p:nvSpPr>
            <p:cNvPr id="95" name="Oval 5">
              <a:extLst>
                <a:ext uri="{FF2B5EF4-FFF2-40B4-BE49-F238E27FC236}">
                  <a16:creationId xmlns:a16="http://schemas.microsoft.com/office/drawing/2014/main" id="{F846C975-18A6-4CD2-A429-819952669564}"/>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96" name="Oval 5">
              <a:extLst>
                <a:ext uri="{FF2B5EF4-FFF2-40B4-BE49-F238E27FC236}">
                  <a16:creationId xmlns:a16="http://schemas.microsoft.com/office/drawing/2014/main" id="{46839475-D4AF-4AA8-843D-F357B2366BD3}"/>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97" name="组合 50">
            <a:extLst>
              <a:ext uri="{FF2B5EF4-FFF2-40B4-BE49-F238E27FC236}">
                <a16:creationId xmlns:a16="http://schemas.microsoft.com/office/drawing/2014/main" id="{654DEA18-4739-4A08-9403-6D8A5D3591E6}"/>
              </a:ext>
            </a:extLst>
          </p:cNvPr>
          <p:cNvGrpSpPr>
            <a:grpSpLocks/>
          </p:cNvGrpSpPr>
          <p:nvPr/>
        </p:nvGrpSpPr>
        <p:grpSpPr bwMode="auto">
          <a:xfrm>
            <a:off x="3724275" y="2536031"/>
            <a:ext cx="114300" cy="152400"/>
            <a:chOff x="3768359" y="1725446"/>
            <a:chExt cx="1930605" cy="1930605"/>
          </a:xfrm>
        </p:grpSpPr>
        <p:sp>
          <p:nvSpPr>
            <p:cNvPr id="98" name="Oval 5">
              <a:extLst>
                <a:ext uri="{FF2B5EF4-FFF2-40B4-BE49-F238E27FC236}">
                  <a16:creationId xmlns:a16="http://schemas.microsoft.com/office/drawing/2014/main" id="{00DF4795-0F3C-4D0D-A5D2-80BEF45405A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99" name="Oval 5">
              <a:extLst>
                <a:ext uri="{FF2B5EF4-FFF2-40B4-BE49-F238E27FC236}">
                  <a16:creationId xmlns:a16="http://schemas.microsoft.com/office/drawing/2014/main" id="{97BED843-7150-430F-ACA4-930899676146}"/>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00" name="组合 53">
            <a:extLst>
              <a:ext uri="{FF2B5EF4-FFF2-40B4-BE49-F238E27FC236}">
                <a16:creationId xmlns:a16="http://schemas.microsoft.com/office/drawing/2014/main" id="{3746F5CA-9A7B-4F41-9347-9ECD08F0C1CF}"/>
              </a:ext>
            </a:extLst>
          </p:cNvPr>
          <p:cNvGrpSpPr>
            <a:grpSpLocks/>
          </p:cNvGrpSpPr>
          <p:nvPr/>
        </p:nvGrpSpPr>
        <p:grpSpPr bwMode="auto">
          <a:xfrm>
            <a:off x="4686301" y="2495550"/>
            <a:ext cx="164306" cy="216694"/>
            <a:chOff x="3768359" y="1725446"/>
            <a:chExt cx="1930605" cy="1930605"/>
          </a:xfrm>
        </p:grpSpPr>
        <p:sp>
          <p:nvSpPr>
            <p:cNvPr id="101" name="Oval 5">
              <a:extLst>
                <a:ext uri="{FF2B5EF4-FFF2-40B4-BE49-F238E27FC236}">
                  <a16:creationId xmlns:a16="http://schemas.microsoft.com/office/drawing/2014/main" id="{1985A5AE-29A8-4CB7-AC72-24A17BE61AF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02" name="Oval 5">
              <a:extLst>
                <a:ext uri="{FF2B5EF4-FFF2-40B4-BE49-F238E27FC236}">
                  <a16:creationId xmlns:a16="http://schemas.microsoft.com/office/drawing/2014/main" id="{972ED41F-1660-4F8E-A1F5-F6BFE8E89738}"/>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03" name="组合 56">
            <a:extLst>
              <a:ext uri="{FF2B5EF4-FFF2-40B4-BE49-F238E27FC236}">
                <a16:creationId xmlns:a16="http://schemas.microsoft.com/office/drawing/2014/main" id="{01384944-B038-4450-94D1-9905EABBFCB8}"/>
              </a:ext>
            </a:extLst>
          </p:cNvPr>
          <p:cNvGrpSpPr>
            <a:grpSpLocks/>
          </p:cNvGrpSpPr>
          <p:nvPr/>
        </p:nvGrpSpPr>
        <p:grpSpPr bwMode="auto">
          <a:xfrm>
            <a:off x="4675585" y="3730229"/>
            <a:ext cx="140494" cy="186928"/>
            <a:chOff x="3768359" y="1725446"/>
            <a:chExt cx="1930605" cy="1930605"/>
          </a:xfrm>
        </p:grpSpPr>
        <p:sp>
          <p:nvSpPr>
            <p:cNvPr id="104" name="Oval 5">
              <a:extLst>
                <a:ext uri="{FF2B5EF4-FFF2-40B4-BE49-F238E27FC236}">
                  <a16:creationId xmlns:a16="http://schemas.microsoft.com/office/drawing/2014/main" id="{1B127079-2EC8-4FF8-8211-804B63F75B0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05" name="Oval 5">
              <a:extLst>
                <a:ext uri="{FF2B5EF4-FFF2-40B4-BE49-F238E27FC236}">
                  <a16:creationId xmlns:a16="http://schemas.microsoft.com/office/drawing/2014/main" id="{844478D0-0650-4B32-92B3-F0936024D4F6}"/>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06" name="组合 59">
            <a:extLst>
              <a:ext uri="{FF2B5EF4-FFF2-40B4-BE49-F238E27FC236}">
                <a16:creationId xmlns:a16="http://schemas.microsoft.com/office/drawing/2014/main" id="{B5626029-4E87-4852-A48E-E5626B56078F}"/>
              </a:ext>
            </a:extLst>
          </p:cNvPr>
          <p:cNvGrpSpPr>
            <a:grpSpLocks/>
          </p:cNvGrpSpPr>
          <p:nvPr/>
        </p:nvGrpSpPr>
        <p:grpSpPr bwMode="auto">
          <a:xfrm>
            <a:off x="3783807" y="3713560"/>
            <a:ext cx="145256" cy="192881"/>
            <a:chOff x="3768359" y="1725446"/>
            <a:chExt cx="1930605" cy="1930605"/>
          </a:xfrm>
        </p:grpSpPr>
        <p:sp>
          <p:nvSpPr>
            <p:cNvPr id="107" name="Oval 5">
              <a:extLst>
                <a:ext uri="{FF2B5EF4-FFF2-40B4-BE49-F238E27FC236}">
                  <a16:creationId xmlns:a16="http://schemas.microsoft.com/office/drawing/2014/main" id="{E5527AD3-DE2A-4A9D-9530-C6D304C515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08" name="Oval 5">
              <a:extLst>
                <a:ext uri="{FF2B5EF4-FFF2-40B4-BE49-F238E27FC236}">
                  <a16:creationId xmlns:a16="http://schemas.microsoft.com/office/drawing/2014/main" id="{FF229ACB-C3E0-48F9-9C8D-B7D8F1EF09DB}"/>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09" name="组合 62">
            <a:extLst>
              <a:ext uri="{FF2B5EF4-FFF2-40B4-BE49-F238E27FC236}">
                <a16:creationId xmlns:a16="http://schemas.microsoft.com/office/drawing/2014/main" id="{555144DD-6F42-4FD8-91DB-1D5FDF98D364}"/>
              </a:ext>
            </a:extLst>
          </p:cNvPr>
          <p:cNvGrpSpPr>
            <a:grpSpLocks/>
          </p:cNvGrpSpPr>
          <p:nvPr/>
        </p:nvGrpSpPr>
        <p:grpSpPr bwMode="auto">
          <a:xfrm>
            <a:off x="5631656" y="2422922"/>
            <a:ext cx="142875" cy="189309"/>
            <a:chOff x="3768359" y="1725446"/>
            <a:chExt cx="1930605" cy="1930605"/>
          </a:xfrm>
        </p:grpSpPr>
        <p:sp>
          <p:nvSpPr>
            <p:cNvPr id="110" name="Oval 5">
              <a:extLst>
                <a:ext uri="{FF2B5EF4-FFF2-40B4-BE49-F238E27FC236}">
                  <a16:creationId xmlns:a16="http://schemas.microsoft.com/office/drawing/2014/main" id="{01526C2E-5DAB-4625-8A87-F5E9304009BB}"/>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11" name="Oval 5">
              <a:extLst>
                <a:ext uri="{FF2B5EF4-FFF2-40B4-BE49-F238E27FC236}">
                  <a16:creationId xmlns:a16="http://schemas.microsoft.com/office/drawing/2014/main" id="{698CA714-FCDE-459B-B824-0CD04A2E90B9}"/>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12" name="组合 65">
            <a:extLst>
              <a:ext uri="{FF2B5EF4-FFF2-40B4-BE49-F238E27FC236}">
                <a16:creationId xmlns:a16="http://schemas.microsoft.com/office/drawing/2014/main" id="{FDDC5F63-0C68-479B-80C9-A41D9B4255FF}"/>
              </a:ext>
            </a:extLst>
          </p:cNvPr>
          <p:cNvGrpSpPr>
            <a:grpSpLocks/>
          </p:cNvGrpSpPr>
          <p:nvPr/>
        </p:nvGrpSpPr>
        <p:grpSpPr bwMode="auto">
          <a:xfrm>
            <a:off x="5687617" y="3779044"/>
            <a:ext cx="126206" cy="167879"/>
            <a:chOff x="3768359" y="1725446"/>
            <a:chExt cx="1930605" cy="1930605"/>
          </a:xfrm>
        </p:grpSpPr>
        <p:sp>
          <p:nvSpPr>
            <p:cNvPr id="113" name="Oval 5">
              <a:extLst>
                <a:ext uri="{FF2B5EF4-FFF2-40B4-BE49-F238E27FC236}">
                  <a16:creationId xmlns:a16="http://schemas.microsoft.com/office/drawing/2014/main" id="{45C06146-D32F-4C6E-80DA-AF4B7FCBD966}"/>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14" name="Oval 5">
              <a:extLst>
                <a:ext uri="{FF2B5EF4-FFF2-40B4-BE49-F238E27FC236}">
                  <a16:creationId xmlns:a16="http://schemas.microsoft.com/office/drawing/2014/main" id="{28C522D7-4EAA-47D4-A1EB-59BFC9A2FA17}"/>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15" name="组合 68">
            <a:extLst>
              <a:ext uri="{FF2B5EF4-FFF2-40B4-BE49-F238E27FC236}">
                <a16:creationId xmlns:a16="http://schemas.microsoft.com/office/drawing/2014/main" id="{73B0E8D3-B7FB-4F35-A797-A73B31169FA9}"/>
              </a:ext>
            </a:extLst>
          </p:cNvPr>
          <p:cNvGrpSpPr>
            <a:grpSpLocks/>
          </p:cNvGrpSpPr>
          <p:nvPr/>
        </p:nvGrpSpPr>
        <p:grpSpPr bwMode="auto">
          <a:xfrm>
            <a:off x="6657975" y="3108722"/>
            <a:ext cx="227410" cy="303609"/>
            <a:chOff x="3768359" y="1725446"/>
            <a:chExt cx="1930605" cy="1930605"/>
          </a:xfrm>
        </p:grpSpPr>
        <p:sp>
          <p:nvSpPr>
            <p:cNvPr id="116" name="Oval 5">
              <a:extLst>
                <a:ext uri="{FF2B5EF4-FFF2-40B4-BE49-F238E27FC236}">
                  <a16:creationId xmlns:a16="http://schemas.microsoft.com/office/drawing/2014/main" id="{29369A39-52F3-42B9-8579-118170F1B36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17" name="Oval 5">
              <a:extLst>
                <a:ext uri="{FF2B5EF4-FFF2-40B4-BE49-F238E27FC236}">
                  <a16:creationId xmlns:a16="http://schemas.microsoft.com/office/drawing/2014/main" id="{FDD84FAA-8FF6-4FB6-AB37-860974AE19C1}"/>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18" name="组合 71">
            <a:extLst>
              <a:ext uri="{FF2B5EF4-FFF2-40B4-BE49-F238E27FC236}">
                <a16:creationId xmlns:a16="http://schemas.microsoft.com/office/drawing/2014/main" id="{35DE9CBF-D8EF-4A14-8503-2BC7E9DDFC4C}"/>
              </a:ext>
            </a:extLst>
          </p:cNvPr>
          <p:cNvGrpSpPr>
            <a:grpSpLocks/>
          </p:cNvGrpSpPr>
          <p:nvPr/>
        </p:nvGrpSpPr>
        <p:grpSpPr bwMode="auto">
          <a:xfrm>
            <a:off x="6937773" y="2981326"/>
            <a:ext cx="159544" cy="211931"/>
            <a:chOff x="3768359" y="1725446"/>
            <a:chExt cx="1930605" cy="1930605"/>
          </a:xfrm>
        </p:grpSpPr>
        <p:sp>
          <p:nvSpPr>
            <p:cNvPr id="119" name="Oval 5">
              <a:extLst>
                <a:ext uri="{FF2B5EF4-FFF2-40B4-BE49-F238E27FC236}">
                  <a16:creationId xmlns:a16="http://schemas.microsoft.com/office/drawing/2014/main" id="{097ADA06-151C-401A-B936-19AF84DDF12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20" name="Oval 5">
              <a:extLst>
                <a:ext uri="{FF2B5EF4-FFF2-40B4-BE49-F238E27FC236}">
                  <a16:creationId xmlns:a16="http://schemas.microsoft.com/office/drawing/2014/main" id="{E020E0C2-2B77-413A-87A6-3D503F71665F}"/>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21" name="组合 74">
            <a:extLst>
              <a:ext uri="{FF2B5EF4-FFF2-40B4-BE49-F238E27FC236}">
                <a16:creationId xmlns:a16="http://schemas.microsoft.com/office/drawing/2014/main" id="{B64834A9-9D3C-4DFB-AAD1-D22781172097}"/>
              </a:ext>
            </a:extLst>
          </p:cNvPr>
          <p:cNvGrpSpPr>
            <a:grpSpLocks/>
          </p:cNvGrpSpPr>
          <p:nvPr/>
        </p:nvGrpSpPr>
        <p:grpSpPr bwMode="auto">
          <a:xfrm>
            <a:off x="7173516" y="3163491"/>
            <a:ext cx="114300" cy="152400"/>
            <a:chOff x="3768359" y="1725446"/>
            <a:chExt cx="1930605" cy="1930605"/>
          </a:xfrm>
        </p:grpSpPr>
        <p:sp>
          <p:nvSpPr>
            <p:cNvPr id="122" name="Oval 5">
              <a:extLst>
                <a:ext uri="{FF2B5EF4-FFF2-40B4-BE49-F238E27FC236}">
                  <a16:creationId xmlns:a16="http://schemas.microsoft.com/office/drawing/2014/main" id="{978888EB-622D-46F3-A218-6E8C20BD9503}"/>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23" name="Oval 5">
              <a:extLst>
                <a:ext uri="{FF2B5EF4-FFF2-40B4-BE49-F238E27FC236}">
                  <a16:creationId xmlns:a16="http://schemas.microsoft.com/office/drawing/2014/main" id="{72F33472-EEF5-4AA7-A425-EB5EE2B95F26}"/>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grpSp>
        <p:nvGrpSpPr>
          <p:cNvPr id="124" name="组合 77">
            <a:extLst>
              <a:ext uri="{FF2B5EF4-FFF2-40B4-BE49-F238E27FC236}">
                <a16:creationId xmlns:a16="http://schemas.microsoft.com/office/drawing/2014/main" id="{E4745749-79CB-401A-8CD7-751BE9CA054A}"/>
              </a:ext>
            </a:extLst>
          </p:cNvPr>
          <p:cNvGrpSpPr>
            <a:grpSpLocks/>
          </p:cNvGrpSpPr>
          <p:nvPr/>
        </p:nvGrpSpPr>
        <p:grpSpPr bwMode="auto">
          <a:xfrm>
            <a:off x="2145506" y="3134916"/>
            <a:ext cx="115491" cy="152400"/>
            <a:chOff x="3768359" y="1725446"/>
            <a:chExt cx="1930605" cy="1930605"/>
          </a:xfrm>
        </p:grpSpPr>
        <p:sp>
          <p:nvSpPr>
            <p:cNvPr id="125" name="Oval 5">
              <a:extLst>
                <a:ext uri="{FF2B5EF4-FFF2-40B4-BE49-F238E27FC236}">
                  <a16:creationId xmlns:a16="http://schemas.microsoft.com/office/drawing/2014/main" id="{BA458579-3A59-418A-B78D-3A739CBFB46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693" kern="1200">
                <a:solidFill>
                  <a:prstClr val="white"/>
                </a:solidFill>
                <a:latin typeface="Arial"/>
                <a:cs typeface="Calibri" pitchFamily="34" charset="0"/>
              </a:endParaRPr>
            </a:p>
          </p:txBody>
        </p:sp>
        <p:sp>
          <p:nvSpPr>
            <p:cNvPr id="126" name="Oval 5">
              <a:extLst>
                <a:ext uri="{FF2B5EF4-FFF2-40B4-BE49-F238E27FC236}">
                  <a16:creationId xmlns:a16="http://schemas.microsoft.com/office/drawing/2014/main" id="{79C98937-F8D0-4EC5-B194-3BDC928B97DD}"/>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lIns="64489" tIns="32244" rIns="64489" bIns="32244"/>
            <a:lstStyle/>
            <a:p>
              <a:pPr defTabSz="685800">
                <a:buClrTx/>
                <a:defRPr/>
              </a:pPr>
              <a:endParaRPr lang="zh-CN" altLang="en-US" sz="1693" kern="1200">
                <a:solidFill>
                  <a:prstClr val="black"/>
                </a:solidFill>
                <a:latin typeface="Calibri" pitchFamily="34" charset="0"/>
                <a:ea typeface="+mn-ea"/>
                <a:cs typeface="Calibri" pitchFamily="34" charset="0"/>
              </a:endParaRPr>
            </a:p>
          </p:txBody>
        </p:sp>
      </p:grpSp>
      <p:pic>
        <p:nvPicPr>
          <p:cNvPr id="3" name="Picture 2">
            <a:extLst>
              <a:ext uri="{FF2B5EF4-FFF2-40B4-BE49-F238E27FC236}">
                <a16:creationId xmlns:a16="http://schemas.microsoft.com/office/drawing/2014/main" id="{756C290B-7B5C-4441-BF11-098F3AB7D3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16341" y="0"/>
            <a:ext cx="106084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endCondLst>
                                    <p:cond evt="onNext" delay="0">
                                      <p:tgtEl>
                                        <p:sldTgt/>
                                      </p:tgtEl>
                                    </p:cond>
                                  </p:endCondLst>
                                  <p:childTnLst>
                                    <p:animRot by="21600000">
                                      <p:cBhvr>
                                        <p:cTn id="11" dur="3000" fill="hold"/>
                                        <p:tgtEl>
                                          <p:spTgt spid="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250" fill="hold"/>
                                        <p:tgtEl>
                                          <p:spTgt spid="31"/>
                                        </p:tgtEl>
                                        <p:attrNameLst>
                                          <p:attrName>ppt_w</p:attrName>
                                        </p:attrNameLst>
                                      </p:cBhvr>
                                      <p:tavLst>
                                        <p:tav tm="0">
                                          <p:val>
                                            <p:fltVal val="0"/>
                                          </p:val>
                                        </p:tav>
                                        <p:tav tm="100000">
                                          <p:val>
                                            <p:strVal val="#ppt_w"/>
                                          </p:val>
                                        </p:tav>
                                      </p:tavLst>
                                    </p:anim>
                                    <p:anim calcmode="lin" valueType="num">
                                      <p:cBhvr>
                                        <p:cTn id="23" dur="250" fill="hold"/>
                                        <p:tgtEl>
                                          <p:spTgt spid="31"/>
                                        </p:tgtEl>
                                        <p:attrNameLst>
                                          <p:attrName>ppt_h</p:attrName>
                                        </p:attrNameLst>
                                      </p:cBhvr>
                                      <p:tavLst>
                                        <p:tav tm="0">
                                          <p:val>
                                            <p:fltVal val="0"/>
                                          </p:val>
                                        </p:tav>
                                        <p:tav tm="100000">
                                          <p:val>
                                            <p:strVal val="#ppt_h"/>
                                          </p:val>
                                        </p:tav>
                                      </p:tavLst>
                                    </p:anim>
                                    <p:animEffect transition="in" filter="fade">
                                      <p:cBhvr>
                                        <p:cTn id="24" dur="25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250" fill="hold"/>
                                        <p:tgtEl>
                                          <p:spTgt spid="32"/>
                                        </p:tgtEl>
                                        <p:attrNameLst>
                                          <p:attrName>ppt_w</p:attrName>
                                        </p:attrNameLst>
                                      </p:cBhvr>
                                      <p:tavLst>
                                        <p:tav tm="0">
                                          <p:val>
                                            <p:fltVal val="0"/>
                                          </p:val>
                                        </p:tav>
                                        <p:tav tm="100000">
                                          <p:val>
                                            <p:strVal val="#ppt_w"/>
                                          </p:val>
                                        </p:tav>
                                      </p:tavLst>
                                    </p:anim>
                                    <p:anim calcmode="lin" valueType="num">
                                      <p:cBhvr>
                                        <p:cTn id="38" dur="250" fill="hold"/>
                                        <p:tgtEl>
                                          <p:spTgt spid="32"/>
                                        </p:tgtEl>
                                        <p:attrNameLst>
                                          <p:attrName>ppt_h</p:attrName>
                                        </p:attrNameLst>
                                      </p:cBhvr>
                                      <p:tavLst>
                                        <p:tav tm="0">
                                          <p:val>
                                            <p:fltVal val="0"/>
                                          </p:val>
                                        </p:tav>
                                        <p:tav tm="100000">
                                          <p:val>
                                            <p:strVal val="#ppt_h"/>
                                          </p:val>
                                        </p:tav>
                                      </p:tavLst>
                                    </p:anim>
                                    <p:animEffect transition="in" filter="fade">
                                      <p:cBhvr>
                                        <p:cTn id="39" dur="2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250" fill="hold"/>
                                        <p:tgtEl>
                                          <p:spTgt spid="33"/>
                                        </p:tgtEl>
                                        <p:attrNameLst>
                                          <p:attrName>ppt_w</p:attrName>
                                        </p:attrNameLst>
                                      </p:cBhvr>
                                      <p:tavLst>
                                        <p:tav tm="0">
                                          <p:val>
                                            <p:fltVal val="0"/>
                                          </p:val>
                                        </p:tav>
                                        <p:tav tm="100000">
                                          <p:val>
                                            <p:strVal val="#ppt_w"/>
                                          </p:val>
                                        </p:tav>
                                      </p:tavLst>
                                    </p:anim>
                                    <p:anim calcmode="lin" valueType="num">
                                      <p:cBhvr>
                                        <p:cTn id="53" dur="250" fill="hold"/>
                                        <p:tgtEl>
                                          <p:spTgt spid="33"/>
                                        </p:tgtEl>
                                        <p:attrNameLst>
                                          <p:attrName>ppt_h</p:attrName>
                                        </p:attrNameLst>
                                      </p:cBhvr>
                                      <p:tavLst>
                                        <p:tav tm="0">
                                          <p:val>
                                            <p:fltVal val="0"/>
                                          </p:val>
                                        </p:tav>
                                        <p:tav tm="100000">
                                          <p:val>
                                            <p:strVal val="#ppt_h"/>
                                          </p:val>
                                        </p:tav>
                                      </p:tavLst>
                                    </p:anim>
                                    <p:animEffect transition="in" filter="fade">
                                      <p:cBhvr>
                                        <p:cTn id="54" dur="25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250" fill="hold"/>
                                        <p:tgtEl>
                                          <p:spTgt spid="34"/>
                                        </p:tgtEl>
                                        <p:attrNameLst>
                                          <p:attrName>ppt_w</p:attrName>
                                        </p:attrNameLst>
                                      </p:cBhvr>
                                      <p:tavLst>
                                        <p:tav tm="0">
                                          <p:val>
                                            <p:fltVal val="0"/>
                                          </p:val>
                                        </p:tav>
                                        <p:tav tm="100000">
                                          <p:val>
                                            <p:strVal val="#ppt_w"/>
                                          </p:val>
                                        </p:tav>
                                      </p:tavLst>
                                    </p:anim>
                                    <p:anim calcmode="lin" valueType="num">
                                      <p:cBhvr>
                                        <p:cTn id="68" dur="250" fill="hold"/>
                                        <p:tgtEl>
                                          <p:spTgt spid="34"/>
                                        </p:tgtEl>
                                        <p:attrNameLst>
                                          <p:attrName>ppt_h</p:attrName>
                                        </p:attrNameLst>
                                      </p:cBhvr>
                                      <p:tavLst>
                                        <p:tav tm="0">
                                          <p:val>
                                            <p:fltVal val="0"/>
                                          </p:val>
                                        </p:tav>
                                        <p:tav tm="100000">
                                          <p:val>
                                            <p:strVal val="#ppt_h"/>
                                          </p:val>
                                        </p:tav>
                                      </p:tavLst>
                                    </p:anim>
                                    <p:animEffect transition="in" filter="fade">
                                      <p:cBhvr>
                                        <p:cTn id="69" dur="250"/>
                                        <p:tgtEl>
                                          <p:spTgt spid="34"/>
                                        </p:tgtEl>
                                      </p:cBhvr>
                                    </p:animEffect>
                                  </p:childTnLst>
                                </p:cTn>
                              </p:par>
                              <p:par>
                                <p:cTn id="70" presetID="53" presetClass="entr" presetSubtype="16"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par>
                                <p:cTn id="75" presetID="53" presetClass="entr" presetSubtype="16"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fltVal val="0"/>
                                          </p:val>
                                        </p:tav>
                                        <p:tav tm="100000">
                                          <p:val>
                                            <p:strVal val="#ppt_w"/>
                                          </p:val>
                                        </p:tav>
                                      </p:tavLst>
                                    </p:anim>
                                    <p:anim calcmode="lin" valueType="num">
                                      <p:cBhvr>
                                        <p:cTn id="78" dur="250" fill="hold"/>
                                        <p:tgtEl>
                                          <p:spTgt spid="47"/>
                                        </p:tgtEl>
                                        <p:attrNameLst>
                                          <p:attrName>ppt_h</p:attrName>
                                        </p:attrNameLst>
                                      </p:cBhvr>
                                      <p:tavLst>
                                        <p:tav tm="0">
                                          <p:val>
                                            <p:fltVal val="0"/>
                                          </p:val>
                                        </p:tav>
                                        <p:tav tm="100000">
                                          <p:val>
                                            <p:strVal val="#ppt_h"/>
                                          </p:val>
                                        </p:tav>
                                      </p:tavLst>
                                    </p:anim>
                                    <p:animEffect transition="in" filter="fade">
                                      <p:cBhvr>
                                        <p:cTn id="79" dur="250"/>
                                        <p:tgtEl>
                                          <p:spTgt spid="47"/>
                                        </p:tgtEl>
                                      </p:cBhvr>
                                    </p:animEffect>
                                  </p:childTnLst>
                                </p:cTn>
                              </p:par>
                              <p:par>
                                <p:cTn id="80" presetID="53" presetClass="entr" presetSubtype="16"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250" fill="hold"/>
                                        <p:tgtEl>
                                          <p:spTgt spid="59"/>
                                        </p:tgtEl>
                                        <p:attrNameLst>
                                          <p:attrName>ppt_w</p:attrName>
                                        </p:attrNameLst>
                                      </p:cBhvr>
                                      <p:tavLst>
                                        <p:tav tm="0">
                                          <p:val>
                                            <p:fltVal val="0"/>
                                          </p:val>
                                        </p:tav>
                                        <p:tav tm="100000">
                                          <p:val>
                                            <p:strVal val="#ppt_w"/>
                                          </p:val>
                                        </p:tav>
                                      </p:tavLst>
                                    </p:anim>
                                    <p:anim calcmode="lin" valueType="num">
                                      <p:cBhvr>
                                        <p:cTn id="83" dur="250" fill="hold"/>
                                        <p:tgtEl>
                                          <p:spTgt spid="59"/>
                                        </p:tgtEl>
                                        <p:attrNameLst>
                                          <p:attrName>ppt_h</p:attrName>
                                        </p:attrNameLst>
                                      </p:cBhvr>
                                      <p:tavLst>
                                        <p:tav tm="0">
                                          <p:val>
                                            <p:fltVal val="0"/>
                                          </p:val>
                                        </p:tav>
                                        <p:tav tm="100000">
                                          <p:val>
                                            <p:strVal val="#ppt_h"/>
                                          </p:val>
                                        </p:tav>
                                      </p:tavLst>
                                    </p:anim>
                                    <p:animEffect transition="in" filter="fade">
                                      <p:cBhvr>
                                        <p:cTn id="84" dur="25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250" fill="hold"/>
                                        <p:tgtEl>
                                          <p:spTgt spid="53"/>
                                        </p:tgtEl>
                                        <p:attrNameLst>
                                          <p:attrName>ppt_w</p:attrName>
                                        </p:attrNameLst>
                                      </p:cBhvr>
                                      <p:tavLst>
                                        <p:tav tm="0">
                                          <p:val>
                                            <p:fltVal val="0"/>
                                          </p:val>
                                        </p:tav>
                                        <p:tav tm="100000">
                                          <p:val>
                                            <p:strVal val="#ppt_w"/>
                                          </p:val>
                                        </p:tav>
                                      </p:tavLst>
                                    </p:anim>
                                    <p:anim calcmode="lin" valueType="num">
                                      <p:cBhvr>
                                        <p:cTn id="88" dur="250" fill="hold"/>
                                        <p:tgtEl>
                                          <p:spTgt spid="53"/>
                                        </p:tgtEl>
                                        <p:attrNameLst>
                                          <p:attrName>ppt_h</p:attrName>
                                        </p:attrNameLst>
                                      </p:cBhvr>
                                      <p:tavLst>
                                        <p:tav tm="0">
                                          <p:val>
                                            <p:fltVal val="0"/>
                                          </p:val>
                                        </p:tav>
                                        <p:tav tm="100000">
                                          <p:val>
                                            <p:strVal val="#ppt_h"/>
                                          </p:val>
                                        </p:tav>
                                      </p:tavLst>
                                    </p:anim>
                                    <p:animEffect transition="in" filter="fade">
                                      <p:cBhvr>
                                        <p:cTn id="89" dur="250"/>
                                        <p:tgtEl>
                                          <p:spTgt spid="53"/>
                                        </p:tgtEl>
                                      </p:cBhvr>
                                    </p:animEffect>
                                  </p:childTnLst>
                                </p:cTn>
                              </p:par>
                              <p:par>
                                <p:cTn id="90" presetID="53" presetClass="entr" presetSubtype="16"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p:cTn id="92" dur="250" fill="hold"/>
                                        <p:tgtEl>
                                          <p:spTgt spid="50"/>
                                        </p:tgtEl>
                                        <p:attrNameLst>
                                          <p:attrName>ppt_w</p:attrName>
                                        </p:attrNameLst>
                                      </p:cBhvr>
                                      <p:tavLst>
                                        <p:tav tm="0">
                                          <p:val>
                                            <p:fltVal val="0"/>
                                          </p:val>
                                        </p:tav>
                                        <p:tav tm="100000">
                                          <p:val>
                                            <p:strVal val="#ppt_w"/>
                                          </p:val>
                                        </p:tav>
                                      </p:tavLst>
                                    </p:anim>
                                    <p:anim calcmode="lin" valueType="num">
                                      <p:cBhvr>
                                        <p:cTn id="93" dur="250" fill="hold"/>
                                        <p:tgtEl>
                                          <p:spTgt spid="50"/>
                                        </p:tgtEl>
                                        <p:attrNameLst>
                                          <p:attrName>ppt_h</p:attrName>
                                        </p:attrNameLst>
                                      </p:cBhvr>
                                      <p:tavLst>
                                        <p:tav tm="0">
                                          <p:val>
                                            <p:fltVal val="0"/>
                                          </p:val>
                                        </p:tav>
                                        <p:tav tm="100000">
                                          <p:val>
                                            <p:strVal val="#ppt_h"/>
                                          </p:val>
                                        </p:tav>
                                      </p:tavLst>
                                    </p:anim>
                                    <p:animEffect transition="in" filter="fade">
                                      <p:cBhvr>
                                        <p:cTn id="94" dur="250"/>
                                        <p:tgtEl>
                                          <p:spTgt spid="50"/>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250" fill="hold"/>
                                        <p:tgtEl>
                                          <p:spTgt spid="35"/>
                                        </p:tgtEl>
                                        <p:attrNameLst>
                                          <p:attrName>ppt_w</p:attrName>
                                        </p:attrNameLst>
                                      </p:cBhvr>
                                      <p:tavLst>
                                        <p:tav tm="0">
                                          <p:val>
                                            <p:fltVal val="0"/>
                                          </p:val>
                                        </p:tav>
                                        <p:tav tm="100000">
                                          <p:val>
                                            <p:strVal val="#ppt_w"/>
                                          </p:val>
                                        </p:tav>
                                      </p:tavLst>
                                    </p:anim>
                                    <p:anim calcmode="lin" valueType="num">
                                      <p:cBhvr>
                                        <p:cTn id="98" dur="250" fill="hold"/>
                                        <p:tgtEl>
                                          <p:spTgt spid="35"/>
                                        </p:tgtEl>
                                        <p:attrNameLst>
                                          <p:attrName>ppt_h</p:attrName>
                                        </p:attrNameLst>
                                      </p:cBhvr>
                                      <p:tavLst>
                                        <p:tav tm="0">
                                          <p:val>
                                            <p:fltVal val="0"/>
                                          </p:val>
                                        </p:tav>
                                        <p:tav tm="100000">
                                          <p:val>
                                            <p:strVal val="#ppt_h"/>
                                          </p:val>
                                        </p:tav>
                                      </p:tavLst>
                                    </p:anim>
                                    <p:animEffect transition="in" filter="fade">
                                      <p:cBhvr>
                                        <p:cTn id="99" dur="25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250" fill="hold"/>
                                        <p:tgtEl>
                                          <p:spTgt spid="41"/>
                                        </p:tgtEl>
                                        <p:attrNameLst>
                                          <p:attrName>ppt_w</p:attrName>
                                        </p:attrNameLst>
                                      </p:cBhvr>
                                      <p:tavLst>
                                        <p:tav tm="0">
                                          <p:val>
                                            <p:fltVal val="0"/>
                                          </p:val>
                                        </p:tav>
                                        <p:tav tm="100000">
                                          <p:val>
                                            <p:strVal val="#ppt_w"/>
                                          </p:val>
                                        </p:tav>
                                      </p:tavLst>
                                    </p:anim>
                                    <p:anim calcmode="lin" valueType="num">
                                      <p:cBhvr>
                                        <p:cTn id="103" dur="250" fill="hold"/>
                                        <p:tgtEl>
                                          <p:spTgt spid="41"/>
                                        </p:tgtEl>
                                        <p:attrNameLst>
                                          <p:attrName>ppt_h</p:attrName>
                                        </p:attrNameLst>
                                      </p:cBhvr>
                                      <p:tavLst>
                                        <p:tav tm="0">
                                          <p:val>
                                            <p:fltVal val="0"/>
                                          </p:val>
                                        </p:tav>
                                        <p:tav tm="100000">
                                          <p:val>
                                            <p:strVal val="#ppt_h"/>
                                          </p:val>
                                        </p:tav>
                                      </p:tavLst>
                                    </p:anim>
                                    <p:animEffect transition="in" filter="fade">
                                      <p:cBhvr>
                                        <p:cTn id="104" dur="250"/>
                                        <p:tgtEl>
                                          <p:spTgt spid="41"/>
                                        </p:tgtEl>
                                      </p:cBhvr>
                                    </p:animEffect>
                                  </p:childTnLst>
                                </p:cTn>
                              </p:par>
                              <p:par>
                                <p:cTn id="105" presetID="53" presetClass="entr" presetSubtype="16"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250" fill="hold"/>
                                        <p:tgtEl>
                                          <p:spTgt spid="62"/>
                                        </p:tgtEl>
                                        <p:attrNameLst>
                                          <p:attrName>ppt_w</p:attrName>
                                        </p:attrNameLst>
                                      </p:cBhvr>
                                      <p:tavLst>
                                        <p:tav tm="0">
                                          <p:val>
                                            <p:fltVal val="0"/>
                                          </p:val>
                                        </p:tav>
                                        <p:tav tm="100000">
                                          <p:val>
                                            <p:strVal val="#ppt_w"/>
                                          </p:val>
                                        </p:tav>
                                      </p:tavLst>
                                    </p:anim>
                                    <p:anim calcmode="lin" valueType="num">
                                      <p:cBhvr>
                                        <p:cTn id="108" dur="250" fill="hold"/>
                                        <p:tgtEl>
                                          <p:spTgt spid="62"/>
                                        </p:tgtEl>
                                        <p:attrNameLst>
                                          <p:attrName>ppt_h</p:attrName>
                                        </p:attrNameLst>
                                      </p:cBhvr>
                                      <p:tavLst>
                                        <p:tav tm="0">
                                          <p:val>
                                            <p:fltVal val="0"/>
                                          </p:val>
                                        </p:tav>
                                        <p:tav tm="100000">
                                          <p:val>
                                            <p:strVal val="#ppt_h"/>
                                          </p:val>
                                        </p:tav>
                                      </p:tavLst>
                                    </p:anim>
                                    <p:animEffect transition="in" filter="fade">
                                      <p:cBhvr>
                                        <p:cTn id="109" dur="250"/>
                                        <p:tgtEl>
                                          <p:spTgt spid="62"/>
                                        </p:tgtEl>
                                      </p:cBhvr>
                                    </p:animEffect>
                                  </p:childTnLst>
                                </p:cTn>
                              </p:par>
                              <p:par>
                                <p:cTn id="110" presetID="53" presetClass="entr" presetSubtype="16"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250" fill="hold"/>
                                        <p:tgtEl>
                                          <p:spTgt spid="65"/>
                                        </p:tgtEl>
                                        <p:attrNameLst>
                                          <p:attrName>ppt_w</p:attrName>
                                        </p:attrNameLst>
                                      </p:cBhvr>
                                      <p:tavLst>
                                        <p:tav tm="0">
                                          <p:val>
                                            <p:fltVal val="0"/>
                                          </p:val>
                                        </p:tav>
                                        <p:tav tm="100000">
                                          <p:val>
                                            <p:strVal val="#ppt_w"/>
                                          </p:val>
                                        </p:tav>
                                      </p:tavLst>
                                    </p:anim>
                                    <p:anim calcmode="lin" valueType="num">
                                      <p:cBhvr>
                                        <p:cTn id="113" dur="250" fill="hold"/>
                                        <p:tgtEl>
                                          <p:spTgt spid="65"/>
                                        </p:tgtEl>
                                        <p:attrNameLst>
                                          <p:attrName>ppt_h</p:attrName>
                                        </p:attrNameLst>
                                      </p:cBhvr>
                                      <p:tavLst>
                                        <p:tav tm="0">
                                          <p:val>
                                            <p:fltVal val="0"/>
                                          </p:val>
                                        </p:tav>
                                        <p:tav tm="100000">
                                          <p:val>
                                            <p:strVal val="#ppt_h"/>
                                          </p:val>
                                        </p:tav>
                                      </p:tavLst>
                                    </p:anim>
                                    <p:animEffect transition="in" filter="fade">
                                      <p:cBhvr>
                                        <p:cTn id="114" dur="250"/>
                                        <p:tgtEl>
                                          <p:spTgt spid="65"/>
                                        </p:tgtEl>
                                      </p:cBhvr>
                                    </p:animEffect>
                                  </p:childTnLst>
                                </p:cTn>
                              </p:par>
                              <p:par>
                                <p:cTn id="115" presetID="53" presetClass="entr" presetSubtype="16"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250" fill="hold"/>
                                        <p:tgtEl>
                                          <p:spTgt spid="38"/>
                                        </p:tgtEl>
                                        <p:attrNameLst>
                                          <p:attrName>ppt_w</p:attrName>
                                        </p:attrNameLst>
                                      </p:cBhvr>
                                      <p:tavLst>
                                        <p:tav tm="0">
                                          <p:val>
                                            <p:fltVal val="0"/>
                                          </p:val>
                                        </p:tav>
                                        <p:tav tm="100000">
                                          <p:val>
                                            <p:strVal val="#ppt_w"/>
                                          </p:val>
                                        </p:tav>
                                      </p:tavLst>
                                    </p:anim>
                                    <p:anim calcmode="lin" valueType="num">
                                      <p:cBhvr>
                                        <p:cTn id="118" dur="250" fill="hold"/>
                                        <p:tgtEl>
                                          <p:spTgt spid="38"/>
                                        </p:tgtEl>
                                        <p:attrNameLst>
                                          <p:attrName>ppt_h</p:attrName>
                                        </p:attrNameLst>
                                      </p:cBhvr>
                                      <p:tavLst>
                                        <p:tav tm="0">
                                          <p:val>
                                            <p:fltVal val="0"/>
                                          </p:val>
                                        </p:tav>
                                        <p:tav tm="100000">
                                          <p:val>
                                            <p:strVal val="#ppt_h"/>
                                          </p:val>
                                        </p:tav>
                                      </p:tavLst>
                                    </p:anim>
                                    <p:animEffect transition="in" filter="fade">
                                      <p:cBhvr>
                                        <p:cTn id="119" dur="250"/>
                                        <p:tgtEl>
                                          <p:spTgt spid="38"/>
                                        </p:tgtEl>
                                      </p:cBhvr>
                                    </p:animEffect>
                                  </p:childTnLst>
                                </p:cTn>
                              </p:par>
                              <p:par>
                                <p:cTn id="120" presetID="53" presetClass="entr" presetSubtype="16" fill="hold" nodeType="withEffect">
                                  <p:stCondLst>
                                    <p:cond delay="0"/>
                                  </p:stCondLst>
                                  <p:childTnLst>
                                    <p:set>
                                      <p:cBhvr>
                                        <p:cTn id="121" dur="1" fill="hold">
                                          <p:stCondLst>
                                            <p:cond delay="0"/>
                                          </p:stCondLst>
                                        </p:cTn>
                                        <p:tgtEl>
                                          <p:spTgt spid="56"/>
                                        </p:tgtEl>
                                        <p:attrNameLst>
                                          <p:attrName>style.visibility</p:attrName>
                                        </p:attrNameLst>
                                      </p:cBhvr>
                                      <p:to>
                                        <p:strVal val="visible"/>
                                      </p:to>
                                    </p:set>
                                    <p:anim calcmode="lin" valueType="num">
                                      <p:cBhvr>
                                        <p:cTn id="122" dur="250" fill="hold"/>
                                        <p:tgtEl>
                                          <p:spTgt spid="56"/>
                                        </p:tgtEl>
                                        <p:attrNameLst>
                                          <p:attrName>ppt_w</p:attrName>
                                        </p:attrNameLst>
                                      </p:cBhvr>
                                      <p:tavLst>
                                        <p:tav tm="0">
                                          <p:val>
                                            <p:fltVal val="0"/>
                                          </p:val>
                                        </p:tav>
                                        <p:tav tm="100000">
                                          <p:val>
                                            <p:strVal val="#ppt_w"/>
                                          </p:val>
                                        </p:tav>
                                      </p:tavLst>
                                    </p:anim>
                                    <p:anim calcmode="lin" valueType="num">
                                      <p:cBhvr>
                                        <p:cTn id="123" dur="250" fill="hold"/>
                                        <p:tgtEl>
                                          <p:spTgt spid="56"/>
                                        </p:tgtEl>
                                        <p:attrNameLst>
                                          <p:attrName>ppt_h</p:attrName>
                                        </p:attrNameLst>
                                      </p:cBhvr>
                                      <p:tavLst>
                                        <p:tav tm="0">
                                          <p:val>
                                            <p:fltVal val="0"/>
                                          </p:val>
                                        </p:tav>
                                        <p:tav tm="100000">
                                          <p:val>
                                            <p:strVal val="#ppt_h"/>
                                          </p:val>
                                        </p:tav>
                                      </p:tavLst>
                                    </p:anim>
                                    <p:animEffect transition="in" filter="fade">
                                      <p:cBhvr>
                                        <p:cTn id="124" dur="250"/>
                                        <p:tgtEl>
                                          <p:spTgt spid="56"/>
                                        </p:tgtEl>
                                      </p:cBhvr>
                                    </p:animEffect>
                                  </p:childTnLst>
                                </p:cTn>
                              </p:par>
                              <p:par>
                                <p:cTn id="125" presetID="53" presetClass="entr" presetSubtype="16"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250" fill="hold"/>
                                        <p:tgtEl>
                                          <p:spTgt spid="68"/>
                                        </p:tgtEl>
                                        <p:attrNameLst>
                                          <p:attrName>ppt_w</p:attrName>
                                        </p:attrNameLst>
                                      </p:cBhvr>
                                      <p:tavLst>
                                        <p:tav tm="0">
                                          <p:val>
                                            <p:fltVal val="0"/>
                                          </p:val>
                                        </p:tav>
                                        <p:tav tm="100000">
                                          <p:val>
                                            <p:strVal val="#ppt_w"/>
                                          </p:val>
                                        </p:tav>
                                      </p:tavLst>
                                    </p:anim>
                                    <p:anim calcmode="lin" valueType="num">
                                      <p:cBhvr>
                                        <p:cTn id="128" dur="250" fill="hold"/>
                                        <p:tgtEl>
                                          <p:spTgt spid="68"/>
                                        </p:tgtEl>
                                        <p:attrNameLst>
                                          <p:attrName>ppt_h</p:attrName>
                                        </p:attrNameLst>
                                      </p:cBhvr>
                                      <p:tavLst>
                                        <p:tav tm="0">
                                          <p:val>
                                            <p:fltVal val="0"/>
                                          </p:val>
                                        </p:tav>
                                        <p:tav tm="100000">
                                          <p:val>
                                            <p:strVal val="#ppt_h"/>
                                          </p:val>
                                        </p:tav>
                                      </p:tavLst>
                                    </p:anim>
                                    <p:animEffect transition="in" filter="fade">
                                      <p:cBhvr>
                                        <p:cTn id="129" dur="250"/>
                                        <p:tgtEl>
                                          <p:spTgt spid="68"/>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500" fill="hold"/>
                                        <p:tgtEl>
                                          <p:spTgt spid="71"/>
                                        </p:tgtEl>
                                        <p:attrNameLst>
                                          <p:attrName>ppt_w</p:attrName>
                                        </p:attrNameLst>
                                      </p:cBhvr>
                                      <p:tavLst>
                                        <p:tav tm="0">
                                          <p:val>
                                            <p:fltVal val="0"/>
                                          </p:val>
                                        </p:tav>
                                        <p:tav tm="100000">
                                          <p:val>
                                            <p:strVal val="#ppt_w"/>
                                          </p:val>
                                        </p:tav>
                                      </p:tavLst>
                                    </p:anim>
                                    <p:anim calcmode="lin" valueType="num">
                                      <p:cBhvr>
                                        <p:cTn id="133" dur="500" fill="hold"/>
                                        <p:tgtEl>
                                          <p:spTgt spid="71"/>
                                        </p:tgtEl>
                                        <p:attrNameLst>
                                          <p:attrName>ppt_h</p:attrName>
                                        </p:attrNameLst>
                                      </p:cBhvr>
                                      <p:tavLst>
                                        <p:tav tm="0">
                                          <p:val>
                                            <p:fltVal val="0"/>
                                          </p:val>
                                        </p:tav>
                                        <p:tav tm="100000">
                                          <p:val>
                                            <p:strVal val="#ppt_h"/>
                                          </p:val>
                                        </p:tav>
                                      </p:tavLst>
                                    </p:anim>
                                    <p:animEffect transition="in" filter="fade">
                                      <p:cBhvr>
                                        <p:cTn id="134" dur="500"/>
                                        <p:tgtEl>
                                          <p:spTgt spid="71"/>
                                        </p:tgtEl>
                                      </p:cBhvr>
                                    </p:animEffect>
                                  </p:childTnLst>
                                </p:cTn>
                              </p:par>
                              <p:par>
                                <p:cTn id="135" presetID="53" presetClass="entr" presetSubtype="16" fill="hold" nodeType="withEffect">
                                  <p:stCondLst>
                                    <p:cond delay="0"/>
                                  </p:stCondLst>
                                  <p:childTnLst>
                                    <p:set>
                                      <p:cBhvr>
                                        <p:cTn id="136" dur="1" fill="hold">
                                          <p:stCondLst>
                                            <p:cond delay="0"/>
                                          </p:stCondLst>
                                        </p:cTn>
                                        <p:tgtEl>
                                          <p:spTgt spid="75"/>
                                        </p:tgtEl>
                                        <p:attrNameLst>
                                          <p:attrName>style.visibility</p:attrName>
                                        </p:attrNameLst>
                                      </p:cBhvr>
                                      <p:to>
                                        <p:strVal val="visible"/>
                                      </p:to>
                                    </p:set>
                                    <p:anim calcmode="lin" valueType="num">
                                      <p:cBhvr>
                                        <p:cTn id="137" dur="500" fill="hold"/>
                                        <p:tgtEl>
                                          <p:spTgt spid="75"/>
                                        </p:tgtEl>
                                        <p:attrNameLst>
                                          <p:attrName>ppt_w</p:attrName>
                                        </p:attrNameLst>
                                      </p:cBhvr>
                                      <p:tavLst>
                                        <p:tav tm="0">
                                          <p:val>
                                            <p:fltVal val="0"/>
                                          </p:val>
                                        </p:tav>
                                        <p:tav tm="100000">
                                          <p:val>
                                            <p:strVal val="#ppt_w"/>
                                          </p:val>
                                        </p:tav>
                                      </p:tavLst>
                                    </p:anim>
                                    <p:anim calcmode="lin" valueType="num">
                                      <p:cBhvr>
                                        <p:cTn id="138" dur="500" fill="hold"/>
                                        <p:tgtEl>
                                          <p:spTgt spid="75"/>
                                        </p:tgtEl>
                                        <p:attrNameLst>
                                          <p:attrName>ppt_h</p:attrName>
                                        </p:attrNameLst>
                                      </p:cBhvr>
                                      <p:tavLst>
                                        <p:tav tm="0">
                                          <p:val>
                                            <p:fltVal val="0"/>
                                          </p:val>
                                        </p:tav>
                                        <p:tav tm="100000">
                                          <p:val>
                                            <p:strVal val="#ppt_h"/>
                                          </p:val>
                                        </p:tav>
                                      </p:tavLst>
                                    </p:anim>
                                    <p:animEffect transition="in" filter="fade">
                                      <p:cBhvr>
                                        <p:cTn id="139" dur="500"/>
                                        <p:tgtEl>
                                          <p:spTgt spid="75"/>
                                        </p:tgtEl>
                                      </p:cBhvr>
                                    </p:animEffect>
                                  </p:childTnLst>
                                </p:cTn>
                              </p:par>
                              <p:par>
                                <p:cTn id="140" presetID="53" presetClass="entr" presetSubtype="16" fill="hold" nodeType="with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p:cTn id="142" dur="250" fill="hold"/>
                                        <p:tgtEl>
                                          <p:spTgt spid="87"/>
                                        </p:tgtEl>
                                        <p:attrNameLst>
                                          <p:attrName>ppt_w</p:attrName>
                                        </p:attrNameLst>
                                      </p:cBhvr>
                                      <p:tavLst>
                                        <p:tav tm="0">
                                          <p:val>
                                            <p:fltVal val="0"/>
                                          </p:val>
                                        </p:tav>
                                        <p:tav tm="100000">
                                          <p:val>
                                            <p:strVal val="#ppt_w"/>
                                          </p:val>
                                        </p:tav>
                                      </p:tavLst>
                                    </p:anim>
                                    <p:anim calcmode="lin" valueType="num">
                                      <p:cBhvr>
                                        <p:cTn id="143" dur="250" fill="hold"/>
                                        <p:tgtEl>
                                          <p:spTgt spid="87"/>
                                        </p:tgtEl>
                                        <p:attrNameLst>
                                          <p:attrName>ppt_h</p:attrName>
                                        </p:attrNameLst>
                                      </p:cBhvr>
                                      <p:tavLst>
                                        <p:tav tm="0">
                                          <p:val>
                                            <p:fltVal val="0"/>
                                          </p:val>
                                        </p:tav>
                                        <p:tav tm="100000">
                                          <p:val>
                                            <p:strVal val="#ppt_h"/>
                                          </p:val>
                                        </p:tav>
                                      </p:tavLst>
                                    </p:anim>
                                    <p:animEffect transition="in" filter="fade">
                                      <p:cBhvr>
                                        <p:cTn id="144" dur="250"/>
                                        <p:tgtEl>
                                          <p:spTgt spid="87"/>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500" fill="hold"/>
                                        <p:tgtEl>
                                          <p:spTgt spid="72"/>
                                        </p:tgtEl>
                                        <p:attrNameLst>
                                          <p:attrName>ppt_w</p:attrName>
                                        </p:attrNameLst>
                                      </p:cBhvr>
                                      <p:tavLst>
                                        <p:tav tm="0">
                                          <p:val>
                                            <p:fltVal val="0"/>
                                          </p:val>
                                        </p:tav>
                                        <p:tav tm="100000">
                                          <p:val>
                                            <p:strVal val="#ppt_w"/>
                                          </p:val>
                                        </p:tav>
                                      </p:tavLst>
                                    </p:anim>
                                    <p:anim calcmode="lin" valueType="num">
                                      <p:cBhvr>
                                        <p:cTn id="148" dur="500" fill="hold"/>
                                        <p:tgtEl>
                                          <p:spTgt spid="72"/>
                                        </p:tgtEl>
                                        <p:attrNameLst>
                                          <p:attrName>ppt_h</p:attrName>
                                        </p:attrNameLst>
                                      </p:cBhvr>
                                      <p:tavLst>
                                        <p:tav tm="0">
                                          <p:val>
                                            <p:fltVal val="0"/>
                                          </p:val>
                                        </p:tav>
                                        <p:tav tm="100000">
                                          <p:val>
                                            <p:strVal val="#ppt_h"/>
                                          </p:val>
                                        </p:tav>
                                      </p:tavLst>
                                    </p:anim>
                                    <p:animEffect transition="in" filter="fade">
                                      <p:cBhvr>
                                        <p:cTn id="149" dur="500"/>
                                        <p:tgtEl>
                                          <p:spTgt spid="72"/>
                                        </p:tgtEl>
                                      </p:cBhvr>
                                    </p:animEffect>
                                  </p:childTnLst>
                                </p:cTn>
                              </p:par>
                              <p:par>
                                <p:cTn id="150" presetID="53" presetClass="entr" presetSubtype="16" fill="hold" nodeType="with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p:cTn id="152" dur="500" fill="hold"/>
                                        <p:tgtEl>
                                          <p:spTgt spid="78"/>
                                        </p:tgtEl>
                                        <p:attrNameLst>
                                          <p:attrName>ppt_w</p:attrName>
                                        </p:attrNameLst>
                                      </p:cBhvr>
                                      <p:tavLst>
                                        <p:tav tm="0">
                                          <p:val>
                                            <p:fltVal val="0"/>
                                          </p:val>
                                        </p:tav>
                                        <p:tav tm="100000">
                                          <p:val>
                                            <p:strVal val="#ppt_w"/>
                                          </p:val>
                                        </p:tav>
                                      </p:tavLst>
                                    </p:anim>
                                    <p:anim calcmode="lin" valueType="num">
                                      <p:cBhvr>
                                        <p:cTn id="153" dur="500" fill="hold"/>
                                        <p:tgtEl>
                                          <p:spTgt spid="78"/>
                                        </p:tgtEl>
                                        <p:attrNameLst>
                                          <p:attrName>ppt_h</p:attrName>
                                        </p:attrNameLst>
                                      </p:cBhvr>
                                      <p:tavLst>
                                        <p:tav tm="0">
                                          <p:val>
                                            <p:fltVal val="0"/>
                                          </p:val>
                                        </p:tav>
                                        <p:tav tm="100000">
                                          <p:val>
                                            <p:strVal val="#ppt_h"/>
                                          </p:val>
                                        </p:tav>
                                      </p:tavLst>
                                    </p:anim>
                                    <p:animEffect transition="in" filter="fade">
                                      <p:cBhvr>
                                        <p:cTn id="154" dur="500"/>
                                        <p:tgtEl>
                                          <p:spTgt spid="78"/>
                                        </p:tgtEl>
                                      </p:cBhvr>
                                    </p:animEffect>
                                  </p:childTnLst>
                                </p:cTn>
                              </p:par>
                              <p:par>
                                <p:cTn id="155" presetID="53" presetClass="entr" presetSubtype="16" fill="hold" nodeType="withEffect">
                                  <p:stCondLst>
                                    <p:cond delay="0"/>
                                  </p:stCondLst>
                                  <p:childTnLst>
                                    <p:set>
                                      <p:cBhvr>
                                        <p:cTn id="156" dur="1" fill="hold">
                                          <p:stCondLst>
                                            <p:cond delay="0"/>
                                          </p:stCondLst>
                                        </p:cTn>
                                        <p:tgtEl>
                                          <p:spTgt spid="88"/>
                                        </p:tgtEl>
                                        <p:attrNameLst>
                                          <p:attrName>style.visibility</p:attrName>
                                        </p:attrNameLst>
                                      </p:cBhvr>
                                      <p:to>
                                        <p:strVal val="visible"/>
                                      </p:to>
                                    </p:set>
                                    <p:anim calcmode="lin" valueType="num">
                                      <p:cBhvr>
                                        <p:cTn id="157" dur="250" fill="hold"/>
                                        <p:tgtEl>
                                          <p:spTgt spid="88"/>
                                        </p:tgtEl>
                                        <p:attrNameLst>
                                          <p:attrName>ppt_w</p:attrName>
                                        </p:attrNameLst>
                                      </p:cBhvr>
                                      <p:tavLst>
                                        <p:tav tm="0">
                                          <p:val>
                                            <p:fltVal val="0"/>
                                          </p:val>
                                        </p:tav>
                                        <p:tav tm="100000">
                                          <p:val>
                                            <p:strVal val="#ppt_w"/>
                                          </p:val>
                                        </p:tav>
                                      </p:tavLst>
                                    </p:anim>
                                    <p:anim calcmode="lin" valueType="num">
                                      <p:cBhvr>
                                        <p:cTn id="158" dur="250" fill="hold"/>
                                        <p:tgtEl>
                                          <p:spTgt spid="88"/>
                                        </p:tgtEl>
                                        <p:attrNameLst>
                                          <p:attrName>ppt_h</p:attrName>
                                        </p:attrNameLst>
                                      </p:cBhvr>
                                      <p:tavLst>
                                        <p:tav tm="0">
                                          <p:val>
                                            <p:fltVal val="0"/>
                                          </p:val>
                                        </p:tav>
                                        <p:tav tm="100000">
                                          <p:val>
                                            <p:strVal val="#ppt_h"/>
                                          </p:val>
                                        </p:tav>
                                      </p:tavLst>
                                    </p:anim>
                                    <p:animEffect transition="in" filter="fade">
                                      <p:cBhvr>
                                        <p:cTn id="159" dur="250"/>
                                        <p:tgtEl>
                                          <p:spTgt spid="8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3"/>
                                        </p:tgtEl>
                                        <p:attrNameLst>
                                          <p:attrName>style.visibility</p:attrName>
                                        </p:attrNameLst>
                                      </p:cBhvr>
                                      <p:to>
                                        <p:strVal val="visible"/>
                                      </p:to>
                                    </p:set>
                                    <p:anim calcmode="lin" valueType="num">
                                      <p:cBhvr>
                                        <p:cTn id="162" dur="500" fill="hold"/>
                                        <p:tgtEl>
                                          <p:spTgt spid="73"/>
                                        </p:tgtEl>
                                        <p:attrNameLst>
                                          <p:attrName>ppt_w</p:attrName>
                                        </p:attrNameLst>
                                      </p:cBhvr>
                                      <p:tavLst>
                                        <p:tav tm="0">
                                          <p:val>
                                            <p:fltVal val="0"/>
                                          </p:val>
                                        </p:tav>
                                        <p:tav tm="100000">
                                          <p:val>
                                            <p:strVal val="#ppt_w"/>
                                          </p:val>
                                        </p:tav>
                                      </p:tavLst>
                                    </p:anim>
                                    <p:anim calcmode="lin" valueType="num">
                                      <p:cBhvr>
                                        <p:cTn id="163" dur="500" fill="hold"/>
                                        <p:tgtEl>
                                          <p:spTgt spid="73"/>
                                        </p:tgtEl>
                                        <p:attrNameLst>
                                          <p:attrName>ppt_h</p:attrName>
                                        </p:attrNameLst>
                                      </p:cBhvr>
                                      <p:tavLst>
                                        <p:tav tm="0">
                                          <p:val>
                                            <p:fltVal val="0"/>
                                          </p:val>
                                        </p:tav>
                                        <p:tav tm="100000">
                                          <p:val>
                                            <p:strVal val="#ppt_h"/>
                                          </p:val>
                                        </p:tav>
                                      </p:tavLst>
                                    </p:anim>
                                    <p:animEffect transition="in" filter="fade">
                                      <p:cBhvr>
                                        <p:cTn id="164" dur="500"/>
                                        <p:tgtEl>
                                          <p:spTgt spid="73"/>
                                        </p:tgtEl>
                                      </p:cBhvr>
                                    </p:animEffect>
                                  </p:childTnLst>
                                </p:cTn>
                              </p:par>
                              <p:par>
                                <p:cTn id="165" presetID="53" presetClass="entr" presetSubtype="16" fill="hold" nodeType="withEffect">
                                  <p:stCondLst>
                                    <p:cond delay="0"/>
                                  </p:stCondLst>
                                  <p:childTnLst>
                                    <p:set>
                                      <p:cBhvr>
                                        <p:cTn id="166" dur="1" fill="hold">
                                          <p:stCondLst>
                                            <p:cond delay="0"/>
                                          </p:stCondLst>
                                        </p:cTn>
                                        <p:tgtEl>
                                          <p:spTgt spid="81"/>
                                        </p:tgtEl>
                                        <p:attrNameLst>
                                          <p:attrName>style.visibility</p:attrName>
                                        </p:attrNameLst>
                                      </p:cBhvr>
                                      <p:to>
                                        <p:strVal val="visible"/>
                                      </p:to>
                                    </p:set>
                                    <p:anim calcmode="lin" valueType="num">
                                      <p:cBhvr>
                                        <p:cTn id="167" dur="500" fill="hold"/>
                                        <p:tgtEl>
                                          <p:spTgt spid="81"/>
                                        </p:tgtEl>
                                        <p:attrNameLst>
                                          <p:attrName>ppt_w</p:attrName>
                                        </p:attrNameLst>
                                      </p:cBhvr>
                                      <p:tavLst>
                                        <p:tav tm="0">
                                          <p:val>
                                            <p:fltVal val="0"/>
                                          </p:val>
                                        </p:tav>
                                        <p:tav tm="100000">
                                          <p:val>
                                            <p:strVal val="#ppt_w"/>
                                          </p:val>
                                        </p:tav>
                                      </p:tavLst>
                                    </p:anim>
                                    <p:anim calcmode="lin" valueType="num">
                                      <p:cBhvr>
                                        <p:cTn id="168" dur="500" fill="hold"/>
                                        <p:tgtEl>
                                          <p:spTgt spid="81"/>
                                        </p:tgtEl>
                                        <p:attrNameLst>
                                          <p:attrName>ppt_h</p:attrName>
                                        </p:attrNameLst>
                                      </p:cBhvr>
                                      <p:tavLst>
                                        <p:tav tm="0">
                                          <p:val>
                                            <p:fltVal val="0"/>
                                          </p:val>
                                        </p:tav>
                                        <p:tav tm="100000">
                                          <p:val>
                                            <p:strVal val="#ppt_h"/>
                                          </p:val>
                                        </p:tav>
                                      </p:tavLst>
                                    </p:anim>
                                    <p:animEffect transition="in" filter="fade">
                                      <p:cBhvr>
                                        <p:cTn id="169" dur="500"/>
                                        <p:tgtEl>
                                          <p:spTgt spid="81"/>
                                        </p:tgtEl>
                                      </p:cBhvr>
                                    </p:animEffect>
                                  </p:childTnLst>
                                </p:cTn>
                              </p:par>
                              <p:par>
                                <p:cTn id="170" presetID="53" presetClass="entr" presetSubtype="16" fill="hold" nodeType="withEffect">
                                  <p:stCondLst>
                                    <p:cond delay="0"/>
                                  </p:stCondLst>
                                  <p:childTnLst>
                                    <p:set>
                                      <p:cBhvr>
                                        <p:cTn id="171" dur="1" fill="hold">
                                          <p:stCondLst>
                                            <p:cond delay="0"/>
                                          </p:stCondLst>
                                        </p:cTn>
                                        <p:tgtEl>
                                          <p:spTgt spid="89"/>
                                        </p:tgtEl>
                                        <p:attrNameLst>
                                          <p:attrName>style.visibility</p:attrName>
                                        </p:attrNameLst>
                                      </p:cBhvr>
                                      <p:to>
                                        <p:strVal val="visible"/>
                                      </p:to>
                                    </p:set>
                                    <p:anim calcmode="lin" valueType="num">
                                      <p:cBhvr>
                                        <p:cTn id="172" dur="250" fill="hold"/>
                                        <p:tgtEl>
                                          <p:spTgt spid="89"/>
                                        </p:tgtEl>
                                        <p:attrNameLst>
                                          <p:attrName>ppt_w</p:attrName>
                                        </p:attrNameLst>
                                      </p:cBhvr>
                                      <p:tavLst>
                                        <p:tav tm="0">
                                          <p:val>
                                            <p:fltVal val="0"/>
                                          </p:val>
                                        </p:tav>
                                        <p:tav tm="100000">
                                          <p:val>
                                            <p:strVal val="#ppt_w"/>
                                          </p:val>
                                        </p:tav>
                                      </p:tavLst>
                                    </p:anim>
                                    <p:anim calcmode="lin" valueType="num">
                                      <p:cBhvr>
                                        <p:cTn id="173" dur="250" fill="hold"/>
                                        <p:tgtEl>
                                          <p:spTgt spid="89"/>
                                        </p:tgtEl>
                                        <p:attrNameLst>
                                          <p:attrName>ppt_h</p:attrName>
                                        </p:attrNameLst>
                                      </p:cBhvr>
                                      <p:tavLst>
                                        <p:tav tm="0">
                                          <p:val>
                                            <p:fltVal val="0"/>
                                          </p:val>
                                        </p:tav>
                                        <p:tav tm="100000">
                                          <p:val>
                                            <p:strVal val="#ppt_h"/>
                                          </p:val>
                                        </p:tav>
                                      </p:tavLst>
                                    </p:anim>
                                    <p:animEffect transition="in" filter="fade">
                                      <p:cBhvr>
                                        <p:cTn id="174" dur="250"/>
                                        <p:tgtEl>
                                          <p:spTgt spid="8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74"/>
                                        </p:tgtEl>
                                        <p:attrNameLst>
                                          <p:attrName>style.visibility</p:attrName>
                                        </p:attrNameLst>
                                      </p:cBhvr>
                                      <p:to>
                                        <p:strVal val="visible"/>
                                      </p:to>
                                    </p:set>
                                    <p:anim calcmode="lin" valueType="num">
                                      <p:cBhvr>
                                        <p:cTn id="177" dur="500" fill="hold"/>
                                        <p:tgtEl>
                                          <p:spTgt spid="74"/>
                                        </p:tgtEl>
                                        <p:attrNameLst>
                                          <p:attrName>ppt_w</p:attrName>
                                        </p:attrNameLst>
                                      </p:cBhvr>
                                      <p:tavLst>
                                        <p:tav tm="0">
                                          <p:val>
                                            <p:fltVal val="0"/>
                                          </p:val>
                                        </p:tav>
                                        <p:tav tm="100000">
                                          <p:val>
                                            <p:strVal val="#ppt_w"/>
                                          </p:val>
                                        </p:tav>
                                      </p:tavLst>
                                    </p:anim>
                                    <p:anim calcmode="lin" valueType="num">
                                      <p:cBhvr>
                                        <p:cTn id="178" dur="500" fill="hold"/>
                                        <p:tgtEl>
                                          <p:spTgt spid="74"/>
                                        </p:tgtEl>
                                        <p:attrNameLst>
                                          <p:attrName>ppt_h</p:attrName>
                                        </p:attrNameLst>
                                      </p:cBhvr>
                                      <p:tavLst>
                                        <p:tav tm="0">
                                          <p:val>
                                            <p:fltVal val="0"/>
                                          </p:val>
                                        </p:tav>
                                        <p:tav tm="100000">
                                          <p:val>
                                            <p:strVal val="#ppt_h"/>
                                          </p:val>
                                        </p:tav>
                                      </p:tavLst>
                                    </p:anim>
                                    <p:animEffect transition="in" filter="fade">
                                      <p:cBhvr>
                                        <p:cTn id="179" dur="500"/>
                                        <p:tgtEl>
                                          <p:spTgt spid="74"/>
                                        </p:tgtEl>
                                      </p:cBhvr>
                                    </p:animEffect>
                                  </p:childTnLst>
                                </p:cTn>
                              </p:par>
                              <p:par>
                                <p:cTn id="180" presetID="53" presetClass="entr" presetSubtype="16" fill="hold" nodeType="withEffect">
                                  <p:stCondLst>
                                    <p:cond delay="0"/>
                                  </p:stCondLst>
                                  <p:childTnLst>
                                    <p:set>
                                      <p:cBhvr>
                                        <p:cTn id="181" dur="1" fill="hold">
                                          <p:stCondLst>
                                            <p:cond delay="0"/>
                                          </p:stCondLst>
                                        </p:cTn>
                                        <p:tgtEl>
                                          <p:spTgt spid="84"/>
                                        </p:tgtEl>
                                        <p:attrNameLst>
                                          <p:attrName>style.visibility</p:attrName>
                                        </p:attrNameLst>
                                      </p:cBhvr>
                                      <p:to>
                                        <p:strVal val="visible"/>
                                      </p:to>
                                    </p:set>
                                    <p:anim calcmode="lin" valueType="num">
                                      <p:cBhvr>
                                        <p:cTn id="182" dur="500" fill="hold"/>
                                        <p:tgtEl>
                                          <p:spTgt spid="84"/>
                                        </p:tgtEl>
                                        <p:attrNameLst>
                                          <p:attrName>ppt_w</p:attrName>
                                        </p:attrNameLst>
                                      </p:cBhvr>
                                      <p:tavLst>
                                        <p:tav tm="0">
                                          <p:val>
                                            <p:fltVal val="0"/>
                                          </p:val>
                                        </p:tav>
                                        <p:tav tm="100000">
                                          <p:val>
                                            <p:strVal val="#ppt_w"/>
                                          </p:val>
                                        </p:tav>
                                      </p:tavLst>
                                    </p:anim>
                                    <p:anim calcmode="lin" valueType="num">
                                      <p:cBhvr>
                                        <p:cTn id="183" dur="500" fill="hold"/>
                                        <p:tgtEl>
                                          <p:spTgt spid="84"/>
                                        </p:tgtEl>
                                        <p:attrNameLst>
                                          <p:attrName>ppt_h</p:attrName>
                                        </p:attrNameLst>
                                      </p:cBhvr>
                                      <p:tavLst>
                                        <p:tav tm="0">
                                          <p:val>
                                            <p:fltVal val="0"/>
                                          </p:val>
                                        </p:tav>
                                        <p:tav tm="100000">
                                          <p:val>
                                            <p:strVal val="#ppt_h"/>
                                          </p:val>
                                        </p:tav>
                                      </p:tavLst>
                                    </p:anim>
                                    <p:animEffect transition="in" filter="fade">
                                      <p:cBhvr>
                                        <p:cTn id="184" dur="500"/>
                                        <p:tgtEl>
                                          <p:spTgt spid="84"/>
                                        </p:tgtEl>
                                      </p:cBhvr>
                                    </p:animEffect>
                                  </p:childTnLst>
                                </p:cTn>
                              </p:par>
                              <p:par>
                                <p:cTn id="185" presetID="53" presetClass="entr" presetSubtype="16" fill="hold" nodeType="withEffect">
                                  <p:stCondLst>
                                    <p:cond delay="0"/>
                                  </p:stCondLst>
                                  <p:childTnLst>
                                    <p:set>
                                      <p:cBhvr>
                                        <p:cTn id="186" dur="1" fill="hold">
                                          <p:stCondLst>
                                            <p:cond delay="0"/>
                                          </p:stCondLst>
                                        </p:cTn>
                                        <p:tgtEl>
                                          <p:spTgt spid="90"/>
                                        </p:tgtEl>
                                        <p:attrNameLst>
                                          <p:attrName>style.visibility</p:attrName>
                                        </p:attrNameLst>
                                      </p:cBhvr>
                                      <p:to>
                                        <p:strVal val="visible"/>
                                      </p:to>
                                    </p:set>
                                    <p:anim calcmode="lin" valueType="num">
                                      <p:cBhvr>
                                        <p:cTn id="187" dur="250" fill="hold"/>
                                        <p:tgtEl>
                                          <p:spTgt spid="90"/>
                                        </p:tgtEl>
                                        <p:attrNameLst>
                                          <p:attrName>ppt_w</p:attrName>
                                        </p:attrNameLst>
                                      </p:cBhvr>
                                      <p:tavLst>
                                        <p:tav tm="0">
                                          <p:val>
                                            <p:fltVal val="0"/>
                                          </p:val>
                                        </p:tav>
                                        <p:tav tm="100000">
                                          <p:val>
                                            <p:strVal val="#ppt_w"/>
                                          </p:val>
                                        </p:tav>
                                      </p:tavLst>
                                    </p:anim>
                                    <p:anim calcmode="lin" valueType="num">
                                      <p:cBhvr>
                                        <p:cTn id="188" dur="250" fill="hold"/>
                                        <p:tgtEl>
                                          <p:spTgt spid="90"/>
                                        </p:tgtEl>
                                        <p:attrNameLst>
                                          <p:attrName>ppt_h</p:attrName>
                                        </p:attrNameLst>
                                      </p:cBhvr>
                                      <p:tavLst>
                                        <p:tav tm="0">
                                          <p:val>
                                            <p:fltVal val="0"/>
                                          </p:val>
                                        </p:tav>
                                        <p:tav tm="100000">
                                          <p:val>
                                            <p:strVal val="#ppt_h"/>
                                          </p:val>
                                        </p:tav>
                                      </p:tavLst>
                                    </p:anim>
                                    <p:animEffect transition="in" filter="fade">
                                      <p:cBhvr>
                                        <p:cTn id="189" dur="250"/>
                                        <p:tgtEl>
                                          <p:spTgt spid="90"/>
                                        </p:tgtEl>
                                      </p:cBhvr>
                                    </p:animEffect>
                                  </p:childTnLst>
                                </p:cTn>
                              </p:par>
                              <p:par>
                                <p:cTn id="190" presetID="53" presetClass="entr" presetSubtype="16" fill="hold" nodeType="withEffect">
                                  <p:stCondLst>
                                    <p:cond delay="0"/>
                                  </p:stCondLst>
                                  <p:childTnLst>
                                    <p:set>
                                      <p:cBhvr>
                                        <p:cTn id="191" dur="1" fill="hold">
                                          <p:stCondLst>
                                            <p:cond delay="0"/>
                                          </p:stCondLst>
                                        </p:cTn>
                                        <p:tgtEl>
                                          <p:spTgt spid="100"/>
                                        </p:tgtEl>
                                        <p:attrNameLst>
                                          <p:attrName>style.visibility</p:attrName>
                                        </p:attrNameLst>
                                      </p:cBhvr>
                                      <p:to>
                                        <p:strVal val="visible"/>
                                      </p:to>
                                    </p:set>
                                    <p:anim calcmode="lin" valueType="num">
                                      <p:cBhvr>
                                        <p:cTn id="192" dur="250" fill="hold"/>
                                        <p:tgtEl>
                                          <p:spTgt spid="100"/>
                                        </p:tgtEl>
                                        <p:attrNameLst>
                                          <p:attrName>ppt_w</p:attrName>
                                        </p:attrNameLst>
                                      </p:cBhvr>
                                      <p:tavLst>
                                        <p:tav tm="0">
                                          <p:val>
                                            <p:fltVal val="0"/>
                                          </p:val>
                                        </p:tav>
                                        <p:tav tm="100000">
                                          <p:val>
                                            <p:strVal val="#ppt_w"/>
                                          </p:val>
                                        </p:tav>
                                      </p:tavLst>
                                    </p:anim>
                                    <p:anim calcmode="lin" valueType="num">
                                      <p:cBhvr>
                                        <p:cTn id="193" dur="250" fill="hold"/>
                                        <p:tgtEl>
                                          <p:spTgt spid="100"/>
                                        </p:tgtEl>
                                        <p:attrNameLst>
                                          <p:attrName>ppt_h</p:attrName>
                                        </p:attrNameLst>
                                      </p:cBhvr>
                                      <p:tavLst>
                                        <p:tav tm="0">
                                          <p:val>
                                            <p:fltVal val="0"/>
                                          </p:val>
                                        </p:tav>
                                        <p:tav tm="100000">
                                          <p:val>
                                            <p:strVal val="#ppt_h"/>
                                          </p:val>
                                        </p:tav>
                                      </p:tavLst>
                                    </p:anim>
                                    <p:animEffect transition="in" filter="fade">
                                      <p:cBhvr>
                                        <p:cTn id="194" dur="250"/>
                                        <p:tgtEl>
                                          <p:spTgt spid="100"/>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3"/>
                                        </p:tgtEl>
                                        <p:attrNameLst>
                                          <p:attrName>style.visibility</p:attrName>
                                        </p:attrNameLst>
                                      </p:cBhvr>
                                      <p:to>
                                        <p:strVal val="visible"/>
                                      </p:to>
                                    </p:set>
                                    <p:anim calcmode="lin" valueType="num">
                                      <p:cBhvr>
                                        <p:cTn id="197" dur="250" fill="hold"/>
                                        <p:tgtEl>
                                          <p:spTgt spid="103"/>
                                        </p:tgtEl>
                                        <p:attrNameLst>
                                          <p:attrName>ppt_w</p:attrName>
                                        </p:attrNameLst>
                                      </p:cBhvr>
                                      <p:tavLst>
                                        <p:tav tm="0">
                                          <p:val>
                                            <p:fltVal val="0"/>
                                          </p:val>
                                        </p:tav>
                                        <p:tav tm="100000">
                                          <p:val>
                                            <p:strVal val="#ppt_w"/>
                                          </p:val>
                                        </p:tav>
                                      </p:tavLst>
                                    </p:anim>
                                    <p:anim calcmode="lin" valueType="num">
                                      <p:cBhvr>
                                        <p:cTn id="198" dur="250" fill="hold"/>
                                        <p:tgtEl>
                                          <p:spTgt spid="103"/>
                                        </p:tgtEl>
                                        <p:attrNameLst>
                                          <p:attrName>ppt_h</p:attrName>
                                        </p:attrNameLst>
                                      </p:cBhvr>
                                      <p:tavLst>
                                        <p:tav tm="0">
                                          <p:val>
                                            <p:fltVal val="0"/>
                                          </p:val>
                                        </p:tav>
                                        <p:tav tm="100000">
                                          <p:val>
                                            <p:strVal val="#ppt_h"/>
                                          </p:val>
                                        </p:tav>
                                      </p:tavLst>
                                    </p:anim>
                                    <p:animEffect transition="in" filter="fade">
                                      <p:cBhvr>
                                        <p:cTn id="199" dur="250"/>
                                        <p:tgtEl>
                                          <p:spTgt spid="103"/>
                                        </p:tgtEl>
                                      </p:cBhvr>
                                    </p:animEffect>
                                  </p:childTnLst>
                                </p:cTn>
                              </p:par>
                              <p:par>
                                <p:cTn id="200" presetID="53" presetClass="entr" presetSubtype="16" fill="hold" nodeType="withEffect">
                                  <p:stCondLst>
                                    <p:cond delay="0"/>
                                  </p:stCondLst>
                                  <p:childTnLst>
                                    <p:set>
                                      <p:cBhvr>
                                        <p:cTn id="201" dur="1" fill="hold">
                                          <p:stCondLst>
                                            <p:cond delay="0"/>
                                          </p:stCondLst>
                                        </p:cTn>
                                        <p:tgtEl>
                                          <p:spTgt spid="115"/>
                                        </p:tgtEl>
                                        <p:attrNameLst>
                                          <p:attrName>style.visibility</p:attrName>
                                        </p:attrNameLst>
                                      </p:cBhvr>
                                      <p:to>
                                        <p:strVal val="visible"/>
                                      </p:to>
                                    </p:set>
                                    <p:anim calcmode="lin" valueType="num">
                                      <p:cBhvr>
                                        <p:cTn id="202" dur="250" fill="hold"/>
                                        <p:tgtEl>
                                          <p:spTgt spid="115"/>
                                        </p:tgtEl>
                                        <p:attrNameLst>
                                          <p:attrName>ppt_w</p:attrName>
                                        </p:attrNameLst>
                                      </p:cBhvr>
                                      <p:tavLst>
                                        <p:tav tm="0">
                                          <p:val>
                                            <p:fltVal val="0"/>
                                          </p:val>
                                        </p:tav>
                                        <p:tav tm="100000">
                                          <p:val>
                                            <p:strVal val="#ppt_w"/>
                                          </p:val>
                                        </p:tav>
                                      </p:tavLst>
                                    </p:anim>
                                    <p:anim calcmode="lin" valueType="num">
                                      <p:cBhvr>
                                        <p:cTn id="203" dur="250" fill="hold"/>
                                        <p:tgtEl>
                                          <p:spTgt spid="115"/>
                                        </p:tgtEl>
                                        <p:attrNameLst>
                                          <p:attrName>ppt_h</p:attrName>
                                        </p:attrNameLst>
                                      </p:cBhvr>
                                      <p:tavLst>
                                        <p:tav tm="0">
                                          <p:val>
                                            <p:fltVal val="0"/>
                                          </p:val>
                                        </p:tav>
                                        <p:tav tm="100000">
                                          <p:val>
                                            <p:strVal val="#ppt_h"/>
                                          </p:val>
                                        </p:tav>
                                      </p:tavLst>
                                    </p:anim>
                                    <p:animEffect transition="in" filter="fade">
                                      <p:cBhvr>
                                        <p:cTn id="204" dur="250"/>
                                        <p:tgtEl>
                                          <p:spTgt spid="115"/>
                                        </p:tgtEl>
                                      </p:cBhvr>
                                    </p:animEffect>
                                  </p:childTnLst>
                                </p:cTn>
                              </p:par>
                              <p:par>
                                <p:cTn id="205" presetID="53" presetClass="entr" presetSubtype="16" fill="hold" nodeType="withEffect">
                                  <p:stCondLst>
                                    <p:cond delay="0"/>
                                  </p:stCondLst>
                                  <p:childTnLst>
                                    <p:set>
                                      <p:cBhvr>
                                        <p:cTn id="206" dur="1" fill="hold">
                                          <p:stCondLst>
                                            <p:cond delay="0"/>
                                          </p:stCondLst>
                                        </p:cTn>
                                        <p:tgtEl>
                                          <p:spTgt spid="109"/>
                                        </p:tgtEl>
                                        <p:attrNameLst>
                                          <p:attrName>style.visibility</p:attrName>
                                        </p:attrNameLst>
                                      </p:cBhvr>
                                      <p:to>
                                        <p:strVal val="visible"/>
                                      </p:to>
                                    </p:set>
                                    <p:anim calcmode="lin" valueType="num">
                                      <p:cBhvr>
                                        <p:cTn id="207" dur="250" fill="hold"/>
                                        <p:tgtEl>
                                          <p:spTgt spid="109"/>
                                        </p:tgtEl>
                                        <p:attrNameLst>
                                          <p:attrName>ppt_w</p:attrName>
                                        </p:attrNameLst>
                                      </p:cBhvr>
                                      <p:tavLst>
                                        <p:tav tm="0">
                                          <p:val>
                                            <p:fltVal val="0"/>
                                          </p:val>
                                        </p:tav>
                                        <p:tav tm="100000">
                                          <p:val>
                                            <p:strVal val="#ppt_w"/>
                                          </p:val>
                                        </p:tav>
                                      </p:tavLst>
                                    </p:anim>
                                    <p:anim calcmode="lin" valueType="num">
                                      <p:cBhvr>
                                        <p:cTn id="208" dur="250" fill="hold"/>
                                        <p:tgtEl>
                                          <p:spTgt spid="109"/>
                                        </p:tgtEl>
                                        <p:attrNameLst>
                                          <p:attrName>ppt_h</p:attrName>
                                        </p:attrNameLst>
                                      </p:cBhvr>
                                      <p:tavLst>
                                        <p:tav tm="0">
                                          <p:val>
                                            <p:fltVal val="0"/>
                                          </p:val>
                                        </p:tav>
                                        <p:tav tm="100000">
                                          <p:val>
                                            <p:strVal val="#ppt_h"/>
                                          </p:val>
                                        </p:tav>
                                      </p:tavLst>
                                    </p:anim>
                                    <p:animEffect transition="in" filter="fade">
                                      <p:cBhvr>
                                        <p:cTn id="209" dur="250"/>
                                        <p:tgtEl>
                                          <p:spTgt spid="109"/>
                                        </p:tgtEl>
                                      </p:cBhvr>
                                    </p:animEffect>
                                  </p:childTnLst>
                                </p:cTn>
                              </p:par>
                              <p:par>
                                <p:cTn id="210" presetID="53" presetClass="entr" presetSubtype="16" fill="hold" nodeType="withEffect">
                                  <p:stCondLst>
                                    <p:cond delay="0"/>
                                  </p:stCondLst>
                                  <p:childTnLst>
                                    <p:set>
                                      <p:cBhvr>
                                        <p:cTn id="211" dur="1" fill="hold">
                                          <p:stCondLst>
                                            <p:cond delay="0"/>
                                          </p:stCondLst>
                                        </p:cTn>
                                        <p:tgtEl>
                                          <p:spTgt spid="106"/>
                                        </p:tgtEl>
                                        <p:attrNameLst>
                                          <p:attrName>style.visibility</p:attrName>
                                        </p:attrNameLst>
                                      </p:cBhvr>
                                      <p:to>
                                        <p:strVal val="visible"/>
                                      </p:to>
                                    </p:set>
                                    <p:anim calcmode="lin" valueType="num">
                                      <p:cBhvr>
                                        <p:cTn id="212" dur="250" fill="hold"/>
                                        <p:tgtEl>
                                          <p:spTgt spid="106"/>
                                        </p:tgtEl>
                                        <p:attrNameLst>
                                          <p:attrName>ppt_w</p:attrName>
                                        </p:attrNameLst>
                                      </p:cBhvr>
                                      <p:tavLst>
                                        <p:tav tm="0">
                                          <p:val>
                                            <p:fltVal val="0"/>
                                          </p:val>
                                        </p:tav>
                                        <p:tav tm="100000">
                                          <p:val>
                                            <p:strVal val="#ppt_w"/>
                                          </p:val>
                                        </p:tav>
                                      </p:tavLst>
                                    </p:anim>
                                    <p:anim calcmode="lin" valueType="num">
                                      <p:cBhvr>
                                        <p:cTn id="213" dur="250" fill="hold"/>
                                        <p:tgtEl>
                                          <p:spTgt spid="106"/>
                                        </p:tgtEl>
                                        <p:attrNameLst>
                                          <p:attrName>ppt_h</p:attrName>
                                        </p:attrNameLst>
                                      </p:cBhvr>
                                      <p:tavLst>
                                        <p:tav tm="0">
                                          <p:val>
                                            <p:fltVal val="0"/>
                                          </p:val>
                                        </p:tav>
                                        <p:tav tm="100000">
                                          <p:val>
                                            <p:strVal val="#ppt_h"/>
                                          </p:val>
                                        </p:tav>
                                      </p:tavLst>
                                    </p:anim>
                                    <p:animEffect transition="in" filter="fade">
                                      <p:cBhvr>
                                        <p:cTn id="214" dur="250"/>
                                        <p:tgtEl>
                                          <p:spTgt spid="106"/>
                                        </p:tgtEl>
                                      </p:cBhvr>
                                    </p:animEffect>
                                  </p:childTnLst>
                                </p:cTn>
                              </p:par>
                              <p:par>
                                <p:cTn id="215" presetID="53" presetClass="entr" presetSubtype="16" fill="hold" nodeType="withEffect">
                                  <p:stCondLst>
                                    <p:cond delay="0"/>
                                  </p:stCondLst>
                                  <p:childTnLst>
                                    <p:set>
                                      <p:cBhvr>
                                        <p:cTn id="216" dur="1" fill="hold">
                                          <p:stCondLst>
                                            <p:cond delay="0"/>
                                          </p:stCondLst>
                                        </p:cTn>
                                        <p:tgtEl>
                                          <p:spTgt spid="91"/>
                                        </p:tgtEl>
                                        <p:attrNameLst>
                                          <p:attrName>style.visibility</p:attrName>
                                        </p:attrNameLst>
                                      </p:cBhvr>
                                      <p:to>
                                        <p:strVal val="visible"/>
                                      </p:to>
                                    </p:set>
                                    <p:anim calcmode="lin" valueType="num">
                                      <p:cBhvr>
                                        <p:cTn id="217" dur="250" fill="hold"/>
                                        <p:tgtEl>
                                          <p:spTgt spid="91"/>
                                        </p:tgtEl>
                                        <p:attrNameLst>
                                          <p:attrName>ppt_w</p:attrName>
                                        </p:attrNameLst>
                                      </p:cBhvr>
                                      <p:tavLst>
                                        <p:tav tm="0">
                                          <p:val>
                                            <p:fltVal val="0"/>
                                          </p:val>
                                        </p:tav>
                                        <p:tav tm="100000">
                                          <p:val>
                                            <p:strVal val="#ppt_w"/>
                                          </p:val>
                                        </p:tav>
                                      </p:tavLst>
                                    </p:anim>
                                    <p:anim calcmode="lin" valueType="num">
                                      <p:cBhvr>
                                        <p:cTn id="218" dur="250" fill="hold"/>
                                        <p:tgtEl>
                                          <p:spTgt spid="91"/>
                                        </p:tgtEl>
                                        <p:attrNameLst>
                                          <p:attrName>ppt_h</p:attrName>
                                        </p:attrNameLst>
                                      </p:cBhvr>
                                      <p:tavLst>
                                        <p:tav tm="0">
                                          <p:val>
                                            <p:fltVal val="0"/>
                                          </p:val>
                                        </p:tav>
                                        <p:tav tm="100000">
                                          <p:val>
                                            <p:strVal val="#ppt_h"/>
                                          </p:val>
                                        </p:tav>
                                      </p:tavLst>
                                    </p:anim>
                                    <p:animEffect transition="in" filter="fade">
                                      <p:cBhvr>
                                        <p:cTn id="219" dur="250"/>
                                        <p:tgtEl>
                                          <p:spTgt spid="91"/>
                                        </p:tgtEl>
                                      </p:cBhvr>
                                    </p:animEffect>
                                  </p:childTnLst>
                                </p:cTn>
                              </p:par>
                              <p:par>
                                <p:cTn id="220" presetID="53" presetClass="entr" presetSubtype="16" fill="hold" nodeType="withEffect">
                                  <p:stCondLst>
                                    <p:cond delay="0"/>
                                  </p:stCondLst>
                                  <p:childTnLst>
                                    <p:set>
                                      <p:cBhvr>
                                        <p:cTn id="221" dur="1" fill="hold">
                                          <p:stCondLst>
                                            <p:cond delay="0"/>
                                          </p:stCondLst>
                                        </p:cTn>
                                        <p:tgtEl>
                                          <p:spTgt spid="97"/>
                                        </p:tgtEl>
                                        <p:attrNameLst>
                                          <p:attrName>style.visibility</p:attrName>
                                        </p:attrNameLst>
                                      </p:cBhvr>
                                      <p:to>
                                        <p:strVal val="visible"/>
                                      </p:to>
                                    </p:set>
                                    <p:anim calcmode="lin" valueType="num">
                                      <p:cBhvr>
                                        <p:cTn id="222" dur="250" fill="hold"/>
                                        <p:tgtEl>
                                          <p:spTgt spid="97"/>
                                        </p:tgtEl>
                                        <p:attrNameLst>
                                          <p:attrName>ppt_w</p:attrName>
                                        </p:attrNameLst>
                                      </p:cBhvr>
                                      <p:tavLst>
                                        <p:tav tm="0">
                                          <p:val>
                                            <p:fltVal val="0"/>
                                          </p:val>
                                        </p:tav>
                                        <p:tav tm="100000">
                                          <p:val>
                                            <p:strVal val="#ppt_w"/>
                                          </p:val>
                                        </p:tav>
                                      </p:tavLst>
                                    </p:anim>
                                    <p:anim calcmode="lin" valueType="num">
                                      <p:cBhvr>
                                        <p:cTn id="223" dur="250" fill="hold"/>
                                        <p:tgtEl>
                                          <p:spTgt spid="97"/>
                                        </p:tgtEl>
                                        <p:attrNameLst>
                                          <p:attrName>ppt_h</p:attrName>
                                        </p:attrNameLst>
                                      </p:cBhvr>
                                      <p:tavLst>
                                        <p:tav tm="0">
                                          <p:val>
                                            <p:fltVal val="0"/>
                                          </p:val>
                                        </p:tav>
                                        <p:tav tm="100000">
                                          <p:val>
                                            <p:strVal val="#ppt_h"/>
                                          </p:val>
                                        </p:tav>
                                      </p:tavLst>
                                    </p:anim>
                                    <p:animEffect transition="in" filter="fade">
                                      <p:cBhvr>
                                        <p:cTn id="224" dur="250"/>
                                        <p:tgtEl>
                                          <p:spTgt spid="97"/>
                                        </p:tgtEl>
                                      </p:cBhvr>
                                    </p:animEffect>
                                  </p:childTnLst>
                                </p:cTn>
                              </p:par>
                              <p:par>
                                <p:cTn id="225" presetID="53" presetClass="entr" presetSubtype="16" fill="hold" nodeType="withEffect">
                                  <p:stCondLst>
                                    <p:cond delay="0"/>
                                  </p:stCondLst>
                                  <p:childTnLst>
                                    <p:set>
                                      <p:cBhvr>
                                        <p:cTn id="226" dur="1" fill="hold">
                                          <p:stCondLst>
                                            <p:cond delay="0"/>
                                          </p:stCondLst>
                                        </p:cTn>
                                        <p:tgtEl>
                                          <p:spTgt spid="118"/>
                                        </p:tgtEl>
                                        <p:attrNameLst>
                                          <p:attrName>style.visibility</p:attrName>
                                        </p:attrNameLst>
                                      </p:cBhvr>
                                      <p:to>
                                        <p:strVal val="visible"/>
                                      </p:to>
                                    </p:set>
                                    <p:anim calcmode="lin" valueType="num">
                                      <p:cBhvr>
                                        <p:cTn id="227" dur="250" fill="hold"/>
                                        <p:tgtEl>
                                          <p:spTgt spid="118"/>
                                        </p:tgtEl>
                                        <p:attrNameLst>
                                          <p:attrName>ppt_w</p:attrName>
                                        </p:attrNameLst>
                                      </p:cBhvr>
                                      <p:tavLst>
                                        <p:tav tm="0">
                                          <p:val>
                                            <p:fltVal val="0"/>
                                          </p:val>
                                        </p:tav>
                                        <p:tav tm="100000">
                                          <p:val>
                                            <p:strVal val="#ppt_w"/>
                                          </p:val>
                                        </p:tav>
                                      </p:tavLst>
                                    </p:anim>
                                    <p:anim calcmode="lin" valueType="num">
                                      <p:cBhvr>
                                        <p:cTn id="228" dur="250" fill="hold"/>
                                        <p:tgtEl>
                                          <p:spTgt spid="118"/>
                                        </p:tgtEl>
                                        <p:attrNameLst>
                                          <p:attrName>ppt_h</p:attrName>
                                        </p:attrNameLst>
                                      </p:cBhvr>
                                      <p:tavLst>
                                        <p:tav tm="0">
                                          <p:val>
                                            <p:fltVal val="0"/>
                                          </p:val>
                                        </p:tav>
                                        <p:tav tm="100000">
                                          <p:val>
                                            <p:strVal val="#ppt_h"/>
                                          </p:val>
                                        </p:tav>
                                      </p:tavLst>
                                    </p:anim>
                                    <p:animEffect transition="in" filter="fade">
                                      <p:cBhvr>
                                        <p:cTn id="229" dur="250"/>
                                        <p:tgtEl>
                                          <p:spTgt spid="118"/>
                                        </p:tgtEl>
                                      </p:cBhvr>
                                    </p:animEffect>
                                  </p:childTnLst>
                                </p:cTn>
                              </p:par>
                              <p:par>
                                <p:cTn id="230" presetID="53" presetClass="entr" presetSubtype="16" fill="hold" nodeType="withEffect">
                                  <p:stCondLst>
                                    <p:cond delay="0"/>
                                  </p:stCondLst>
                                  <p:childTnLst>
                                    <p:set>
                                      <p:cBhvr>
                                        <p:cTn id="231" dur="1" fill="hold">
                                          <p:stCondLst>
                                            <p:cond delay="0"/>
                                          </p:stCondLst>
                                        </p:cTn>
                                        <p:tgtEl>
                                          <p:spTgt spid="121"/>
                                        </p:tgtEl>
                                        <p:attrNameLst>
                                          <p:attrName>style.visibility</p:attrName>
                                        </p:attrNameLst>
                                      </p:cBhvr>
                                      <p:to>
                                        <p:strVal val="visible"/>
                                      </p:to>
                                    </p:set>
                                    <p:anim calcmode="lin" valueType="num">
                                      <p:cBhvr>
                                        <p:cTn id="232" dur="250" fill="hold"/>
                                        <p:tgtEl>
                                          <p:spTgt spid="121"/>
                                        </p:tgtEl>
                                        <p:attrNameLst>
                                          <p:attrName>ppt_w</p:attrName>
                                        </p:attrNameLst>
                                      </p:cBhvr>
                                      <p:tavLst>
                                        <p:tav tm="0">
                                          <p:val>
                                            <p:fltVal val="0"/>
                                          </p:val>
                                        </p:tav>
                                        <p:tav tm="100000">
                                          <p:val>
                                            <p:strVal val="#ppt_w"/>
                                          </p:val>
                                        </p:tav>
                                      </p:tavLst>
                                    </p:anim>
                                    <p:anim calcmode="lin" valueType="num">
                                      <p:cBhvr>
                                        <p:cTn id="233" dur="250" fill="hold"/>
                                        <p:tgtEl>
                                          <p:spTgt spid="121"/>
                                        </p:tgtEl>
                                        <p:attrNameLst>
                                          <p:attrName>ppt_h</p:attrName>
                                        </p:attrNameLst>
                                      </p:cBhvr>
                                      <p:tavLst>
                                        <p:tav tm="0">
                                          <p:val>
                                            <p:fltVal val="0"/>
                                          </p:val>
                                        </p:tav>
                                        <p:tav tm="100000">
                                          <p:val>
                                            <p:strVal val="#ppt_h"/>
                                          </p:val>
                                        </p:tav>
                                      </p:tavLst>
                                    </p:anim>
                                    <p:animEffect transition="in" filter="fade">
                                      <p:cBhvr>
                                        <p:cTn id="234" dur="250"/>
                                        <p:tgtEl>
                                          <p:spTgt spid="121"/>
                                        </p:tgtEl>
                                      </p:cBhvr>
                                    </p:animEffect>
                                  </p:childTnLst>
                                </p:cTn>
                              </p:par>
                              <p:par>
                                <p:cTn id="235" presetID="53" presetClass="entr" presetSubtype="16" fill="hold" nodeType="withEffect">
                                  <p:stCondLst>
                                    <p:cond delay="0"/>
                                  </p:stCondLst>
                                  <p:childTnLst>
                                    <p:set>
                                      <p:cBhvr>
                                        <p:cTn id="236" dur="1" fill="hold">
                                          <p:stCondLst>
                                            <p:cond delay="0"/>
                                          </p:stCondLst>
                                        </p:cTn>
                                        <p:tgtEl>
                                          <p:spTgt spid="94"/>
                                        </p:tgtEl>
                                        <p:attrNameLst>
                                          <p:attrName>style.visibility</p:attrName>
                                        </p:attrNameLst>
                                      </p:cBhvr>
                                      <p:to>
                                        <p:strVal val="visible"/>
                                      </p:to>
                                    </p:set>
                                    <p:anim calcmode="lin" valueType="num">
                                      <p:cBhvr>
                                        <p:cTn id="237" dur="250" fill="hold"/>
                                        <p:tgtEl>
                                          <p:spTgt spid="94"/>
                                        </p:tgtEl>
                                        <p:attrNameLst>
                                          <p:attrName>ppt_w</p:attrName>
                                        </p:attrNameLst>
                                      </p:cBhvr>
                                      <p:tavLst>
                                        <p:tav tm="0">
                                          <p:val>
                                            <p:fltVal val="0"/>
                                          </p:val>
                                        </p:tav>
                                        <p:tav tm="100000">
                                          <p:val>
                                            <p:strVal val="#ppt_w"/>
                                          </p:val>
                                        </p:tav>
                                      </p:tavLst>
                                    </p:anim>
                                    <p:anim calcmode="lin" valueType="num">
                                      <p:cBhvr>
                                        <p:cTn id="238" dur="250" fill="hold"/>
                                        <p:tgtEl>
                                          <p:spTgt spid="94"/>
                                        </p:tgtEl>
                                        <p:attrNameLst>
                                          <p:attrName>ppt_h</p:attrName>
                                        </p:attrNameLst>
                                      </p:cBhvr>
                                      <p:tavLst>
                                        <p:tav tm="0">
                                          <p:val>
                                            <p:fltVal val="0"/>
                                          </p:val>
                                        </p:tav>
                                        <p:tav tm="100000">
                                          <p:val>
                                            <p:strVal val="#ppt_h"/>
                                          </p:val>
                                        </p:tav>
                                      </p:tavLst>
                                    </p:anim>
                                    <p:animEffect transition="in" filter="fade">
                                      <p:cBhvr>
                                        <p:cTn id="239" dur="250"/>
                                        <p:tgtEl>
                                          <p:spTgt spid="94"/>
                                        </p:tgtEl>
                                      </p:cBhvr>
                                    </p:animEffect>
                                  </p:childTnLst>
                                </p:cTn>
                              </p:par>
                              <p:par>
                                <p:cTn id="240" presetID="53" presetClass="entr" presetSubtype="16" fill="hold" nodeType="withEffect">
                                  <p:stCondLst>
                                    <p:cond delay="0"/>
                                  </p:stCondLst>
                                  <p:childTnLst>
                                    <p:set>
                                      <p:cBhvr>
                                        <p:cTn id="241" dur="1" fill="hold">
                                          <p:stCondLst>
                                            <p:cond delay="0"/>
                                          </p:stCondLst>
                                        </p:cTn>
                                        <p:tgtEl>
                                          <p:spTgt spid="112"/>
                                        </p:tgtEl>
                                        <p:attrNameLst>
                                          <p:attrName>style.visibility</p:attrName>
                                        </p:attrNameLst>
                                      </p:cBhvr>
                                      <p:to>
                                        <p:strVal val="visible"/>
                                      </p:to>
                                    </p:set>
                                    <p:anim calcmode="lin" valueType="num">
                                      <p:cBhvr>
                                        <p:cTn id="242" dur="250" fill="hold"/>
                                        <p:tgtEl>
                                          <p:spTgt spid="112"/>
                                        </p:tgtEl>
                                        <p:attrNameLst>
                                          <p:attrName>ppt_w</p:attrName>
                                        </p:attrNameLst>
                                      </p:cBhvr>
                                      <p:tavLst>
                                        <p:tav tm="0">
                                          <p:val>
                                            <p:fltVal val="0"/>
                                          </p:val>
                                        </p:tav>
                                        <p:tav tm="100000">
                                          <p:val>
                                            <p:strVal val="#ppt_w"/>
                                          </p:val>
                                        </p:tav>
                                      </p:tavLst>
                                    </p:anim>
                                    <p:anim calcmode="lin" valueType="num">
                                      <p:cBhvr>
                                        <p:cTn id="243" dur="250" fill="hold"/>
                                        <p:tgtEl>
                                          <p:spTgt spid="112"/>
                                        </p:tgtEl>
                                        <p:attrNameLst>
                                          <p:attrName>ppt_h</p:attrName>
                                        </p:attrNameLst>
                                      </p:cBhvr>
                                      <p:tavLst>
                                        <p:tav tm="0">
                                          <p:val>
                                            <p:fltVal val="0"/>
                                          </p:val>
                                        </p:tav>
                                        <p:tav tm="100000">
                                          <p:val>
                                            <p:strVal val="#ppt_h"/>
                                          </p:val>
                                        </p:tav>
                                      </p:tavLst>
                                    </p:anim>
                                    <p:animEffect transition="in" filter="fade">
                                      <p:cBhvr>
                                        <p:cTn id="244" dur="250"/>
                                        <p:tgtEl>
                                          <p:spTgt spid="112"/>
                                        </p:tgtEl>
                                      </p:cBhvr>
                                    </p:animEffect>
                                  </p:childTnLst>
                                </p:cTn>
                              </p:par>
                              <p:par>
                                <p:cTn id="245" presetID="53" presetClass="entr" presetSubtype="16" fill="hold" nodeType="withEffect">
                                  <p:stCondLst>
                                    <p:cond delay="0"/>
                                  </p:stCondLst>
                                  <p:childTnLst>
                                    <p:set>
                                      <p:cBhvr>
                                        <p:cTn id="246" dur="1" fill="hold">
                                          <p:stCondLst>
                                            <p:cond delay="0"/>
                                          </p:stCondLst>
                                        </p:cTn>
                                        <p:tgtEl>
                                          <p:spTgt spid="124"/>
                                        </p:tgtEl>
                                        <p:attrNameLst>
                                          <p:attrName>style.visibility</p:attrName>
                                        </p:attrNameLst>
                                      </p:cBhvr>
                                      <p:to>
                                        <p:strVal val="visible"/>
                                      </p:to>
                                    </p:set>
                                    <p:anim calcmode="lin" valueType="num">
                                      <p:cBhvr>
                                        <p:cTn id="247" dur="250" fill="hold"/>
                                        <p:tgtEl>
                                          <p:spTgt spid="124"/>
                                        </p:tgtEl>
                                        <p:attrNameLst>
                                          <p:attrName>ppt_w</p:attrName>
                                        </p:attrNameLst>
                                      </p:cBhvr>
                                      <p:tavLst>
                                        <p:tav tm="0">
                                          <p:val>
                                            <p:fltVal val="0"/>
                                          </p:val>
                                        </p:tav>
                                        <p:tav tm="100000">
                                          <p:val>
                                            <p:strVal val="#ppt_w"/>
                                          </p:val>
                                        </p:tav>
                                      </p:tavLst>
                                    </p:anim>
                                    <p:anim calcmode="lin" valueType="num">
                                      <p:cBhvr>
                                        <p:cTn id="248" dur="250" fill="hold"/>
                                        <p:tgtEl>
                                          <p:spTgt spid="124"/>
                                        </p:tgtEl>
                                        <p:attrNameLst>
                                          <p:attrName>ppt_h</p:attrName>
                                        </p:attrNameLst>
                                      </p:cBhvr>
                                      <p:tavLst>
                                        <p:tav tm="0">
                                          <p:val>
                                            <p:fltVal val="0"/>
                                          </p:val>
                                        </p:tav>
                                        <p:tav tm="100000">
                                          <p:val>
                                            <p:strVal val="#ppt_h"/>
                                          </p:val>
                                        </p:tav>
                                      </p:tavLst>
                                    </p:anim>
                                    <p:animEffect transition="in" filter="fade">
                                      <p:cBhvr>
                                        <p:cTn id="249"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71" grpId="0" animBg="1"/>
      <p:bldP spid="72" grpId="0" animBg="1"/>
      <p:bldP spid="73" grpId="0" animBg="1"/>
      <p:bldP spid="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6" name="Google Shape;581;p33">
            <a:extLst>
              <a:ext uri="{FF2B5EF4-FFF2-40B4-BE49-F238E27FC236}">
                <a16:creationId xmlns:a16="http://schemas.microsoft.com/office/drawing/2014/main" id="{D0853637-3AED-4B03-9941-2F15D1A87366}"/>
              </a:ext>
            </a:extLst>
          </p:cNvPr>
          <p:cNvGrpSpPr/>
          <p:nvPr/>
        </p:nvGrpSpPr>
        <p:grpSpPr>
          <a:xfrm>
            <a:off x="1540797" y="789840"/>
            <a:ext cx="6883279" cy="3813652"/>
            <a:chOff x="1540797" y="789840"/>
            <a:chExt cx="6883279" cy="3813652"/>
          </a:xfrm>
        </p:grpSpPr>
        <p:sp>
          <p:nvSpPr>
            <p:cNvPr id="8" name="Google Shape;582;p33">
              <a:extLst>
                <a:ext uri="{FF2B5EF4-FFF2-40B4-BE49-F238E27FC236}">
                  <a16:creationId xmlns:a16="http://schemas.microsoft.com/office/drawing/2014/main" id="{8284FDD7-6E26-4F4A-AE25-AB578C516679}"/>
                </a:ext>
              </a:extLst>
            </p:cNvPr>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83;p33">
              <a:extLst>
                <a:ext uri="{FF2B5EF4-FFF2-40B4-BE49-F238E27FC236}">
                  <a16:creationId xmlns:a16="http://schemas.microsoft.com/office/drawing/2014/main" id="{BD63CF2E-0FEF-4CFE-B92D-C9625D75006E}"/>
                </a:ext>
              </a:extLst>
            </p:cNvPr>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84;p33">
              <a:extLst>
                <a:ext uri="{FF2B5EF4-FFF2-40B4-BE49-F238E27FC236}">
                  <a16:creationId xmlns:a16="http://schemas.microsoft.com/office/drawing/2014/main" id="{5C84BCD0-4FD4-4DC0-8AF0-C8C46E8C8597}"/>
                </a:ext>
              </a:extLst>
            </p:cNvPr>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85;p33">
              <a:extLst>
                <a:ext uri="{FF2B5EF4-FFF2-40B4-BE49-F238E27FC236}">
                  <a16:creationId xmlns:a16="http://schemas.microsoft.com/office/drawing/2014/main" id="{FF22F5A4-AB1F-4A1B-B593-73E576E87CE9}"/>
                </a:ext>
              </a:extLst>
            </p:cNvPr>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86;p33">
              <a:extLst>
                <a:ext uri="{FF2B5EF4-FFF2-40B4-BE49-F238E27FC236}">
                  <a16:creationId xmlns:a16="http://schemas.microsoft.com/office/drawing/2014/main" id="{2EA3E67F-117E-4B7A-86FA-B83EABE7D996}"/>
                </a:ext>
              </a:extLst>
            </p:cNvPr>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87;p33">
              <a:extLst>
                <a:ext uri="{FF2B5EF4-FFF2-40B4-BE49-F238E27FC236}">
                  <a16:creationId xmlns:a16="http://schemas.microsoft.com/office/drawing/2014/main" id="{F2AF246B-1ACB-49DC-8EC9-42EBADC9F548}"/>
                </a:ext>
              </a:extLst>
            </p:cNvPr>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88;p33">
              <a:extLst>
                <a:ext uri="{FF2B5EF4-FFF2-40B4-BE49-F238E27FC236}">
                  <a16:creationId xmlns:a16="http://schemas.microsoft.com/office/drawing/2014/main" id="{19AC08CA-3A41-48D1-9537-1E0B2A9EE5E9}"/>
                </a:ext>
              </a:extLst>
            </p:cNvPr>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89;p33">
              <a:extLst>
                <a:ext uri="{FF2B5EF4-FFF2-40B4-BE49-F238E27FC236}">
                  <a16:creationId xmlns:a16="http://schemas.microsoft.com/office/drawing/2014/main" id="{D5ACF93B-0BCE-4D05-8136-1C27DEAA83FD}"/>
                </a:ext>
              </a:extLst>
            </p:cNvPr>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590;p33">
            <a:extLst>
              <a:ext uri="{FF2B5EF4-FFF2-40B4-BE49-F238E27FC236}">
                <a16:creationId xmlns:a16="http://schemas.microsoft.com/office/drawing/2014/main" id="{CE283897-9B36-42F3-BBFB-0F08BEC870A8}"/>
              </a:ext>
            </a:extLst>
          </p:cNvPr>
          <p:cNvGrpSpPr/>
          <p:nvPr/>
        </p:nvGrpSpPr>
        <p:grpSpPr>
          <a:xfrm>
            <a:off x="8357645" y="4190623"/>
            <a:ext cx="800408" cy="712530"/>
            <a:chOff x="1946450" y="2805750"/>
            <a:chExt cx="702000" cy="702025"/>
          </a:xfrm>
          <a:scene3d>
            <a:camera prst="orthographicFront">
              <a:rot lat="0" lon="0" rev="0"/>
            </a:camera>
            <a:lightRig rig="contrasting" dir="t">
              <a:rot lat="0" lon="0" rev="1500000"/>
            </a:lightRig>
          </a:scene3d>
        </p:grpSpPr>
        <p:sp>
          <p:nvSpPr>
            <p:cNvPr id="17" name="Google Shape;591;p33">
              <a:extLst>
                <a:ext uri="{FF2B5EF4-FFF2-40B4-BE49-F238E27FC236}">
                  <a16:creationId xmlns:a16="http://schemas.microsoft.com/office/drawing/2014/main" id="{CF2E2DD9-506B-41DB-93F7-38D6F8D53DF4}"/>
                </a:ext>
              </a:extLst>
            </p:cNvPr>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92;p33">
              <a:extLst>
                <a:ext uri="{FF2B5EF4-FFF2-40B4-BE49-F238E27FC236}">
                  <a16:creationId xmlns:a16="http://schemas.microsoft.com/office/drawing/2014/main" id="{F9B3B018-68B6-4B53-94A2-A2E47A2678E4}"/>
                </a:ext>
              </a:extLst>
            </p:cNvPr>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93;p33">
              <a:extLst>
                <a:ext uri="{FF2B5EF4-FFF2-40B4-BE49-F238E27FC236}">
                  <a16:creationId xmlns:a16="http://schemas.microsoft.com/office/drawing/2014/main" id="{F00B3D03-C62D-4737-BEE8-01E81D8D2431}"/>
                </a:ext>
              </a:extLst>
            </p:cNvPr>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94;p33">
              <a:extLst>
                <a:ext uri="{FF2B5EF4-FFF2-40B4-BE49-F238E27FC236}">
                  <a16:creationId xmlns:a16="http://schemas.microsoft.com/office/drawing/2014/main" id="{DC9FEEF6-7E60-472F-B070-C59BED6B5631}"/>
                </a:ext>
              </a:extLst>
            </p:cNvPr>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95;p33">
              <a:extLst>
                <a:ext uri="{FF2B5EF4-FFF2-40B4-BE49-F238E27FC236}">
                  <a16:creationId xmlns:a16="http://schemas.microsoft.com/office/drawing/2014/main" id="{BF8AC3A0-CC51-4C04-ACF4-D23B6008A7B1}"/>
                </a:ext>
              </a:extLst>
            </p:cNvPr>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96;p33">
              <a:extLst>
                <a:ext uri="{FF2B5EF4-FFF2-40B4-BE49-F238E27FC236}">
                  <a16:creationId xmlns:a16="http://schemas.microsoft.com/office/drawing/2014/main" id="{BF14C1CD-A23D-4D03-9F6E-A9D330A17CB1}"/>
                </a:ext>
              </a:extLst>
            </p:cNvPr>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97;p33">
              <a:extLst>
                <a:ext uri="{FF2B5EF4-FFF2-40B4-BE49-F238E27FC236}">
                  <a16:creationId xmlns:a16="http://schemas.microsoft.com/office/drawing/2014/main" id="{A5EADE0D-3216-4917-8FC7-1951A747E1AC}"/>
                </a:ext>
              </a:extLst>
            </p:cNvPr>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Text Box 5">
            <a:extLst>
              <a:ext uri="{FF2B5EF4-FFF2-40B4-BE49-F238E27FC236}">
                <a16:creationId xmlns:a16="http://schemas.microsoft.com/office/drawing/2014/main" id="{E8F38F95-184E-4C29-850F-D9F735C3A22C}"/>
              </a:ext>
            </a:extLst>
          </p:cNvPr>
          <p:cNvSpPr txBox="1">
            <a:spLocks noChangeArrowheads="1"/>
          </p:cNvSpPr>
          <p:nvPr/>
        </p:nvSpPr>
        <p:spPr bwMode="auto">
          <a:xfrm>
            <a:off x="1087970" y="2703427"/>
            <a:ext cx="3158729" cy="206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685800" eaLnBrk="0" fontAlgn="base" hangingPunct="0">
              <a:lnSpc>
                <a:spcPct val="115000"/>
              </a:lnSpc>
              <a:spcBef>
                <a:spcPct val="0"/>
              </a:spcBef>
              <a:spcAft>
                <a:spcPts val="750"/>
              </a:spcAft>
              <a:buClrTx/>
              <a:defRPr/>
            </a:pP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Hội</a:t>
            </a:r>
            <a:r>
              <a:rPr lang="en-US" sz="2400" b="1" kern="1200" dirty="0">
                <a:solidFill>
                  <a:srgbClr val="0000CC"/>
                </a:solidFill>
                <a:ea typeface="+mn-ea"/>
                <a:cs typeface="Times New Roman" panose="02020603050405020304" pitchFamily="18" charset="0"/>
              </a:rPr>
              <a:t> Lim</a:t>
            </a:r>
            <a:endParaRPr lang="en-US" sz="2800" b="1" kern="1200" dirty="0">
              <a:solidFill>
                <a:srgbClr val="0000CC"/>
              </a:solidFill>
              <a:ea typeface="+mn-ea"/>
              <a:cs typeface="Times New Roman" panose="02020603050405020304" pitchFamily="18" charset="0"/>
            </a:endParaRPr>
          </a:p>
          <a:p>
            <a:pPr defTabSz="685800" eaLnBrk="0" fontAlgn="base" hangingPunct="0">
              <a:lnSpc>
                <a:spcPct val="115000"/>
              </a:lnSpc>
              <a:spcBef>
                <a:spcPct val="0"/>
              </a:spcBef>
              <a:spcAft>
                <a:spcPts val="750"/>
              </a:spcAft>
              <a:buClrTx/>
              <a:defRPr/>
            </a:pP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Hội</a:t>
            </a: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Chùa</a:t>
            </a: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Hương</a:t>
            </a:r>
            <a:endParaRPr lang="en-US" sz="2800" b="1" kern="1200" dirty="0">
              <a:solidFill>
                <a:srgbClr val="0000CC"/>
              </a:solidFill>
              <a:ea typeface="+mn-ea"/>
              <a:cs typeface="Times New Roman" panose="02020603050405020304" pitchFamily="18" charset="0"/>
            </a:endParaRPr>
          </a:p>
          <a:p>
            <a:pPr defTabSz="685800" eaLnBrk="0" fontAlgn="base" hangingPunct="0">
              <a:lnSpc>
                <a:spcPct val="115000"/>
              </a:lnSpc>
              <a:spcBef>
                <a:spcPct val="0"/>
              </a:spcBef>
              <a:spcAft>
                <a:spcPts val="750"/>
              </a:spcAft>
              <a:buClrTx/>
              <a:defRPr/>
            </a:pP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Hội</a:t>
            </a:r>
            <a:r>
              <a:rPr lang="en-US" sz="2400" b="1" kern="1200" dirty="0">
                <a:solidFill>
                  <a:srgbClr val="0000CC"/>
                </a:solidFill>
                <a:ea typeface="+mn-ea"/>
                <a:cs typeface="Times New Roman" panose="02020603050405020304" pitchFamily="18" charset="0"/>
              </a:rPr>
              <a:t> </a:t>
            </a:r>
            <a:r>
              <a:rPr lang="en-US" sz="2400" b="1" kern="1200" dirty="0" err="1">
                <a:solidFill>
                  <a:srgbClr val="0000CC"/>
                </a:solidFill>
                <a:ea typeface="+mn-ea"/>
                <a:cs typeface="Times New Roman" panose="02020603050405020304" pitchFamily="18" charset="0"/>
              </a:rPr>
              <a:t>Gióng</a:t>
            </a:r>
            <a:endParaRPr lang="en-US" sz="2400" b="1" kern="1200" dirty="0">
              <a:solidFill>
                <a:srgbClr val="0000CC"/>
              </a:solidFill>
              <a:ea typeface="+mn-ea"/>
              <a:cs typeface="Times New Roman" panose="02020603050405020304" pitchFamily="18" charset="0"/>
            </a:endParaRPr>
          </a:p>
          <a:p>
            <a:pPr defTabSz="685800" eaLnBrk="0" fontAlgn="base" hangingPunct="0">
              <a:lnSpc>
                <a:spcPct val="115000"/>
              </a:lnSpc>
              <a:spcBef>
                <a:spcPct val="0"/>
              </a:spcBef>
              <a:spcAft>
                <a:spcPts val="750"/>
              </a:spcAft>
              <a:buClrTx/>
              <a:defRPr/>
            </a:pPr>
            <a:r>
              <a:rPr lang="en-US" sz="2400" b="1" kern="1200" dirty="0">
                <a:solidFill>
                  <a:srgbClr val="0000CC"/>
                </a:solidFill>
                <a:ea typeface="Calibri"/>
                <a:cs typeface="Times New Roman" panose="02020603050405020304" pitchFamily="18" charset="0"/>
              </a:rPr>
              <a:t>- …</a:t>
            </a:r>
            <a:endParaRPr lang="en-US" sz="2800" b="1" kern="1200" dirty="0">
              <a:solidFill>
                <a:srgbClr val="0000CC"/>
              </a:solidFill>
              <a:ea typeface="Calibri"/>
              <a:cs typeface="Times New Roman" panose="02020603050405020304" pitchFamily="18" charset="0"/>
            </a:endParaRPr>
          </a:p>
        </p:txBody>
      </p:sp>
      <p:sp>
        <p:nvSpPr>
          <p:cNvPr id="39" name="Text Box 6">
            <a:extLst>
              <a:ext uri="{FF2B5EF4-FFF2-40B4-BE49-F238E27FC236}">
                <a16:creationId xmlns:a16="http://schemas.microsoft.com/office/drawing/2014/main" id="{BD8EDEE7-FF9A-4E43-B44A-C9A84F440E17}"/>
              </a:ext>
            </a:extLst>
          </p:cNvPr>
          <p:cNvSpPr txBox="1">
            <a:spLocks noChangeArrowheads="1"/>
          </p:cNvSpPr>
          <p:nvPr/>
        </p:nvSpPr>
        <p:spPr bwMode="auto">
          <a:xfrm>
            <a:off x="639367" y="2110085"/>
            <a:ext cx="78652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685800" eaLnBrk="0" fontAlgn="base" hangingPunct="0">
              <a:spcBef>
                <a:spcPct val="0"/>
              </a:spcBef>
              <a:spcAft>
                <a:spcPct val="0"/>
              </a:spcAft>
              <a:buClrTx/>
            </a:pP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Kể</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tên</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những</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lễ</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hội</a:t>
            </a:r>
            <a:r>
              <a:rPr lang="en-US" altLang="en-US" sz="2400" b="1" kern="1200" dirty="0">
                <a:solidFill>
                  <a:srgbClr val="C00000"/>
                </a:solidFill>
                <a:ea typeface="+mn-ea"/>
                <a:cs typeface="Times New Roman" panose="02020603050405020304" pitchFamily="18" charset="0"/>
              </a:rPr>
              <a:t> ở </a:t>
            </a:r>
            <a:r>
              <a:rPr lang="en-US" altLang="en-US" sz="2400" b="1" kern="1200" dirty="0" err="1">
                <a:solidFill>
                  <a:srgbClr val="C00000"/>
                </a:solidFill>
                <a:ea typeface="+mn-ea"/>
                <a:cs typeface="Times New Roman" panose="02020603050405020304" pitchFamily="18" charset="0"/>
              </a:rPr>
              <a:t>đồng</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bằng</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Bắc</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Bộ</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mà</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em</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biết</a:t>
            </a:r>
            <a:r>
              <a:rPr lang="en-US" altLang="en-US" sz="2400" b="1" kern="1200" dirty="0">
                <a:solidFill>
                  <a:srgbClr val="C00000"/>
                </a:solidFill>
                <a:ea typeface="+mn-ea"/>
                <a:cs typeface="Times New Roman" panose="02020603050405020304" pitchFamily="18" charset="0"/>
              </a:rPr>
              <a:t>?</a:t>
            </a:r>
          </a:p>
        </p:txBody>
      </p:sp>
      <p:sp>
        <p:nvSpPr>
          <p:cNvPr id="40" name="Text Box 7">
            <a:extLst>
              <a:ext uri="{FF2B5EF4-FFF2-40B4-BE49-F238E27FC236}">
                <a16:creationId xmlns:a16="http://schemas.microsoft.com/office/drawing/2014/main" id="{768D5601-6E1B-499C-8E01-0B8A1D286E45}"/>
              </a:ext>
            </a:extLst>
          </p:cNvPr>
          <p:cNvSpPr txBox="1">
            <a:spLocks noChangeArrowheads="1"/>
          </p:cNvSpPr>
          <p:nvPr/>
        </p:nvSpPr>
        <p:spPr bwMode="auto">
          <a:xfrm>
            <a:off x="663383" y="373188"/>
            <a:ext cx="82246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685800" eaLnBrk="0" fontAlgn="base" hangingPunct="0">
              <a:spcBef>
                <a:spcPct val="0"/>
              </a:spcBef>
              <a:spcAft>
                <a:spcPct val="0"/>
              </a:spcAft>
              <a:buClrTx/>
            </a:pPr>
            <a:r>
              <a:rPr lang="en-US" altLang="en-US" sz="2400" b="1" kern="1200" dirty="0" err="1">
                <a:solidFill>
                  <a:srgbClr val="C00000"/>
                </a:solidFill>
                <a:ea typeface="+mn-ea"/>
                <a:cs typeface="Times New Roman" panose="02020603050405020304" pitchFamily="18" charset="0"/>
              </a:rPr>
              <a:t>Nêu</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đặc</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điểm</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về</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nhà</a:t>
            </a:r>
            <a:r>
              <a:rPr lang="en-US" altLang="en-US" sz="2400" b="1" kern="1200" dirty="0">
                <a:solidFill>
                  <a:srgbClr val="C00000"/>
                </a:solidFill>
                <a:ea typeface="+mn-ea"/>
                <a:cs typeface="Times New Roman" panose="02020603050405020304" pitchFamily="18" charset="0"/>
              </a:rPr>
              <a:t> ở </a:t>
            </a:r>
            <a:r>
              <a:rPr lang="en-US" altLang="en-US" sz="2400" b="1" kern="1200" dirty="0" err="1">
                <a:solidFill>
                  <a:srgbClr val="C00000"/>
                </a:solidFill>
                <a:ea typeface="+mn-ea"/>
                <a:cs typeface="Times New Roman" panose="02020603050405020304" pitchFamily="18" charset="0"/>
              </a:rPr>
              <a:t>của</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người</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dân</a:t>
            </a:r>
            <a:r>
              <a:rPr lang="en-US" altLang="en-US" sz="2400" b="1" kern="1200" dirty="0">
                <a:solidFill>
                  <a:srgbClr val="C00000"/>
                </a:solidFill>
                <a:ea typeface="+mn-ea"/>
                <a:cs typeface="Times New Roman" panose="02020603050405020304" pitchFamily="18" charset="0"/>
              </a:rPr>
              <a:t> ở </a:t>
            </a:r>
            <a:r>
              <a:rPr lang="en-US" altLang="en-US" sz="2400" b="1" kern="1200" dirty="0" err="1">
                <a:solidFill>
                  <a:srgbClr val="C00000"/>
                </a:solidFill>
                <a:ea typeface="+mn-ea"/>
                <a:cs typeface="Times New Roman" panose="02020603050405020304" pitchFamily="18" charset="0"/>
              </a:rPr>
              <a:t>đồng</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bằng</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Bắc</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Bộ</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thời</a:t>
            </a:r>
            <a:r>
              <a:rPr lang="en-US" altLang="en-US" sz="2400" b="1" kern="1200" dirty="0">
                <a:solidFill>
                  <a:srgbClr val="C00000"/>
                </a:solidFill>
                <a:ea typeface="+mn-ea"/>
                <a:cs typeface="Times New Roman" panose="02020603050405020304" pitchFamily="18" charset="0"/>
              </a:rPr>
              <a:t> </a:t>
            </a:r>
            <a:r>
              <a:rPr lang="en-US" altLang="en-US" sz="2400" b="1" kern="1200" dirty="0" err="1">
                <a:solidFill>
                  <a:srgbClr val="C00000"/>
                </a:solidFill>
                <a:ea typeface="+mn-ea"/>
                <a:cs typeface="Times New Roman" panose="02020603050405020304" pitchFamily="18" charset="0"/>
              </a:rPr>
              <a:t>xưa</a:t>
            </a:r>
            <a:r>
              <a:rPr lang="en-US" altLang="en-US" sz="2400" b="1" kern="1200" dirty="0">
                <a:solidFill>
                  <a:srgbClr val="C00000"/>
                </a:solidFill>
                <a:ea typeface="+mn-ea"/>
                <a:cs typeface="Times New Roman" panose="02020603050405020304" pitchFamily="18" charset="0"/>
              </a:rPr>
              <a:t>.</a:t>
            </a:r>
            <a:endParaRPr lang="en-US" altLang="en-US" sz="2400" kern="1200" dirty="0">
              <a:solidFill>
                <a:srgbClr val="C00000"/>
              </a:solidFill>
              <a:ea typeface="+mn-ea"/>
              <a:cs typeface="Times New Roman" panose="02020603050405020304" pitchFamily="18" charset="0"/>
            </a:endParaRPr>
          </a:p>
        </p:txBody>
      </p:sp>
      <p:sp>
        <p:nvSpPr>
          <p:cNvPr id="41" name="Text Box 8">
            <a:extLst>
              <a:ext uri="{FF2B5EF4-FFF2-40B4-BE49-F238E27FC236}">
                <a16:creationId xmlns:a16="http://schemas.microsoft.com/office/drawing/2014/main" id="{E4778A89-22F5-47B5-A044-F6F87960C386}"/>
              </a:ext>
            </a:extLst>
          </p:cNvPr>
          <p:cNvSpPr txBox="1">
            <a:spLocks noChangeArrowheads="1"/>
          </p:cNvSpPr>
          <p:nvPr/>
        </p:nvSpPr>
        <p:spPr bwMode="auto">
          <a:xfrm>
            <a:off x="1087970" y="1218590"/>
            <a:ext cx="7587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0" fontAlgn="base" hangingPunct="0">
              <a:spcBef>
                <a:spcPct val="50000"/>
              </a:spcBef>
              <a:spcAft>
                <a:spcPct val="0"/>
              </a:spcAft>
              <a:buClrTx/>
            </a:pPr>
            <a:r>
              <a:rPr lang="en-US" altLang="en-US" sz="2400" b="1" kern="1200" dirty="0" err="1">
                <a:solidFill>
                  <a:srgbClr val="0000CC"/>
                </a:solidFill>
                <a:ea typeface="+mn-ea"/>
                <a:cs typeface="Times New Roman" panose="02020603050405020304" pitchFamily="18" charset="0"/>
              </a:rPr>
              <a:t>Nhà</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được</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xây</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dựng</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chắc</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chắn</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xung</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quanh</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có</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sân</a:t>
            </a:r>
            <a:r>
              <a:rPr lang="en-US" altLang="en-US" sz="2400" b="1" kern="1200" dirty="0">
                <a:solidFill>
                  <a:srgbClr val="0000CC"/>
                </a:solidFill>
                <a:ea typeface="+mn-ea"/>
                <a:cs typeface="Times New Roman" panose="02020603050405020304" pitchFamily="18" charset="0"/>
              </a:rPr>
              <a:t> </a:t>
            </a:r>
            <a:r>
              <a:rPr lang="en-US" altLang="en-US" sz="2400" b="1" kern="1200" dirty="0" err="1">
                <a:solidFill>
                  <a:srgbClr val="0000CC"/>
                </a:solidFill>
                <a:ea typeface="+mn-ea"/>
                <a:cs typeface="Times New Roman" panose="02020603050405020304" pitchFamily="18" charset="0"/>
              </a:rPr>
              <a:t>vườn</a:t>
            </a:r>
            <a:r>
              <a:rPr lang="en-US" altLang="en-US" sz="2400" b="1" kern="1200" dirty="0">
                <a:solidFill>
                  <a:srgbClr val="0000CC"/>
                </a:solidFill>
                <a:ea typeface="+mn-ea"/>
                <a:cs typeface="Times New Roman" panose="02020603050405020304" pitchFamily="18" charset="0"/>
              </a:rPr>
              <a:t>.</a:t>
            </a:r>
          </a:p>
        </p:txBody>
      </p:sp>
    </p:spTree>
    <p:extLst>
      <p:ext uri="{BB962C8B-B14F-4D97-AF65-F5344CB8AC3E}">
        <p14:creationId xmlns:p14="http://schemas.microsoft.com/office/powerpoint/2010/main" val="6752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down)">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67"/>
        <p:cNvGrpSpPr/>
        <p:nvPr/>
      </p:nvGrpSpPr>
      <p:grpSpPr>
        <a:xfrm>
          <a:off x="0" y="0"/>
          <a:ext cx="0" cy="0"/>
          <a:chOff x="0" y="0"/>
          <a:chExt cx="0" cy="0"/>
        </a:xfrm>
      </p:grpSpPr>
      <p:grpSp>
        <p:nvGrpSpPr>
          <p:cNvPr id="581" name="Google Shape;581;p33"/>
          <p:cNvGrpSpPr/>
          <p:nvPr/>
        </p:nvGrpSpPr>
        <p:grpSpPr>
          <a:xfrm>
            <a:off x="1540797" y="789840"/>
            <a:ext cx="6883279" cy="3813652"/>
            <a:chOff x="1540797" y="789840"/>
            <a:chExt cx="6883279" cy="3813652"/>
          </a:xfrm>
        </p:grpSpPr>
        <p:sp>
          <p:nvSpPr>
            <p:cNvPr id="582" name="Google Shape;582;p33"/>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3"/>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3"/>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3"/>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3"/>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3"/>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3"/>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3"/>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0" name="Google Shape;590;p33"/>
          <p:cNvGrpSpPr/>
          <p:nvPr/>
        </p:nvGrpSpPr>
        <p:grpSpPr>
          <a:xfrm>
            <a:off x="4995087" y="4180771"/>
            <a:ext cx="800408" cy="712530"/>
            <a:chOff x="1946450" y="2805750"/>
            <a:chExt cx="702000" cy="702025"/>
          </a:xfrm>
          <a:scene3d>
            <a:camera prst="orthographicFront">
              <a:rot lat="0" lon="0" rev="0"/>
            </a:camera>
            <a:lightRig rig="contrasting" dir="t">
              <a:rot lat="0" lon="0" rev="1500000"/>
            </a:lightRig>
          </a:scene3d>
        </p:grpSpPr>
        <p:sp>
          <p:nvSpPr>
            <p:cNvPr id="591" name="Google Shape;591;p33"/>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3"/>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3"/>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3"/>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3"/>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3"/>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3"/>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720C2E52-2BDB-4BBA-BD27-B33FE4535495}"/>
              </a:ext>
            </a:extLst>
          </p:cNvPr>
          <p:cNvSpPr/>
          <p:nvPr/>
        </p:nvSpPr>
        <p:spPr>
          <a:xfrm>
            <a:off x="1569099" y="1839938"/>
            <a:ext cx="700544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a:ln/>
                <a:solidFill>
                  <a:srgbClr val="002060"/>
                </a:solidFill>
                <a:effectLst/>
                <a:uLnTx/>
                <a:uFillTx/>
                <a:latin typeface="Times New Roman" panose="02020603050405020304" pitchFamily="18" charset="0"/>
                <a:cs typeface="Times New Roman" panose="02020603050405020304" pitchFamily="18" charset="0"/>
                <a:sym typeface="Arial"/>
              </a:rPr>
              <a:t>VỰA</a:t>
            </a:r>
            <a:r>
              <a:rPr kumimoji="0" lang="en-US" sz="3200" b="1" u="none" strike="noStrike" kern="0" cap="none" spc="0" normalizeH="0" noProof="0" dirty="0">
                <a:ln/>
                <a:solidFill>
                  <a:srgbClr val="002060"/>
                </a:solidFill>
                <a:effectLst/>
                <a:uLnTx/>
                <a:uFillTx/>
                <a:latin typeface="Times New Roman" panose="02020603050405020304" pitchFamily="18" charset="0"/>
                <a:cs typeface="Times New Roman" panose="02020603050405020304" pitchFamily="18" charset="0"/>
                <a:sym typeface="Arial"/>
              </a:rPr>
              <a:t> LÚA LỚN THỨ HAI CẢ NƯỚC</a:t>
            </a:r>
            <a:endParaRPr kumimoji="0" lang="en-US" sz="3200" b="1" u="none" strike="noStrike" kern="0" cap="none" spc="0" normalizeH="0" baseline="0" noProof="0" dirty="0">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nvGrpSpPr>
          <p:cNvPr id="29" name="Google Shape;713;p36">
            <a:extLst>
              <a:ext uri="{FF2B5EF4-FFF2-40B4-BE49-F238E27FC236}">
                <a16:creationId xmlns:a16="http://schemas.microsoft.com/office/drawing/2014/main" id="{2D32118B-5DF7-4A32-91F2-F676376ED705}"/>
              </a:ext>
            </a:extLst>
          </p:cNvPr>
          <p:cNvGrpSpPr/>
          <p:nvPr/>
        </p:nvGrpSpPr>
        <p:grpSpPr>
          <a:xfrm>
            <a:off x="4427388" y="693465"/>
            <a:ext cx="663393" cy="923455"/>
            <a:chOff x="3349025" y="1588825"/>
            <a:chExt cx="526525" cy="702050"/>
          </a:xfrm>
          <a:scene3d>
            <a:camera prst="orthographicFront">
              <a:rot lat="0" lon="0" rev="0"/>
            </a:camera>
            <a:lightRig rig="contrasting" dir="t">
              <a:rot lat="0" lon="0" rev="1500000"/>
            </a:lightRig>
          </a:scene3d>
        </p:grpSpPr>
        <p:sp>
          <p:nvSpPr>
            <p:cNvPr id="30" name="Google Shape;714;p36">
              <a:extLst>
                <a:ext uri="{FF2B5EF4-FFF2-40B4-BE49-F238E27FC236}">
                  <a16:creationId xmlns:a16="http://schemas.microsoft.com/office/drawing/2014/main" id="{D7B214A4-D0C9-4801-A252-D2280195E8E8}"/>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15;p36">
              <a:extLst>
                <a:ext uri="{FF2B5EF4-FFF2-40B4-BE49-F238E27FC236}">
                  <a16:creationId xmlns:a16="http://schemas.microsoft.com/office/drawing/2014/main" id="{4D437C00-4D88-482D-981F-7972E062ABAD}"/>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16;p36">
              <a:extLst>
                <a:ext uri="{FF2B5EF4-FFF2-40B4-BE49-F238E27FC236}">
                  <a16:creationId xmlns:a16="http://schemas.microsoft.com/office/drawing/2014/main" id="{3DBDD457-58B4-4F71-99E2-B6261A875078}"/>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17;p36">
              <a:extLst>
                <a:ext uri="{FF2B5EF4-FFF2-40B4-BE49-F238E27FC236}">
                  <a16:creationId xmlns:a16="http://schemas.microsoft.com/office/drawing/2014/main" id="{C502F9D4-B687-42A6-8B21-62DAB3C55C0D}"/>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18;p36">
              <a:extLst>
                <a:ext uri="{FF2B5EF4-FFF2-40B4-BE49-F238E27FC236}">
                  <a16:creationId xmlns:a16="http://schemas.microsoft.com/office/drawing/2014/main" id="{F9CF54A9-73FE-48FA-8B7D-266E0489F9C8}"/>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chemeClr val="lt2"/>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9;p36">
              <a:extLst>
                <a:ext uri="{FF2B5EF4-FFF2-40B4-BE49-F238E27FC236}">
                  <a16:creationId xmlns:a16="http://schemas.microsoft.com/office/drawing/2014/main" id="{672AA65B-F2F4-4478-873B-A7F0B8C64AA0}"/>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chemeClr val="lt2"/>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0;p36">
              <a:extLst>
                <a:ext uri="{FF2B5EF4-FFF2-40B4-BE49-F238E27FC236}">
                  <a16:creationId xmlns:a16="http://schemas.microsoft.com/office/drawing/2014/main" id="{1E3F605C-5276-4061-B4C1-419F31590D9B}"/>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1;p36">
              <a:extLst>
                <a:ext uri="{FF2B5EF4-FFF2-40B4-BE49-F238E27FC236}">
                  <a16:creationId xmlns:a16="http://schemas.microsoft.com/office/drawing/2014/main" id="{204CD837-4A5D-4461-A653-3C07EA55AB79}"/>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2;p36">
              <a:extLst>
                <a:ext uri="{FF2B5EF4-FFF2-40B4-BE49-F238E27FC236}">
                  <a16:creationId xmlns:a16="http://schemas.microsoft.com/office/drawing/2014/main" id="{ECB18D59-6058-4B24-85A0-65C7FC8E8C7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23;p36">
              <a:extLst>
                <a:ext uri="{FF2B5EF4-FFF2-40B4-BE49-F238E27FC236}">
                  <a16:creationId xmlns:a16="http://schemas.microsoft.com/office/drawing/2014/main" id="{C80CDE09-8576-43FB-83C5-8AB34885E754}"/>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24;p36">
              <a:extLst>
                <a:ext uri="{FF2B5EF4-FFF2-40B4-BE49-F238E27FC236}">
                  <a16:creationId xmlns:a16="http://schemas.microsoft.com/office/drawing/2014/main" id="{79C048B6-3F5F-4F80-AF02-DCCFD7BBF358}"/>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5;p36">
              <a:extLst>
                <a:ext uri="{FF2B5EF4-FFF2-40B4-BE49-F238E27FC236}">
                  <a16:creationId xmlns:a16="http://schemas.microsoft.com/office/drawing/2014/main" id="{C5294EF9-4D81-4489-9891-A2898C57F391}"/>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26;p36">
              <a:extLst>
                <a:ext uri="{FF2B5EF4-FFF2-40B4-BE49-F238E27FC236}">
                  <a16:creationId xmlns:a16="http://schemas.microsoft.com/office/drawing/2014/main" id="{0C9CEEF9-881E-4F73-AEDD-A6E487E5AB06}"/>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32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anim calcmode="lin" valueType="num">
                                      <p:cBhvr>
                                        <p:cTn id="8" dur="1000" fill="hold"/>
                                        <p:tgtEl>
                                          <p:spTgt spid="590"/>
                                        </p:tgtEl>
                                        <p:attrNameLst>
                                          <p:attrName>ppt_x</p:attrName>
                                        </p:attrNameLst>
                                      </p:cBhvr>
                                      <p:tavLst>
                                        <p:tav tm="0">
                                          <p:val>
                                            <p:strVal val="#ppt_x"/>
                                          </p:val>
                                        </p:tav>
                                        <p:tav tm="100000">
                                          <p:val>
                                            <p:strVal val="#ppt_x"/>
                                          </p:val>
                                        </p:tav>
                                      </p:tavLst>
                                    </p:anim>
                                    <p:anim calcmode="lin" valueType="num">
                                      <p:cBhvr>
                                        <p:cTn id="9" dur="1000" fill="hold"/>
                                        <p:tgtEl>
                                          <p:spTgt spid="59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TextBox 1">
            <a:extLst>
              <a:ext uri="{FF2B5EF4-FFF2-40B4-BE49-F238E27FC236}">
                <a16:creationId xmlns:a16="http://schemas.microsoft.com/office/drawing/2014/main" id="{43030FA4-01C5-4E68-AE85-10D3D0C9812F}"/>
              </a:ext>
            </a:extLst>
          </p:cNvPr>
          <p:cNvSpPr txBox="1"/>
          <p:nvPr/>
        </p:nvSpPr>
        <p:spPr>
          <a:xfrm>
            <a:off x="241002" y="818074"/>
            <a:ext cx="86579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Đọc</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Mục</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1/ 103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và</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trả</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lời</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các</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câu</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hỏi</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r>
              <a:rPr kumimoji="0" lang="en-US" sz="2600" b="1" i="0" u="none" strike="noStrike" kern="0" cap="none" spc="0" normalizeH="0" baseline="0" noProof="0" dirty="0" err="1">
                <a:ln>
                  <a:noFill/>
                </a:ln>
                <a:solidFill>
                  <a:srgbClr val="007635"/>
                </a:solidFill>
                <a:effectLst/>
                <a:uLnTx/>
                <a:uFillTx/>
                <a:latin typeface="HP001 4 hàng" panose="020B0603050302020204" pitchFamily="34" charset="0"/>
                <a:cs typeface="Arial"/>
                <a:sym typeface="Arial"/>
              </a:rPr>
              <a:t>sau</a:t>
            </a:r>
            <a:r>
              <a:rPr kumimoji="0" lang="en-US" sz="26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rPr>
              <a:t> :</a:t>
            </a:r>
          </a:p>
        </p:txBody>
      </p:sp>
      <p:sp>
        <p:nvSpPr>
          <p:cNvPr id="4" name="TextBox 3">
            <a:extLst>
              <a:ext uri="{FF2B5EF4-FFF2-40B4-BE49-F238E27FC236}">
                <a16:creationId xmlns:a16="http://schemas.microsoft.com/office/drawing/2014/main" id="{E255203C-7F76-4E9B-9D8E-90A06B714B6C}"/>
              </a:ext>
            </a:extLst>
          </p:cNvPr>
          <p:cNvSpPr txBox="1"/>
          <p:nvPr/>
        </p:nvSpPr>
        <p:spPr>
          <a:xfrm>
            <a:off x="241002" y="1242192"/>
            <a:ext cx="865797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42A2"/>
                </a:solidFill>
                <a:effectLst/>
                <a:uLnTx/>
                <a:uFillTx/>
                <a:latin typeface="HP001 4 hàng" panose="020B0603050302020204" pitchFamily="34" charset="0"/>
                <a:cs typeface="Arial"/>
                <a:sym typeface="Arial"/>
              </a:rPr>
              <a:t>1) </a:t>
            </a:r>
            <a:r>
              <a:rPr kumimoji="0" lang="vi-VN" sz="2600" b="1" i="0" u="none" strike="noStrike" kern="0" cap="none" spc="0" normalizeH="0" baseline="0" noProof="0" dirty="0">
                <a:ln>
                  <a:noFill/>
                </a:ln>
                <a:solidFill>
                  <a:srgbClr val="0042A2"/>
                </a:solidFill>
                <a:effectLst/>
                <a:uLnTx/>
                <a:uFillTx/>
                <a:latin typeface="HP001 4 hàng" panose="020B0603050302020204" pitchFamily="34" charset="0"/>
                <a:cs typeface="Arial"/>
                <a:sym typeface="Arial"/>
              </a:rPr>
              <a:t>Đồng bằng Bắc Bộ có những thuận lợi nào để trở thành vựa lúa lớn thứ hai của cả nước?</a:t>
            </a:r>
            <a:endParaRPr kumimoji="0" lang="en-US" sz="2400" b="1" i="0" u="none" strike="noStrike" kern="0" cap="none" spc="0" normalizeH="0" baseline="0" noProof="0" dirty="0">
              <a:ln>
                <a:noFill/>
              </a:ln>
              <a:solidFill>
                <a:srgbClr val="007635"/>
              </a:solidFill>
              <a:effectLst/>
              <a:uLnTx/>
              <a:uFillTx/>
              <a:latin typeface="HP001 4 hàng" panose="020B0603050302020204" pitchFamily="34" charset="0"/>
              <a:cs typeface="Arial"/>
              <a:sym typeface="Arial"/>
            </a:endParaRPr>
          </a:p>
        </p:txBody>
      </p:sp>
      <p:sp>
        <p:nvSpPr>
          <p:cNvPr id="7" name="Right Arrow 10">
            <a:extLst>
              <a:ext uri="{FF2B5EF4-FFF2-40B4-BE49-F238E27FC236}">
                <a16:creationId xmlns:a16="http://schemas.microsoft.com/office/drawing/2014/main" id="{200FAF28-2CAF-404D-AA9D-1F035323DD7F}"/>
              </a:ext>
            </a:extLst>
          </p:cNvPr>
          <p:cNvSpPr/>
          <p:nvPr/>
        </p:nvSpPr>
        <p:spPr>
          <a:xfrm>
            <a:off x="439736" y="1931086"/>
            <a:ext cx="6225223" cy="892552"/>
          </a:xfrm>
          <a:prstGeom prst="rightArrow">
            <a:avLst/>
          </a:prstGeom>
          <a:solidFill>
            <a:schemeClr val="tx2">
              <a:lumMod val="40000"/>
              <a:lumOff val="60000"/>
            </a:schemeClr>
          </a:soli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CC"/>
                </a:solidFill>
                <a:effectLst/>
                <a:uLnTx/>
                <a:uFillTx/>
                <a:latin typeface="+mj-lt"/>
                <a:ea typeface="+mn-ea"/>
                <a:cs typeface="Arial"/>
              </a:rPr>
              <a:t>Đất phù sa màu mỡ</a:t>
            </a:r>
          </a:p>
        </p:txBody>
      </p:sp>
      <p:sp>
        <p:nvSpPr>
          <p:cNvPr id="8" name="Right Arrow 11">
            <a:extLst>
              <a:ext uri="{FF2B5EF4-FFF2-40B4-BE49-F238E27FC236}">
                <a16:creationId xmlns:a16="http://schemas.microsoft.com/office/drawing/2014/main" id="{56A30CA5-A32E-4D01-8ACA-AC0120E1B818}"/>
              </a:ext>
            </a:extLst>
          </p:cNvPr>
          <p:cNvSpPr/>
          <p:nvPr/>
        </p:nvSpPr>
        <p:spPr>
          <a:xfrm>
            <a:off x="439736" y="2869134"/>
            <a:ext cx="6225224" cy="892552"/>
          </a:xfrm>
          <a:prstGeom prst="rightArrow">
            <a:avLst/>
          </a:prstGeom>
          <a:solidFill>
            <a:schemeClr val="accent2">
              <a:lumMod val="60000"/>
              <a:lumOff val="40000"/>
            </a:schemeClr>
          </a:soli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CC"/>
                </a:solidFill>
                <a:effectLst/>
                <a:uLnTx/>
                <a:uFillTx/>
                <a:latin typeface="+mj-lt"/>
                <a:ea typeface="+mn-ea"/>
                <a:cs typeface="Arial"/>
              </a:rPr>
              <a:t>Nguồn nước dồi dào</a:t>
            </a:r>
          </a:p>
        </p:txBody>
      </p:sp>
      <p:sp>
        <p:nvSpPr>
          <p:cNvPr id="9" name="Right Arrow 12">
            <a:extLst>
              <a:ext uri="{FF2B5EF4-FFF2-40B4-BE49-F238E27FC236}">
                <a16:creationId xmlns:a16="http://schemas.microsoft.com/office/drawing/2014/main" id="{B5C8F3C9-59C5-4A4C-8303-C48651D53904}"/>
              </a:ext>
            </a:extLst>
          </p:cNvPr>
          <p:cNvSpPr/>
          <p:nvPr/>
        </p:nvSpPr>
        <p:spPr>
          <a:xfrm>
            <a:off x="439736" y="3780784"/>
            <a:ext cx="6225224" cy="963936"/>
          </a:xfrm>
          <a:prstGeom prst="rightArrow">
            <a:avLst/>
          </a:prstGeom>
          <a:solidFill>
            <a:schemeClr val="accent1">
              <a:lumMod val="40000"/>
              <a:lumOff val="60000"/>
            </a:schemeClr>
          </a:soli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altLang="en-US" sz="2800" b="1" i="0" u="none" strike="noStrike" kern="1200" cap="none" spc="0" normalizeH="0" baseline="0" noProof="0" dirty="0">
              <a:ln>
                <a:noFill/>
              </a:ln>
              <a:solidFill>
                <a:srgbClr val="0000CC"/>
              </a:solidFill>
              <a:effectLst/>
              <a:uLnTx/>
              <a:uFillTx/>
              <a:latin typeface="Arial"/>
              <a:ea typeface="+mn-ea"/>
              <a:cs typeface="Arial"/>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a:ln>
                  <a:noFill/>
                </a:ln>
                <a:solidFill>
                  <a:srgbClr val="0000CC"/>
                </a:solidFill>
                <a:effectLst/>
                <a:uLnTx/>
                <a:uFillTx/>
                <a:latin typeface="+mj-lt"/>
                <a:ea typeface="+mn-ea"/>
                <a:cs typeface="Arial"/>
              </a:rPr>
              <a:t>Người dân có nhiều kinh nghiệm trồng lúa</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altLang="en-US" sz="2800" b="1" i="0" u="none" strike="noStrike" kern="1200" cap="none" spc="0" normalizeH="0" baseline="0" noProof="0" dirty="0">
              <a:ln>
                <a:noFill/>
              </a:ln>
              <a:solidFill>
                <a:srgbClr val="0000CC"/>
              </a:solidFill>
              <a:effectLst/>
              <a:uLnTx/>
              <a:uFillTx/>
              <a:latin typeface="Arial"/>
              <a:ea typeface="+mn-ea"/>
              <a:cs typeface="Arial"/>
            </a:endParaRPr>
          </a:p>
        </p:txBody>
      </p:sp>
      <p:sp>
        <p:nvSpPr>
          <p:cNvPr id="10" name="Text Box 14">
            <a:extLst>
              <a:ext uri="{FF2B5EF4-FFF2-40B4-BE49-F238E27FC236}">
                <a16:creationId xmlns:a16="http://schemas.microsoft.com/office/drawing/2014/main" id="{11C03273-4E97-4A84-89C6-EA20E25FDE40}"/>
              </a:ext>
            </a:extLst>
          </p:cNvPr>
          <p:cNvSpPr txBox="1">
            <a:spLocks noChangeArrowheads="1"/>
          </p:cNvSpPr>
          <p:nvPr/>
        </p:nvSpPr>
        <p:spPr bwMode="auto">
          <a:xfrm>
            <a:off x="6664960" y="1931086"/>
            <a:ext cx="2039303" cy="2813633"/>
          </a:xfrm>
          <a:prstGeom prst="rect">
            <a:avLst/>
          </a:prstGeom>
          <a:solidFill>
            <a:schemeClr val="accent4">
              <a:lumMod val="60000"/>
              <a:lumOff val="40000"/>
            </a:schemeClr>
          </a:solidFill>
          <a:ln w="38100">
            <a:noFill/>
            <a:miter lim="800000"/>
            <a:headEnd/>
            <a:tailEnd/>
          </a:ln>
          <a:effectLst/>
          <a:scene3d>
            <a:camera prst="orthographicFront">
              <a:rot lat="0" lon="0" rev="0"/>
            </a:camera>
            <a:lightRig rig="contrasting" dir="t">
              <a:rot lat="0" lon="0" rev="7800000"/>
            </a:lightRig>
          </a:scene3d>
          <a:sp3d>
            <a:bevelT w="139700" h="139700"/>
          </a:sp3d>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Vựa lúa lớn thứ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hai của cả nước</a:t>
            </a:r>
          </a:p>
        </p:txBody>
      </p:sp>
    </p:spTree>
    <p:extLst>
      <p:ext uri="{BB962C8B-B14F-4D97-AF65-F5344CB8AC3E}">
        <p14:creationId xmlns:p14="http://schemas.microsoft.com/office/powerpoint/2010/main" val="320664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i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ox(i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B97CBA0-D3AB-4D0B-A21B-FBBC861CB17A}"/>
              </a:ext>
            </a:extLst>
          </p:cNvPr>
          <p:cNvPicPr>
            <a:picLocks noChangeAspect="1"/>
          </p:cNvPicPr>
          <p:nvPr/>
        </p:nvPicPr>
        <p:blipFill>
          <a:blip r:embed="rId3"/>
          <a:stretch>
            <a:fillRect/>
          </a:stretch>
        </p:blipFill>
        <p:spPr>
          <a:xfrm>
            <a:off x="279401" y="285749"/>
            <a:ext cx="4572000" cy="4593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943B4F2-AA11-4D72-AD94-F06AAA6CEA28}"/>
              </a:ext>
            </a:extLst>
          </p:cNvPr>
          <p:cNvPicPr>
            <a:picLocks noChangeAspect="1"/>
          </p:cNvPicPr>
          <p:nvPr/>
        </p:nvPicPr>
        <p:blipFill>
          <a:blip r:embed="rId4"/>
          <a:stretch>
            <a:fillRect/>
          </a:stretch>
        </p:blipFill>
        <p:spPr>
          <a:xfrm>
            <a:off x="4851401" y="285750"/>
            <a:ext cx="4038600" cy="4593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30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2" name="Group 22">
            <a:extLst>
              <a:ext uri="{FF2B5EF4-FFF2-40B4-BE49-F238E27FC236}">
                <a16:creationId xmlns:a16="http://schemas.microsoft.com/office/drawing/2014/main" id="{9E608EB4-8496-4030-9F97-83CDE6B951F5}"/>
              </a:ext>
            </a:extLst>
          </p:cNvPr>
          <p:cNvGrpSpPr>
            <a:grpSpLocks/>
          </p:cNvGrpSpPr>
          <p:nvPr/>
        </p:nvGrpSpPr>
        <p:grpSpPr bwMode="auto">
          <a:xfrm>
            <a:off x="236936" y="231775"/>
            <a:ext cx="1771650" cy="1134268"/>
            <a:chOff x="2064" y="0"/>
            <a:chExt cx="1488" cy="983"/>
          </a:xfrm>
        </p:grpSpPr>
        <p:pic>
          <p:nvPicPr>
            <p:cNvPr id="43" name="Picture 8" descr="1">
              <a:extLst>
                <a:ext uri="{FF2B5EF4-FFF2-40B4-BE49-F238E27FC236}">
                  <a16:creationId xmlns:a16="http://schemas.microsoft.com/office/drawing/2014/main" id="{092DE848-C67A-4A15-9C4C-DE3779DC4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0"/>
              <a:ext cx="1488"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3">
              <a:extLst>
                <a:ext uri="{FF2B5EF4-FFF2-40B4-BE49-F238E27FC236}">
                  <a16:creationId xmlns:a16="http://schemas.microsoft.com/office/drawing/2014/main" id="{9EEB9E8B-CBAC-429E-B903-9EF49B13550B}"/>
                </a:ext>
              </a:extLst>
            </p:cNvPr>
            <p:cNvSpPr>
              <a:spLocks noChangeArrowheads="1"/>
            </p:cNvSpPr>
            <p:nvPr/>
          </p:nvSpPr>
          <p:spPr bwMode="auto">
            <a:xfrm>
              <a:off x="3252" y="780"/>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1</a:t>
              </a:r>
            </a:p>
          </p:txBody>
        </p:sp>
      </p:grpSp>
      <p:grpSp>
        <p:nvGrpSpPr>
          <p:cNvPr id="45" name="Group 28">
            <a:extLst>
              <a:ext uri="{FF2B5EF4-FFF2-40B4-BE49-F238E27FC236}">
                <a16:creationId xmlns:a16="http://schemas.microsoft.com/office/drawing/2014/main" id="{09AF0A33-3D40-439B-89C2-A2ACFE6E66FB}"/>
              </a:ext>
            </a:extLst>
          </p:cNvPr>
          <p:cNvGrpSpPr>
            <a:grpSpLocks/>
          </p:cNvGrpSpPr>
          <p:nvPr/>
        </p:nvGrpSpPr>
        <p:grpSpPr bwMode="auto">
          <a:xfrm>
            <a:off x="3764503" y="223043"/>
            <a:ext cx="1771650" cy="1143000"/>
            <a:chOff x="4272" y="3089"/>
            <a:chExt cx="1488" cy="960"/>
          </a:xfrm>
        </p:grpSpPr>
        <p:pic>
          <p:nvPicPr>
            <p:cNvPr id="46" name="Picture 9" descr="2">
              <a:extLst>
                <a:ext uri="{FF2B5EF4-FFF2-40B4-BE49-F238E27FC236}">
                  <a16:creationId xmlns:a16="http://schemas.microsoft.com/office/drawing/2014/main" id="{27D2CFB9-2150-4CA7-8574-67920FD3D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 y="3089"/>
              <a:ext cx="148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14">
              <a:extLst>
                <a:ext uri="{FF2B5EF4-FFF2-40B4-BE49-F238E27FC236}">
                  <a16:creationId xmlns:a16="http://schemas.microsoft.com/office/drawing/2014/main" id="{82ADF245-DE5D-45DB-AB31-1B4D09491A35}"/>
                </a:ext>
              </a:extLst>
            </p:cNvPr>
            <p:cNvSpPr>
              <a:spLocks noChangeArrowheads="1"/>
            </p:cNvSpPr>
            <p:nvPr/>
          </p:nvSpPr>
          <p:spPr bwMode="auto">
            <a:xfrm>
              <a:off x="5448" y="3816"/>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2</a:t>
              </a:r>
            </a:p>
          </p:txBody>
        </p:sp>
      </p:grpSp>
      <p:grpSp>
        <p:nvGrpSpPr>
          <p:cNvPr id="48" name="Group 21">
            <a:extLst>
              <a:ext uri="{FF2B5EF4-FFF2-40B4-BE49-F238E27FC236}">
                <a16:creationId xmlns:a16="http://schemas.microsoft.com/office/drawing/2014/main" id="{BFF92F3E-EBE2-4D08-8587-98E957886121}"/>
              </a:ext>
            </a:extLst>
          </p:cNvPr>
          <p:cNvGrpSpPr>
            <a:grpSpLocks/>
          </p:cNvGrpSpPr>
          <p:nvPr/>
        </p:nvGrpSpPr>
        <p:grpSpPr bwMode="auto">
          <a:xfrm>
            <a:off x="7132583" y="231775"/>
            <a:ext cx="1771650" cy="1200150"/>
            <a:chOff x="0" y="0"/>
            <a:chExt cx="1488" cy="1008"/>
          </a:xfrm>
        </p:grpSpPr>
        <p:pic>
          <p:nvPicPr>
            <p:cNvPr id="49" name="Picture 4" descr="4">
              <a:extLst>
                <a:ext uri="{FF2B5EF4-FFF2-40B4-BE49-F238E27FC236}">
                  <a16:creationId xmlns:a16="http://schemas.microsoft.com/office/drawing/2014/main" id="{785AC663-0C0E-49D9-A06F-0B753D120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8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5">
              <a:extLst>
                <a:ext uri="{FF2B5EF4-FFF2-40B4-BE49-F238E27FC236}">
                  <a16:creationId xmlns:a16="http://schemas.microsoft.com/office/drawing/2014/main" id="{AD5B81CA-44C2-4BA0-9224-C5999B83D75B}"/>
                </a:ext>
              </a:extLst>
            </p:cNvPr>
            <p:cNvSpPr>
              <a:spLocks noChangeArrowheads="1"/>
            </p:cNvSpPr>
            <p:nvPr/>
          </p:nvSpPr>
          <p:spPr bwMode="auto">
            <a:xfrm>
              <a:off x="1176" y="780"/>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3</a:t>
              </a:r>
            </a:p>
          </p:txBody>
        </p:sp>
      </p:grpSp>
      <p:grpSp>
        <p:nvGrpSpPr>
          <p:cNvPr id="51" name="Group 23">
            <a:extLst>
              <a:ext uri="{FF2B5EF4-FFF2-40B4-BE49-F238E27FC236}">
                <a16:creationId xmlns:a16="http://schemas.microsoft.com/office/drawing/2014/main" id="{457730D7-F928-4387-87D8-D9D379F26F6C}"/>
              </a:ext>
            </a:extLst>
          </p:cNvPr>
          <p:cNvGrpSpPr>
            <a:grpSpLocks/>
          </p:cNvGrpSpPr>
          <p:nvPr/>
        </p:nvGrpSpPr>
        <p:grpSpPr bwMode="auto">
          <a:xfrm>
            <a:off x="7127820" y="1810572"/>
            <a:ext cx="1771650" cy="1183481"/>
            <a:chOff x="4272" y="-11"/>
            <a:chExt cx="1488" cy="994"/>
          </a:xfrm>
        </p:grpSpPr>
        <p:pic>
          <p:nvPicPr>
            <p:cNvPr id="52" name="Picture 11" descr="5">
              <a:extLst>
                <a:ext uri="{FF2B5EF4-FFF2-40B4-BE49-F238E27FC236}">
                  <a16:creationId xmlns:a16="http://schemas.microsoft.com/office/drawing/2014/main" id="{04E2786B-E3D5-4B9A-96DD-2C53650C3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1"/>
              <a:ext cx="1488"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16">
              <a:extLst>
                <a:ext uri="{FF2B5EF4-FFF2-40B4-BE49-F238E27FC236}">
                  <a16:creationId xmlns:a16="http://schemas.microsoft.com/office/drawing/2014/main" id="{C6612C91-B33A-4D5E-8097-77E5F72ABE41}"/>
                </a:ext>
              </a:extLst>
            </p:cNvPr>
            <p:cNvSpPr>
              <a:spLocks noChangeArrowheads="1"/>
            </p:cNvSpPr>
            <p:nvPr/>
          </p:nvSpPr>
          <p:spPr bwMode="auto">
            <a:xfrm>
              <a:off x="5424" y="780"/>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4</a:t>
              </a:r>
            </a:p>
          </p:txBody>
        </p:sp>
      </p:grpSp>
      <p:grpSp>
        <p:nvGrpSpPr>
          <p:cNvPr id="54" name="Group 26">
            <a:extLst>
              <a:ext uri="{FF2B5EF4-FFF2-40B4-BE49-F238E27FC236}">
                <a16:creationId xmlns:a16="http://schemas.microsoft.com/office/drawing/2014/main" id="{B712C1D5-BDDF-4411-8E97-2F2500AA5AB9}"/>
              </a:ext>
            </a:extLst>
          </p:cNvPr>
          <p:cNvGrpSpPr>
            <a:grpSpLocks/>
          </p:cNvGrpSpPr>
          <p:nvPr/>
        </p:nvGrpSpPr>
        <p:grpSpPr bwMode="auto">
          <a:xfrm>
            <a:off x="7061200" y="3390730"/>
            <a:ext cx="1845269" cy="1143000"/>
            <a:chOff x="2064" y="3089"/>
            <a:chExt cx="1488" cy="960"/>
          </a:xfrm>
        </p:grpSpPr>
        <p:pic>
          <p:nvPicPr>
            <p:cNvPr id="55" name="Picture 5" descr="6">
              <a:extLst>
                <a:ext uri="{FF2B5EF4-FFF2-40B4-BE49-F238E27FC236}">
                  <a16:creationId xmlns:a16="http://schemas.microsoft.com/office/drawing/2014/main" id="{7B91DFCC-217D-4BD1-91F6-5CACDECB8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 y="3089"/>
              <a:ext cx="148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Oval 17">
              <a:extLst>
                <a:ext uri="{FF2B5EF4-FFF2-40B4-BE49-F238E27FC236}">
                  <a16:creationId xmlns:a16="http://schemas.microsoft.com/office/drawing/2014/main" id="{3827ADC2-3F07-4DE5-B7D2-3DF8DD726A32}"/>
                </a:ext>
              </a:extLst>
            </p:cNvPr>
            <p:cNvSpPr>
              <a:spLocks noChangeArrowheads="1"/>
            </p:cNvSpPr>
            <p:nvPr/>
          </p:nvSpPr>
          <p:spPr bwMode="auto">
            <a:xfrm>
              <a:off x="3252" y="3840"/>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5</a:t>
              </a:r>
            </a:p>
          </p:txBody>
        </p:sp>
      </p:grpSp>
      <p:grpSp>
        <p:nvGrpSpPr>
          <p:cNvPr id="57" name="Group 27">
            <a:extLst>
              <a:ext uri="{FF2B5EF4-FFF2-40B4-BE49-F238E27FC236}">
                <a16:creationId xmlns:a16="http://schemas.microsoft.com/office/drawing/2014/main" id="{0F60F647-4359-41AD-B061-7D1811D4AB12}"/>
              </a:ext>
            </a:extLst>
          </p:cNvPr>
          <p:cNvGrpSpPr>
            <a:grpSpLocks/>
          </p:cNvGrpSpPr>
          <p:nvPr/>
        </p:nvGrpSpPr>
        <p:grpSpPr bwMode="auto">
          <a:xfrm>
            <a:off x="3764503" y="3354983"/>
            <a:ext cx="1771650" cy="1163241"/>
            <a:chOff x="0" y="3072"/>
            <a:chExt cx="1488" cy="977"/>
          </a:xfrm>
        </p:grpSpPr>
        <p:pic>
          <p:nvPicPr>
            <p:cNvPr id="58" name="Picture 6" descr="7">
              <a:extLst>
                <a:ext uri="{FF2B5EF4-FFF2-40B4-BE49-F238E27FC236}">
                  <a16:creationId xmlns:a16="http://schemas.microsoft.com/office/drawing/2014/main" id="{03343A8E-B7BB-4989-9543-FE4E1AF456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72"/>
              <a:ext cx="1488"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18">
              <a:extLst>
                <a:ext uri="{FF2B5EF4-FFF2-40B4-BE49-F238E27FC236}">
                  <a16:creationId xmlns:a16="http://schemas.microsoft.com/office/drawing/2014/main" id="{654A2A92-501D-472F-90B0-782923F8CF7D}"/>
                </a:ext>
              </a:extLst>
            </p:cNvPr>
            <p:cNvSpPr>
              <a:spLocks noChangeArrowheads="1"/>
            </p:cNvSpPr>
            <p:nvPr/>
          </p:nvSpPr>
          <p:spPr bwMode="auto">
            <a:xfrm>
              <a:off x="1140" y="3828"/>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6</a:t>
              </a:r>
            </a:p>
          </p:txBody>
        </p:sp>
      </p:grpSp>
      <p:grpSp>
        <p:nvGrpSpPr>
          <p:cNvPr id="60" name="Group 25">
            <a:extLst>
              <a:ext uri="{FF2B5EF4-FFF2-40B4-BE49-F238E27FC236}">
                <a16:creationId xmlns:a16="http://schemas.microsoft.com/office/drawing/2014/main" id="{6CBFA74A-00E8-4214-A7E3-E5BCFABFA04F}"/>
              </a:ext>
            </a:extLst>
          </p:cNvPr>
          <p:cNvGrpSpPr>
            <a:grpSpLocks/>
          </p:cNvGrpSpPr>
          <p:nvPr/>
        </p:nvGrpSpPr>
        <p:grpSpPr bwMode="auto">
          <a:xfrm>
            <a:off x="236936" y="3320880"/>
            <a:ext cx="1771650" cy="1200150"/>
            <a:chOff x="0" y="1422"/>
            <a:chExt cx="1488" cy="1008"/>
          </a:xfrm>
        </p:grpSpPr>
        <p:pic>
          <p:nvPicPr>
            <p:cNvPr id="61" name="Picture 7" descr="8">
              <a:extLst>
                <a:ext uri="{FF2B5EF4-FFF2-40B4-BE49-F238E27FC236}">
                  <a16:creationId xmlns:a16="http://schemas.microsoft.com/office/drawing/2014/main" id="{88D1DA6F-353D-4870-9D02-EE92F18E1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422"/>
              <a:ext cx="148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19">
              <a:extLst>
                <a:ext uri="{FF2B5EF4-FFF2-40B4-BE49-F238E27FC236}">
                  <a16:creationId xmlns:a16="http://schemas.microsoft.com/office/drawing/2014/main" id="{46E747DC-2BA1-4B22-8AE6-1A36F82C95B8}"/>
                </a:ext>
              </a:extLst>
            </p:cNvPr>
            <p:cNvSpPr>
              <a:spLocks noChangeArrowheads="1"/>
            </p:cNvSpPr>
            <p:nvPr/>
          </p:nvSpPr>
          <p:spPr bwMode="auto">
            <a:xfrm>
              <a:off x="1164" y="2232"/>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7</a:t>
              </a:r>
            </a:p>
          </p:txBody>
        </p:sp>
      </p:grpSp>
      <p:grpSp>
        <p:nvGrpSpPr>
          <p:cNvPr id="63" name="Group 24">
            <a:extLst>
              <a:ext uri="{FF2B5EF4-FFF2-40B4-BE49-F238E27FC236}">
                <a16:creationId xmlns:a16="http://schemas.microsoft.com/office/drawing/2014/main" id="{AB24A8C7-2DDC-4611-AB6A-E9B888E63881}"/>
              </a:ext>
            </a:extLst>
          </p:cNvPr>
          <p:cNvGrpSpPr>
            <a:grpSpLocks/>
          </p:cNvGrpSpPr>
          <p:nvPr/>
        </p:nvGrpSpPr>
        <p:grpSpPr bwMode="auto">
          <a:xfrm>
            <a:off x="236936" y="1758613"/>
            <a:ext cx="1771650" cy="1200150"/>
            <a:chOff x="4272" y="1443"/>
            <a:chExt cx="1488" cy="1008"/>
          </a:xfrm>
        </p:grpSpPr>
        <p:pic>
          <p:nvPicPr>
            <p:cNvPr id="64" name="Picture 10" descr="3">
              <a:extLst>
                <a:ext uri="{FF2B5EF4-FFF2-40B4-BE49-F238E27FC236}">
                  <a16:creationId xmlns:a16="http://schemas.microsoft.com/office/drawing/2014/main" id="{26FCF814-1AA4-40A2-8831-3D97A657D2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 y="1443"/>
              <a:ext cx="148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20">
              <a:extLst>
                <a:ext uri="{FF2B5EF4-FFF2-40B4-BE49-F238E27FC236}">
                  <a16:creationId xmlns:a16="http://schemas.microsoft.com/office/drawing/2014/main" id="{92335AD2-5C49-4A8B-984F-327C87D44223}"/>
                </a:ext>
              </a:extLst>
            </p:cNvPr>
            <p:cNvSpPr>
              <a:spLocks noChangeArrowheads="1"/>
            </p:cNvSpPr>
            <p:nvPr/>
          </p:nvSpPr>
          <p:spPr bwMode="auto">
            <a:xfrm>
              <a:off x="5460" y="2220"/>
              <a:ext cx="288" cy="192"/>
            </a:xfrm>
            <a:prstGeom prst="ellipse">
              <a:avLst/>
            </a:prstGeom>
            <a:solidFill>
              <a:srgbClr val="00FF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3300"/>
                  </a:solidFill>
                  <a:effectLst/>
                  <a:uLnTx/>
                  <a:uFillTx/>
                  <a:latin typeface="Arial" panose="020B0604020202020204" pitchFamily="34" charset="0"/>
                  <a:ea typeface="+mn-ea"/>
                  <a:cs typeface="+mn-cs"/>
                </a:rPr>
                <a:t>8</a:t>
              </a:r>
            </a:p>
          </p:txBody>
        </p:sp>
      </p:grpSp>
      <p:sp>
        <p:nvSpPr>
          <p:cNvPr id="66" name="Text Box 29">
            <a:extLst>
              <a:ext uri="{FF2B5EF4-FFF2-40B4-BE49-F238E27FC236}">
                <a16:creationId xmlns:a16="http://schemas.microsoft.com/office/drawing/2014/main" id="{B5933E57-07BC-497B-AAE9-F4F4B53B8110}"/>
              </a:ext>
            </a:extLst>
          </p:cNvPr>
          <p:cNvSpPr txBox="1">
            <a:spLocks noChangeArrowheads="1"/>
          </p:cNvSpPr>
          <p:nvPr/>
        </p:nvSpPr>
        <p:spPr bwMode="auto">
          <a:xfrm>
            <a:off x="262931" y="1358900"/>
            <a:ext cx="1728787" cy="400110"/>
          </a:xfrm>
          <a:prstGeom prst="rect">
            <a:avLst/>
          </a:prstGeom>
          <a:solidFill>
            <a:schemeClr val="accent1">
              <a:lumMod val="20000"/>
              <a:lumOff val="80000"/>
            </a:schemeClr>
          </a:solidFill>
          <a:ln>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Làm</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đất</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67" name="Text Box 30">
            <a:extLst>
              <a:ext uri="{FF2B5EF4-FFF2-40B4-BE49-F238E27FC236}">
                <a16:creationId xmlns:a16="http://schemas.microsoft.com/office/drawing/2014/main" id="{B271248B-C002-4985-B792-7934A0C704C6}"/>
              </a:ext>
            </a:extLst>
          </p:cNvPr>
          <p:cNvSpPr txBox="1">
            <a:spLocks noChangeArrowheads="1"/>
          </p:cNvSpPr>
          <p:nvPr/>
        </p:nvSpPr>
        <p:spPr bwMode="auto">
          <a:xfrm>
            <a:off x="3764503" y="1373218"/>
            <a:ext cx="1771650" cy="400110"/>
          </a:xfrm>
          <a:prstGeom prst="rect">
            <a:avLst/>
          </a:prstGeom>
          <a:solidFill>
            <a:schemeClr val="accent1">
              <a:lumMod val="20000"/>
              <a:lumOff val="80000"/>
            </a:schemeClr>
          </a:solidFill>
          <a:ln>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Gieo</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mạ</a:t>
            </a:r>
            <a:endParaRPr lang="en-US" altLang="en-US" sz="2400" b="1" kern="1200" dirty="0">
              <a:solidFill>
                <a:srgbClr val="150AF4"/>
              </a:solidFill>
              <a:latin typeface=".VnTime" pitchFamily="34" charset="0"/>
              <a:ea typeface="+mn-ea"/>
              <a:cs typeface="+mn-cs"/>
            </a:endParaRPr>
          </a:p>
        </p:txBody>
      </p:sp>
      <p:sp>
        <p:nvSpPr>
          <p:cNvPr id="68" name="Text Box 31">
            <a:extLst>
              <a:ext uri="{FF2B5EF4-FFF2-40B4-BE49-F238E27FC236}">
                <a16:creationId xmlns:a16="http://schemas.microsoft.com/office/drawing/2014/main" id="{9512272F-3735-49CB-A165-62FA388A4540}"/>
              </a:ext>
            </a:extLst>
          </p:cNvPr>
          <p:cNvSpPr txBox="1">
            <a:spLocks noChangeArrowheads="1"/>
          </p:cNvSpPr>
          <p:nvPr/>
        </p:nvSpPr>
        <p:spPr bwMode="auto">
          <a:xfrm>
            <a:off x="7170683" y="1397000"/>
            <a:ext cx="1728787"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Nhổ</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mạ</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69" name="Text Box 32">
            <a:extLst>
              <a:ext uri="{FF2B5EF4-FFF2-40B4-BE49-F238E27FC236}">
                <a16:creationId xmlns:a16="http://schemas.microsoft.com/office/drawing/2014/main" id="{F39590E4-0FC0-417E-B908-8409D1365395}"/>
              </a:ext>
            </a:extLst>
          </p:cNvPr>
          <p:cNvSpPr txBox="1">
            <a:spLocks noChangeArrowheads="1"/>
          </p:cNvSpPr>
          <p:nvPr/>
        </p:nvSpPr>
        <p:spPr bwMode="auto">
          <a:xfrm>
            <a:off x="7099301" y="2997200"/>
            <a:ext cx="1771649"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Cấy</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lúa</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70" name="Text Box 33">
            <a:extLst>
              <a:ext uri="{FF2B5EF4-FFF2-40B4-BE49-F238E27FC236}">
                <a16:creationId xmlns:a16="http://schemas.microsoft.com/office/drawing/2014/main" id="{1C031176-43E8-4B77-8916-EC9B75F69DC1}"/>
              </a:ext>
            </a:extLst>
          </p:cNvPr>
          <p:cNvSpPr txBox="1">
            <a:spLocks noChangeArrowheads="1"/>
          </p:cNvSpPr>
          <p:nvPr/>
        </p:nvSpPr>
        <p:spPr bwMode="auto">
          <a:xfrm>
            <a:off x="7099301" y="4508500"/>
            <a:ext cx="1784350"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Chăm</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sóc</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lúa</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71" name="Text Box 34">
            <a:extLst>
              <a:ext uri="{FF2B5EF4-FFF2-40B4-BE49-F238E27FC236}">
                <a16:creationId xmlns:a16="http://schemas.microsoft.com/office/drawing/2014/main" id="{8F1DF6A5-6D7F-41EF-8D75-2E73FBCEA94D}"/>
              </a:ext>
            </a:extLst>
          </p:cNvPr>
          <p:cNvSpPr txBox="1">
            <a:spLocks noChangeArrowheads="1"/>
          </p:cNvSpPr>
          <p:nvPr/>
        </p:nvSpPr>
        <p:spPr bwMode="auto">
          <a:xfrm>
            <a:off x="3797300" y="4508500"/>
            <a:ext cx="1667416"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Gặt</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lúa</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72" name="Text Box 35">
            <a:extLst>
              <a:ext uri="{FF2B5EF4-FFF2-40B4-BE49-F238E27FC236}">
                <a16:creationId xmlns:a16="http://schemas.microsoft.com/office/drawing/2014/main" id="{98C37A01-65F7-4898-ADE3-FF76216E3643}"/>
              </a:ext>
            </a:extLst>
          </p:cNvPr>
          <p:cNvSpPr txBox="1">
            <a:spLocks noChangeArrowheads="1"/>
          </p:cNvSpPr>
          <p:nvPr/>
        </p:nvSpPr>
        <p:spPr bwMode="auto">
          <a:xfrm>
            <a:off x="241300" y="4521200"/>
            <a:ext cx="1767286"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Tuốt</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lúa</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73" name="Text Box 36">
            <a:extLst>
              <a:ext uri="{FF2B5EF4-FFF2-40B4-BE49-F238E27FC236}">
                <a16:creationId xmlns:a16="http://schemas.microsoft.com/office/drawing/2014/main" id="{C8CA248F-D003-462D-B544-21878EF03DD6}"/>
              </a:ext>
            </a:extLst>
          </p:cNvPr>
          <p:cNvSpPr txBox="1">
            <a:spLocks noChangeArrowheads="1"/>
          </p:cNvSpPr>
          <p:nvPr/>
        </p:nvSpPr>
        <p:spPr bwMode="auto">
          <a:xfrm flipH="1">
            <a:off x="236934" y="2906171"/>
            <a:ext cx="1785911" cy="400110"/>
          </a:xfrm>
          <a:prstGeom prst="rect">
            <a:avLst/>
          </a:prstGeom>
          <a:solidFill>
            <a:schemeClr val="accent1">
              <a:lumMod val="20000"/>
              <a:lumOff val="80000"/>
            </a:schemeClr>
          </a:solidFill>
          <a:ln w="3175">
            <a:solidFill>
              <a:srgbClr val="150AF4"/>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Tx/>
              <a:buNone/>
            </a:pP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Phơi</a:t>
            </a:r>
            <a:r>
              <a:rPr lang="en-US" altLang="en-US" sz="2000" b="1" kern="1200" dirty="0">
                <a:solidFill>
                  <a:srgbClr val="150AF4"/>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150AF4"/>
                </a:solidFill>
                <a:latin typeface="Times New Roman" panose="02020603050405020304" pitchFamily="18" charset="0"/>
                <a:ea typeface="+mn-ea"/>
                <a:cs typeface="Times New Roman" panose="02020603050405020304" pitchFamily="18" charset="0"/>
              </a:rPr>
              <a:t>thóc</a:t>
            </a:r>
            <a:endParaRPr lang="en-US" altLang="en-US" sz="2000" b="1" kern="1200" dirty="0">
              <a:solidFill>
                <a:srgbClr val="150AF4"/>
              </a:solidFill>
              <a:latin typeface="Times New Roman" panose="02020603050405020304" pitchFamily="18" charset="0"/>
              <a:ea typeface="+mn-ea"/>
              <a:cs typeface="Times New Roman" panose="02020603050405020304" pitchFamily="18" charset="0"/>
            </a:endParaRPr>
          </a:p>
        </p:txBody>
      </p:sp>
      <p:sp>
        <p:nvSpPr>
          <p:cNvPr id="74" name="Line 39">
            <a:extLst>
              <a:ext uri="{FF2B5EF4-FFF2-40B4-BE49-F238E27FC236}">
                <a16:creationId xmlns:a16="http://schemas.microsoft.com/office/drawing/2014/main" id="{F3FBEE35-150A-4846-91DD-ABE44901EF8C}"/>
              </a:ext>
            </a:extLst>
          </p:cNvPr>
          <p:cNvSpPr>
            <a:spLocks noChangeShapeType="1"/>
          </p:cNvSpPr>
          <p:nvPr/>
        </p:nvSpPr>
        <p:spPr bwMode="auto">
          <a:xfrm>
            <a:off x="2022845" y="698497"/>
            <a:ext cx="1741658" cy="1698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75" name="Line 40">
            <a:extLst>
              <a:ext uri="{FF2B5EF4-FFF2-40B4-BE49-F238E27FC236}">
                <a16:creationId xmlns:a16="http://schemas.microsoft.com/office/drawing/2014/main" id="{66CDA4E2-E69B-485C-8962-1C4FADE62418}"/>
              </a:ext>
            </a:extLst>
          </p:cNvPr>
          <p:cNvSpPr>
            <a:spLocks noChangeShapeType="1"/>
          </p:cNvSpPr>
          <p:nvPr/>
        </p:nvSpPr>
        <p:spPr bwMode="auto">
          <a:xfrm flipV="1">
            <a:off x="5506161" y="730364"/>
            <a:ext cx="1621659" cy="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76" name="Line 41">
            <a:extLst>
              <a:ext uri="{FF2B5EF4-FFF2-40B4-BE49-F238E27FC236}">
                <a16:creationId xmlns:a16="http://schemas.microsoft.com/office/drawing/2014/main" id="{1FA2DBDD-2FB1-4DF2-AE07-896F3757EF40}"/>
              </a:ext>
            </a:extLst>
          </p:cNvPr>
          <p:cNvSpPr>
            <a:spLocks noChangeShapeType="1"/>
          </p:cNvSpPr>
          <p:nvPr/>
        </p:nvSpPr>
        <p:spPr bwMode="auto">
          <a:xfrm flipH="1">
            <a:off x="7170683" y="1852416"/>
            <a:ext cx="1" cy="1155099"/>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77" name="Line 42">
            <a:extLst>
              <a:ext uri="{FF2B5EF4-FFF2-40B4-BE49-F238E27FC236}">
                <a16:creationId xmlns:a16="http://schemas.microsoft.com/office/drawing/2014/main" id="{09C0595B-24EA-4EF5-B40E-AB70AF80A193}"/>
              </a:ext>
            </a:extLst>
          </p:cNvPr>
          <p:cNvSpPr>
            <a:spLocks noChangeShapeType="1"/>
          </p:cNvSpPr>
          <p:nvPr/>
        </p:nvSpPr>
        <p:spPr bwMode="auto">
          <a:xfrm flipH="1">
            <a:off x="7127820" y="3451253"/>
            <a:ext cx="0" cy="101550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78" name="Line 43">
            <a:extLst>
              <a:ext uri="{FF2B5EF4-FFF2-40B4-BE49-F238E27FC236}">
                <a16:creationId xmlns:a16="http://schemas.microsoft.com/office/drawing/2014/main" id="{4519F957-2BFC-4EA1-82A5-92233CA3866C}"/>
              </a:ext>
            </a:extLst>
          </p:cNvPr>
          <p:cNvSpPr>
            <a:spLocks noChangeShapeType="1"/>
          </p:cNvSpPr>
          <p:nvPr/>
        </p:nvSpPr>
        <p:spPr bwMode="auto">
          <a:xfrm>
            <a:off x="5464715" y="4721256"/>
            <a:ext cx="1634585"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79" name="Line 44">
            <a:extLst>
              <a:ext uri="{FF2B5EF4-FFF2-40B4-BE49-F238E27FC236}">
                <a16:creationId xmlns:a16="http://schemas.microsoft.com/office/drawing/2014/main" id="{2F06B700-DE76-45AC-9213-9BB182FC051D}"/>
              </a:ext>
            </a:extLst>
          </p:cNvPr>
          <p:cNvSpPr>
            <a:spLocks noChangeShapeType="1"/>
          </p:cNvSpPr>
          <p:nvPr/>
        </p:nvSpPr>
        <p:spPr bwMode="auto">
          <a:xfrm>
            <a:off x="2022845" y="4708555"/>
            <a:ext cx="1766518" cy="12701"/>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80" name="Line 45">
            <a:extLst>
              <a:ext uri="{FF2B5EF4-FFF2-40B4-BE49-F238E27FC236}">
                <a16:creationId xmlns:a16="http://schemas.microsoft.com/office/drawing/2014/main" id="{E83119F0-96B2-4208-8526-0F1331F041E0}"/>
              </a:ext>
            </a:extLst>
          </p:cNvPr>
          <p:cNvSpPr>
            <a:spLocks noChangeShapeType="1"/>
          </p:cNvSpPr>
          <p:nvPr/>
        </p:nvSpPr>
        <p:spPr bwMode="auto">
          <a:xfrm flipV="1">
            <a:off x="1965723" y="2958763"/>
            <a:ext cx="1" cy="129633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cs typeface="+mn-cs"/>
            </a:endParaRPr>
          </a:p>
        </p:txBody>
      </p:sp>
      <p:sp>
        <p:nvSpPr>
          <p:cNvPr id="81" name="AutoShape 48">
            <a:extLst>
              <a:ext uri="{FF2B5EF4-FFF2-40B4-BE49-F238E27FC236}">
                <a16:creationId xmlns:a16="http://schemas.microsoft.com/office/drawing/2014/main" id="{E951F1DF-25B9-4F4F-9846-401DF6B37088}"/>
              </a:ext>
            </a:extLst>
          </p:cNvPr>
          <p:cNvSpPr>
            <a:spLocks noChangeArrowheads="1"/>
          </p:cNvSpPr>
          <p:nvPr/>
        </p:nvSpPr>
        <p:spPr bwMode="auto">
          <a:xfrm>
            <a:off x="2819400" y="1955800"/>
            <a:ext cx="3543298" cy="1240080"/>
          </a:xfrm>
          <a:prstGeom prst="octagon">
            <a:avLst>
              <a:gd name="adj" fmla="val 29287"/>
            </a:avLst>
          </a:prstGeom>
          <a:solidFill>
            <a:schemeClr val="accent6">
              <a:lumMod val="60000"/>
              <a:lumOff val="40000"/>
            </a:schemeClr>
          </a:solidFill>
          <a:ln w="9525">
            <a:noFill/>
            <a:miter lim="800000"/>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Quá</a:t>
            </a:r>
            <a:r>
              <a:rPr kumimoji="0" lang="en-US"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trình</a:t>
            </a:r>
            <a:r>
              <a:rPr kumimoji="0" lang="en-US"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sản</a:t>
            </a:r>
            <a:r>
              <a:rPr kumimoji="0" lang="en-US"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xuất</a:t>
            </a:r>
            <a:r>
              <a:rPr kumimoji="0" lang="en-US"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altLang="en-US"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lúa</a:t>
            </a:r>
            <a:r>
              <a:rPr lang="en-US" altLang="en-US"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lang="en-US" altLang="en-US" b="1" kern="1200" dirty="0" err="1">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gạo</a:t>
            </a:r>
            <a:r>
              <a:rPr kumimoji="0" lang="en-US"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nBlackH" pitchFamily="34" charset="0"/>
                <a:ea typeface="+mn-ea"/>
                <a:cs typeface="+mn-cs"/>
              </a:rPr>
              <a:t> </a:t>
            </a:r>
          </a:p>
        </p:txBody>
      </p:sp>
    </p:spTree>
    <p:extLst>
      <p:ext uri="{BB962C8B-B14F-4D97-AF65-F5344CB8AC3E}">
        <p14:creationId xmlns:p14="http://schemas.microsoft.com/office/powerpoint/2010/main" val="28648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circle(in)">
                                      <p:cBhvr>
                                        <p:cTn id="15" dur="20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checkerboard(across)">
                                      <p:cBhvr>
                                        <p:cTn id="20" dur="500"/>
                                        <p:tgtEl>
                                          <p:spTgt spid="74"/>
                                        </p:tgtEl>
                                      </p:cBhvr>
                                    </p:animEffect>
                                  </p:childTnLst>
                                </p:cTn>
                              </p:par>
                              <p:par>
                                <p:cTn id="21" presetID="5" presetClass="entr" presetSubtype="1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checkerboard(across)">
                                      <p:cBhvr>
                                        <p:cTn id="23" dur="500"/>
                                        <p:tgtEl>
                                          <p:spTgt spid="4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checkerboard(across)">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checkerboard(across)">
                                      <p:cBhvr>
                                        <p:cTn id="31" dur="500"/>
                                        <p:tgtEl>
                                          <p:spTgt spid="75"/>
                                        </p:tgtEl>
                                      </p:cBhvr>
                                    </p:animEffect>
                                  </p:childTnLst>
                                </p:cTn>
                              </p:par>
                              <p:par>
                                <p:cTn id="32" presetID="5" presetClass="entr" presetSubtype="1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checkerboard(across)">
                                      <p:cBhvr>
                                        <p:cTn id="34" dur="500"/>
                                        <p:tgtEl>
                                          <p:spTgt spid="48"/>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checkerboard(across)">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edge">
                                      <p:cBhvr>
                                        <p:cTn id="42" dur="2000"/>
                                        <p:tgtEl>
                                          <p:spTgt spid="51"/>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wedge">
                                      <p:cBhvr>
                                        <p:cTn id="45" dur="2000"/>
                                        <p:tgtEl>
                                          <p:spTgt spid="69"/>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edge">
                                      <p:cBhvr>
                                        <p:cTn id="48" dur="20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wedge">
                                      <p:cBhvr>
                                        <p:cTn id="53" dur="2000"/>
                                        <p:tgtEl>
                                          <p:spTgt spid="77"/>
                                        </p:tgtEl>
                                      </p:cBhvr>
                                    </p:animEffect>
                                  </p:childTnLst>
                                </p:cTn>
                              </p:par>
                              <p:par>
                                <p:cTn id="54" presetID="2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edge">
                                      <p:cBhvr>
                                        <p:cTn id="56" dur="2000"/>
                                        <p:tgtEl>
                                          <p:spTgt spid="54"/>
                                        </p:tgtEl>
                                      </p:cBhvr>
                                    </p:animEffect>
                                  </p:childTnLst>
                                </p:cTn>
                              </p:par>
                              <p:par>
                                <p:cTn id="57" presetID="20"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edge">
                                      <p:cBhvr>
                                        <p:cTn id="59" dur="2000"/>
                                        <p:tgtEl>
                                          <p:spTgt spid="7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checkerboard(across)">
                                      <p:cBhvr>
                                        <p:cTn id="64" dur="500"/>
                                        <p:tgtEl>
                                          <p:spTgt spid="78"/>
                                        </p:tgtEl>
                                      </p:cBhvr>
                                    </p:animEffect>
                                  </p:childTnLst>
                                </p:cTn>
                              </p:par>
                              <p:par>
                                <p:cTn id="65" presetID="5" presetClass="entr" presetSubtype="1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checkerboard(across)">
                                      <p:cBhvr>
                                        <p:cTn id="67" dur="500"/>
                                        <p:tgtEl>
                                          <p:spTgt spid="57"/>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checkerboard(across)">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checkerboard(across)">
                                      <p:cBhvr>
                                        <p:cTn id="75" dur="500"/>
                                        <p:tgtEl>
                                          <p:spTgt spid="79"/>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checkerboard(across)">
                                      <p:cBhvr>
                                        <p:cTn id="78" dur="500"/>
                                        <p:tgtEl>
                                          <p:spTgt spid="72"/>
                                        </p:tgtEl>
                                      </p:cBhvr>
                                    </p:animEffect>
                                  </p:childTnLst>
                                </p:cTn>
                              </p:par>
                              <p:par>
                                <p:cTn id="79" presetID="5" presetClass="entr" presetSubtype="1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checkerboard(across)">
                                      <p:cBhvr>
                                        <p:cTn id="81" dur="500"/>
                                        <p:tgtEl>
                                          <p:spTgt spid="6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wipe(down)">
                                      <p:cBhvr>
                                        <p:cTn id="86" dur="500"/>
                                        <p:tgtEl>
                                          <p:spTgt spid="80"/>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wipe(down)">
                                      <p:cBhvr>
                                        <p:cTn id="89" dur="500"/>
                                        <p:tgtEl>
                                          <p:spTgt spid="73"/>
                                        </p:tgtEl>
                                      </p:cBhvr>
                                    </p:animEffect>
                                  </p:childTnLst>
                                </p:cTn>
                              </p:par>
                              <p:par>
                                <p:cTn id="90" presetID="22" presetClass="entr" presetSubtype="4" fill="hold" nodeType="with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down)">
                                      <p:cBhvr>
                                        <p:cTn id="9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67"/>
        <p:cNvGrpSpPr/>
        <p:nvPr/>
      </p:nvGrpSpPr>
      <p:grpSpPr>
        <a:xfrm>
          <a:off x="0" y="0"/>
          <a:ext cx="0" cy="0"/>
          <a:chOff x="0" y="0"/>
          <a:chExt cx="0" cy="0"/>
        </a:xfrm>
      </p:grpSpPr>
      <p:grpSp>
        <p:nvGrpSpPr>
          <p:cNvPr id="581" name="Google Shape;581;p33"/>
          <p:cNvGrpSpPr/>
          <p:nvPr/>
        </p:nvGrpSpPr>
        <p:grpSpPr>
          <a:xfrm>
            <a:off x="1540797" y="789840"/>
            <a:ext cx="6883279" cy="3813652"/>
            <a:chOff x="1540797" y="789840"/>
            <a:chExt cx="6883279" cy="3813652"/>
          </a:xfrm>
        </p:grpSpPr>
        <p:sp>
          <p:nvSpPr>
            <p:cNvPr id="582" name="Google Shape;582;p33"/>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3"/>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3"/>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3"/>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3"/>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3"/>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3"/>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3"/>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0" name="Google Shape;590;p33"/>
          <p:cNvGrpSpPr/>
          <p:nvPr/>
        </p:nvGrpSpPr>
        <p:grpSpPr>
          <a:xfrm>
            <a:off x="4872743" y="1365481"/>
            <a:ext cx="382277" cy="382291"/>
            <a:chOff x="1946450" y="2805750"/>
            <a:chExt cx="702000" cy="702025"/>
          </a:xfrm>
          <a:scene3d>
            <a:camera prst="orthographicFront">
              <a:rot lat="0" lon="0" rev="0"/>
            </a:camera>
            <a:lightRig rig="contrasting" dir="t">
              <a:rot lat="0" lon="0" rev="1500000"/>
            </a:lightRig>
          </a:scene3d>
        </p:grpSpPr>
        <p:sp>
          <p:nvSpPr>
            <p:cNvPr id="591" name="Google Shape;591;p33"/>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3"/>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3"/>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3"/>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3"/>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3"/>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3"/>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720C2E52-2BDB-4BBA-BD27-B33FE4535495}"/>
              </a:ext>
            </a:extLst>
          </p:cNvPr>
          <p:cNvSpPr/>
          <p:nvPr/>
        </p:nvSpPr>
        <p:spPr>
          <a:xfrm>
            <a:off x="1057152" y="2230124"/>
            <a:ext cx="7689340"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ln/>
                <a:solidFill>
                  <a:srgbClr val="002060"/>
                </a:solidFill>
                <a:latin typeface="Times New Roman" panose="02020603050405020304" pitchFamily="18" charset="0"/>
                <a:cs typeface="Times New Roman" panose="02020603050405020304" pitchFamily="18" charset="0"/>
              </a:rPr>
              <a:t>VÙNG TRỒNG NHIỀU RAU XỨ LẠNH</a:t>
            </a:r>
            <a:endParaRPr kumimoji="0" lang="en-US" sz="3200" b="1" i="0" u="none" strike="noStrike" kern="0" cap="none" spc="0" normalizeH="0" baseline="0" noProof="0" dirty="0">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nvGrpSpPr>
          <p:cNvPr id="111" name="Google Shape;569;p33">
            <a:extLst>
              <a:ext uri="{FF2B5EF4-FFF2-40B4-BE49-F238E27FC236}">
                <a16:creationId xmlns:a16="http://schemas.microsoft.com/office/drawing/2014/main" id="{4A9C18D2-AC9E-4C47-B5C6-FF889A5A8957}"/>
              </a:ext>
            </a:extLst>
          </p:cNvPr>
          <p:cNvGrpSpPr/>
          <p:nvPr/>
        </p:nvGrpSpPr>
        <p:grpSpPr>
          <a:xfrm rot="17187461">
            <a:off x="5028575" y="4285769"/>
            <a:ext cx="878471" cy="389975"/>
            <a:chOff x="5919077" y="1112303"/>
            <a:chExt cx="1218879" cy="496090"/>
          </a:xfrm>
        </p:grpSpPr>
        <p:sp>
          <p:nvSpPr>
            <p:cNvPr id="112" name="Google Shape;570;p33">
              <a:extLst>
                <a:ext uri="{FF2B5EF4-FFF2-40B4-BE49-F238E27FC236}">
                  <a16:creationId xmlns:a16="http://schemas.microsoft.com/office/drawing/2014/main" id="{3CA17F51-D378-4AB6-842C-826C8389400B}"/>
                </a:ext>
              </a:extLst>
            </p:cNvPr>
            <p:cNvSpPr/>
            <p:nvPr/>
          </p:nvSpPr>
          <p:spPr>
            <a:xfrm rot="-5053807">
              <a:off x="6884278" y="1350991"/>
              <a:ext cx="208637" cy="279159"/>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71;p33">
              <a:extLst>
                <a:ext uri="{FF2B5EF4-FFF2-40B4-BE49-F238E27FC236}">
                  <a16:creationId xmlns:a16="http://schemas.microsoft.com/office/drawing/2014/main" id="{63736A69-780C-45F5-8B6D-2CB2824C45A2}"/>
                </a:ext>
              </a:extLst>
            </p:cNvPr>
            <p:cNvSpPr/>
            <p:nvPr/>
          </p:nvSpPr>
          <p:spPr>
            <a:xfrm rot="-5053807">
              <a:off x="6311037" y="897438"/>
              <a:ext cx="355768" cy="936842"/>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72;p33">
              <a:extLst>
                <a:ext uri="{FF2B5EF4-FFF2-40B4-BE49-F238E27FC236}">
                  <a16:creationId xmlns:a16="http://schemas.microsoft.com/office/drawing/2014/main" id="{2852F591-2673-4FC8-8A54-1EE451A733AB}"/>
                </a:ext>
              </a:extLst>
            </p:cNvPr>
            <p:cNvSpPr/>
            <p:nvPr/>
          </p:nvSpPr>
          <p:spPr>
            <a:xfrm rot="-5053807">
              <a:off x="7028857" y="1476506"/>
              <a:ext cx="99366" cy="93723"/>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73;p33">
              <a:extLst>
                <a:ext uri="{FF2B5EF4-FFF2-40B4-BE49-F238E27FC236}">
                  <a16:creationId xmlns:a16="http://schemas.microsoft.com/office/drawing/2014/main" id="{6E5C73F6-0C5D-4C84-9946-0551CCC58D17}"/>
                </a:ext>
              </a:extLst>
            </p:cNvPr>
            <p:cNvSpPr/>
            <p:nvPr/>
          </p:nvSpPr>
          <p:spPr>
            <a:xfrm rot="-5053807">
              <a:off x="5874153" y="1172687"/>
              <a:ext cx="217532" cy="10635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74;p33">
              <a:extLst>
                <a:ext uri="{FF2B5EF4-FFF2-40B4-BE49-F238E27FC236}">
                  <a16:creationId xmlns:a16="http://schemas.microsoft.com/office/drawing/2014/main" id="{46DFCC7D-E9BA-4476-BE35-68405E7F89C5}"/>
                </a:ext>
              </a:extLst>
            </p:cNvPr>
            <p:cNvSpPr/>
            <p:nvPr/>
          </p:nvSpPr>
          <p:spPr>
            <a:xfrm rot="-5053807">
              <a:off x="5929236" y="1190596"/>
              <a:ext cx="246487" cy="1107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75;p33">
              <a:extLst>
                <a:ext uri="{FF2B5EF4-FFF2-40B4-BE49-F238E27FC236}">
                  <a16:creationId xmlns:a16="http://schemas.microsoft.com/office/drawing/2014/main" id="{4F34AFA6-CDFB-405E-992D-E4D72F4BE155}"/>
                </a:ext>
              </a:extLst>
            </p:cNvPr>
            <p:cNvSpPr/>
            <p:nvPr/>
          </p:nvSpPr>
          <p:spPr>
            <a:xfrm rot="-5053807">
              <a:off x="5940279" y="1231350"/>
              <a:ext cx="177894" cy="4176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76;p33">
              <a:extLst>
                <a:ext uri="{FF2B5EF4-FFF2-40B4-BE49-F238E27FC236}">
                  <a16:creationId xmlns:a16="http://schemas.microsoft.com/office/drawing/2014/main" id="{0CF96B55-4880-4BDB-8B53-76CBCFAD69B3}"/>
                </a:ext>
              </a:extLst>
            </p:cNvPr>
            <p:cNvSpPr/>
            <p:nvPr/>
          </p:nvSpPr>
          <p:spPr>
            <a:xfrm rot="-5053807">
              <a:off x="5981675" y="1215979"/>
              <a:ext cx="177874" cy="41758"/>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77;p33">
              <a:extLst>
                <a:ext uri="{FF2B5EF4-FFF2-40B4-BE49-F238E27FC236}">
                  <a16:creationId xmlns:a16="http://schemas.microsoft.com/office/drawing/2014/main" id="{773DFB2D-0DD1-4C12-89C1-AE4E178F9B12}"/>
                </a:ext>
              </a:extLst>
            </p:cNvPr>
            <p:cNvSpPr/>
            <p:nvPr/>
          </p:nvSpPr>
          <p:spPr>
            <a:xfrm rot="-5053807">
              <a:off x="6420406" y="990467"/>
              <a:ext cx="150120" cy="829096"/>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78;p33">
              <a:extLst>
                <a:ext uri="{FF2B5EF4-FFF2-40B4-BE49-F238E27FC236}">
                  <a16:creationId xmlns:a16="http://schemas.microsoft.com/office/drawing/2014/main" id="{3D332553-3EA5-4A58-9D09-6EB4E6A5AC42}"/>
                </a:ext>
              </a:extLst>
            </p:cNvPr>
            <p:cNvSpPr/>
            <p:nvPr/>
          </p:nvSpPr>
          <p:spPr>
            <a:xfrm rot="-5053807">
              <a:off x="6439781" y="920001"/>
              <a:ext cx="150120" cy="829076"/>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79;p33">
              <a:extLst>
                <a:ext uri="{FF2B5EF4-FFF2-40B4-BE49-F238E27FC236}">
                  <a16:creationId xmlns:a16="http://schemas.microsoft.com/office/drawing/2014/main" id="{3DA7D03F-43DE-4FA3-83A2-49478712370E}"/>
                </a:ext>
              </a:extLst>
            </p:cNvPr>
            <p:cNvSpPr/>
            <p:nvPr/>
          </p:nvSpPr>
          <p:spPr>
            <a:xfrm rot="-5053807">
              <a:off x="6740997" y="1279958"/>
              <a:ext cx="54287" cy="18444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80;p33">
              <a:extLst>
                <a:ext uri="{FF2B5EF4-FFF2-40B4-BE49-F238E27FC236}">
                  <a16:creationId xmlns:a16="http://schemas.microsoft.com/office/drawing/2014/main" id="{E841863B-0213-43EC-816C-4F161E897434}"/>
                </a:ext>
              </a:extLst>
            </p:cNvPr>
            <p:cNvSpPr/>
            <p:nvPr/>
          </p:nvSpPr>
          <p:spPr>
            <a:xfrm rot="-5053807">
              <a:off x="6641429" y="1328923"/>
              <a:ext cx="26068" cy="23019"/>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 name="Google Shape;785;p37">
            <a:extLst>
              <a:ext uri="{FF2B5EF4-FFF2-40B4-BE49-F238E27FC236}">
                <a16:creationId xmlns:a16="http://schemas.microsoft.com/office/drawing/2014/main" id="{77B2FC26-25E4-4553-990B-73CB01D94B7F}"/>
              </a:ext>
            </a:extLst>
          </p:cNvPr>
          <p:cNvGrpSpPr/>
          <p:nvPr/>
        </p:nvGrpSpPr>
        <p:grpSpPr>
          <a:xfrm>
            <a:off x="4162920" y="540575"/>
            <a:ext cx="937596" cy="1364369"/>
            <a:chOff x="4797225" y="1588913"/>
            <a:chExt cx="525825" cy="701975"/>
          </a:xfrm>
          <a:scene3d>
            <a:camera prst="orthographicFront">
              <a:rot lat="0" lon="0" rev="0"/>
            </a:camera>
            <a:lightRig rig="contrasting" dir="t">
              <a:rot lat="0" lon="0" rev="1500000"/>
            </a:lightRig>
          </a:scene3d>
        </p:grpSpPr>
        <p:sp>
          <p:nvSpPr>
            <p:cNvPr id="83" name="Google Shape;786;p37">
              <a:extLst>
                <a:ext uri="{FF2B5EF4-FFF2-40B4-BE49-F238E27FC236}">
                  <a16:creationId xmlns:a16="http://schemas.microsoft.com/office/drawing/2014/main" id="{FBC2C9AF-2273-463B-B0F9-6AC5A0103371}"/>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87;p37">
              <a:extLst>
                <a:ext uri="{FF2B5EF4-FFF2-40B4-BE49-F238E27FC236}">
                  <a16:creationId xmlns:a16="http://schemas.microsoft.com/office/drawing/2014/main" id="{8616332E-3E1D-4452-9310-DC3BF734C43C}"/>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88;p37">
              <a:extLst>
                <a:ext uri="{FF2B5EF4-FFF2-40B4-BE49-F238E27FC236}">
                  <a16:creationId xmlns:a16="http://schemas.microsoft.com/office/drawing/2014/main" id="{2B6B375E-D171-493E-855A-FD4D2463AA41}"/>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9;p37">
              <a:extLst>
                <a:ext uri="{FF2B5EF4-FFF2-40B4-BE49-F238E27FC236}">
                  <a16:creationId xmlns:a16="http://schemas.microsoft.com/office/drawing/2014/main" id="{A86A4B23-6CF4-4518-9097-F7BF67B05D9E}"/>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0;p37">
              <a:extLst>
                <a:ext uri="{FF2B5EF4-FFF2-40B4-BE49-F238E27FC236}">
                  <a16:creationId xmlns:a16="http://schemas.microsoft.com/office/drawing/2014/main" id="{C376374A-E49C-431F-A827-C55FA82F5518}"/>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91;p37">
              <a:extLst>
                <a:ext uri="{FF2B5EF4-FFF2-40B4-BE49-F238E27FC236}">
                  <a16:creationId xmlns:a16="http://schemas.microsoft.com/office/drawing/2014/main" id="{4BF008BA-FD5B-4A6D-B834-4113A1940735}"/>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92;p37">
              <a:extLst>
                <a:ext uri="{FF2B5EF4-FFF2-40B4-BE49-F238E27FC236}">
                  <a16:creationId xmlns:a16="http://schemas.microsoft.com/office/drawing/2014/main" id="{DC425D80-ACFD-4A52-B0CC-D218267078F0}"/>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93;p37">
              <a:extLst>
                <a:ext uri="{FF2B5EF4-FFF2-40B4-BE49-F238E27FC236}">
                  <a16:creationId xmlns:a16="http://schemas.microsoft.com/office/drawing/2014/main" id="{213FA7D6-CE6A-46EB-9C56-DD91438FFF1A}"/>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94;p37">
              <a:extLst>
                <a:ext uri="{FF2B5EF4-FFF2-40B4-BE49-F238E27FC236}">
                  <a16:creationId xmlns:a16="http://schemas.microsoft.com/office/drawing/2014/main" id="{510AD0EF-FB53-4857-B89D-A7E2AE5E7F42}"/>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95;p37">
              <a:extLst>
                <a:ext uri="{FF2B5EF4-FFF2-40B4-BE49-F238E27FC236}">
                  <a16:creationId xmlns:a16="http://schemas.microsoft.com/office/drawing/2014/main" id="{11DAB1E2-5B61-42C4-BB07-6BBBE07892C4}"/>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96;p37">
              <a:extLst>
                <a:ext uri="{FF2B5EF4-FFF2-40B4-BE49-F238E27FC236}">
                  <a16:creationId xmlns:a16="http://schemas.microsoft.com/office/drawing/2014/main" id="{9C27E3FF-EFD6-4F92-BEC7-FF4A9F8FDCC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97;p37">
              <a:extLst>
                <a:ext uri="{FF2B5EF4-FFF2-40B4-BE49-F238E27FC236}">
                  <a16:creationId xmlns:a16="http://schemas.microsoft.com/office/drawing/2014/main" id="{B9588874-062B-4DB5-9DC5-D03C1931FEE0}"/>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98;p37">
              <a:extLst>
                <a:ext uri="{FF2B5EF4-FFF2-40B4-BE49-F238E27FC236}">
                  <a16:creationId xmlns:a16="http://schemas.microsoft.com/office/drawing/2014/main" id="{16F107B0-AECD-4DEA-B4CF-56AA95C19B50}"/>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a:effectLst>
              <a:outerShdw blurRad="149987" dist="250190" dir="8460000" algn="ctr">
                <a:srgbClr val="000000">
                  <a:alpha val="28000"/>
                </a:srgbClr>
              </a:outerShdw>
            </a:effectLst>
            <a:sp3d prstMaterial="metal"/>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3043;p52">
            <a:extLst>
              <a:ext uri="{FF2B5EF4-FFF2-40B4-BE49-F238E27FC236}">
                <a16:creationId xmlns:a16="http://schemas.microsoft.com/office/drawing/2014/main" id="{EEE9CAC7-5969-45F7-92BC-BCE0F842BCBC}"/>
              </a:ext>
            </a:extLst>
          </p:cNvPr>
          <p:cNvGrpSpPr/>
          <p:nvPr/>
        </p:nvGrpSpPr>
        <p:grpSpPr>
          <a:xfrm>
            <a:off x="4146013" y="3743668"/>
            <a:ext cx="922408" cy="1039036"/>
            <a:chOff x="2755338" y="1954707"/>
            <a:chExt cx="385525" cy="454043"/>
          </a:xfrm>
        </p:grpSpPr>
        <p:sp>
          <p:nvSpPr>
            <p:cNvPr id="97" name="Google Shape;3044;p52">
              <a:extLst>
                <a:ext uri="{FF2B5EF4-FFF2-40B4-BE49-F238E27FC236}">
                  <a16:creationId xmlns:a16="http://schemas.microsoft.com/office/drawing/2014/main" id="{6C15C357-33C7-4B57-9047-3604FF481A65}"/>
                </a:ext>
              </a:extLst>
            </p:cNvPr>
            <p:cNvSpPr/>
            <p:nvPr/>
          </p:nvSpPr>
          <p:spPr>
            <a:xfrm>
              <a:off x="2850756" y="2294131"/>
              <a:ext cx="194124" cy="114602"/>
            </a:xfrm>
            <a:custGeom>
              <a:avLst/>
              <a:gdLst/>
              <a:ahLst/>
              <a:cxnLst/>
              <a:rect l="l" t="t" r="r" b="b"/>
              <a:pathLst>
                <a:path w="11344" h="6697" extrusionOk="0">
                  <a:moveTo>
                    <a:pt x="2778" y="1"/>
                  </a:moveTo>
                  <a:cubicBezTo>
                    <a:pt x="2778" y="1"/>
                    <a:pt x="881" y="1434"/>
                    <a:pt x="0" y="4032"/>
                  </a:cubicBezTo>
                  <a:lnTo>
                    <a:pt x="2014" y="6696"/>
                  </a:lnTo>
                  <a:lnTo>
                    <a:pt x="9331" y="6696"/>
                  </a:lnTo>
                  <a:lnTo>
                    <a:pt x="11344" y="4032"/>
                  </a:lnTo>
                  <a:cubicBezTo>
                    <a:pt x="10463" y="1436"/>
                    <a:pt x="8567" y="1"/>
                    <a:pt x="8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45;p52">
              <a:extLst>
                <a:ext uri="{FF2B5EF4-FFF2-40B4-BE49-F238E27FC236}">
                  <a16:creationId xmlns:a16="http://schemas.microsoft.com/office/drawing/2014/main" id="{1D577BE1-1AF5-4920-BA7C-5C261C44E996}"/>
                </a:ext>
              </a:extLst>
            </p:cNvPr>
            <p:cNvSpPr/>
            <p:nvPr/>
          </p:nvSpPr>
          <p:spPr>
            <a:xfrm>
              <a:off x="2910958" y="2256912"/>
              <a:ext cx="73738" cy="73704"/>
            </a:xfrm>
            <a:custGeom>
              <a:avLst/>
              <a:gdLst/>
              <a:ahLst/>
              <a:cxnLst/>
              <a:rect l="l" t="t" r="r" b="b"/>
              <a:pathLst>
                <a:path w="4309" h="4307" extrusionOk="0">
                  <a:moveTo>
                    <a:pt x="2154" y="0"/>
                  </a:moveTo>
                  <a:cubicBezTo>
                    <a:pt x="962" y="0"/>
                    <a:pt x="0" y="965"/>
                    <a:pt x="0" y="2154"/>
                  </a:cubicBezTo>
                  <a:cubicBezTo>
                    <a:pt x="0" y="3343"/>
                    <a:pt x="965" y="4307"/>
                    <a:pt x="2154" y="4307"/>
                  </a:cubicBezTo>
                  <a:cubicBezTo>
                    <a:pt x="3344" y="4307"/>
                    <a:pt x="4308" y="3343"/>
                    <a:pt x="4308" y="2154"/>
                  </a:cubicBezTo>
                  <a:cubicBezTo>
                    <a:pt x="4308" y="963"/>
                    <a:pt x="3344" y="0"/>
                    <a:pt x="2154"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46;p52">
              <a:extLst>
                <a:ext uri="{FF2B5EF4-FFF2-40B4-BE49-F238E27FC236}">
                  <a16:creationId xmlns:a16="http://schemas.microsoft.com/office/drawing/2014/main" id="{3B66E5D8-784B-4602-AAD1-2CB6E4719C58}"/>
                </a:ext>
              </a:extLst>
            </p:cNvPr>
            <p:cNvSpPr/>
            <p:nvPr/>
          </p:nvSpPr>
          <p:spPr>
            <a:xfrm>
              <a:off x="3010432" y="2363145"/>
              <a:ext cx="41943" cy="45605"/>
            </a:xfrm>
            <a:custGeom>
              <a:avLst/>
              <a:gdLst/>
              <a:ahLst/>
              <a:cxnLst/>
              <a:rect l="l" t="t" r="r" b="b"/>
              <a:pathLst>
                <a:path w="2451" h="2665" extrusionOk="0">
                  <a:moveTo>
                    <a:pt x="0" y="1"/>
                  </a:moveTo>
                  <a:lnTo>
                    <a:pt x="0" y="2665"/>
                  </a:lnTo>
                  <a:lnTo>
                    <a:pt x="2451" y="2665"/>
                  </a:lnTo>
                  <a:cubicBezTo>
                    <a:pt x="2451" y="1675"/>
                    <a:pt x="2278" y="784"/>
                    <a:pt x="2013"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47;p52">
              <a:extLst>
                <a:ext uri="{FF2B5EF4-FFF2-40B4-BE49-F238E27FC236}">
                  <a16:creationId xmlns:a16="http://schemas.microsoft.com/office/drawing/2014/main" id="{0635A219-9807-444C-B4F8-F4E3D76586B7}"/>
                </a:ext>
              </a:extLst>
            </p:cNvPr>
            <p:cNvSpPr/>
            <p:nvPr/>
          </p:nvSpPr>
          <p:spPr>
            <a:xfrm>
              <a:off x="2843261" y="2363128"/>
              <a:ext cx="41977" cy="45605"/>
            </a:xfrm>
            <a:custGeom>
              <a:avLst/>
              <a:gdLst/>
              <a:ahLst/>
              <a:cxnLst/>
              <a:rect l="l" t="t" r="r" b="b"/>
              <a:pathLst>
                <a:path w="2453" h="2665" extrusionOk="0">
                  <a:moveTo>
                    <a:pt x="438" y="0"/>
                  </a:moveTo>
                  <a:cubicBezTo>
                    <a:pt x="174" y="784"/>
                    <a:pt x="0" y="1673"/>
                    <a:pt x="0" y="2664"/>
                  </a:cubicBezTo>
                  <a:lnTo>
                    <a:pt x="2452" y="2664"/>
                  </a:lnTo>
                  <a:lnTo>
                    <a:pt x="2452"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48;p52">
              <a:extLst>
                <a:ext uri="{FF2B5EF4-FFF2-40B4-BE49-F238E27FC236}">
                  <a16:creationId xmlns:a16="http://schemas.microsoft.com/office/drawing/2014/main" id="{4ED5E8E5-F422-4A78-A4EB-C8B6FC44B68D}"/>
                </a:ext>
              </a:extLst>
            </p:cNvPr>
            <p:cNvSpPr/>
            <p:nvPr/>
          </p:nvSpPr>
          <p:spPr>
            <a:xfrm>
              <a:off x="2931441" y="2344048"/>
              <a:ext cx="12800" cy="14956"/>
            </a:xfrm>
            <a:custGeom>
              <a:avLst/>
              <a:gdLst/>
              <a:ahLst/>
              <a:cxnLst/>
              <a:rect l="l" t="t" r="r" b="b"/>
              <a:pathLst>
                <a:path w="748" h="874" extrusionOk="0">
                  <a:moveTo>
                    <a:pt x="337" y="0"/>
                  </a:moveTo>
                  <a:cubicBezTo>
                    <a:pt x="320" y="0"/>
                    <a:pt x="303" y="2"/>
                    <a:pt x="287" y="5"/>
                  </a:cubicBezTo>
                  <a:cubicBezTo>
                    <a:pt x="108" y="41"/>
                    <a:pt x="0" y="265"/>
                    <a:pt x="49" y="502"/>
                  </a:cubicBezTo>
                  <a:cubicBezTo>
                    <a:pt x="93" y="720"/>
                    <a:pt x="249" y="874"/>
                    <a:pt x="411" y="874"/>
                  </a:cubicBezTo>
                  <a:cubicBezTo>
                    <a:pt x="428" y="874"/>
                    <a:pt x="445" y="872"/>
                    <a:pt x="462" y="869"/>
                  </a:cubicBezTo>
                  <a:cubicBezTo>
                    <a:pt x="642" y="836"/>
                    <a:pt x="748" y="611"/>
                    <a:pt x="699" y="372"/>
                  </a:cubicBezTo>
                  <a:cubicBezTo>
                    <a:pt x="655" y="154"/>
                    <a:pt x="499" y="0"/>
                    <a:pt x="337" y="0"/>
                  </a:cubicBezTo>
                  <a:close/>
                </a:path>
              </a:pathLst>
            </a:custGeom>
            <a:solidFill>
              <a:srgbClr val="E9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49;p52">
              <a:extLst>
                <a:ext uri="{FF2B5EF4-FFF2-40B4-BE49-F238E27FC236}">
                  <a16:creationId xmlns:a16="http://schemas.microsoft.com/office/drawing/2014/main" id="{9EBFBB74-E819-415C-BA52-9AD56A07BF5E}"/>
                </a:ext>
              </a:extLst>
            </p:cNvPr>
            <p:cNvSpPr/>
            <p:nvPr/>
          </p:nvSpPr>
          <p:spPr>
            <a:xfrm>
              <a:off x="2912446" y="2355411"/>
              <a:ext cx="13793" cy="14597"/>
            </a:xfrm>
            <a:custGeom>
              <a:avLst/>
              <a:gdLst/>
              <a:ahLst/>
              <a:cxnLst/>
              <a:rect l="l" t="t" r="r" b="b"/>
              <a:pathLst>
                <a:path w="806" h="853" extrusionOk="0">
                  <a:moveTo>
                    <a:pt x="331" y="0"/>
                  </a:moveTo>
                  <a:cubicBezTo>
                    <a:pt x="294" y="0"/>
                    <a:pt x="259" y="8"/>
                    <a:pt x="225" y="23"/>
                  </a:cubicBezTo>
                  <a:cubicBezTo>
                    <a:pt x="56" y="96"/>
                    <a:pt x="0" y="338"/>
                    <a:pt x="99" y="562"/>
                  </a:cubicBezTo>
                  <a:cubicBezTo>
                    <a:pt x="178" y="739"/>
                    <a:pt x="333" y="853"/>
                    <a:pt x="476" y="853"/>
                  </a:cubicBezTo>
                  <a:cubicBezTo>
                    <a:pt x="512" y="853"/>
                    <a:pt x="547" y="846"/>
                    <a:pt x="580" y="831"/>
                  </a:cubicBezTo>
                  <a:cubicBezTo>
                    <a:pt x="749" y="756"/>
                    <a:pt x="805" y="516"/>
                    <a:pt x="706" y="291"/>
                  </a:cubicBezTo>
                  <a:cubicBezTo>
                    <a:pt x="628" y="114"/>
                    <a:pt x="474" y="0"/>
                    <a:pt x="331" y="0"/>
                  </a:cubicBezTo>
                  <a:close/>
                </a:path>
              </a:pathLst>
            </a:custGeom>
            <a:solidFill>
              <a:srgbClr val="E9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50;p52">
              <a:extLst>
                <a:ext uri="{FF2B5EF4-FFF2-40B4-BE49-F238E27FC236}">
                  <a16:creationId xmlns:a16="http://schemas.microsoft.com/office/drawing/2014/main" id="{81C97ADF-DDC3-46A7-ADA2-CC95FF3C1732}"/>
                </a:ext>
              </a:extLst>
            </p:cNvPr>
            <p:cNvSpPr/>
            <p:nvPr/>
          </p:nvSpPr>
          <p:spPr>
            <a:xfrm>
              <a:off x="2951993" y="2344065"/>
              <a:ext cx="12800" cy="14991"/>
            </a:xfrm>
            <a:custGeom>
              <a:avLst/>
              <a:gdLst/>
              <a:ahLst/>
              <a:cxnLst/>
              <a:rect l="l" t="t" r="r" b="b"/>
              <a:pathLst>
                <a:path w="748" h="876" extrusionOk="0">
                  <a:moveTo>
                    <a:pt x="411" y="1"/>
                  </a:moveTo>
                  <a:cubicBezTo>
                    <a:pt x="249" y="1"/>
                    <a:pt x="93" y="157"/>
                    <a:pt x="50" y="372"/>
                  </a:cubicBezTo>
                  <a:cubicBezTo>
                    <a:pt x="1" y="613"/>
                    <a:pt x="108" y="835"/>
                    <a:pt x="287" y="871"/>
                  </a:cubicBezTo>
                  <a:cubicBezTo>
                    <a:pt x="304" y="874"/>
                    <a:pt x="320" y="876"/>
                    <a:pt x="337" y="876"/>
                  </a:cubicBezTo>
                  <a:cubicBezTo>
                    <a:pt x="499" y="876"/>
                    <a:pt x="656" y="720"/>
                    <a:pt x="700" y="503"/>
                  </a:cubicBezTo>
                  <a:cubicBezTo>
                    <a:pt x="747" y="265"/>
                    <a:pt x="643" y="42"/>
                    <a:pt x="461" y="6"/>
                  </a:cubicBezTo>
                  <a:cubicBezTo>
                    <a:pt x="444" y="2"/>
                    <a:pt x="428" y="1"/>
                    <a:pt x="411" y="1"/>
                  </a:cubicBezTo>
                  <a:close/>
                </a:path>
              </a:pathLst>
            </a:custGeom>
            <a:solidFill>
              <a:srgbClr val="E9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51;p52">
              <a:extLst>
                <a:ext uri="{FF2B5EF4-FFF2-40B4-BE49-F238E27FC236}">
                  <a16:creationId xmlns:a16="http://schemas.microsoft.com/office/drawing/2014/main" id="{8CEA6EB3-1B54-4423-91B5-04F9C8636CB3}"/>
                </a:ext>
              </a:extLst>
            </p:cNvPr>
            <p:cNvSpPr/>
            <p:nvPr/>
          </p:nvSpPr>
          <p:spPr>
            <a:xfrm>
              <a:off x="2969995" y="2355394"/>
              <a:ext cx="13758" cy="14563"/>
            </a:xfrm>
            <a:custGeom>
              <a:avLst/>
              <a:gdLst/>
              <a:ahLst/>
              <a:cxnLst/>
              <a:rect l="l" t="t" r="r" b="b"/>
              <a:pathLst>
                <a:path w="804" h="851" extrusionOk="0">
                  <a:moveTo>
                    <a:pt x="474" y="1"/>
                  </a:moveTo>
                  <a:cubicBezTo>
                    <a:pt x="330" y="1"/>
                    <a:pt x="177" y="113"/>
                    <a:pt x="98" y="290"/>
                  </a:cubicBezTo>
                  <a:cubicBezTo>
                    <a:pt x="0" y="514"/>
                    <a:pt x="55" y="754"/>
                    <a:pt x="224" y="829"/>
                  </a:cubicBezTo>
                  <a:cubicBezTo>
                    <a:pt x="257" y="844"/>
                    <a:pt x="293" y="850"/>
                    <a:pt x="329" y="850"/>
                  </a:cubicBezTo>
                  <a:cubicBezTo>
                    <a:pt x="474" y="850"/>
                    <a:pt x="627" y="739"/>
                    <a:pt x="705" y="561"/>
                  </a:cubicBezTo>
                  <a:cubicBezTo>
                    <a:pt x="804" y="338"/>
                    <a:pt x="748" y="96"/>
                    <a:pt x="580" y="23"/>
                  </a:cubicBezTo>
                  <a:cubicBezTo>
                    <a:pt x="546" y="8"/>
                    <a:pt x="511" y="1"/>
                    <a:pt x="474" y="1"/>
                  </a:cubicBezTo>
                  <a:close/>
                </a:path>
              </a:pathLst>
            </a:custGeom>
            <a:solidFill>
              <a:srgbClr val="E9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52;p52">
              <a:extLst>
                <a:ext uri="{FF2B5EF4-FFF2-40B4-BE49-F238E27FC236}">
                  <a16:creationId xmlns:a16="http://schemas.microsoft.com/office/drawing/2014/main" id="{0CD67BA3-D21D-494E-895F-A87942252A12}"/>
                </a:ext>
              </a:extLst>
            </p:cNvPr>
            <p:cNvSpPr/>
            <p:nvPr/>
          </p:nvSpPr>
          <p:spPr>
            <a:xfrm>
              <a:off x="2917101" y="2361845"/>
              <a:ext cx="62016" cy="33866"/>
            </a:xfrm>
            <a:custGeom>
              <a:avLst/>
              <a:gdLst/>
              <a:ahLst/>
              <a:cxnLst/>
              <a:rect l="l" t="t" r="r" b="b"/>
              <a:pathLst>
                <a:path w="3624" h="1979" extrusionOk="0">
                  <a:moveTo>
                    <a:pt x="1812" y="1"/>
                  </a:moveTo>
                  <a:cubicBezTo>
                    <a:pt x="1257" y="1"/>
                    <a:pt x="1279" y="473"/>
                    <a:pt x="798" y="473"/>
                  </a:cubicBezTo>
                  <a:cubicBezTo>
                    <a:pt x="422" y="473"/>
                    <a:pt x="0" y="1099"/>
                    <a:pt x="343" y="1669"/>
                  </a:cubicBezTo>
                  <a:cubicBezTo>
                    <a:pt x="487" y="1909"/>
                    <a:pt x="669" y="1979"/>
                    <a:pt x="874" y="1979"/>
                  </a:cubicBezTo>
                  <a:cubicBezTo>
                    <a:pt x="1155" y="1979"/>
                    <a:pt x="1480" y="1847"/>
                    <a:pt x="1812" y="1847"/>
                  </a:cubicBezTo>
                  <a:cubicBezTo>
                    <a:pt x="2144" y="1847"/>
                    <a:pt x="2470" y="1979"/>
                    <a:pt x="2752" y="1979"/>
                  </a:cubicBezTo>
                  <a:cubicBezTo>
                    <a:pt x="2957" y="1979"/>
                    <a:pt x="3139" y="1909"/>
                    <a:pt x="3283" y="1669"/>
                  </a:cubicBezTo>
                  <a:cubicBezTo>
                    <a:pt x="3624" y="1099"/>
                    <a:pt x="3204" y="473"/>
                    <a:pt x="2828" y="473"/>
                  </a:cubicBezTo>
                  <a:cubicBezTo>
                    <a:pt x="2345" y="473"/>
                    <a:pt x="2369" y="1"/>
                    <a:pt x="1812" y="1"/>
                  </a:cubicBezTo>
                  <a:close/>
                </a:path>
              </a:pathLst>
            </a:custGeom>
            <a:solidFill>
              <a:srgbClr val="E9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53;p52">
              <a:extLst>
                <a:ext uri="{FF2B5EF4-FFF2-40B4-BE49-F238E27FC236}">
                  <a16:creationId xmlns:a16="http://schemas.microsoft.com/office/drawing/2014/main" id="{3572D5E8-6DBD-46FA-B58C-4A5F6804E87E}"/>
                </a:ext>
              </a:extLst>
            </p:cNvPr>
            <p:cNvSpPr/>
            <p:nvPr/>
          </p:nvSpPr>
          <p:spPr>
            <a:xfrm>
              <a:off x="2759393" y="1954707"/>
              <a:ext cx="373018" cy="189298"/>
            </a:xfrm>
            <a:custGeom>
              <a:avLst/>
              <a:gdLst/>
              <a:ahLst/>
              <a:cxnLst/>
              <a:rect l="l" t="t" r="r" b="b"/>
              <a:pathLst>
                <a:path w="21798" h="11062" extrusionOk="0">
                  <a:moveTo>
                    <a:pt x="4779" y="1"/>
                  </a:moveTo>
                  <a:cubicBezTo>
                    <a:pt x="4346" y="1"/>
                    <a:pt x="3934" y="207"/>
                    <a:pt x="3674" y="565"/>
                  </a:cubicBezTo>
                  <a:cubicBezTo>
                    <a:pt x="2502" y="2178"/>
                    <a:pt x="0" y="6222"/>
                    <a:pt x="262" y="11062"/>
                  </a:cubicBezTo>
                  <a:lnTo>
                    <a:pt x="21797" y="11062"/>
                  </a:lnTo>
                  <a:cubicBezTo>
                    <a:pt x="21796" y="5127"/>
                    <a:pt x="16965" y="296"/>
                    <a:pt x="11028" y="296"/>
                  </a:cubicBezTo>
                  <a:cubicBezTo>
                    <a:pt x="7502" y="296"/>
                    <a:pt x="5806" y="150"/>
                    <a:pt x="4996" y="18"/>
                  </a:cubicBezTo>
                  <a:cubicBezTo>
                    <a:pt x="4923" y="6"/>
                    <a:pt x="4851" y="1"/>
                    <a:pt x="4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54;p52">
              <a:extLst>
                <a:ext uri="{FF2B5EF4-FFF2-40B4-BE49-F238E27FC236}">
                  <a16:creationId xmlns:a16="http://schemas.microsoft.com/office/drawing/2014/main" id="{4709EABB-F856-4842-ABEB-0C41B88D4CF4}"/>
                </a:ext>
              </a:extLst>
            </p:cNvPr>
            <p:cNvSpPr/>
            <p:nvPr/>
          </p:nvSpPr>
          <p:spPr>
            <a:xfrm>
              <a:off x="2759359" y="1954707"/>
              <a:ext cx="100416" cy="189298"/>
            </a:xfrm>
            <a:custGeom>
              <a:avLst/>
              <a:gdLst/>
              <a:ahLst/>
              <a:cxnLst/>
              <a:rect l="l" t="t" r="r" b="b"/>
              <a:pathLst>
                <a:path w="5868" h="11062" extrusionOk="0">
                  <a:moveTo>
                    <a:pt x="4779" y="1"/>
                  </a:moveTo>
                  <a:cubicBezTo>
                    <a:pt x="4346" y="1"/>
                    <a:pt x="3933" y="207"/>
                    <a:pt x="3674" y="565"/>
                  </a:cubicBezTo>
                  <a:cubicBezTo>
                    <a:pt x="2501" y="2178"/>
                    <a:pt x="1" y="6222"/>
                    <a:pt x="263" y="11062"/>
                  </a:cubicBezTo>
                  <a:lnTo>
                    <a:pt x="1917" y="11062"/>
                  </a:lnTo>
                  <a:cubicBezTo>
                    <a:pt x="1656" y="6222"/>
                    <a:pt x="4158" y="2178"/>
                    <a:pt x="5330" y="565"/>
                  </a:cubicBezTo>
                  <a:cubicBezTo>
                    <a:pt x="5472" y="372"/>
                    <a:pt x="5658" y="221"/>
                    <a:pt x="5867" y="126"/>
                  </a:cubicBezTo>
                  <a:cubicBezTo>
                    <a:pt x="5500" y="93"/>
                    <a:pt x="5215" y="54"/>
                    <a:pt x="4996" y="18"/>
                  </a:cubicBezTo>
                  <a:cubicBezTo>
                    <a:pt x="4924" y="6"/>
                    <a:pt x="4851" y="1"/>
                    <a:pt x="4779"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55;p52">
              <a:extLst>
                <a:ext uri="{FF2B5EF4-FFF2-40B4-BE49-F238E27FC236}">
                  <a16:creationId xmlns:a16="http://schemas.microsoft.com/office/drawing/2014/main" id="{3603B0CE-09E4-4D86-8E32-0F3F1DF6D33F}"/>
                </a:ext>
              </a:extLst>
            </p:cNvPr>
            <p:cNvSpPr/>
            <p:nvPr/>
          </p:nvSpPr>
          <p:spPr>
            <a:xfrm>
              <a:off x="3071232" y="2109249"/>
              <a:ext cx="69631" cy="69614"/>
            </a:xfrm>
            <a:custGeom>
              <a:avLst/>
              <a:gdLst/>
              <a:ahLst/>
              <a:cxnLst/>
              <a:rect l="l" t="t" r="r" b="b"/>
              <a:pathLst>
                <a:path w="4069" h="4068" extrusionOk="0">
                  <a:moveTo>
                    <a:pt x="2034" y="0"/>
                  </a:moveTo>
                  <a:cubicBezTo>
                    <a:pt x="912" y="0"/>
                    <a:pt x="1" y="911"/>
                    <a:pt x="1" y="2034"/>
                  </a:cubicBezTo>
                  <a:cubicBezTo>
                    <a:pt x="1" y="3155"/>
                    <a:pt x="912" y="4067"/>
                    <a:pt x="2034" y="4067"/>
                  </a:cubicBezTo>
                  <a:cubicBezTo>
                    <a:pt x="3157" y="4067"/>
                    <a:pt x="4068" y="3157"/>
                    <a:pt x="4068" y="2034"/>
                  </a:cubicBezTo>
                  <a:cubicBezTo>
                    <a:pt x="4068" y="909"/>
                    <a:pt x="3157" y="0"/>
                    <a:pt x="2034"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56;p52">
              <a:extLst>
                <a:ext uri="{FF2B5EF4-FFF2-40B4-BE49-F238E27FC236}">
                  <a16:creationId xmlns:a16="http://schemas.microsoft.com/office/drawing/2014/main" id="{F97A7B38-B1E6-4870-AA1D-292D529E53C4}"/>
                </a:ext>
              </a:extLst>
            </p:cNvPr>
            <p:cNvSpPr/>
            <p:nvPr/>
          </p:nvSpPr>
          <p:spPr>
            <a:xfrm>
              <a:off x="2790195" y="2037959"/>
              <a:ext cx="315863" cy="264029"/>
            </a:xfrm>
            <a:custGeom>
              <a:avLst/>
              <a:gdLst/>
              <a:ahLst/>
              <a:cxnLst/>
              <a:rect l="l" t="t" r="r" b="b"/>
              <a:pathLst>
                <a:path w="18458" h="15429" extrusionOk="0">
                  <a:moveTo>
                    <a:pt x="11793" y="1"/>
                  </a:moveTo>
                  <a:cubicBezTo>
                    <a:pt x="9391" y="1"/>
                    <a:pt x="7064" y="1125"/>
                    <a:pt x="4952" y="1125"/>
                  </a:cubicBezTo>
                  <a:cubicBezTo>
                    <a:pt x="4364" y="1125"/>
                    <a:pt x="3792" y="1038"/>
                    <a:pt x="3240" y="815"/>
                  </a:cubicBezTo>
                  <a:cubicBezTo>
                    <a:pt x="3046" y="736"/>
                    <a:pt x="2845" y="699"/>
                    <a:pt x="2646" y="699"/>
                  </a:cubicBezTo>
                  <a:cubicBezTo>
                    <a:pt x="2117" y="699"/>
                    <a:pt x="1607" y="965"/>
                    <a:pt x="1321" y="1441"/>
                  </a:cubicBezTo>
                  <a:cubicBezTo>
                    <a:pt x="483" y="2833"/>
                    <a:pt x="0" y="4461"/>
                    <a:pt x="0" y="6203"/>
                  </a:cubicBezTo>
                  <a:cubicBezTo>
                    <a:pt x="2" y="11273"/>
                    <a:pt x="4142" y="15419"/>
                    <a:pt x="9212" y="15429"/>
                  </a:cubicBezTo>
                  <a:cubicBezTo>
                    <a:pt x="9218" y="15429"/>
                    <a:pt x="9223" y="15429"/>
                    <a:pt x="9228" y="15429"/>
                  </a:cubicBezTo>
                  <a:cubicBezTo>
                    <a:pt x="14325" y="15429"/>
                    <a:pt x="18457" y="11296"/>
                    <a:pt x="18457" y="6200"/>
                  </a:cubicBezTo>
                  <a:lnTo>
                    <a:pt x="18457" y="6178"/>
                  </a:lnTo>
                  <a:cubicBezTo>
                    <a:pt x="18456" y="4934"/>
                    <a:pt x="18006" y="3729"/>
                    <a:pt x="17206" y="2775"/>
                  </a:cubicBezTo>
                  <a:cubicBezTo>
                    <a:pt x="15398" y="620"/>
                    <a:pt x="13575" y="1"/>
                    <a:pt x="11793"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57;p52">
              <a:extLst>
                <a:ext uri="{FF2B5EF4-FFF2-40B4-BE49-F238E27FC236}">
                  <a16:creationId xmlns:a16="http://schemas.microsoft.com/office/drawing/2014/main" id="{C40B04F2-263D-4AAD-A59F-9D2CD261539F}"/>
                </a:ext>
              </a:extLst>
            </p:cNvPr>
            <p:cNvSpPr/>
            <p:nvPr/>
          </p:nvSpPr>
          <p:spPr>
            <a:xfrm>
              <a:off x="2755338" y="2049903"/>
              <a:ext cx="206479" cy="252118"/>
            </a:xfrm>
            <a:custGeom>
              <a:avLst/>
              <a:gdLst/>
              <a:ahLst/>
              <a:cxnLst/>
              <a:rect l="l" t="t" r="r" b="b"/>
              <a:pathLst>
                <a:path w="12066" h="14733" extrusionOk="0">
                  <a:moveTo>
                    <a:pt x="4681" y="1"/>
                  </a:moveTo>
                  <a:cubicBezTo>
                    <a:pt x="4153" y="1"/>
                    <a:pt x="3643" y="267"/>
                    <a:pt x="3357" y="743"/>
                  </a:cubicBezTo>
                  <a:cubicBezTo>
                    <a:pt x="2851" y="1579"/>
                    <a:pt x="2479" y="2501"/>
                    <a:pt x="2258" y="3481"/>
                  </a:cubicBezTo>
                  <a:cubicBezTo>
                    <a:pt x="2186" y="3471"/>
                    <a:pt x="2113" y="3468"/>
                    <a:pt x="2035" y="3468"/>
                  </a:cubicBezTo>
                  <a:cubicBezTo>
                    <a:pt x="912" y="3468"/>
                    <a:pt x="1" y="4379"/>
                    <a:pt x="1" y="5502"/>
                  </a:cubicBezTo>
                  <a:cubicBezTo>
                    <a:pt x="1" y="6625"/>
                    <a:pt x="912" y="7535"/>
                    <a:pt x="2035" y="7535"/>
                  </a:cubicBezTo>
                  <a:cubicBezTo>
                    <a:pt x="2113" y="7535"/>
                    <a:pt x="2186" y="7530"/>
                    <a:pt x="2258" y="7523"/>
                  </a:cubicBezTo>
                  <a:cubicBezTo>
                    <a:pt x="3185" y="11632"/>
                    <a:pt x="6868" y="14724"/>
                    <a:pt x="11245" y="14732"/>
                  </a:cubicBezTo>
                  <a:cubicBezTo>
                    <a:pt x="11522" y="14732"/>
                    <a:pt x="11795" y="14719"/>
                    <a:pt x="12066" y="14697"/>
                  </a:cubicBezTo>
                  <a:cubicBezTo>
                    <a:pt x="7361" y="14287"/>
                    <a:pt x="3639" y="10313"/>
                    <a:pt x="3637" y="5505"/>
                  </a:cubicBezTo>
                  <a:cubicBezTo>
                    <a:pt x="3637" y="3891"/>
                    <a:pt x="4051" y="1459"/>
                    <a:pt x="4777" y="4"/>
                  </a:cubicBezTo>
                  <a:cubicBezTo>
                    <a:pt x="4745" y="2"/>
                    <a:pt x="4713" y="1"/>
                    <a:pt x="4681"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58;p52">
              <a:extLst>
                <a:ext uri="{FF2B5EF4-FFF2-40B4-BE49-F238E27FC236}">
                  <a16:creationId xmlns:a16="http://schemas.microsoft.com/office/drawing/2014/main" id="{886F38CD-260A-4261-AF28-DAE37D7D716D}"/>
                </a:ext>
              </a:extLst>
            </p:cNvPr>
            <p:cNvSpPr/>
            <p:nvPr/>
          </p:nvSpPr>
          <p:spPr>
            <a:xfrm>
              <a:off x="2862992"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2" y="1692"/>
                    <a:pt x="801"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59;p52">
              <a:extLst>
                <a:ext uri="{FF2B5EF4-FFF2-40B4-BE49-F238E27FC236}">
                  <a16:creationId xmlns:a16="http://schemas.microsoft.com/office/drawing/2014/main" id="{B2B72FA0-2C32-42E9-B02E-6E10D1F8644A}"/>
                </a:ext>
              </a:extLst>
            </p:cNvPr>
            <p:cNvSpPr/>
            <p:nvPr/>
          </p:nvSpPr>
          <p:spPr>
            <a:xfrm>
              <a:off x="285262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3"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60;p52">
              <a:extLst>
                <a:ext uri="{FF2B5EF4-FFF2-40B4-BE49-F238E27FC236}">
                  <a16:creationId xmlns:a16="http://schemas.microsoft.com/office/drawing/2014/main" id="{C9E8B454-5B97-438F-BD7C-577A07D6CECE}"/>
                </a:ext>
              </a:extLst>
            </p:cNvPr>
            <p:cNvSpPr/>
            <p:nvPr/>
          </p:nvSpPr>
          <p:spPr>
            <a:xfrm>
              <a:off x="3019501" y="2132282"/>
              <a:ext cx="13741" cy="28954"/>
            </a:xfrm>
            <a:custGeom>
              <a:avLst/>
              <a:gdLst/>
              <a:ahLst/>
              <a:cxnLst/>
              <a:rect l="l" t="t" r="r" b="b"/>
              <a:pathLst>
                <a:path w="803" h="1692" extrusionOk="0">
                  <a:moveTo>
                    <a:pt x="401" y="0"/>
                  </a:moveTo>
                  <a:cubicBezTo>
                    <a:pt x="179" y="0"/>
                    <a:pt x="0" y="181"/>
                    <a:pt x="0" y="401"/>
                  </a:cubicBezTo>
                  <a:lnTo>
                    <a:pt x="0" y="1291"/>
                  </a:lnTo>
                  <a:cubicBezTo>
                    <a:pt x="0" y="1513"/>
                    <a:pt x="181" y="1692"/>
                    <a:pt x="401" y="1692"/>
                  </a:cubicBezTo>
                  <a:cubicBezTo>
                    <a:pt x="623" y="1692"/>
                    <a:pt x="802" y="1513"/>
                    <a:pt x="802" y="1291"/>
                  </a:cubicBezTo>
                  <a:lnTo>
                    <a:pt x="802" y="401"/>
                  </a:lnTo>
                  <a:cubicBezTo>
                    <a:pt x="802" y="179"/>
                    <a:pt x="623" y="0"/>
                    <a:pt x="40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61;p52">
              <a:extLst>
                <a:ext uri="{FF2B5EF4-FFF2-40B4-BE49-F238E27FC236}">
                  <a16:creationId xmlns:a16="http://schemas.microsoft.com/office/drawing/2014/main" id="{0728AF79-7B33-439B-9D3B-8AFD0EFDE9D5}"/>
                </a:ext>
              </a:extLst>
            </p:cNvPr>
            <p:cNvSpPr/>
            <p:nvPr/>
          </p:nvSpPr>
          <p:spPr>
            <a:xfrm>
              <a:off x="3009131" y="2169844"/>
              <a:ext cx="34447" cy="13776"/>
            </a:xfrm>
            <a:custGeom>
              <a:avLst/>
              <a:gdLst/>
              <a:ahLst/>
              <a:cxnLst/>
              <a:rect l="l" t="t" r="r" b="b"/>
              <a:pathLst>
                <a:path w="2013" h="805" extrusionOk="0">
                  <a:moveTo>
                    <a:pt x="401" y="1"/>
                  </a:moveTo>
                  <a:cubicBezTo>
                    <a:pt x="179" y="1"/>
                    <a:pt x="0" y="180"/>
                    <a:pt x="0" y="402"/>
                  </a:cubicBezTo>
                  <a:cubicBezTo>
                    <a:pt x="0" y="625"/>
                    <a:pt x="179" y="804"/>
                    <a:pt x="401" y="804"/>
                  </a:cubicBezTo>
                  <a:lnTo>
                    <a:pt x="1612" y="804"/>
                  </a:lnTo>
                  <a:cubicBezTo>
                    <a:pt x="1834" y="804"/>
                    <a:pt x="2013" y="625"/>
                    <a:pt x="2013" y="402"/>
                  </a:cubicBezTo>
                  <a:cubicBezTo>
                    <a:pt x="2013" y="180"/>
                    <a:pt x="1834" y="1"/>
                    <a:pt x="1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62;p52">
              <a:extLst>
                <a:ext uri="{FF2B5EF4-FFF2-40B4-BE49-F238E27FC236}">
                  <a16:creationId xmlns:a16="http://schemas.microsoft.com/office/drawing/2014/main" id="{96DE52C2-694D-4D76-BD73-22C1BEC4F443}"/>
                </a:ext>
              </a:extLst>
            </p:cNvPr>
            <p:cNvSpPr/>
            <p:nvPr/>
          </p:nvSpPr>
          <p:spPr>
            <a:xfrm>
              <a:off x="2926496" y="2162794"/>
              <a:ext cx="43312" cy="19970"/>
            </a:xfrm>
            <a:custGeom>
              <a:avLst/>
              <a:gdLst/>
              <a:ahLst/>
              <a:cxnLst/>
              <a:rect l="l" t="t" r="r" b="b"/>
              <a:pathLst>
                <a:path w="2531" h="1167" extrusionOk="0">
                  <a:moveTo>
                    <a:pt x="2085" y="1"/>
                  </a:moveTo>
                  <a:cubicBezTo>
                    <a:pt x="1973" y="1"/>
                    <a:pt x="1862" y="47"/>
                    <a:pt x="1783" y="138"/>
                  </a:cubicBezTo>
                  <a:cubicBezTo>
                    <a:pt x="1657" y="281"/>
                    <a:pt x="1469" y="363"/>
                    <a:pt x="1266" y="363"/>
                  </a:cubicBezTo>
                  <a:cubicBezTo>
                    <a:pt x="1061" y="363"/>
                    <a:pt x="874" y="281"/>
                    <a:pt x="748" y="138"/>
                  </a:cubicBezTo>
                  <a:cubicBezTo>
                    <a:pt x="668" y="48"/>
                    <a:pt x="558" y="2"/>
                    <a:pt x="447" y="2"/>
                  </a:cubicBezTo>
                  <a:cubicBezTo>
                    <a:pt x="353" y="2"/>
                    <a:pt x="259" y="34"/>
                    <a:pt x="182" y="101"/>
                  </a:cubicBezTo>
                  <a:cubicBezTo>
                    <a:pt x="16" y="247"/>
                    <a:pt x="0" y="500"/>
                    <a:pt x="145" y="666"/>
                  </a:cubicBezTo>
                  <a:cubicBezTo>
                    <a:pt x="423" y="983"/>
                    <a:pt x="829" y="1166"/>
                    <a:pt x="1263" y="1166"/>
                  </a:cubicBezTo>
                  <a:cubicBezTo>
                    <a:pt x="1697" y="1166"/>
                    <a:pt x="2105" y="984"/>
                    <a:pt x="2386" y="666"/>
                  </a:cubicBezTo>
                  <a:cubicBezTo>
                    <a:pt x="2531" y="500"/>
                    <a:pt x="2515" y="245"/>
                    <a:pt x="2349" y="101"/>
                  </a:cubicBezTo>
                  <a:cubicBezTo>
                    <a:pt x="2273" y="33"/>
                    <a:pt x="2179" y="1"/>
                    <a:pt x="20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95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anim calcmode="lin" valueType="num">
                                      <p:cBhvr>
                                        <p:cTn id="8" dur="1000" fill="hold"/>
                                        <p:tgtEl>
                                          <p:spTgt spid="590"/>
                                        </p:tgtEl>
                                        <p:attrNameLst>
                                          <p:attrName>ppt_x</p:attrName>
                                        </p:attrNameLst>
                                      </p:cBhvr>
                                      <p:tavLst>
                                        <p:tav tm="0">
                                          <p:val>
                                            <p:strVal val="#ppt_x"/>
                                          </p:val>
                                        </p:tav>
                                        <p:tav tm="100000">
                                          <p:val>
                                            <p:strVal val="#ppt_x"/>
                                          </p:val>
                                        </p:tav>
                                      </p:tavLst>
                                    </p:anim>
                                    <p:anim calcmode="lin" valueType="num">
                                      <p:cBhvr>
                                        <p:cTn id="9" dur="1000" fill="hold"/>
                                        <p:tgtEl>
                                          <p:spTgt spid="59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3"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
                                        <p:tgtEl>
                                          <p:spTgt spid="111"/>
                                        </p:tgtEl>
                                      </p:cBhvr>
                                    </p:animEffect>
                                    <p:anim calcmode="lin" valueType="num">
                                      <p:cBhvr>
                                        <p:cTn id="18" dur="400" fill="hold"/>
                                        <p:tgtEl>
                                          <p:spTgt spid="111"/>
                                        </p:tgtEl>
                                        <p:attrNameLst>
                                          <p:attrName>ppt_x</p:attrName>
                                        </p:attrNameLst>
                                      </p:cBhvr>
                                      <p:tavLst>
                                        <p:tav tm="0">
                                          <p:val>
                                            <p:strVal val="#ppt_x"/>
                                          </p:val>
                                        </p:tav>
                                        <p:tav tm="100000">
                                          <p:val>
                                            <p:strVal val="#ppt_x"/>
                                          </p:val>
                                        </p:tav>
                                      </p:tavLst>
                                    </p:anim>
                                    <p:anim calcmode="lin" valueType="num">
                                      <p:cBhvr>
                                        <p:cTn id="19" dur="400" fill="hold"/>
                                        <p:tgtEl>
                                          <p:spTgt spid="111"/>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1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1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546462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987</Words>
  <Application>Microsoft Office PowerPoint</Application>
  <PresentationFormat>On-screen Show (16:9)</PresentationFormat>
  <Paragraphs>166</Paragraphs>
  <Slides>26</Slides>
  <Notes>20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Karla</vt:lpstr>
      <vt:lpstr>Love Ya Like A Sister</vt:lpstr>
      <vt:lpstr>Times New Roman</vt:lpstr>
      <vt:lpstr>.VnBlackH</vt:lpstr>
      <vt:lpstr>Calibri</vt:lpstr>
      <vt:lpstr>等线</vt:lpstr>
      <vt:lpstr>Wingdings</vt:lpstr>
      <vt:lpstr>HP001 4 hàng</vt:lpstr>
      <vt:lpstr>.VnTime</vt:lpstr>
      <vt:lpstr>Printable Number Sense Activities for Pre-K by Slidesgo</vt:lpstr>
      <vt:lpstr>Default Design</vt:lpstr>
      <vt:lpstr>CHÀO MỪNG CÁC CON ĐẾN VỚI TIẾT HỌC TRỰC TUYẾN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Mây</dc:creator>
  <cp:lastModifiedBy>Tran Thi Huong</cp:lastModifiedBy>
  <cp:revision>37</cp:revision>
  <dcterms:modified xsi:type="dcterms:W3CDTF">2021-12-04T08:12:47Z</dcterms:modified>
</cp:coreProperties>
</file>