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40"/>
  </p:notesMasterIdLst>
  <p:sldIdLst>
    <p:sldId id="340" r:id="rId2"/>
    <p:sldId id="316" r:id="rId3"/>
    <p:sldId id="338" r:id="rId4"/>
    <p:sldId id="339" r:id="rId5"/>
    <p:sldId id="279" r:id="rId6"/>
    <p:sldId id="278" r:id="rId7"/>
    <p:sldId id="304" r:id="rId8"/>
    <p:sldId id="306" r:id="rId9"/>
    <p:sldId id="307" r:id="rId10"/>
    <p:sldId id="334" r:id="rId11"/>
    <p:sldId id="312" r:id="rId12"/>
    <p:sldId id="311" r:id="rId13"/>
    <p:sldId id="313" r:id="rId14"/>
    <p:sldId id="314" r:id="rId15"/>
    <p:sldId id="315" r:id="rId16"/>
    <p:sldId id="284"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294" r:id="rId31"/>
    <p:sldId id="290" r:id="rId32"/>
    <p:sldId id="337" r:id="rId33"/>
    <p:sldId id="276" r:id="rId34"/>
    <p:sldId id="330" r:id="rId35"/>
    <p:sldId id="331" r:id="rId36"/>
    <p:sldId id="332" r:id="rId37"/>
    <p:sldId id="333" r:id="rId38"/>
    <p:sldId id="277" r:id="rId3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660066"/>
    <a:srgbClr val="0000FF"/>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1" autoAdjust="0"/>
    <p:restoredTop sz="94624" autoAdjust="0"/>
  </p:normalViewPr>
  <p:slideViewPr>
    <p:cSldViewPr>
      <p:cViewPr varScale="1">
        <p:scale>
          <a:sx n="82" d="100"/>
          <a:sy n="82" d="100"/>
        </p:scale>
        <p:origin x="846" y="7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3381A18-0D6D-45BB-86D3-F93106582775}" type="datetimeFigureOut">
              <a:rPr lang="en-US"/>
              <a:pPr>
                <a:defRPr/>
              </a:pPr>
              <a:t>12/19/2021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7238FA1-6869-4273-B032-71C6517695C7}" type="slidenum">
              <a:rPr lang="en-US"/>
              <a:pPr>
                <a:defRPr/>
              </a:pPr>
              <a:t>‹#›</a:t>
            </a:fld>
            <a:endParaRPr lang="en-US"/>
          </a:p>
        </p:txBody>
      </p:sp>
    </p:spTree>
    <p:extLst>
      <p:ext uri="{BB962C8B-B14F-4D97-AF65-F5344CB8AC3E}">
        <p14:creationId xmlns:p14="http://schemas.microsoft.com/office/powerpoint/2010/main" val="3915212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fld id="{F4268484-672D-4B49-94EA-3BB20C02681B}" type="slidenum">
              <a:rPr lang="en-US" smtClean="0"/>
              <a:pPr eaLnBrk="1" hangingPunct="1"/>
              <a:t>7</a:t>
            </a:fld>
            <a:endParaRPr lang="en-US"/>
          </a:p>
        </p:txBody>
      </p:sp>
    </p:spTree>
    <p:extLst>
      <p:ext uri="{BB962C8B-B14F-4D97-AF65-F5344CB8AC3E}">
        <p14:creationId xmlns:p14="http://schemas.microsoft.com/office/powerpoint/2010/main" val="47204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fld id="{5C4F4AA3-12BF-4A8A-9C9E-CE02FC48CC9C}" type="slidenum">
              <a:rPr lang="en-US" smtClean="0"/>
              <a:pPr eaLnBrk="1" hangingPunct="1"/>
              <a:t>17</a:t>
            </a:fld>
            <a:endParaRPr lang="en-US"/>
          </a:p>
        </p:txBody>
      </p:sp>
    </p:spTree>
    <p:extLst>
      <p:ext uri="{BB962C8B-B14F-4D97-AF65-F5344CB8AC3E}">
        <p14:creationId xmlns:p14="http://schemas.microsoft.com/office/powerpoint/2010/main" val="147900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238FA1-6869-4273-B032-71C6517695C7}" type="slidenum">
              <a:rPr lang="en-US" smtClean="0"/>
              <a:pPr>
                <a:defRPr/>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4349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1597819"/>
            <a:ext cx="7772400" cy="1102519"/>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55088E98-8B7E-446E-9281-7516E4786D36}" type="slidenum">
              <a:rPr lang="en-US"/>
              <a:pPr>
                <a:defRPr/>
              </a:pPr>
              <a:t>‹#›</a:t>
            </a:fld>
            <a:endParaRPr lang="en-US"/>
          </a:p>
        </p:txBody>
      </p:sp>
    </p:spTree>
    <p:extLst>
      <p:ext uri="{BB962C8B-B14F-4D97-AF65-F5344CB8AC3E}">
        <p14:creationId xmlns:p14="http://schemas.microsoft.com/office/powerpoint/2010/main" val="78461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7CBE780F-A854-4E43-8472-857D6893F6A9}" type="slidenum">
              <a:rPr lang="en-US"/>
              <a:pPr>
                <a:defRPr/>
              </a:pPr>
              <a:t>‹#›</a:t>
            </a:fld>
            <a:endParaRPr lang="en-US"/>
          </a:p>
        </p:txBody>
      </p:sp>
    </p:spTree>
    <p:extLst>
      <p:ext uri="{BB962C8B-B14F-4D97-AF65-F5344CB8AC3E}">
        <p14:creationId xmlns:p14="http://schemas.microsoft.com/office/powerpoint/2010/main" val="26957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05979"/>
            <a:ext cx="2057400" cy="4388644"/>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05979"/>
            <a:ext cx="6019800" cy="4388644"/>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57FF9B75-7075-402C-A016-B5547FFF0845}" type="slidenum">
              <a:rPr lang="en-US"/>
              <a:pPr>
                <a:defRPr/>
              </a:pPr>
              <a:t>‹#›</a:t>
            </a:fld>
            <a:endParaRPr lang="en-US"/>
          </a:p>
        </p:txBody>
      </p:sp>
    </p:spTree>
    <p:extLst>
      <p:ext uri="{BB962C8B-B14F-4D97-AF65-F5344CB8AC3E}">
        <p14:creationId xmlns:p14="http://schemas.microsoft.com/office/powerpoint/2010/main" val="77797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4686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0A45C8F9-A775-4C31-8F0E-183D390B353E}" type="slidenum">
              <a:rPr lang="en-US"/>
              <a:pPr>
                <a:defRPr/>
              </a:pPr>
              <a:t>‹#›</a:t>
            </a:fld>
            <a:endParaRPr lang="en-US"/>
          </a:p>
        </p:txBody>
      </p:sp>
    </p:spTree>
    <p:extLst>
      <p:ext uri="{BB962C8B-B14F-4D97-AF65-F5344CB8AC3E}">
        <p14:creationId xmlns:p14="http://schemas.microsoft.com/office/powerpoint/2010/main" val="403809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8D1030EF-1AF1-4F72-A042-47E565C8ADED}" type="slidenum">
              <a:rPr lang="en-US"/>
              <a:pPr>
                <a:defRPr/>
              </a:pPr>
              <a:t>‹#›</a:t>
            </a:fld>
            <a:endParaRPr lang="en-US"/>
          </a:p>
        </p:txBody>
      </p:sp>
    </p:spTree>
    <p:extLst>
      <p:ext uri="{BB962C8B-B14F-4D97-AF65-F5344CB8AC3E}">
        <p14:creationId xmlns:p14="http://schemas.microsoft.com/office/powerpoint/2010/main" val="176217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6403DB53-F6A9-4BBB-8394-6909BE64AA04}" type="slidenum">
              <a:rPr lang="en-US"/>
              <a:pPr>
                <a:defRPr/>
              </a:pPr>
              <a:t>‹#›</a:t>
            </a:fld>
            <a:endParaRPr lang="en-US"/>
          </a:p>
        </p:txBody>
      </p:sp>
    </p:spTree>
    <p:extLst>
      <p:ext uri="{BB962C8B-B14F-4D97-AF65-F5344CB8AC3E}">
        <p14:creationId xmlns:p14="http://schemas.microsoft.com/office/powerpoint/2010/main" val="275239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endParaRPr lang="en-US"/>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19E7BBCA-16A9-4D51-80C5-DD510C0AA76B}" type="slidenum">
              <a:rPr lang="en-US"/>
              <a:pPr>
                <a:defRPr/>
              </a:pPr>
              <a:t>‹#›</a:t>
            </a:fld>
            <a:endParaRPr lang="en-US"/>
          </a:p>
        </p:txBody>
      </p:sp>
    </p:spTree>
    <p:extLst>
      <p:ext uri="{BB962C8B-B14F-4D97-AF65-F5344CB8AC3E}">
        <p14:creationId xmlns:p14="http://schemas.microsoft.com/office/powerpoint/2010/main" val="225472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A2B31B17-F8B4-44B2-948C-3A19B592F8D8}" type="slidenum">
              <a:rPr lang="en-US"/>
              <a:pPr>
                <a:defRPr/>
              </a:pPr>
              <a:t>‹#›</a:t>
            </a:fld>
            <a:endParaRPr lang="en-US"/>
          </a:p>
        </p:txBody>
      </p:sp>
    </p:spTree>
    <p:extLst>
      <p:ext uri="{BB962C8B-B14F-4D97-AF65-F5344CB8AC3E}">
        <p14:creationId xmlns:p14="http://schemas.microsoft.com/office/powerpoint/2010/main" val="3818905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endParaRPr lang="en-US"/>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4E5A9F98-F3D4-4945-BA83-3DD959D3E956}" type="slidenum">
              <a:rPr lang="en-US"/>
              <a:pPr>
                <a:defRPr/>
              </a:pPr>
              <a:t>‹#›</a:t>
            </a:fld>
            <a:endParaRPr lang="en-US"/>
          </a:p>
        </p:txBody>
      </p:sp>
    </p:spTree>
    <p:extLst>
      <p:ext uri="{BB962C8B-B14F-4D97-AF65-F5344CB8AC3E}">
        <p14:creationId xmlns:p14="http://schemas.microsoft.com/office/powerpoint/2010/main" val="278005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3FDE1EDD-26FE-42CC-91CA-71E118FBA5C9}" type="slidenum">
              <a:rPr lang="en-US"/>
              <a:pPr>
                <a:defRPr/>
              </a:pPr>
              <a:t>‹#›</a:t>
            </a:fld>
            <a:endParaRPr lang="en-US"/>
          </a:p>
        </p:txBody>
      </p:sp>
    </p:spTree>
    <p:extLst>
      <p:ext uri="{BB962C8B-B14F-4D97-AF65-F5344CB8AC3E}">
        <p14:creationId xmlns:p14="http://schemas.microsoft.com/office/powerpoint/2010/main" val="313884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2C0F6F78-6D60-4FB9-8E88-057B490719AD}" type="slidenum">
              <a:rPr lang="en-US"/>
              <a:pPr>
                <a:defRPr/>
              </a:pPr>
              <a:t>‹#›</a:t>
            </a:fld>
            <a:endParaRPr lang="en-US"/>
          </a:p>
        </p:txBody>
      </p:sp>
    </p:spTree>
    <p:extLst>
      <p:ext uri="{BB962C8B-B14F-4D97-AF65-F5344CB8AC3E}">
        <p14:creationId xmlns:p14="http://schemas.microsoft.com/office/powerpoint/2010/main" val="220901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Bấm &amp; sửa kiểu tiêu đề</a:t>
            </a:r>
            <a:endParaRPr lang="en-US"/>
          </a:p>
        </p:txBody>
      </p:sp>
      <p:sp>
        <p:nvSpPr>
          <p:cNvPr id="1027" name="Nơi giữ chỗ cho Văn bản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Nơi giữ chỗ cho Chân trang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2532B577-3CAB-46C9-A917-257E0F996C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8.wmf"/><Relationship Id="rId2" Type="http://schemas.openxmlformats.org/officeDocument/2006/relationships/video" Target="file:///C:\Users\WinVista\Desktop\dao%20duc%20-%20chi%20nga\ok3.mpg" TargetMode="External"/><Relationship Id="rId1" Type="http://schemas.microsoft.com/office/2007/relationships/media" Target="file:///C:\Users\WinVista\Desktop\dao%20duc%20-%20chi%20nga\ok3.mpg" TargetMode="External"/><Relationship Id="rId6" Type="http://schemas.openxmlformats.org/officeDocument/2006/relationships/image" Target="../media/image57.wmf"/><Relationship Id="rId5" Type="http://schemas.openxmlformats.org/officeDocument/2006/relationships/image" Target="../media/image56.png"/><Relationship Id="rId4" Type="http://schemas.openxmlformats.org/officeDocument/2006/relationships/image" Target="../media/image55.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8.wmf"/><Relationship Id="rId2" Type="http://schemas.openxmlformats.org/officeDocument/2006/relationships/video" Target="file:///C:\Users\WinVista\Desktop\dao%20duc%20-%20chi%20nga\ok1.mpg" TargetMode="External"/><Relationship Id="rId1" Type="http://schemas.microsoft.com/office/2007/relationships/media" Target="file:///C:\Users\WinVista\Desktop\dao%20duc%20-%20chi%20nga\ok1.mpg" TargetMode="External"/><Relationship Id="rId6" Type="http://schemas.openxmlformats.org/officeDocument/2006/relationships/image" Target="../media/image57.wmf"/><Relationship Id="rId5" Type="http://schemas.openxmlformats.org/officeDocument/2006/relationships/image" Target="../media/image59.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61.png"/><Relationship Id="rId2" Type="http://schemas.openxmlformats.org/officeDocument/2006/relationships/audio" Target="KhanQuangThamMaiVaiEm-TranAnhThu_42waf.mp3" TargetMode="External"/><Relationship Id="rId1" Type="http://schemas.microsoft.com/office/2007/relationships/media" Target="KhanQuangThamMaiVaiEm-TranAnhThu_42waf.mp3" TargetMode="External"/><Relationship Id="rId6" Type="http://schemas.openxmlformats.org/officeDocument/2006/relationships/image" Target="../media/image60.jpe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notesSlide" Target="../notesSlides/notesSlide1.xm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5.gif"/><Relationship Id="rId18" Type="http://schemas.openxmlformats.org/officeDocument/2006/relationships/image" Target="../media/image30.jpeg"/><Relationship Id="rId26" Type="http://schemas.openxmlformats.org/officeDocument/2006/relationships/image" Target="../media/image38.jpeg"/><Relationship Id="rId3" Type="http://schemas.openxmlformats.org/officeDocument/2006/relationships/slideLayout" Target="../slideLayouts/slideLayout7.xml"/><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jpeg"/><Relationship Id="rId17" Type="http://schemas.openxmlformats.org/officeDocument/2006/relationships/image" Target="../media/image29.gif"/><Relationship Id="rId25" Type="http://schemas.openxmlformats.org/officeDocument/2006/relationships/image" Target="../media/image37.jpeg"/><Relationship Id="rId2" Type="http://schemas.openxmlformats.org/officeDocument/2006/relationships/audio" Target="../media/media2.m4a"/><Relationship Id="rId16" Type="http://schemas.openxmlformats.org/officeDocument/2006/relationships/image" Target="../media/image28.jpeg"/><Relationship Id="rId20" Type="http://schemas.openxmlformats.org/officeDocument/2006/relationships/image" Target="../media/image32.png"/><Relationship Id="rId29" Type="http://schemas.openxmlformats.org/officeDocument/2006/relationships/image" Target="../media/image6.png"/><Relationship Id="rId1" Type="http://schemas.microsoft.com/office/2007/relationships/media" Target="../media/media2.m4a"/><Relationship Id="rId6" Type="http://schemas.openxmlformats.org/officeDocument/2006/relationships/image" Target="../media/image19.pn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8.png"/><Relationship Id="rId15" Type="http://schemas.openxmlformats.org/officeDocument/2006/relationships/image" Target="../media/image27.jpeg"/><Relationship Id="rId23" Type="http://schemas.openxmlformats.org/officeDocument/2006/relationships/image" Target="../media/image35.jpeg"/><Relationship Id="rId28" Type="http://schemas.openxmlformats.org/officeDocument/2006/relationships/image" Target="../media/image40.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jpeg"/><Relationship Id="rId27"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a:extLst>
              <a:ext uri="{FF2B5EF4-FFF2-40B4-BE49-F238E27FC236}">
                <a16:creationId xmlns:a16="http://schemas.microsoft.com/office/drawing/2014/main" id="{7ED8D231-F149-4D0E-9232-74301E7EFAA6}"/>
              </a:ext>
            </a:extLst>
          </p:cNvPr>
          <p:cNvPicPr>
            <a:picLocks noChangeAspect="1"/>
          </p:cNvPicPr>
          <p:nvPr/>
        </p:nvPicPr>
        <p:blipFill>
          <a:blip r:embed="rId2">
            <a:extLst>
              <a:ext uri="{28A0092B-C50C-407E-A947-70E740481C1C}">
                <a14:useLocalDpi xmlns:a14="http://schemas.microsoft.com/office/drawing/2010/main" val="0"/>
              </a:ext>
            </a:extLst>
          </a:blip>
          <a:srcRect l="42381" b="54497"/>
          <a:stretch>
            <a:fillRect/>
          </a:stretch>
        </p:blipFill>
        <p:spPr bwMode="auto">
          <a:xfrm>
            <a:off x="14287" y="-828675"/>
            <a:ext cx="1015841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BAF36B6-12F3-40A4-BA03-5D70335049DB}"/>
              </a:ext>
            </a:extLst>
          </p:cNvPr>
          <p:cNvSpPr/>
          <p:nvPr/>
        </p:nvSpPr>
        <p:spPr>
          <a:xfrm>
            <a:off x="285750" y="1257301"/>
            <a:ext cx="8991600" cy="101566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 MỪNG CÁC CON ĐẾN VỚI TIẾT</a:t>
            </a:r>
          </a:p>
          <a:p>
            <a:pPr algn="ctr">
              <a:defRPr/>
            </a:pPr>
            <a:r>
              <a:rPr 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000" b="1" spc="38" dirty="0">
                <a:ln w="11430"/>
                <a:solidFill>
                  <a:srgbClr val="660033"/>
                </a:solidFill>
                <a:effectLst>
                  <a:outerShdw blurRad="76200" dist="50800" dir="5400000" algn="tl" rotWithShape="0">
                    <a:srgbClr val="000000">
                      <a:alpha val="65000"/>
                    </a:srgbClr>
                  </a:outerShdw>
                </a:effectLst>
              </a:rPr>
              <a:t>ĐẠO ĐỨC.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inhnenviet.com/web/wallpapers/hinh-nen-powerpoint-tuyet-dep-full-hd-108/thumbnail/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ôncncopy"/>
          <p:cNvPicPr>
            <a:picLocks noChangeAspect="1" noChangeArrowheads="1"/>
          </p:cNvPicPr>
          <p:nvPr/>
        </p:nvPicPr>
        <p:blipFill>
          <a:blip r:embed="rId3">
            <a:clrChange>
              <a:clrFrom>
                <a:srgbClr val="F3F8F2"/>
              </a:clrFrom>
              <a:clrTo>
                <a:srgbClr val="F3F8F2">
                  <a:alpha val="0"/>
                </a:srgbClr>
              </a:clrTo>
            </a:clrChange>
            <a:extLst>
              <a:ext uri="{28A0092B-C50C-407E-A947-70E740481C1C}">
                <a14:useLocalDpi xmlns:a14="http://schemas.microsoft.com/office/drawing/2010/main" val="0"/>
              </a:ext>
            </a:extLst>
          </a:blip>
          <a:srcRect/>
          <a:stretch>
            <a:fillRect/>
          </a:stretch>
        </p:blipFill>
        <p:spPr bwMode="auto">
          <a:xfrm>
            <a:off x="7162800" y="2628900"/>
            <a:ext cx="1524000" cy="282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descr="White marble"/>
          <p:cNvSpPr>
            <a:spLocks noChangeArrowheads="1" noChangeShapeType="1" noTextEdit="1"/>
          </p:cNvSpPr>
          <p:nvPr/>
        </p:nvSpPr>
        <p:spPr bwMode="auto">
          <a:xfrm>
            <a:off x="1752600" y="2114550"/>
            <a:ext cx="5329238" cy="4857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solidFill>
                  <a:srgbClr val="0000FF"/>
                </a:solidFill>
                <a:latin typeface="Times New Roman"/>
                <a:cs typeface="Times New Roman"/>
              </a:rPr>
              <a:t>Một ngày của Pê-chi-a</a:t>
            </a:r>
          </a:p>
        </p:txBody>
      </p:sp>
    </p:spTree>
  </p:cSld>
  <p:clrMapOvr>
    <a:masterClrMapping/>
  </p:clrMapOvr>
  <mc:AlternateContent xmlns:mc="http://schemas.openxmlformats.org/markup-compatibility/2006" xmlns:p14="http://schemas.microsoft.com/office/powerpoint/2010/main">
    <mc:Choice Requires="p14">
      <p:transition spd="slow" p14:dur="2000" advTm="1323"/>
    </mc:Choice>
    <mc:Fallback xmlns="">
      <p:transition spd="slow" advTm="132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152400" y="17145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u="sng"/>
              <a:t>Câu 1</a:t>
            </a:r>
            <a:r>
              <a:rPr lang="en-US" sz="3200" b="1"/>
              <a:t>: Hãy so sánh một ngày của Pê-chi-a với những người khác trong câu chuyện ?</a:t>
            </a:r>
          </a:p>
        </p:txBody>
      </p:sp>
      <p:sp>
        <p:nvSpPr>
          <p:cNvPr id="9" name="Text Box 16"/>
          <p:cNvSpPr txBox="1">
            <a:spLocks noChangeArrowheads="1"/>
          </p:cNvSpPr>
          <p:nvPr/>
        </p:nvSpPr>
        <p:spPr bwMode="auto">
          <a:xfrm>
            <a:off x="1066800" y="114300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sz="3600" b="1">
                <a:solidFill>
                  <a:srgbClr val="663300"/>
                </a:solidFill>
              </a:rPr>
              <a:t>Pê-chi-a</a:t>
            </a:r>
          </a:p>
        </p:txBody>
      </p:sp>
      <p:sp>
        <p:nvSpPr>
          <p:cNvPr id="10" name="Text Box 17"/>
          <p:cNvSpPr txBox="1">
            <a:spLocks noChangeArrowheads="1"/>
          </p:cNvSpPr>
          <p:nvPr/>
        </p:nvSpPr>
        <p:spPr bwMode="auto">
          <a:xfrm>
            <a:off x="4267200" y="1143000"/>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spcBef>
                <a:spcPct val="50000"/>
              </a:spcBef>
            </a:pPr>
            <a:r>
              <a:rPr lang="en-US" sz="3600" b="1">
                <a:solidFill>
                  <a:srgbClr val="663300"/>
                </a:solidFill>
              </a:rPr>
              <a:t>Những người khác</a:t>
            </a:r>
          </a:p>
        </p:txBody>
      </p:sp>
      <p:sp>
        <p:nvSpPr>
          <p:cNvPr id="11" name="Line 20"/>
          <p:cNvSpPr>
            <a:spLocks noChangeShapeType="1"/>
          </p:cNvSpPr>
          <p:nvPr/>
        </p:nvSpPr>
        <p:spPr bwMode="auto">
          <a:xfrm>
            <a:off x="3581400" y="1257300"/>
            <a:ext cx="0" cy="38862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9"/>
          <p:cNvSpPr txBox="1">
            <a:spLocks noChangeArrowheads="1"/>
          </p:cNvSpPr>
          <p:nvPr/>
        </p:nvSpPr>
        <p:spPr bwMode="auto">
          <a:xfrm>
            <a:off x="152400" y="2171700"/>
            <a:ext cx="3276600" cy="2308324"/>
          </a:xfrm>
          <a:prstGeom prst="rect">
            <a:avLst/>
          </a:prstGeom>
          <a:noFill/>
          <a:ln w="9525">
            <a:noFill/>
            <a:miter lim="800000"/>
            <a:headEnd/>
            <a:tailEnd/>
          </a:ln>
        </p:spPr>
        <p:txBody>
          <a:bodyPr>
            <a:spAutoFit/>
          </a:bodyPr>
          <a:lstStyle/>
          <a:p>
            <a:pPr algn="ctr">
              <a:spcBef>
                <a:spcPct val="50000"/>
              </a:spcBef>
              <a:defRPr/>
            </a:pPr>
            <a:r>
              <a:rPr lang="en-US" sz="3200" dirty="0">
                <a:solidFill>
                  <a:schemeClr val="accent5">
                    <a:lumMod val="10000"/>
                  </a:schemeClr>
                </a:solidFill>
                <a:latin typeface=".VnTime" pitchFamily="34" charset="0"/>
              </a:rPr>
              <a:t>- </a:t>
            </a:r>
            <a:r>
              <a:rPr lang="en-US" sz="3200" b="1" dirty="0" err="1">
                <a:solidFill>
                  <a:schemeClr val="accent5">
                    <a:lumMod val="10000"/>
                  </a:schemeClr>
                </a:solidFill>
              </a:rPr>
              <a:t>Bỏ</a:t>
            </a:r>
            <a:r>
              <a:rPr lang="en-US" sz="3200" b="1" dirty="0">
                <a:solidFill>
                  <a:schemeClr val="accent5">
                    <a:lumMod val="10000"/>
                  </a:schemeClr>
                </a:solidFill>
              </a:rPr>
              <a:t> </a:t>
            </a:r>
            <a:r>
              <a:rPr lang="en-US" sz="3200" b="1" dirty="0" err="1">
                <a:solidFill>
                  <a:schemeClr val="accent5">
                    <a:lumMod val="10000"/>
                  </a:schemeClr>
                </a:solidFill>
              </a:rPr>
              <a:t>phí</a:t>
            </a:r>
            <a:r>
              <a:rPr lang="en-US" sz="3200" b="1" dirty="0">
                <a:solidFill>
                  <a:schemeClr val="accent5">
                    <a:lumMod val="10000"/>
                  </a:schemeClr>
                </a:solidFill>
              </a:rPr>
              <a:t> </a:t>
            </a:r>
            <a:r>
              <a:rPr lang="en-US" sz="3200" b="1" dirty="0" err="1">
                <a:solidFill>
                  <a:schemeClr val="accent5">
                    <a:lumMod val="10000"/>
                  </a:schemeClr>
                </a:solidFill>
              </a:rPr>
              <a:t>mất</a:t>
            </a:r>
            <a:r>
              <a:rPr lang="en-US" sz="3200" b="1" dirty="0">
                <a:solidFill>
                  <a:schemeClr val="accent5">
                    <a:lumMod val="10000"/>
                  </a:schemeClr>
                </a:solidFill>
              </a:rPr>
              <a:t> </a:t>
            </a:r>
            <a:r>
              <a:rPr lang="en-US" sz="3200" b="1" dirty="0" err="1">
                <a:solidFill>
                  <a:schemeClr val="accent5">
                    <a:lumMod val="10000"/>
                  </a:schemeClr>
                </a:solidFill>
              </a:rPr>
              <a:t>một</a:t>
            </a:r>
            <a:r>
              <a:rPr lang="en-US" sz="3200" b="1" dirty="0">
                <a:solidFill>
                  <a:schemeClr val="accent5">
                    <a:lumMod val="10000"/>
                  </a:schemeClr>
                </a:solidFill>
              </a:rPr>
              <a:t> </a:t>
            </a:r>
            <a:r>
              <a:rPr lang="en-US" sz="3200" b="1" dirty="0" err="1">
                <a:solidFill>
                  <a:schemeClr val="accent5">
                    <a:lumMod val="10000"/>
                  </a:schemeClr>
                </a:solidFill>
              </a:rPr>
              <a:t>ngày</a:t>
            </a:r>
            <a:r>
              <a:rPr lang="en-US" sz="3200" b="1" dirty="0">
                <a:solidFill>
                  <a:schemeClr val="accent5">
                    <a:lumMod val="10000"/>
                  </a:schemeClr>
                </a:solidFill>
              </a:rPr>
              <a:t> </a:t>
            </a:r>
            <a:r>
              <a:rPr lang="en-US" sz="3200" b="1" dirty="0" err="1">
                <a:solidFill>
                  <a:schemeClr val="accent5">
                    <a:lumMod val="10000"/>
                  </a:schemeClr>
                </a:solidFill>
              </a:rPr>
              <a:t>mà</a:t>
            </a:r>
            <a:r>
              <a:rPr lang="en-US" sz="3200" b="1" dirty="0">
                <a:solidFill>
                  <a:schemeClr val="accent5">
                    <a:lumMod val="10000"/>
                  </a:schemeClr>
                </a:solidFill>
              </a:rPr>
              <a:t> </a:t>
            </a:r>
            <a:r>
              <a:rPr lang="en-US" sz="3200" b="1" dirty="0" err="1">
                <a:solidFill>
                  <a:schemeClr val="accent5">
                    <a:lumMod val="10000"/>
                  </a:schemeClr>
                </a:solidFill>
              </a:rPr>
              <a:t>không</a:t>
            </a:r>
            <a:r>
              <a:rPr lang="en-US" sz="3200" b="1" dirty="0">
                <a:solidFill>
                  <a:schemeClr val="accent5">
                    <a:lumMod val="10000"/>
                  </a:schemeClr>
                </a:solidFill>
              </a:rPr>
              <a:t> </a:t>
            </a:r>
            <a:r>
              <a:rPr lang="en-US" sz="3200" b="1" dirty="0" err="1">
                <a:solidFill>
                  <a:schemeClr val="accent5">
                    <a:lumMod val="10000"/>
                  </a:schemeClr>
                </a:solidFill>
              </a:rPr>
              <a:t>làm</a:t>
            </a:r>
            <a:r>
              <a:rPr lang="en-US" sz="3200" b="1" dirty="0">
                <a:solidFill>
                  <a:schemeClr val="accent5">
                    <a:lumMod val="10000"/>
                  </a:schemeClr>
                </a:solidFill>
              </a:rPr>
              <a:t> </a:t>
            </a:r>
            <a:r>
              <a:rPr lang="en-US" sz="3200" b="1" dirty="0" err="1">
                <a:solidFill>
                  <a:schemeClr val="accent5">
                    <a:lumMod val="10000"/>
                  </a:schemeClr>
                </a:solidFill>
              </a:rPr>
              <a:t>gì</a:t>
            </a:r>
            <a:r>
              <a:rPr lang="en-US" sz="3200" b="1" dirty="0">
                <a:solidFill>
                  <a:schemeClr val="accent5">
                    <a:lumMod val="10000"/>
                  </a:schemeClr>
                </a:solidFill>
              </a:rPr>
              <a:t> </a:t>
            </a:r>
            <a:r>
              <a:rPr lang="en-US" sz="3200" b="1" dirty="0" err="1">
                <a:solidFill>
                  <a:schemeClr val="accent5">
                    <a:lumMod val="10000"/>
                  </a:schemeClr>
                </a:solidFill>
              </a:rPr>
              <a:t>cả</a:t>
            </a:r>
            <a:r>
              <a:rPr lang="en-US" sz="3200" b="1" dirty="0">
                <a:solidFill>
                  <a:schemeClr val="accent5">
                    <a:lumMod val="10000"/>
                  </a:schemeClr>
                </a:solidFill>
              </a:rPr>
              <a:t>.</a:t>
            </a:r>
          </a:p>
          <a:p>
            <a:pPr>
              <a:spcBef>
                <a:spcPct val="50000"/>
              </a:spcBef>
              <a:defRPr/>
            </a:pPr>
            <a:endParaRPr lang="en-US" sz="3200" b="1" dirty="0">
              <a:solidFill>
                <a:srgbClr val="3333CC"/>
              </a:solidFill>
            </a:endParaRPr>
          </a:p>
        </p:txBody>
      </p:sp>
      <p:sp>
        <p:nvSpPr>
          <p:cNvPr id="13" name="Text Box 18"/>
          <p:cNvSpPr txBox="1">
            <a:spLocks noChangeArrowheads="1"/>
          </p:cNvSpPr>
          <p:nvPr/>
        </p:nvSpPr>
        <p:spPr bwMode="auto">
          <a:xfrm>
            <a:off x="3810000" y="1657350"/>
            <a:ext cx="5334000" cy="4770537"/>
          </a:xfrm>
          <a:prstGeom prst="rect">
            <a:avLst/>
          </a:prstGeom>
          <a:noFill/>
          <a:ln w="9525">
            <a:noFill/>
            <a:miter lim="800000"/>
            <a:headEnd/>
            <a:tailEnd/>
          </a:ln>
        </p:spPr>
        <p:txBody>
          <a:bodyPr>
            <a:spAutoFit/>
          </a:bodyPr>
          <a:lstStyle/>
          <a:p>
            <a:pPr>
              <a:spcBef>
                <a:spcPct val="50000"/>
              </a:spcBef>
              <a:defRPr/>
            </a:pPr>
            <a:r>
              <a:rPr lang="en-US" sz="3200" b="1" dirty="0">
                <a:solidFill>
                  <a:schemeClr val="accent5">
                    <a:lumMod val="10000"/>
                  </a:schemeClr>
                </a:solidFill>
              </a:rPr>
              <a:t>- </a:t>
            </a:r>
            <a:r>
              <a:rPr lang="en-US" sz="3200" b="1" dirty="0" err="1">
                <a:solidFill>
                  <a:schemeClr val="accent5">
                    <a:lumMod val="10000"/>
                  </a:schemeClr>
                </a:solidFill>
              </a:rPr>
              <a:t>Mẹ</a:t>
            </a:r>
            <a:r>
              <a:rPr lang="en-US" sz="3200" b="1" dirty="0">
                <a:solidFill>
                  <a:schemeClr val="accent5">
                    <a:lumMod val="10000"/>
                  </a:schemeClr>
                </a:solidFill>
              </a:rPr>
              <a:t> </a:t>
            </a:r>
            <a:r>
              <a:rPr lang="en-US" sz="3200" b="1" dirty="0" err="1">
                <a:solidFill>
                  <a:schemeClr val="accent5">
                    <a:lumMod val="10000"/>
                  </a:schemeClr>
                </a:solidFill>
              </a:rPr>
              <a:t>Pê</a:t>
            </a:r>
            <a:r>
              <a:rPr lang="en-US" sz="3200" b="1" dirty="0">
                <a:solidFill>
                  <a:schemeClr val="accent5">
                    <a:lumMod val="10000"/>
                  </a:schemeClr>
                </a:solidFill>
              </a:rPr>
              <a:t>-chi-a </a:t>
            </a:r>
            <a:r>
              <a:rPr lang="en-US" sz="3200" b="1" dirty="0" err="1">
                <a:solidFill>
                  <a:schemeClr val="accent5">
                    <a:lumMod val="10000"/>
                  </a:schemeClr>
                </a:solidFill>
              </a:rPr>
              <a:t>đi</a:t>
            </a:r>
            <a:r>
              <a:rPr lang="en-US" sz="3200" b="1" dirty="0">
                <a:solidFill>
                  <a:schemeClr val="accent5">
                    <a:lumMod val="10000"/>
                  </a:schemeClr>
                </a:solidFill>
              </a:rPr>
              <a:t> </a:t>
            </a:r>
            <a:r>
              <a:rPr lang="en-US" sz="3200" b="1" dirty="0" err="1">
                <a:solidFill>
                  <a:schemeClr val="accent5">
                    <a:lumMod val="10000"/>
                  </a:schemeClr>
                </a:solidFill>
              </a:rPr>
              <a:t>làm</a:t>
            </a:r>
            <a:r>
              <a:rPr lang="en-US" sz="3200" b="1" dirty="0">
                <a:solidFill>
                  <a:schemeClr val="accent5">
                    <a:lumMod val="10000"/>
                  </a:schemeClr>
                </a:solidFill>
              </a:rPr>
              <a:t> </a:t>
            </a:r>
            <a:r>
              <a:rPr lang="en-US" sz="3200" b="1" dirty="0" err="1">
                <a:solidFill>
                  <a:schemeClr val="accent5">
                    <a:lumMod val="10000"/>
                  </a:schemeClr>
                </a:solidFill>
              </a:rPr>
              <a:t>lúc</a:t>
            </a:r>
            <a:r>
              <a:rPr lang="en-US" sz="3200" b="1" dirty="0">
                <a:solidFill>
                  <a:schemeClr val="accent5">
                    <a:lumMod val="10000"/>
                  </a:schemeClr>
                </a:solidFill>
              </a:rPr>
              <a:t> </a:t>
            </a:r>
            <a:r>
              <a:rPr lang="en-US" sz="3200" b="1" dirty="0" err="1">
                <a:solidFill>
                  <a:schemeClr val="accent5">
                    <a:lumMod val="10000"/>
                  </a:schemeClr>
                </a:solidFill>
              </a:rPr>
              <a:t>trời</a:t>
            </a:r>
            <a:r>
              <a:rPr lang="en-US" sz="3200" b="1" dirty="0">
                <a:solidFill>
                  <a:schemeClr val="accent5">
                    <a:lumMod val="10000"/>
                  </a:schemeClr>
                </a:solidFill>
              </a:rPr>
              <a:t> </a:t>
            </a:r>
            <a:r>
              <a:rPr lang="en-US" sz="3200" b="1" dirty="0" err="1">
                <a:solidFill>
                  <a:schemeClr val="accent5">
                    <a:lumMod val="10000"/>
                  </a:schemeClr>
                </a:solidFill>
              </a:rPr>
              <a:t>còn</a:t>
            </a:r>
            <a:r>
              <a:rPr lang="en-US" sz="3200" b="1" dirty="0">
                <a:solidFill>
                  <a:schemeClr val="accent5">
                    <a:lumMod val="10000"/>
                  </a:schemeClr>
                </a:solidFill>
              </a:rPr>
              <a:t> </a:t>
            </a:r>
            <a:r>
              <a:rPr lang="en-US" sz="3200" b="1" dirty="0" err="1">
                <a:solidFill>
                  <a:schemeClr val="accent5">
                    <a:lumMod val="10000"/>
                  </a:schemeClr>
                </a:solidFill>
              </a:rPr>
              <a:t>chưa</a:t>
            </a:r>
            <a:r>
              <a:rPr lang="en-US" sz="3200" b="1" dirty="0">
                <a:solidFill>
                  <a:schemeClr val="accent5">
                    <a:lumMod val="10000"/>
                  </a:schemeClr>
                </a:solidFill>
              </a:rPr>
              <a:t> </a:t>
            </a:r>
            <a:r>
              <a:rPr lang="en-US" sz="3200" b="1" dirty="0" err="1">
                <a:solidFill>
                  <a:schemeClr val="accent5">
                    <a:lumMod val="10000"/>
                  </a:schemeClr>
                </a:solidFill>
              </a:rPr>
              <a:t>sáng</a:t>
            </a:r>
            <a:r>
              <a:rPr lang="en-US" sz="3200" b="1" dirty="0">
                <a:solidFill>
                  <a:schemeClr val="accent5">
                    <a:lumMod val="10000"/>
                  </a:schemeClr>
                </a:solidFill>
              </a:rPr>
              <a:t>.</a:t>
            </a:r>
          </a:p>
          <a:p>
            <a:pPr>
              <a:spcBef>
                <a:spcPct val="50000"/>
              </a:spcBef>
              <a:defRPr/>
            </a:pPr>
            <a:r>
              <a:rPr lang="en-US" sz="3200" b="1" dirty="0">
                <a:solidFill>
                  <a:schemeClr val="accent5">
                    <a:lumMod val="10000"/>
                  </a:schemeClr>
                </a:solidFill>
                <a:latin typeface=".VnTime" pitchFamily="34" charset="0"/>
              </a:rPr>
              <a:t>- </a:t>
            </a:r>
            <a:r>
              <a:rPr lang="en-US" sz="3200" b="1" dirty="0" err="1">
                <a:solidFill>
                  <a:schemeClr val="accent5">
                    <a:lumMod val="10000"/>
                  </a:schemeClr>
                </a:solidFill>
              </a:rPr>
              <a:t>Người</a:t>
            </a:r>
            <a:r>
              <a:rPr lang="en-US" sz="3200" b="1" dirty="0">
                <a:solidFill>
                  <a:schemeClr val="accent5">
                    <a:lumMod val="10000"/>
                  </a:schemeClr>
                </a:solidFill>
              </a:rPr>
              <a:t> </a:t>
            </a:r>
            <a:r>
              <a:rPr lang="en-US" sz="3200" b="1" dirty="0" err="1">
                <a:solidFill>
                  <a:schemeClr val="accent5">
                    <a:lumMod val="10000"/>
                  </a:schemeClr>
                </a:solidFill>
              </a:rPr>
              <a:t>công</a:t>
            </a:r>
            <a:r>
              <a:rPr lang="en-US" sz="3200" b="1" dirty="0">
                <a:solidFill>
                  <a:schemeClr val="accent5">
                    <a:lumMod val="10000"/>
                  </a:schemeClr>
                </a:solidFill>
              </a:rPr>
              <a:t> </a:t>
            </a:r>
            <a:r>
              <a:rPr lang="en-US" sz="3200" b="1" dirty="0" err="1">
                <a:solidFill>
                  <a:schemeClr val="accent5">
                    <a:lumMod val="10000"/>
                  </a:schemeClr>
                </a:solidFill>
              </a:rPr>
              <a:t>nhân</a:t>
            </a:r>
            <a:r>
              <a:rPr lang="en-US" sz="3200" b="1" dirty="0">
                <a:solidFill>
                  <a:schemeClr val="accent5">
                    <a:lumMod val="10000"/>
                  </a:schemeClr>
                </a:solidFill>
              </a:rPr>
              <a:t> </a:t>
            </a:r>
            <a:r>
              <a:rPr lang="en-US" sz="3200" b="1" dirty="0" err="1">
                <a:solidFill>
                  <a:schemeClr val="accent5">
                    <a:lumMod val="10000"/>
                  </a:schemeClr>
                </a:solidFill>
              </a:rPr>
              <a:t>lái</a:t>
            </a:r>
            <a:r>
              <a:rPr lang="en-US" sz="3200" b="1" dirty="0">
                <a:solidFill>
                  <a:schemeClr val="accent5">
                    <a:lumMod val="10000"/>
                  </a:schemeClr>
                </a:solidFill>
              </a:rPr>
              <a:t> </a:t>
            </a:r>
            <a:r>
              <a:rPr lang="en-US" sz="3200" b="1" dirty="0" err="1">
                <a:solidFill>
                  <a:schemeClr val="accent5">
                    <a:lumMod val="10000"/>
                  </a:schemeClr>
                </a:solidFill>
              </a:rPr>
              <a:t>máy</a:t>
            </a:r>
            <a:r>
              <a:rPr lang="en-US" sz="3200" b="1" dirty="0">
                <a:solidFill>
                  <a:schemeClr val="accent5">
                    <a:lumMod val="10000"/>
                  </a:schemeClr>
                </a:solidFill>
              </a:rPr>
              <a:t> </a:t>
            </a:r>
            <a:r>
              <a:rPr lang="en-US" sz="3200" b="1" dirty="0" err="1">
                <a:solidFill>
                  <a:schemeClr val="accent5">
                    <a:lumMod val="10000"/>
                  </a:schemeClr>
                </a:solidFill>
              </a:rPr>
              <a:t>cày</a:t>
            </a:r>
            <a:r>
              <a:rPr lang="en-US" sz="3200" b="1" dirty="0">
                <a:solidFill>
                  <a:schemeClr val="accent5">
                    <a:lumMod val="10000"/>
                  </a:schemeClr>
                </a:solidFill>
              </a:rPr>
              <a:t> </a:t>
            </a:r>
            <a:r>
              <a:rPr lang="en-US" sz="3200" b="1" dirty="0" err="1">
                <a:solidFill>
                  <a:schemeClr val="accent5">
                    <a:lumMod val="10000"/>
                  </a:schemeClr>
                </a:solidFill>
              </a:rPr>
              <a:t>đã</a:t>
            </a:r>
            <a:r>
              <a:rPr lang="en-US" sz="3200" b="1" dirty="0">
                <a:solidFill>
                  <a:schemeClr val="accent5">
                    <a:lumMod val="10000"/>
                  </a:schemeClr>
                </a:solidFill>
              </a:rPr>
              <a:t> </a:t>
            </a:r>
            <a:r>
              <a:rPr lang="en-US" sz="3200" b="1" dirty="0" err="1">
                <a:solidFill>
                  <a:schemeClr val="accent5">
                    <a:lumMod val="10000"/>
                  </a:schemeClr>
                </a:solidFill>
              </a:rPr>
              <a:t>cày</a:t>
            </a:r>
            <a:r>
              <a:rPr lang="en-US" sz="3200" b="1" dirty="0">
                <a:solidFill>
                  <a:schemeClr val="accent5">
                    <a:lumMod val="10000"/>
                  </a:schemeClr>
                </a:solidFill>
              </a:rPr>
              <a:t> </a:t>
            </a:r>
            <a:r>
              <a:rPr lang="en-US" sz="3200" b="1" dirty="0" err="1">
                <a:solidFill>
                  <a:schemeClr val="accent5">
                    <a:lumMod val="10000"/>
                  </a:schemeClr>
                </a:solidFill>
              </a:rPr>
              <a:t>xới</a:t>
            </a:r>
            <a:r>
              <a:rPr lang="en-US" sz="3200" b="1" dirty="0">
                <a:solidFill>
                  <a:schemeClr val="accent5">
                    <a:lumMod val="10000"/>
                  </a:schemeClr>
                </a:solidFill>
              </a:rPr>
              <a:t> </a:t>
            </a:r>
            <a:r>
              <a:rPr lang="en-US" sz="3200" b="1" dirty="0" err="1">
                <a:solidFill>
                  <a:schemeClr val="accent5">
                    <a:lumMod val="10000"/>
                  </a:schemeClr>
                </a:solidFill>
              </a:rPr>
              <a:t>đất</a:t>
            </a:r>
            <a:r>
              <a:rPr lang="en-US" sz="3200" b="1" dirty="0">
                <a:solidFill>
                  <a:schemeClr val="accent5">
                    <a:lumMod val="10000"/>
                  </a:schemeClr>
                </a:solidFill>
              </a:rPr>
              <a:t> </a:t>
            </a:r>
            <a:r>
              <a:rPr lang="en-US" sz="3200" b="1" dirty="0" err="1">
                <a:solidFill>
                  <a:schemeClr val="accent5">
                    <a:lumMod val="10000"/>
                  </a:schemeClr>
                </a:solidFill>
              </a:rPr>
              <a:t>suốt</a:t>
            </a:r>
            <a:r>
              <a:rPr lang="en-US" sz="3200" b="1" dirty="0">
                <a:solidFill>
                  <a:schemeClr val="accent5">
                    <a:lumMod val="10000"/>
                  </a:schemeClr>
                </a:solidFill>
              </a:rPr>
              <a:t> </a:t>
            </a:r>
            <a:r>
              <a:rPr lang="en-US" sz="3200" b="1" dirty="0" err="1">
                <a:solidFill>
                  <a:schemeClr val="accent5">
                    <a:lumMod val="10000"/>
                  </a:schemeClr>
                </a:solidFill>
              </a:rPr>
              <a:t>ngày</a:t>
            </a:r>
            <a:r>
              <a:rPr lang="en-US" sz="3200" b="1" dirty="0">
                <a:solidFill>
                  <a:schemeClr val="accent5">
                    <a:lumMod val="10000"/>
                  </a:schemeClr>
                </a:solidFill>
              </a:rPr>
              <a:t>.</a:t>
            </a:r>
          </a:p>
          <a:p>
            <a:pPr>
              <a:spcBef>
                <a:spcPct val="50000"/>
              </a:spcBef>
              <a:buFontTx/>
              <a:buChar char="-"/>
              <a:defRPr/>
            </a:pPr>
            <a:r>
              <a:rPr lang="en-US" sz="3200" b="1" dirty="0">
                <a:solidFill>
                  <a:schemeClr val="accent5">
                    <a:lumMod val="10000"/>
                  </a:schemeClr>
                </a:solidFill>
              </a:rPr>
              <a:t> </a:t>
            </a:r>
            <a:r>
              <a:rPr lang="en-US" sz="3200" b="1" dirty="0" err="1">
                <a:solidFill>
                  <a:schemeClr val="accent5">
                    <a:lumMod val="10000"/>
                  </a:schemeClr>
                </a:solidFill>
              </a:rPr>
              <a:t>Người</a:t>
            </a:r>
            <a:r>
              <a:rPr lang="en-US" sz="3200" b="1" dirty="0">
                <a:solidFill>
                  <a:schemeClr val="accent5">
                    <a:lumMod val="10000"/>
                  </a:schemeClr>
                </a:solidFill>
              </a:rPr>
              <a:t> </a:t>
            </a:r>
            <a:r>
              <a:rPr lang="en-US" sz="3200" b="1" dirty="0" err="1">
                <a:solidFill>
                  <a:schemeClr val="accent5">
                    <a:lumMod val="10000"/>
                  </a:schemeClr>
                </a:solidFill>
              </a:rPr>
              <a:t>công</a:t>
            </a:r>
            <a:r>
              <a:rPr lang="en-US" sz="3200" b="1" dirty="0">
                <a:solidFill>
                  <a:schemeClr val="accent5">
                    <a:lumMod val="10000"/>
                  </a:schemeClr>
                </a:solidFill>
              </a:rPr>
              <a:t> </a:t>
            </a:r>
            <a:r>
              <a:rPr lang="en-US" sz="3200" b="1" dirty="0" err="1">
                <a:solidFill>
                  <a:schemeClr val="accent5">
                    <a:lumMod val="10000"/>
                  </a:schemeClr>
                </a:solidFill>
              </a:rPr>
              <a:t>nhân</a:t>
            </a:r>
            <a:r>
              <a:rPr lang="en-US" sz="3200" b="1" dirty="0">
                <a:solidFill>
                  <a:schemeClr val="accent5">
                    <a:lumMod val="10000"/>
                  </a:schemeClr>
                </a:solidFill>
              </a:rPr>
              <a:t> </a:t>
            </a:r>
            <a:r>
              <a:rPr lang="en-US" sz="3200" b="1" dirty="0" err="1">
                <a:solidFill>
                  <a:schemeClr val="accent5">
                    <a:lumMod val="10000"/>
                  </a:schemeClr>
                </a:solidFill>
              </a:rPr>
              <a:t>lái</a:t>
            </a:r>
            <a:r>
              <a:rPr lang="en-US" sz="3200" b="1" dirty="0">
                <a:solidFill>
                  <a:schemeClr val="accent5">
                    <a:lumMod val="10000"/>
                  </a:schemeClr>
                </a:solidFill>
              </a:rPr>
              <a:t> </a:t>
            </a:r>
            <a:r>
              <a:rPr lang="en-US" sz="3200" b="1" dirty="0" err="1">
                <a:solidFill>
                  <a:schemeClr val="accent5">
                    <a:lumMod val="10000"/>
                  </a:schemeClr>
                </a:solidFill>
              </a:rPr>
              <a:t>máy</a:t>
            </a:r>
            <a:r>
              <a:rPr lang="en-US" sz="3200" b="1" dirty="0">
                <a:solidFill>
                  <a:schemeClr val="accent5">
                    <a:lumMod val="10000"/>
                  </a:schemeClr>
                </a:solidFill>
              </a:rPr>
              <a:t> </a:t>
            </a:r>
            <a:r>
              <a:rPr lang="en-US" sz="3200" b="1" dirty="0" err="1">
                <a:solidFill>
                  <a:schemeClr val="accent5">
                    <a:lumMod val="10000"/>
                  </a:schemeClr>
                </a:solidFill>
              </a:rPr>
              <a:t>liên</a:t>
            </a:r>
            <a:r>
              <a:rPr lang="en-US" sz="3200" b="1" dirty="0">
                <a:solidFill>
                  <a:schemeClr val="accent5">
                    <a:lumMod val="10000"/>
                  </a:schemeClr>
                </a:solidFill>
              </a:rPr>
              <a:t> </a:t>
            </a:r>
            <a:r>
              <a:rPr lang="en-US" sz="3200" b="1" dirty="0" err="1">
                <a:solidFill>
                  <a:schemeClr val="accent5">
                    <a:lumMod val="10000"/>
                  </a:schemeClr>
                </a:solidFill>
              </a:rPr>
              <a:t>hợp</a:t>
            </a:r>
            <a:r>
              <a:rPr lang="en-US" sz="3200" b="1" dirty="0">
                <a:solidFill>
                  <a:schemeClr val="accent5">
                    <a:lumMod val="10000"/>
                  </a:schemeClr>
                </a:solidFill>
              </a:rPr>
              <a:t> </a:t>
            </a:r>
            <a:r>
              <a:rPr lang="en-US" sz="3200" b="1" dirty="0" err="1">
                <a:solidFill>
                  <a:schemeClr val="accent5">
                    <a:lumMod val="10000"/>
                  </a:schemeClr>
                </a:solidFill>
              </a:rPr>
              <a:t>đã</a:t>
            </a:r>
            <a:r>
              <a:rPr lang="en-US" sz="3200" b="1" dirty="0">
                <a:solidFill>
                  <a:schemeClr val="accent5">
                    <a:lumMod val="10000"/>
                  </a:schemeClr>
                </a:solidFill>
              </a:rPr>
              <a:t> </a:t>
            </a:r>
            <a:r>
              <a:rPr lang="en-US" sz="3200" b="1" dirty="0" err="1">
                <a:solidFill>
                  <a:schemeClr val="accent5">
                    <a:lumMod val="10000"/>
                  </a:schemeClr>
                </a:solidFill>
              </a:rPr>
              <a:t>gặt</a:t>
            </a:r>
            <a:r>
              <a:rPr lang="en-US" sz="3200" b="1" dirty="0">
                <a:solidFill>
                  <a:schemeClr val="accent5">
                    <a:lumMod val="10000"/>
                  </a:schemeClr>
                </a:solidFill>
              </a:rPr>
              <a:t>, </a:t>
            </a:r>
            <a:r>
              <a:rPr lang="en-US" sz="3200" b="1" dirty="0" err="1">
                <a:solidFill>
                  <a:schemeClr val="accent5">
                    <a:lumMod val="10000"/>
                  </a:schemeClr>
                </a:solidFill>
              </a:rPr>
              <a:t>đập</a:t>
            </a:r>
            <a:r>
              <a:rPr lang="en-US" sz="3200" b="1" dirty="0">
                <a:solidFill>
                  <a:schemeClr val="accent5">
                    <a:lumMod val="10000"/>
                  </a:schemeClr>
                </a:solidFill>
              </a:rPr>
              <a:t> </a:t>
            </a:r>
            <a:r>
              <a:rPr lang="en-US" sz="3200" b="1" dirty="0" err="1">
                <a:solidFill>
                  <a:schemeClr val="accent5">
                    <a:lumMod val="10000"/>
                  </a:schemeClr>
                </a:solidFill>
              </a:rPr>
              <a:t>lúa</a:t>
            </a:r>
            <a:r>
              <a:rPr lang="en-US" sz="3200" b="1" dirty="0">
                <a:solidFill>
                  <a:schemeClr val="accent5">
                    <a:lumMod val="10000"/>
                  </a:schemeClr>
                </a:solidFill>
              </a:rPr>
              <a:t>.</a:t>
            </a:r>
          </a:p>
          <a:p>
            <a:pPr>
              <a:spcBef>
                <a:spcPct val="50000"/>
              </a:spcBef>
              <a:buFontTx/>
              <a:buChar char="-"/>
              <a:defRPr/>
            </a:pPr>
            <a:r>
              <a:rPr lang="en-US" sz="3200" b="1" dirty="0">
                <a:solidFill>
                  <a:schemeClr val="accent5">
                    <a:lumMod val="10000"/>
                  </a:schemeClr>
                </a:solidFill>
                <a:latin typeface=".VnTime" pitchFamily="34" charset="0"/>
              </a:rPr>
              <a:t> </a:t>
            </a:r>
            <a:r>
              <a:rPr lang="en-US" sz="3200" b="1" dirty="0" err="1">
                <a:solidFill>
                  <a:schemeClr val="accent5">
                    <a:lumMod val="10000"/>
                  </a:schemeClr>
                </a:solidFill>
              </a:rPr>
              <a:t>Mọi</a:t>
            </a:r>
            <a:r>
              <a:rPr lang="en-US" sz="3200" b="1" dirty="0">
                <a:solidFill>
                  <a:schemeClr val="accent5">
                    <a:lumMod val="10000"/>
                  </a:schemeClr>
                </a:solidFill>
              </a:rPr>
              <a:t> </a:t>
            </a:r>
            <a:r>
              <a:rPr lang="en-US" sz="3200" b="1" dirty="0" err="1">
                <a:solidFill>
                  <a:schemeClr val="accent5">
                    <a:lumMod val="10000"/>
                  </a:schemeClr>
                </a:solidFill>
              </a:rPr>
              <a:t>người</a:t>
            </a:r>
            <a:r>
              <a:rPr lang="en-US" sz="3200" b="1" dirty="0">
                <a:solidFill>
                  <a:schemeClr val="accent5">
                    <a:lumMod val="10000"/>
                  </a:schemeClr>
                </a:solidFill>
              </a:rPr>
              <a:t> </a:t>
            </a:r>
            <a:r>
              <a:rPr lang="en-US" sz="3200" b="1" dirty="0" err="1">
                <a:solidFill>
                  <a:schemeClr val="accent5">
                    <a:lumMod val="10000"/>
                  </a:schemeClr>
                </a:solidFill>
              </a:rPr>
              <a:t>đã</a:t>
            </a:r>
            <a:r>
              <a:rPr lang="en-US" sz="3200" b="1" dirty="0">
                <a:solidFill>
                  <a:schemeClr val="accent5">
                    <a:lumMod val="10000"/>
                  </a:schemeClr>
                </a:solidFill>
              </a:rPr>
              <a:t> </a:t>
            </a:r>
            <a:r>
              <a:rPr lang="en-US" sz="3200" b="1" dirty="0" err="1">
                <a:solidFill>
                  <a:schemeClr val="accent5">
                    <a:lumMod val="10000"/>
                  </a:schemeClr>
                </a:solidFill>
              </a:rPr>
              <a:t>đọc</a:t>
            </a:r>
            <a:r>
              <a:rPr lang="en-US" sz="3200" b="1" dirty="0">
                <a:solidFill>
                  <a:schemeClr val="accent5">
                    <a:lumMod val="10000"/>
                  </a:schemeClr>
                </a:solidFill>
              </a:rPr>
              <a:t> </a:t>
            </a:r>
            <a:r>
              <a:rPr lang="en-US" sz="3200" b="1" dirty="0" err="1">
                <a:solidFill>
                  <a:schemeClr val="accent5">
                    <a:lumMod val="10000"/>
                  </a:schemeClr>
                </a:solidFill>
              </a:rPr>
              <a:t>xong</a:t>
            </a:r>
            <a:r>
              <a:rPr lang="en-US" sz="3200" b="1" dirty="0">
                <a:solidFill>
                  <a:schemeClr val="accent5">
                    <a:lumMod val="10000"/>
                  </a:schemeClr>
                </a:solidFill>
              </a:rPr>
              <a:t> </a:t>
            </a:r>
            <a:r>
              <a:rPr lang="en-US" sz="3200" b="1" dirty="0" err="1">
                <a:solidFill>
                  <a:schemeClr val="accent5">
                    <a:lumMod val="10000"/>
                  </a:schemeClr>
                </a:solidFill>
              </a:rPr>
              <a:t>nhiều</a:t>
            </a:r>
            <a:r>
              <a:rPr lang="en-US" sz="3200" b="1" dirty="0">
                <a:solidFill>
                  <a:schemeClr val="accent5">
                    <a:lumMod val="10000"/>
                  </a:schemeClr>
                </a:solidFill>
              </a:rPr>
              <a:t> </a:t>
            </a:r>
            <a:r>
              <a:rPr lang="en-US" sz="3200" b="1" dirty="0" err="1">
                <a:solidFill>
                  <a:schemeClr val="accent5">
                    <a:lumMod val="10000"/>
                  </a:schemeClr>
                </a:solidFill>
              </a:rPr>
              <a:t>cuốn</a:t>
            </a:r>
            <a:r>
              <a:rPr lang="en-US" sz="3200" b="1" dirty="0">
                <a:solidFill>
                  <a:schemeClr val="accent5">
                    <a:lumMod val="10000"/>
                  </a:schemeClr>
                </a:solidFill>
              </a:rPr>
              <a:t> </a:t>
            </a:r>
            <a:r>
              <a:rPr lang="en-US" sz="3200" b="1" dirty="0" err="1">
                <a:solidFill>
                  <a:schemeClr val="accent5">
                    <a:lumMod val="10000"/>
                  </a:schemeClr>
                </a:solidFill>
              </a:rPr>
              <a:t>sách</a:t>
            </a:r>
            <a:r>
              <a:rPr lang="en-US" sz="3200" b="1" dirty="0">
                <a:solidFill>
                  <a:schemeClr val="accent5">
                    <a:lumMod val="10000"/>
                  </a:schemeClr>
                </a:solidFill>
              </a:rPr>
              <a:t>.</a:t>
            </a:r>
            <a:endParaRPr lang="en-US" sz="3200" b="1" dirty="0">
              <a:solidFill>
                <a:schemeClr val="accent5">
                  <a:lumMod val="10000"/>
                </a:schemeClr>
              </a:solidFill>
              <a:latin typeface=".VnTime"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404"/>
    </mc:Choice>
    <mc:Fallback xmlns="">
      <p:transition spd="slow" advTm="354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childTnLst>
                          </p:cTn>
                        </p:par>
                        <p:par>
                          <p:cTn id="17" fill="hold" nodeType="after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4)">
                                      <p:cBhvr>
                                        <p:cTn id="25" dur="20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30"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32" dur="80"/>
                                        <p:tgtEl>
                                          <p:spTgt spid="13">
                                            <p:txEl>
                                              <p:pRg st="0" end="0"/>
                                            </p:txEl>
                                          </p:spTgt>
                                        </p:tgtEl>
                                        <p:attrNameLst>
                                          <p:attrName>fill.type</p:attrName>
                                        </p:attrNameLst>
                                      </p:cBhvr>
                                      <p:to>
                                        <p:strVal val="solid"/>
                                      </p:to>
                                    </p:set>
                                  </p:childTnLst>
                                </p:cTn>
                              </p:par>
                              <p:par>
                                <p:cTn id="33" presetID="5" presetClass="entr" presetSubtype="10" fill="hold" nodeType="withEffect">
                                  <p:stCondLst>
                                    <p:cond delay="0"/>
                                  </p:stCondLst>
                                  <p:iterate type="lt">
                                    <p:tmPct val="0"/>
                                  </p:iterate>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checkerboard(across)">
                                      <p:cBhvr>
                                        <p:cTn id="35" dur="500"/>
                                        <p:tgtEl>
                                          <p:spTgt spid="13">
                                            <p:txEl>
                                              <p:pRg st="1" end="1"/>
                                            </p:txEl>
                                          </p:spTgt>
                                        </p:tgtEl>
                                      </p:cBhvr>
                                    </p:animEffect>
                                  </p:childTnLst>
                                </p:cTn>
                              </p:par>
                              <p:par>
                                <p:cTn id="36" presetID="27" presetClass="entr" presetSubtype="0" fill="hold" grpId="0" nodeType="withEffect">
                                  <p:stCondLst>
                                    <p:cond delay="0"/>
                                  </p:stCondLst>
                                  <p:iterate type="lt">
                                    <p:tmPct val="50000"/>
                                  </p:iterate>
                                  <p:childTnLst>
                                    <p:set>
                                      <p:cBhvr>
                                        <p:cTn id="37" dur="1" fill="hold">
                                          <p:stCondLst>
                                            <p:cond delay="0"/>
                                          </p:stCondLst>
                                        </p:cTn>
                                        <p:tgtEl>
                                          <p:spTgt spid="13">
                                            <p:txEl>
                                              <p:pRg st="2" end="2"/>
                                            </p:txEl>
                                          </p:spTgt>
                                        </p:tgtEl>
                                        <p:attrNameLst>
                                          <p:attrName>style.visibility</p:attrName>
                                        </p:attrNameLst>
                                      </p:cBhvr>
                                      <p:to>
                                        <p:strVal val="visible"/>
                                      </p:to>
                                    </p:set>
                                    <p:anim calcmode="discrete" valueType="clr">
                                      <p:cBhvr override="childStyle">
                                        <p:cTn id="38" dur="80"/>
                                        <p:tgtEl>
                                          <p:spTgt spid="1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3">
                                            <p:txEl>
                                              <p:pRg st="2" end="2"/>
                                            </p:txEl>
                                          </p:spTgt>
                                        </p:tgtEl>
                                        <p:attrNameLst>
                                          <p:attrName>fillcolor</p:attrName>
                                        </p:attrNameLst>
                                      </p:cBhvr>
                                      <p:tavLst>
                                        <p:tav tm="0">
                                          <p:val>
                                            <p:clrVal>
                                              <a:schemeClr val="accent2"/>
                                            </p:clrVal>
                                          </p:val>
                                        </p:tav>
                                        <p:tav tm="50000">
                                          <p:val>
                                            <p:clrVal>
                                              <a:schemeClr val="hlink"/>
                                            </p:clrVal>
                                          </p:val>
                                        </p:tav>
                                      </p:tavLst>
                                    </p:anim>
                                    <p:set>
                                      <p:cBhvr>
                                        <p:cTn id="40" dur="80"/>
                                        <p:tgtEl>
                                          <p:spTgt spid="13">
                                            <p:txEl>
                                              <p:pRg st="2" end="2"/>
                                            </p:txEl>
                                          </p:spTgt>
                                        </p:tgtEl>
                                        <p:attrNameLst>
                                          <p:attrName>fill.type</p:attrName>
                                        </p:attrNameLst>
                                      </p:cBhvr>
                                      <p:to>
                                        <p:strVal val="solid"/>
                                      </p:to>
                                    </p:set>
                                  </p:childTnLst>
                                </p:cTn>
                              </p:par>
                              <p:par>
                                <p:cTn id="41" presetID="27" presetClass="entr" presetSubtype="0" fill="hold" grpId="0" nodeType="withEffect">
                                  <p:stCondLst>
                                    <p:cond delay="0"/>
                                  </p:stCondLst>
                                  <p:iterate type="lt">
                                    <p:tmPct val="50000"/>
                                  </p:iterate>
                                  <p:childTnLst>
                                    <p:set>
                                      <p:cBhvr>
                                        <p:cTn id="42" dur="1" fill="hold">
                                          <p:stCondLst>
                                            <p:cond delay="0"/>
                                          </p:stCondLst>
                                        </p:cTn>
                                        <p:tgtEl>
                                          <p:spTgt spid="13">
                                            <p:txEl>
                                              <p:pRg st="3" end="3"/>
                                            </p:txEl>
                                          </p:spTgt>
                                        </p:tgtEl>
                                        <p:attrNameLst>
                                          <p:attrName>style.visibility</p:attrName>
                                        </p:attrNameLst>
                                      </p:cBhvr>
                                      <p:to>
                                        <p:strVal val="visible"/>
                                      </p:to>
                                    </p:set>
                                    <p:anim calcmode="discrete" valueType="clr">
                                      <p:cBhvr override="childStyle">
                                        <p:cTn id="43" dur="80"/>
                                        <p:tgtEl>
                                          <p:spTgt spid="1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
                                            <p:txEl>
                                              <p:pRg st="3" end="3"/>
                                            </p:txEl>
                                          </p:spTgt>
                                        </p:tgtEl>
                                        <p:attrNameLst>
                                          <p:attrName>fillcolor</p:attrName>
                                        </p:attrNameLst>
                                      </p:cBhvr>
                                      <p:tavLst>
                                        <p:tav tm="0">
                                          <p:val>
                                            <p:clrVal>
                                              <a:schemeClr val="accent2"/>
                                            </p:clrVal>
                                          </p:val>
                                        </p:tav>
                                        <p:tav tm="50000">
                                          <p:val>
                                            <p:clrVal>
                                              <a:schemeClr val="hlink"/>
                                            </p:clrVal>
                                          </p:val>
                                        </p:tav>
                                      </p:tavLst>
                                    </p:anim>
                                    <p:set>
                                      <p:cBhvr>
                                        <p:cTn id="45" dur="80"/>
                                        <p:tgtEl>
                                          <p:spTgt spid="1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p:bldP spid="1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76200" y="177165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u="sng">
                <a:solidFill>
                  <a:srgbClr val="800080"/>
                </a:solidFill>
              </a:rPr>
              <a:t>Câu 2</a:t>
            </a:r>
            <a:r>
              <a:rPr lang="en-US" sz="3200" b="1">
                <a:solidFill>
                  <a:srgbClr val="800080"/>
                </a:solidFill>
              </a:rPr>
              <a:t>: Theo em, Pê-chi-a sẽ thay đổi như thế                    nào sau chuyện xảy ra ?</a:t>
            </a:r>
          </a:p>
        </p:txBody>
      </p:sp>
    </p:spTree>
  </p:cSld>
  <p:clrMapOvr>
    <a:masterClrMapping/>
  </p:clrMapOvr>
  <mc:AlternateContent xmlns:mc="http://schemas.openxmlformats.org/markup-compatibility/2006" xmlns:p14="http://schemas.microsoft.com/office/powerpoint/2010/main">
    <mc:Choice Requires="p14">
      <p:transition spd="slow" p14:dur="2000" advTm="11684"/>
    </mc:Choice>
    <mc:Fallback xmlns="">
      <p:transition spd="slow" advTm="1168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ChangeArrowheads="1"/>
          </p:cNvSpPr>
          <p:nvPr/>
        </p:nvSpPr>
        <p:spPr bwMode="auto">
          <a:xfrm>
            <a:off x="685800" y="1428750"/>
            <a:ext cx="8458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u="sng" dirty="0" err="1">
                <a:solidFill>
                  <a:srgbClr val="000099"/>
                </a:solidFill>
              </a:rPr>
              <a:t>Câu</a:t>
            </a:r>
            <a:r>
              <a:rPr lang="en-US" sz="3200" b="1" u="sng" dirty="0">
                <a:solidFill>
                  <a:srgbClr val="000099"/>
                </a:solidFill>
              </a:rPr>
              <a:t> 3</a:t>
            </a:r>
            <a:r>
              <a:rPr lang="en-US" sz="3200" b="1" dirty="0">
                <a:solidFill>
                  <a:srgbClr val="000099"/>
                </a:solidFill>
              </a:rPr>
              <a:t>: </a:t>
            </a:r>
            <a:r>
              <a:rPr lang="en-US" sz="3200" b="1" dirty="0" err="1">
                <a:solidFill>
                  <a:srgbClr val="000099"/>
                </a:solidFill>
              </a:rPr>
              <a:t>Nếu</a:t>
            </a:r>
            <a:r>
              <a:rPr lang="en-US" sz="3200" b="1" dirty="0">
                <a:solidFill>
                  <a:srgbClr val="000099"/>
                </a:solidFill>
              </a:rPr>
              <a:t> </a:t>
            </a:r>
            <a:r>
              <a:rPr lang="en-US" sz="3200" b="1" dirty="0" err="1">
                <a:solidFill>
                  <a:srgbClr val="000099"/>
                </a:solidFill>
              </a:rPr>
              <a:t>là</a:t>
            </a:r>
            <a:r>
              <a:rPr lang="en-US" sz="3200" b="1" dirty="0">
                <a:solidFill>
                  <a:srgbClr val="000099"/>
                </a:solidFill>
              </a:rPr>
              <a:t> </a:t>
            </a:r>
            <a:r>
              <a:rPr lang="en-US" sz="3200" b="1" dirty="0" err="1">
                <a:solidFill>
                  <a:srgbClr val="000099"/>
                </a:solidFill>
              </a:rPr>
              <a:t>Pê</a:t>
            </a:r>
            <a:r>
              <a:rPr lang="en-US" sz="3200" b="1" dirty="0">
                <a:solidFill>
                  <a:srgbClr val="000099"/>
                </a:solidFill>
              </a:rPr>
              <a:t>-chi-a </a:t>
            </a:r>
            <a:r>
              <a:rPr lang="en-US" sz="3200" b="1" dirty="0" err="1">
                <a:solidFill>
                  <a:srgbClr val="000099"/>
                </a:solidFill>
              </a:rPr>
              <a:t>em</a:t>
            </a:r>
            <a:r>
              <a:rPr lang="en-US" sz="3200" b="1" dirty="0">
                <a:solidFill>
                  <a:srgbClr val="000099"/>
                </a:solidFill>
              </a:rPr>
              <a:t> </a:t>
            </a:r>
            <a:r>
              <a:rPr lang="en-US" sz="3200" b="1" dirty="0" err="1">
                <a:solidFill>
                  <a:srgbClr val="000099"/>
                </a:solidFill>
              </a:rPr>
              <a:t>sẽ</a:t>
            </a:r>
            <a:r>
              <a:rPr lang="en-US" sz="3200" b="1" dirty="0">
                <a:solidFill>
                  <a:srgbClr val="000099"/>
                </a:solidFill>
              </a:rPr>
              <a:t> </a:t>
            </a:r>
            <a:r>
              <a:rPr lang="en-US" sz="3200" b="1" dirty="0" err="1">
                <a:solidFill>
                  <a:srgbClr val="000099"/>
                </a:solidFill>
              </a:rPr>
              <a:t>làm</a:t>
            </a:r>
            <a:r>
              <a:rPr lang="en-US" sz="3200" b="1" dirty="0">
                <a:solidFill>
                  <a:srgbClr val="000099"/>
                </a:solidFill>
              </a:rPr>
              <a:t> </a:t>
            </a:r>
            <a:r>
              <a:rPr lang="en-US" sz="3200" b="1" dirty="0" err="1">
                <a:solidFill>
                  <a:srgbClr val="000099"/>
                </a:solidFill>
              </a:rPr>
              <a:t>gì</a:t>
            </a:r>
            <a:r>
              <a:rPr lang="en-US" sz="3200" b="1" dirty="0">
                <a:solidFill>
                  <a:srgbClr val="000099"/>
                </a:solidFill>
              </a:rPr>
              <a:t> ? </a:t>
            </a:r>
            <a:r>
              <a:rPr lang="en-US" sz="3200" b="1" dirty="0" err="1">
                <a:solidFill>
                  <a:srgbClr val="000099"/>
                </a:solidFill>
              </a:rPr>
              <a:t>Vì</a:t>
            </a:r>
            <a:r>
              <a:rPr lang="en-US" sz="3200" b="1" dirty="0">
                <a:solidFill>
                  <a:srgbClr val="000099"/>
                </a:solidFill>
              </a:rPr>
              <a:t> </a:t>
            </a:r>
            <a:r>
              <a:rPr lang="en-US" sz="3200" b="1" dirty="0" err="1">
                <a:solidFill>
                  <a:srgbClr val="000099"/>
                </a:solidFill>
              </a:rPr>
              <a:t>sao</a:t>
            </a:r>
            <a:r>
              <a:rPr lang="en-US" sz="3200" b="1" dirty="0">
                <a:solidFill>
                  <a:srgbClr val="000099"/>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advTm="1962"/>
    </mc:Choice>
    <mc:Fallback xmlns="">
      <p:transition spd="slow" advTm="196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2"/>
          <p:cNvSpPr txBox="1">
            <a:spLocks noChangeArrowheads="1"/>
          </p:cNvSpPr>
          <p:nvPr/>
        </p:nvSpPr>
        <p:spPr bwMode="auto">
          <a:xfrm>
            <a:off x="0" y="1450182"/>
            <a:ext cx="889793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lnSpc>
                <a:spcPct val="110000"/>
              </a:lnSpc>
              <a:spcBef>
                <a:spcPct val="50000"/>
              </a:spcBef>
            </a:pPr>
            <a:r>
              <a:rPr lang="en-US" sz="3200" b="1">
                <a:solidFill>
                  <a:srgbClr val="FF0000"/>
                </a:solidFill>
              </a:rPr>
              <a:t>Câu chuyện muốn nói với chúng ta điều gì?</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3"/>
    </mc:Choice>
    <mc:Fallback xmlns="">
      <p:transition spd="slow" advTm="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6"/>
          <p:cNvGrpSpPr>
            <a:grpSpLocks/>
          </p:cNvGrpSpPr>
          <p:nvPr/>
        </p:nvGrpSpPr>
        <p:grpSpPr bwMode="auto">
          <a:xfrm>
            <a:off x="3248025" y="1510904"/>
            <a:ext cx="2305050" cy="1525190"/>
            <a:chOff x="2142" y="1653"/>
            <a:chExt cx="1452" cy="1281"/>
          </a:xfrm>
        </p:grpSpPr>
        <p:grpSp>
          <p:nvGrpSpPr>
            <p:cNvPr id="16414" name="Group 17"/>
            <p:cNvGrpSpPr>
              <a:grpSpLocks/>
            </p:cNvGrpSpPr>
            <p:nvPr/>
          </p:nvGrpSpPr>
          <p:grpSpPr bwMode="auto">
            <a:xfrm rot="405163">
              <a:off x="2142" y="1653"/>
              <a:ext cx="1452" cy="1281"/>
              <a:chOff x="4159" y="94"/>
              <a:chExt cx="509" cy="491"/>
            </a:xfrm>
          </p:grpSpPr>
          <p:grpSp>
            <p:nvGrpSpPr>
              <p:cNvPr id="16416" name="Group 18"/>
              <p:cNvGrpSpPr>
                <a:grpSpLocks/>
              </p:cNvGrpSpPr>
              <p:nvPr/>
            </p:nvGrpSpPr>
            <p:grpSpPr bwMode="auto">
              <a:xfrm>
                <a:off x="4159" y="94"/>
                <a:ext cx="509" cy="491"/>
                <a:chOff x="4159" y="94"/>
                <a:chExt cx="509" cy="491"/>
              </a:xfrm>
            </p:grpSpPr>
            <p:sp>
              <p:nvSpPr>
                <p:cNvPr id="16418" name="Oval 19"/>
                <p:cNvSpPr>
                  <a:spLocks noChangeArrowheads="1"/>
                </p:cNvSpPr>
                <p:nvPr/>
              </p:nvSpPr>
              <p:spPr bwMode="auto">
                <a:xfrm rot="671181">
                  <a:off x="4476" y="201"/>
                  <a:ext cx="192" cy="192"/>
                </a:xfrm>
                <a:prstGeom prst="ellipse">
                  <a:avLst/>
                </a:prstGeom>
                <a:solidFill>
                  <a:srgbClr val="FF0000"/>
                </a:solidFill>
                <a:ln w="9525">
                  <a:solidFill>
                    <a:srgbClr val="990099"/>
                  </a:solidFill>
                  <a:round/>
                  <a:headEnd/>
                  <a:tailEnd/>
                </a:ln>
              </p:spPr>
              <p:txBody>
                <a:bodyPr wrap="none" anchor="ctr"/>
                <a:lstStyle/>
                <a:p>
                  <a:endParaRPr lang="en-US"/>
                </a:p>
              </p:txBody>
            </p:sp>
            <p:sp>
              <p:nvSpPr>
                <p:cNvPr id="16419" name="Oval 20"/>
                <p:cNvSpPr>
                  <a:spLocks noChangeArrowheads="1"/>
                </p:cNvSpPr>
                <p:nvPr/>
              </p:nvSpPr>
              <p:spPr bwMode="auto">
                <a:xfrm rot="671181">
                  <a:off x="4426" y="387"/>
                  <a:ext cx="192" cy="192"/>
                </a:xfrm>
                <a:prstGeom prst="ellipse">
                  <a:avLst/>
                </a:prstGeom>
                <a:solidFill>
                  <a:srgbClr val="FF0000"/>
                </a:solidFill>
                <a:ln w="9525">
                  <a:solidFill>
                    <a:srgbClr val="990099"/>
                  </a:solidFill>
                  <a:round/>
                  <a:headEnd/>
                  <a:tailEnd/>
                </a:ln>
              </p:spPr>
              <p:txBody>
                <a:bodyPr wrap="none" anchor="ctr"/>
                <a:lstStyle/>
                <a:p>
                  <a:endParaRPr lang="en-US"/>
                </a:p>
              </p:txBody>
            </p:sp>
            <p:sp>
              <p:nvSpPr>
                <p:cNvPr id="16420" name="Oval 21"/>
                <p:cNvSpPr>
                  <a:spLocks noChangeArrowheads="1"/>
                </p:cNvSpPr>
                <p:nvPr/>
              </p:nvSpPr>
              <p:spPr bwMode="auto">
                <a:xfrm rot="671181">
                  <a:off x="4229" y="393"/>
                  <a:ext cx="192" cy="192"/>
                </a:xfrm>
                <a:prstGeom prst="ellipse">
                  <a:avLst/>
                </a:prstGeom>
                <a:solidFill>
                  <a:srgbClr val="FF0000"/>
                </a:solidFill>
                <a:ln w="9525">
                  <a:solidFill>
                    <a:srgbClr val="990099"/>
                  </a:solidFill>
                  <a:round/>
                  <a:headEnd/>
                  <a:tailEnd/>
                </a:ln>
              </p:spPr>
              <p:txBody>
                <a:bodyPr wrap="none" anchor="ctr"/>
                <a:lstStyle/>
                <a:p>
                  <a:endParaRPr lang="en-US"/>
                </a:p>
              </p:txBody>
            </p:sp>
            <p:sp>
              <p:nvSpPr>
                <p:cNvPr id="16421" name="Oval 22"/>
                <p:cNvSpPr>
                  <a:spLocks noChangeArrowheads="1"/>
                </p:cNvSpPr>
                <p:nvPr/>
              </p:nvSpPr>
              <p:spPr bwMode="auto">
                <a:xfrm rot="671181">
                  <a:off x="4159" y="210"/>
                  <a:ext cx="192" cy="192"/>
                </a:xfrm>
                <a:prstGeom prst="ellipse">
                  <a:avLst/>
                </a:prstGeom>
                <a:solidFill>
                  <a:srgbClr val="FF0000"/>
                </a:solidFill>
                <a:ln w="9525">
                  <a:solidFill>
                    <a:srgbClr val="990099"/>
                  </a:solidFill>
                  <a:round/>
                  <a:headEnd/>
                  <a:tailEnd/>
                </a:ln>
              </p:spPr>
              <p:txBody>
                <a:bodyPr wrap="none" anchor="ctr"/>
                <a:lstStyle/>
                <a:p>
                  <a:endParaRPr lang="en-US"/>
                </a:p>
              </p:txBody>
            </p:sp>
            <p:sp>
              <p:nvSpPr>
                <p:cNvPr id="16422" name="Oval 23"/>
                <p:cNvSpPr>
                  <a:spLocks noChangeArrowheads="1"/>
                </p:cNvSpPr>
                <p:nvPr/>
              </p:nvSpPr>
              <p:spPr bwMode="auto">
                <a:xfrm rot="671181">
                  <a:off x="4315" y="94"/>
                  <a:ext cx="192" cy="192"/>
                </a:xfrm>
                <a:prstGeom prst="ellipse">
                  <a:avLst/>
                </a:prstGeom>
                <a:solidFill>
                  <a:srgbClr val="FF0000"/>
                </a:solidFill>
                <a:ln w="9525">
                  <a:solidFill>
                    <a:srgbClr val="990099"/>
                  </a:solidFill>
                  <a:round/>
                  <a:headEnd/>
                  <a:tailEnd/>
                </a:ln>
              </p:spPr>
              <p:txBody>
                <a:bodyPr wrap="none" anchor="ctr"/>
                <a:lstStyle/>
                <a:p>
                  <a:endParaRPr lang="en-US"/>
                </a:p>
              </p:txBody>
            </p:sp>
          </p:grpSp>
          <p:sp>
            <p:nvSpPr>
              <p:cNvPr id="16417" name="Oval 24"/>
              <p:cNvSpPr>
                <a:spLocks noChangeArrowheads="1"/>
              </p:cNvSpPr>
              <p:nvPr/>
            </p:nvSpPr>
            <p:spPr bwMode="auto">
              <a:xfrm rot="671181">
                <a:off x="4261" y="181"/>
                <a:ext cx="336" cy="336"/>
              </a:xfrm>
              <a:prstGeom prst="ellipse">
                <a:avLst/>
              </a:prstGeom>
              <a:solidFill>
                <a:srgbClr val="F7F725"/>
              </a:solidFill>
              <a:ln w="9525">
                <a:solidFill>
                  <a:srgbClr val="990099"/>
                </a:solidFill>
                <a:round/>
                <a:headEnd/>
                <a:tailEnd/>
              </a:ln>
            </p:spPr>
            <p:txBody>
              <a:bodyPr wrap="none" anchor="ctr"/>
              <a:lstStyle/>
              <a:p>
                <a:endParaRPr lang="en-US"/>
              </a:p>
            </p:txBody>
          </p:sp>
        </p:grpSp>
        <p:sp>
          <p:nvSpPr>
            <p:cNvPr id="16415" name="Text Box 25"/>
            <p:cNvSpPr txBox="1">
              <a:spLocks noChangeArrowheads="1"/>
            </p:cNvSpPr>
            <p:nvPr/>
          </p:nvSpPr>
          <p:spPr bwMode="auto">
            <a:xfrm>
              <a:off x="2448" y="2016"/>
              <a:ext cx="912"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2800" b="1" dirty="0">
                  <a:solidFill>
                    <a:srgbClr val="FF0000"/>
                  </a:solidFill>
                </a:rPr>
                <a:t>Lao </a:t>
              </a:r>
              <a:r>
                <a:rPr lang="en-US" sz="2800" b="1" dirty="0" err="1">
                  <a:solidFill>
                    <a:srgbClr val="FF0000"/>
                  </a:solidFill>
                </a:rPr>
                <a:t>động</a:t>
              </a:r>
              <a:endParaRPr lang="en-US" sz="2800" b="1" dirty="0">
                <a:solidFill>
                  <a:srgbClr val="FF0000"/>
                </a:solidFill>
              </a:endParaRPr>
            </a:p>
          </p:txBody>
        </p:sp>
      </p:grpSp>
      <p:grpSp>
        <p:nvGrpSpPr>
          <p:cNvPr id="5" name="Group 31"/>
          <p:cNvGrpSpPr>
            <a:grpSpLocks/>
          </p:cNvGrpSpPr>
          <p:nvPr/>
        </p:nvGrpSpPr>
        <p:grpSpPr bwMode="auto">
          <a:xfrm rot="-1256650">
            <a:off x="5551097" y="1070623"/>
            <a:ext cx="3902718" cy="1783556"/>
            <a:chOff x="2936" y="666"/>
            <a:chExt cx="2479" cy="1156"/>
          </a:xfrm>
        </p:grpSpPr>
        <p:grpSp>
          <p:nvGrpSpPr>
            <p:cNvPr id="16409" name="Group 32"/>
            <p:cNvGrpSpPr>
              <a:grpSpLocks/>
            </p:cNvGrpSpPr>
            <p:nvPr/>
          </p:nvGrpSpPr>
          <p:grpSpPr bwMode="auto">
            <a:xfrm rot="1002962">
              <a:off x="3031" y="666"/>
              <a:ext cx="2384" cy="1156"/>
              <a:chOff x="2887" y="279"/>
              <a:chExt cx="3122" cy="1710"/>
            </a:xfrm>
          </p:grpSpPr>
          <p:sp>
            <p:nvSpPr>
              <p:cNvPr id="16411" name="AutoShape 33"/>
              <p:cNvSpPr>
                <a:spLocks noChangeArrowheads="1"/>
              </p:cNvSpPr>
              <p:nvPr/>
            </p:nvSpPr>
            <p:spPr bwMode="auto">
              <a:xfrm>
                <a:off x="2887" y="279"/>
                <a:ext cx="2853" cy="1710"/>
              </a:xfrm>
              <a:prstGeom prst="wedgeEllipseCallout">
                <a:avLst>
                  <a:gd name="adj1" fmla="val -36593"/>
                  <a:gd name="adj2" fmla="val 43648"/>
                </a:avLst>
              </a:prstGeom>
              <a:gradFill rotWithShape="1">
                <a:gsLst>
                  <a:gs pos="0">
                    <a:srgbClr val="FFFFFF"/>
                  </a:gs>
                  <a:gs pos="100000">
                    <a:srgbClr val="D600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atin typeface="Arial" charset="0"/>
                </a:endParaRPr>
              </a:p>
            </p:txBody>
          </p:sp>
          <p:sp>
            <p:nvSpPr>
              <p:cNvPr id="16412" name="AutoShape 34"/>
              <p:cNvSpPr>
                <a:spLocks noChangeArrowheads="1"/>
              </p:cNvSpPr>
              <p:nvPr/>
            </p:nvSpPr>
            <p:spPr bwMode="auto">
              <a:xfrm rot="10661917">
                <a:off x="3291" y="909"/>
                <a:ext cx="1460" cy="808"/>
              </a:xfrm>
              <a:prstGeom prst="wedgeEllipseCallout">
                <a:avLst>
                  <a:gd name="adj1" fmla="val -28889"/>
                  <a:gd name="adj2" fmla="val 29431"/>
                </a:avLst>
              </a:prstGeom>
              <a:gradFill rotWithShape="1">
                <a:gsLst>
                  <a:gs pos="0">
                    <a:srgbClr val="B3FFB3"/>
                  </a:gs>
                  <a:gs pos="100000">
                    <a:srgbClr val="FF66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p>
                <a:pPr algn="ctr"/>
                <a:endParaRPr lang="en-US">
                  <a:latin typeface="Arial" charset="0"/>
                </a:endParaRPr>
              </a:p>
            </p:txBody>
          </p:sp>
          <p:sp>
            <p:nvSpPr>
              <p:cNvPr id="12318" name="Text Box 35"/>
              <p:cNvSpPr txBox="1">
                <a:spLocks noChangeArrowheads="1"/>
              </p:cNvSpPr>
              <p:nvPr/>
            </p:nvSpPr>
            <p:spPr bwMode="auto">
              <a:xfrm rot="324975">
                <a:off x="3046" y="671"/>
                <a:ext cx="2963" cy="915"/>
              </a:xfrm>
              <a:prstGeom prst="rect">
                <a:avLst/>
              </a:prstGeom>
              <a:noFill/>
              <a:ln w="9525">
                <a:noFill/>
                <a:miter lim="800000"/>
                <a:headEnd/>
                <a:tailEnd/>
              </a:ln>
            </p:spPr>
            <p:txBody>
              <a:bodyPr wrap="square">
                <a:spAutoFit/>
              </a:bodyPr>
              <a:lstStyle/>
              <a:p>
                <a:pPr>
                  <a:spcBef>
                    <a:spcPct val="50000"/>
                  </a:spcBef>
                  <a:defRPr/>
                </a:pPr>
                <a:r>
                  <a:rPr lang="en-US" sz="2800" b="1" dirty="0" err="1">
                    <a:solidFill>
                      <a:srgbClr val="0000CC"/>
                    </a:solidFill>
                    <a:latin typeface="Arial" pitchFamily="34" charset="0"/>
                    <a:cs typeface="Arial" pitchFamily="34" charset="0"/>
                  </a:rPr>
                  <a:t>Đem</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lại</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cuộc</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sống</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ấm</a:t>
                </a:r>
                <a:r>
                  <a:rPr lang="en-US" sz="2800" b="1" dirty="0">
                    <a:solidFill>
                      <a:srgbClr val="0000CC"/>
                    </a:solidFill>
                    <a:latin typeface="Arial" pitchFamily="34" charset="0"/>
                    <a:cs typeface="Arial" pitchFamily="34" charset="0"/>
                  </a:rPr>
                  <a:t> no, </a:t>
                </a:r>
                <a:r>
                  <a:rPr lang="en-US" sz="2800" b="1" dirty="0" err="1">
                    <a:solidFill>
                      <a:srgbClr val="0000CC"/>
                    </a:solidFill>
                    <a:latin typeface="Arial" pitchFamily="34" charset="0"/>
                    <a:cs typeface="Arial" pitchFamily="34" charset="0"/>
                  </a:rPr>
                  <a:t>hạnh</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phúc</a:t>
                </a:r>
                <a:endParaRPr lang="en-US" sz="2800" b="1" dirty="0">
                  <a:solidFill>
                    <a:srgbClr val="0000CC"/>
                  </a:solidFill>
                  <a:latin typeface="Arial" pitchFamily="34" charset="0"/>
                  <a:cs typeface="Arial" pitchFamily="34" charset="0"/>
                </a:endParaRPr>
              </a:p>
            </p:txBody>
          </p:sp>
        </p:grpSp>
        <p:sp>
          <p:nvSpPr>
            <p:cNvPr id="11289" name="AutoShape 36"/>
            <p:cNvSpPr>
              <a:spLocks noChangeArrowheads="1"/>
            </p:cNvSpPr>
            <p:nvPr/>
          </p:nvSpPr>
          <p:spPr bwMode="auto">
            <a:xfrm rot="567920">
              <a:off x="2936" y="1093"/>
              <a:ext cx="343"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401 w 21600"/>
                <a:gd name="T13" fmla="*/ 5369 h 21600"/>
                <a:gd name="T14" fmla="*/ 18892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a:defRPr/>
              </a:pPr>
              <a:endParaRPr lang="en-US"/>
            </a:p>
          </p:txBody>
        </p:sp>
      </p:grpSp>
      <p:grpSp>
        <p:nvGrpSpPr>
          <p:cNvPr id="7" name="Group 37"/>
          <p:cNvGrpSpPr>
            <a:grpSpLocks/>
          </p:cNvGrpSpPr>
          <p:nvPr/>
        </p:nvGrpSpPr>
        <p:grpSpPr bwMode="auto">
          <a:xfrm rot="1664842">
            <a:off x="503239" y="415529"/>
            <a:ext cx="5667375" cy="1153715"/>
            <a:chOff x="667" y="765"/>
            <a:chExt cx="2939" cy="969"/>
          </a:xfrm>
        </p:grpSpPr>
        <p:grpSp>
          <p:nvGrpSpPr>
            <p:cNvPr id="16403" name="Group 38"/>
            <p:cNvGrpSpPr>
              <a:grpSpLocks/>
            </p:cNvGrpSpPr>
            <p:nvPr/>
          </p:nvGrpSpPr>
          <p:grpSpPr bwMode="auto">
            <a:xfrm rot="-1875983">
              <a:off x="667" y="765"/>
              <a:ext cx="2939" cy="969"/>
              <a:chOff x="-1077" y="509"/>
              <a:chExt cx="4093" cy="1891"/>
            </a:xfrm>
          </p:grpSpPr>
          <p:sp>
            <p:nvSpPr>
              <p:cNvPr id="16405" name="AutoShape 39"/>
              <p:cNvSpPr>
                <a:spLocks noChangeArrowheads="1"/>
              </p:cNvSpPr>
              <p:nvPr/>
            </p:nvSpPr>
            <p:spPr bwMode="auto">
              <a:xfrm>
                <a:off x="0" y="1728"/>
                <a:ext cx="1200" cy="672"/>
              </a:xfrm>
              <a:prstGeom prst="cloudCallout">
                <a:avLst>
                  <a:gd name="adj1" fmla="val 45333"/>
                  <a:gd name="adj2" fmla="val -121431"/>
                </a:avLst>
              </a:prstGeom>
              <a:gradFill rotWithShape="1">
                <a:gsLst>
                  <a:gs pos="0">
                    <a:schemeClr val="bg1"/>
                  </a:gs>
                  <a:gs pos="100000">
                    <a:srgbClr val="70CA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latin typeface="Arial" charset="0"/>
                </a:endParaRPr>
              </a:p>
            </p:txBody>
          </p:sp>
          <p:grpSp>
            <p:nvGrpSpPr>
              <p:cNvPr id="16406" name="Group 40"/>
              <p:cNvGrpSpPr>
                <a:grpSpLocks/>
              </p:cNvGrpSpPr>
              <p:nvPr/>
            </p:nvGrpSpPr>
            <p:grpSpPr bwMode="auto">
              <a:xfrm>
                <a:off x="-1077" y="509"/>
                <a:ext cx="4093" cy="1634"/>
                <a:chOff x="-693" y="125"/>
                <a:chExt cx="4093" cy="1634"/>
              </a:xfrm>
            </p:grpSpPr>
            <p:sp>
              <p:nvSpPr>
                <p:cNvPr id="16407" name="AutoShape 41"/>
                <p:cNvSpPr>
                  <a:spLocks noChangeArrowheads="1"/>
                </p:cNvSpPr>
                <p:nvPr/>
              </p:nvSpPr>
              <p:spPr bwMode="auto">
                <a:xfrm>
                  <a:off x="-693" y="125"/>
                  <a:ext cx="4093" cy="1634"/>
                </a:xfrm>
                <a:prstGeom prst="cloudCallout">
                  <a:avLst>
                    <a:gd name="adj1" fmla="val 4056"/>
                    <a:gd name="adj2" fmla="val 33787"/>
                  </a:avLst>
                </a:prstGeom>
                <a:gradFill rotWithShape="1">
                  <a:gsLst>
                    <a:gs pos="0">
                      <a:schemeClr val="hlink"/>
                    </a:gs>
                    <a:gs pos="100000">
                      <a:srgbClr val="ADF1AF">
                        <a:alpha val="82999"/>
                      </a:srgbClr>
                    </a:gs>
                  </a:gsLst>
                  <a:lin ang="5400000" scaled="1"/>
                </a:gradFill>
                <a:ln w="9525">
                  <a:solidFill>
                    <a:schemeClr val="tx1"/>
                  </a:solidFill>
                  <a:round/>
                  <a:headEnd/>
                  <a:tailEnd/>
                </a:ln>
              </p:spPr>
              <p:txBody>
                <a:bodyPr/>
                <a:lstStyle/>
                <a:p>
                  <a:pPr algn="ctr"/>
                  <a:endParaRPr lang="en-US">
                    <a:latin typeface="Arial" charset="0"/>
                  </a:endParaRPr>
                </a:p>
              </p:txBody>
            </p:sp>
            <p:sp>
              <p:nvSpPr>
                <p:cNvPr id="12313" name="Text Box 42"/>
                <p:cNvSpPr txBox="1">
                  <a:spLocks noChangeArrowheads="1"/>
                </p:cNvSpPr>
                <p:nvPr/>
              </p:nvSpPr>
              <p:spPr bwMode="auto">
                <a:xfrm>
                  <a:off x="-141" y="404"/>
                  <a:ext cx="3256" cy="858"/>
                </a:xfrm>
                <a:prstGeom prst="rect">
                  <a:avLst/>
                </a:prstGeom>
                <a:noFill/>
                <a:ln w="9525">
                  <a:noFill/>
                  <a:miter lim="800000"/>
                  <a:headEnd/>
                  <a:tailEnd/>
                </a:ln>
              </p:spPr>
              <p:txBody>
                <a:bodyPr>
                  <a:spAutoFit/>
                </a:bodyPr>
                <a:lstStyle/>
                <a:p>
                  <a:pPr algn="ctr">
                    <a:spcBef>
                      <a:spcPct val="50000"/>
                    </a:spcBef>
                    <a:defRPr/>
                  </a:pPr>
                  <a:r>
                    <a:rPr lang="en-US" sz="2800" b="1" dirty="0" err="1">
                      <a:solidFill>
                        <a:srgbClr val="0000CC"/>
                      </a:solidFill>
                      <a:latin typeface="Arial" pitchFamily="34" charset="0"/>
                      <a:cs typeface="Arial" pitchFamily="34" charset="0"/>
                    </a:rPr>
                    <a:t>Tạo</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ra</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của</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cải</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vật</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chất</a:t>
                  </a:r>
                  <a:endParaRPr lang="en-US" sz="2800" b="1" dirty="0">
                    <a:solidFill>
                      <a:srgbClr val="0000CC"/>
                    </a:solidFill>
                    <a:latin typeface="Arial" pitchFamily="34" charset="0"/>
                    <a:cs typeface="Arial" pitchFamily="34" charset="0"/>
                  </a:endParaRPr>
                </a:p>
              </p:txBody>
            </p:sp>
          </p:grpSp>
        </p:grpSp>
        <p:sp>
          <p:nvSpPr>
            <p:cNvPr id="11283" name="AutoShape 43"/>
            <p:cNvSpPr>
              <a:spLocks noChangeArrowheads="1"/>
            </p:cNvSpPr>
            <p:nvPr/>
          </p:nvSpPr>
          <p:spPr bwMode="auto">
            <a:xfrm rot="-7518889">
              <a:off x="2360" y="1465"/>
              <a:ext cx="336"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a:defRPr/>
              </a:pPr>
              <a:endParaRPr lang="en-US"/>
            </a:p>
          </p:txBody>
        </p:sp>
      </p:grpSp>
      <p:grpSp>
        <p:nvGrpSpPr>
          <p:cNvPr id="10" name="Group 44"/>
          <p:cNvGrpSpPr>
            <a:grpSpLocks/>
          </p:cNvGrpSpPr>
          <p:nvPr/>
        </p:nvGrpSpPr>
        <p:grpSpPr bwMode="auto">
          <a:xfrm>
            <a:off x="1447801" y="2909886"/>
            <a:ext cx="5927725" cy="1412098"/>
            <a:chOff x="1638" y="2798"/>
            <a:chExt cx="2200" cy="960"/>
          </a:xfrm>
        </p:grpSpPr>
        <p:sp>
          <p:nvSpPr>
            <p:cNvPr id="11278" name="AutoShape 45"/>
            <p:cNvSpPr>
              <a:spLocks noChangeArrowheads="1"/>
            </p:cNvSpPr>
            <p:nvPr/>
          </p:nvSpPr>
          <p:spPr bwMode="auto">
            <a:xfrm rot="5183167" flipH="1">
              <a:off x="2430" y="3006"/>
              <a:ext cx="584" cy="16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292 w 21600"/>
                <a:gd name="T13" fmla="*/ 5432 h 21600"/>
                <a:gd name="T14" fmla="*/ 18863 w 21600"/>
                <a:gd name="T15" fmla="*/ 1616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a:defRPr/>
              </a:pPr>
              <a:endParaRPr lang="en-US"/>
            </a:p>
          </p:txBody>
        </p:sp>
        <p:grpSp>
          <p:nvGrpSpPr>
            <p:cNvPr id="16400" name="Group 46"/>
            <p:cNvGrpSpPr>
              <a:grpSpLocks/>
            </p:cNvGrpSpPr>
            <p:nvPr/>
          </p:nvGrpSpPr>
          <p:grpSpPr bwMode="auto">
            <a:xfrm>
              <a:off x="1638" y="3069"/>
              <a:ext cx="2200" cy="689"/>
              <a:chOff x="1252" y="2990"/>
              <a:chExt cx="2612" cy="1561"/>
            </a:xfrm>
          </p:grpSpPr>
          <p:sp>
            <p:nvSpPr>
              <p:cNvPr id="49199" name="AutoShape 47"/>
              <p:cNvSpPr>
                <a:spLocks noChangeArrowheads="1"/>
              </p:cNvSpPr>
              <p:nvPr/>
            </p:nvSpPr>
            <p:spPr bwMode="auto">
              <a:xfrm>
                <a:off x="1252" y="2990"/>
                <a:ext cx="2612" cy="1330"/>
              </a:xfrm>
              <a:prstGeom prst="cloudCallout">
                <a:avLst>
                  <a:gd name="adj1" fmla="val -34741"/>
                  <a:gd name="adj2" fmla="val 35500"/>
                </a:avLst>
              </a:prstGeom>
              <a:gradFill rotWithShape="1">
                <a:gsLst>
                  <a:gs pos="0">
                    <a:srgbClr val="E93909"/>
                  </a:gs>
                  <a:gs pos="50000">
                    <a:schemeClr val="bg1"/>
                  </a:gs>
                  <a:gs pos="100000">
                    <a:srgbClr val="E93909"/>
                  </a:gs>
                </a:gsLst>
                <a:lin ang="18900000" scaled="1"/>
              </a:gradFill>
              <a:ln w="9525">
                <a:solidFill>
                  <a:schemeClr val="tx1"/>
                </a:solidFill>
                <a:round/>
                <a:headEnd/>
                <a:tailEnd/>
              </a:ln>
              <a:effectLst/>
            </p:spPr>
            <p:txBody>
              <a:bodyPr/>
              <a:lstStyle/>
              <a:p>
                <a:pPr algn="ctr">
                  <a:defRPr/>
                </a:pPr>
                <a:endParaRPr lang="en-US">
                  <a:latin typeface="Arial" charset="0"/>
                </a:endParaRPr>
              </a:p>
            </p:txBody>
          </p:sp>
          <p:sp>
            <p:nvSpPr>
              <p:cNvPr id="16402" name="Text Box 48"/>
              <p:cNvSpPr txBox="1">
                <a:spLocks noChangeArrowheads="1"/>
              </p:cNvSpPr>
              <p:nvPr/>
            </p:nvSpPr>
            <p:spPr bwMode="auto">
              <a:xfrm>
                <a:off x="1520" y="3081"/>
                <a:ext cx="2284"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2800" b="1" dirty="0" err="1">
                    <a:solidFill>
                      <a:srgbClr val="0000CC"/>
                    </a:solidFill>
                  </a:rPr>
                  <a:t>Tham</a:t>
                </a:r>
                <a:r>
                  <a:rPr lang="en-US" sz="2800" b="1" dirty="0">
                    <a:solidFill>
                      <a:srgbClr val="0000CC"/>
                    </a:solidFill>
                  </a:rPr>
                  <a:t> </a:t>
                </a:r>
                <a:r>
                  <a:rPr lang="en-US" sz="2800" b="1" dirty="0" err="1">
                    <a:solidFill>
                      <a:srgbClr val="0000CC"/>
                    </a:solidFill>
                  </a:rPr>
                  <a:t>gia</a:t>
                </a:r>
                <a:r>
                  <a:rPr lang="en-US" sz="2800" b="1" dirty="0">
                    <a:solidFill>
                      <a:srgbClr val="0000CC"/>
                    </a:solidFill>
                  </a:rPr>
                  <a:t> </a:t>
                </a:r>
                <a:r>
                  <a:rPr lang="en-US" sz="2800" b="1" dirty="0" err="1">
                    <a:solidFill>
                      <a:srgbClr val="0000CC"/>
                    </a:solidFill>
                  </a:rPr>
                  <a:t>lao</a:t>
                </a:r>
                <a:r>
                  <a:rPr lang="en-US" sz="2800" b="1" dirty="0">
                    <a:solidFill>
                      <a:srgbClr val="0000CC"/>
                    </a:solidFill>
                  </a:rPr>
                  <a:t> </a:t>
                </a:r>
                <a:r>
                  <a:rPr lang="en-US" sz="2800" b="1" dirty="0" err="1">
                    <a:solidFill>
                      <a:srgbClr val="0000CC"/>
                    </a:solidFill>
                  </a:rPr>
                  <a:t>động</a:t>
                </a:r>
                <a:r>
                  <a:rPr lang="en-US" sz="2800" b="1" dirty="0">
                    <a:solidFill>
                      <a:srgbClr val="0000CC"/>
                    </a:solidFill>
                  </a:rPr>
                  <a:t> </a:t>
                </a:r>
                <a:r>
                  <a:rPr lang="en-US" sz="2800" b="1" dirty="0" err="1">
                    <a:solidFill>
                      <a:srgbClr val="0000CC"/>
                    </a:solidFill>
                  </a:rPr>
                  <a:t>phù</a:t>
                </a:r>
                <a:r>
                  <a:rPr lang="en-US" sz="2800" b="1" dirty="0">
                    <a:solidFill>
                      <a:srgbClr val="0000CC"/>
                    </a:solidFill>
                  </a:rPr>
                  <a:t> </a:t>
                </a:r>
                <a:r>
                  <a:rPr lang="en-US" sz="2800" b="1" dirty="0" err="1">
                    <a:solidFill>
                      <a:srgbClr val="0000CC"/>
                    </a:solidFill>
                  </a:rPr>
                  <a:t>hợp</a:t>
                </a:r>
                <a:r>
                  <a:rPr lang="en-US" sz="2800" b="1" dirty="0">
                    <a:solidFill>
                      <a:srgbClr val="0000CC"/>
                    </a:solidFill>
                  </a:rPr>
                  <a:t> </a:t>
                </a:r>
                <a:r>
                  <a:rPr lang="en-US" sz="2800" b="1" dirty="0" err="1">
                    <a:solidFill>
                      <a:srgbClr val="0000CC"/>
                    </a:solidFill>
                  </a:rPr>
                  <a:t>với</a:t>
                </a:r>
                <a:r>
                  <a:rPr lang="en-US" sz="2800" b="1" dirty="0">
                    <a:solidFill>
                      <a:srgbClr val="0000CC"/>
                    </a:solidFill>
                  </a:rPr>
                  <a:t> </a:t>
                </a:r>
                <a:r>
                  <a:rPr lang="en-US" sz="2800" b="1" dirty="0" err="1">
                    <a:solidFill>
                      <a:srgbClr val="0000CC"/>
                    </a:solidFill>
                  </a:rPr>
                  <a:t>khả</a:t>
                </a:r>
                <a:r>
                  <a:rPr lang="en-US" sz="2800" b="1" dirty="0">
                    <a:solidFill>
                      <a:srgbClr val="0000CC"/>
                    </a:solidFill>
                  </a:rPr>
                  <a:t> </a:t>
                </a:r>
                <a:r>
                  <a:rPr lang="en-US" sz="2800" b="1" dirty="0" err="1">
                    <a:solidFill>
                      <a:srgbClr val="0000CC"/>
                    </a:solidFill>
                  </a:rPr>
                  <a:t>năng</a:t>
                </a:r>
                <a:r>
                  <a:rPr lang="en-US" sz="2800" b="1" dirty="0">
                    <a:solidFill>
                      <a:srgbClr val="0000CC"/>
                    </a:solidFill>
                  </a:rPr>
                  <a:t> </a:t>
                </a:r>
                <a:r>
                  <a:rPr lang="en-US" sz="2800" b="1" dirty="0" err="1">
                    <a:solidFill>
                      <a:srgbClr val="0000CC"/>
                    </a:solidFill>
                  </a:rPr>
                  <a:t>của</a:t>
                </a:r>
                <a:r>
                  <a:rPr lang="en-US" sz="2800" b="1" dirty="0">
                    <a:solidFill>
                      <a:srgbClr val="0000CC"/>
                    </a:solidFill>
                  </a:rPr>
                  <a:t> </a:t>
                </a:r>
                <a:r>
                  <a:rPr lang="en-US" sz="2800" b="1" dirty="0" err="1">
                    <a:solidFill>
                      <a:srgbClr val="0000CC"/>
                    </a:solidFill>
                  </a:rPr>
                  <a:t>mình</a:t>
                </a:r>
                <a:endParaRPr lang="en-US" sz="2800" b="1" dirty="0">
                  <a:solidFill>
                    <a:srgbClr val="0000CC"/>
                  </a:solidFill>
                </a:endParaRPr>
              </a:p>
            </p:txBody>
          </p:sp>
        </p:grpSp>
      </p:grpSp>
      <p:grpSp>
        <p:nvGrpSpPr>
          <p:cNvPr id="12" name="Group 49"/>
          <p:cNvGrpSpPr>
            <a:grpSpLocks/>
          </p:cNvGrpSpPr>
          <p:nvPr/>
        </p:nvGrpSpPr>
        <p:grpSpPr bwMode="auto">
          <a:xfrm>
            <a:off x="0" y="2228850"/>
            <a:ext cx="3581400" cy="800100"/>
            <a:chOff x="144" y="2256"/>
            <a:chExt cx="2208" cy="672"/>
          </a:xfrm>
        </p:grpSpPr>
        <p:grpSp>
          <p:nvGrpSpPr>
            <p:cNvPr id="16393" name="Group 50"/>
            <p:cNvGrpSpPr>
              <a:grpSpLocks/>
            </p:cNvGrpSpPr>
            <p:nvPr/>
          </p:nvGrpSpPr>
          <p:grpSpPr bwMode="auto">
            <a:xfrm>
              <a:off x="144" y="2256"/>
              <a:ext cx="1776" cy="672"/>
              <a:chOff x="134" y="2164"/>
              <a:chExt cx="1776" cy="672"/>
            </a:xfrm>
          </p:grpSpPr>
          <p:sp>
            <p:nvSpPr>
              <p:cNvPr id="16395" name="Oval 51"/>
              <p:cNvSpPr>
                <a:spLocks noChangeArrowheads="1"/>
              </p:cNvSpPr>
              <p:nvPr/>
            </p:nvSpPr>
            <p:spPr bwMode="gray">
              <a:xfrm rot="5400000">
                <a:off x="614" y="2340"/>
                <a:ext cx="672" cy="320"/>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6396" name="Oval 52"/>
              <p:cNvSpPr>
                <a:spLocks noChangeArrowheads="1"/>
              </p:cNvSpPr>
              <p:nvPr/>
            </p:nvSpPr>
            <p:spPr bwMode="gray">
              <a:xfrm rot="5400000">
                <a:off x="657" y="2341"/>
                <a:ext cx="585" cy="320"/>
              </a:xfrm>
              <a:prstGeom prst="ellipse">
                <a:avLst/>
              </a:prstGeom>
              <a:solidFill>
                <a:srgbClr val="FFFFFF"/>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6397" name="Oval 53"/>
              <p:cNvSpPr>
                <a:spLocks noChangeArrowheads="1"/>
              </p:cNvSpPr>
              <p:nvPr/>
            </p:nvSpPr>
            <p:spPr bwMode="gray">
              <a:xfrm rot="5400000">
                <a:off x="687" y="2341"/>
                <a:ext cx="526" cy="320"/>
              </a:xfrm>
              <a:prstGeom prst="ellipse">
                <a:avLst/>
              </a:prstGeom>
              <a:gradFill rotWithShape="1">
                <a:gsLst>
                  <a:gs pos="0">
                    <a:srgbClr val="66FF66"/>
                  </a:gs>
                  <a:gs pos="100000">
                    <a:srgbClr val="00FF00"/>
                  </a:gs>
                </a:gsLst>
                <a:lin ang="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6398" name="Rectangle 54"/>
              <p:cNvSpPr>
                <a:spLocks noChangeArrowheads="1"/>
              </p:cNvSpPr>
              <p:nvPr/>
            </p:nvSpPr>
            <p:spPr bwMode="gray">
              <a:xfrm>
                <a:off x="134" y="2308"/>
                <a:ext cx="177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err="1">
                    <a:solidFill>
                      <a:srgbClr val="FF0000"/>
                    </a:solidFill>
                    <a:latin typeface="Arial" charset="0"/>
                  </a:rPr>
                  <a:t>Yêu</a:t>
                </a:r>
                <a:r>
                  <a:rPr lang="en-US" sz="2800" b="1" dirty="0">
                    <a:solidFill>
                      <a:srgbClr val="FF0000"/>
                    </a:solidFill>
                    <a:latin typeface="Arial" charset="0"/>
                  </a:rPr>
                  <a:t> </a:t>
                </a:r>
                <a:r>
                  <a:rPr lang="en-US" sz="2800" b="1" dirty="0" err="1">
                    <a:solidFill>
                      <a:srgbClr val="FF0000"/>
                    </a:solidFill>
                    <a:latin typeface="Arial" charset="0"/>
                  </a:rPr>
                  <a:t>lao</a:t>
                </a:r>
                <a:r>
                  <a:rPr lang="en-US" sz="2800" b="1" dirty="0">
                    <a:solidFill>
                      <a:srgbClr val="FF0000"/>
                    </a:solidFill>
                    <a:latin typeface="Arial" charset="0"/>
                  </a:rPr>
                  <a:t> </a:t>
                </a:r>
                <a:r>
                  <a:rPr lang="en-US" sz="2800" b="1" dirty="0" err="1">
                    <a:solidFill>
                      <a:srgbClr val="FF0000"/>
                    </a:solidFill>
                    <a:latin typeface="Arial" charset="0"/>
                  </a:rPr>
                  <a:t>động</a:t>
                </a:r>
                <a:endParaRPr lang="en-US" sz="2800" b="1" dirty="0">
                  <a:solidFill>
                    <a:srgbClr val="FF0000"/>
                  </a:solidFill>
                  <a:latin typeface="Arial" charset="0"/>
                </a:endParaRPr>
              </a:p>
            </p:txBody>
          </p:sp>
        </p:grpSp>
        <p:sp>
          <p:nvSpPr>
            <p:cNvPr id="11273" name="AutoShape 55"/>
            <p:cNvSpPr>
              <a:spLocks noChangeArrowheads="1"/>
            </p:cNvSpPr>
            <p:nvPr/>
          </p:nvSpPr>
          <p:spPr bwMode="auto">
            <a:xfrm rot="-498394">
              <a:off x="1824" y="2400"/>
              <a:ext cx="528"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6392" name="Rectangle 56"/>
          <p:cNvSpPr>
            <a:spLocks noChangeArrowheads="1"/>
          </p:cNvSpPr>
          <p:nvPr/>
        </p:nvSpPr>
        <p:spPr bwMode="auto">
          <a:xfrm>
            <a:off x="0" y="0"/>
            <a:ext cx="9144000" cy="5143500"/>
          </a:xfrm>
          <a:prstGeom prst="rect">
            <a:avLst/>
          </a:prstGeom>
          <a:noFill/>
          <a:ln w="76200">
            <a:pattFill prst="pct80">
              <a:fgClr>
                <a:srgbClr val="0000CC"/>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4381500"/>
            <a:ext cx="609600" cy="609600"/>
          </a:xfrm>
          <a:prstGeom prst="rect">
            <a:avLst/>
          </a:prstGeom>
        </p:spPr>
      </p:pic>
    </p:spTree>
    <p:custDataLst>
      <p:tags r:id="rId1"/>
    </p:custDataLst>
  </p:cSld>
  <p:clrMapOvr>
    <a:masterClrMapping/>
  </p:clrMapOvr>
  <p:transition spd="slow" advTm="601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violet.vn/uploads/thumbnails/370/thumbnails2/A013.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2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1"/>
          <p:cNvSpPr>
            <a:spLocks noChangeArrowheads="1"/>
          </p:cNvSpPr>
          <p:nvPr/>
        </p:nvSpPr>
        <p:spPr bwMode="auto">
          <a:xfrm>
            <a:off x="38100" y="133350"/>
            <a:ext cx="9144000"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dirty="0"/>
              <a:t>Làm việc thật là vui</a:t>
            </a:r>
            <a:endParaRPr lang="en-US" sz="2400" b="1" u="sng" dirty="0"/>
          </a:p>
        </p:txBody>
      </p:sp>
      <p:sp>
        <p:nvSpPr>
          <p:cNvPr id="17413" name="Rectangle 9"/>
          <p:cNvSpPr>
            <a:spLocks noChangeArrowheads="1"/>
          </p:cNvSpPr>
          <p:nvPr/>
        </p:nvSpPr>
        <p:spPr bwMode="auto">
          <a:xfrm>
            <a:off x="266700" y="742951"/>
            <a:ext cx="8610600" cy="40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dirty="0">
                <a:solidFill>
                  <a:schemeClr val="tx2"/>
                </a:solidFill>
              </a:rPr>
              <a:t>      </a:t>
            </a:r>
            <a:r>
              <a:rPr lang="en-US" sz="2400" b="1" dirty="0" err="1">
                <a:solidFill>
                  <a:srgbClr val="660066"/>
                </a:solidFill>
              </a:rPr>
              <a:t>Quanh</a:t>
            </a:r>
            <a:r>
              <a:rPr lang="en-US" sz="2400" b="1" dirty="0">
                <a:solidFill>
                  <a:srgbClr val="660066"/>
                </a:solidFill>
              </a:rPr>
              <a:t> ta, </a:t>
            </a:r>
            <a:r>
              <a:rPr lang="en-US" sz="2400" b="1" dirty="0" err="1">
                <a:solidFill>
                  <a:srgbClr val="660066"/>
                </a:solidFill>
              </a:rPr>
              <a:t>mọi</a:t>
            </a:r>
            <a:r>
              <a:rPr lang="en-US" sz="2400" b="1" dirty="0">
                <a:solidFill>
                  <a:srgbClr val="660066"/>
                </a:solidFill>
              </a:rPr>
              <a:t> </a:t>
            </a:r>
            <a:r>
              <a:rPr lang="en-US" sz="2400" b="1" dirty="0" err="1">
                <a:solidFill>
                  <a:srgbClr val="660066"/>
                </a:solidFill>
              </a:rPr>
              <a:t>vật</a:t>
            </a:r>
            <a:r>
              <a:rPr lang="en-US" sz="2400" b="1" dirty="0">
                <a:solidFill>
                  <a:srgbClr val="660066"/>
                </a:solidFill>
              </a:rPr>
              <a:t>, </a:t>
            </a:r>
            <a:r>
              <a:rPr lang="en-US" sz="2400" b="1" dirty="0" err="1">
                <a:solidFill>
                  <a:srgbClr val="660066"/>
                </a:solidFill>
              </a:rPr>
              <a:t>mọi</a:t>
            </a:r>
            <a:r>
              <a:rPr lang="en-US" sz="2400" b="1" dirty="0">
                <a:solidFill>
                  <a:srgbClr val="660066"/>
                </a:solidFill>
              </a:rPr>
              <a:t> </a:t>
            </a:r>
            <a:r>
              <a:rPr lang="en-US" sz="2400" b="1" dirty="0" err="1">
                <a:solidFill>
                  <a:srgbClr val="660066"/>
                </a:solidFill>
              </a:rPr>
              <a:t>người</a:t>
            </a:r>
            <a:r>
              <a:rPr lang="en-US" sz="2400" b="1" dirty="0">
                <a:solidFill>
                  <a:srgbClr val="660066"/>
                </a:solidFill>
              </a:rPr>
              <a:t> </a:t>
            </a:r>
            <a:r>
              <a:rPr lang="en-US" sz="2400" b="1" dirty="0" err="1">
                <a:solidFill>
                  <a:srgbClr val="660066"/>
                </a:solidFill>
              </a:rPr>
              <a:t>đều</a:t>
            </a:r>
            <a:r>
              <a:rPr lang="en-US" sz="2400" b="1" dirty="0">
                <a:solidFill>
                  <a:srgbClr val="660066"/>
                </a:solidFill>
              </a:rPr>
              <a:t> </a:t>
            </a:r>
            <a:r>
              <a:rPr lang="en-US" sz="2400" b="1" dirty="0" err="1">
                <a:solidFill>
                  <a:srgbClr val="660066"/>
                </a:solidFill>
              </a:rPr>
              <a:t>làm</a:t>
            </a:r>
            <a:r>
              <a:rPr lang="en-US" sz="2400" b="1" dirty="0">
                <a:solidFill>
                  <a:srgbClr val="660066"/>
                </a:solidFill>
              </a:rPr>
              <a:t> </a:t>
            </a:r>
            <a:r>
              <a:rPr lang="en-US" sz="2400" b="1" dirty="0" err="1">
                <a:solidFill>
                  <a:srgbClr val="660066"/>
                </a:solidFill>
              </a:rPr>
              <a:t>việc</a:t>
            </a:r>
            <a:r>
              <a:rPr lang="en-US" sz="2400" b="1" dirty="0">
                <a:solidFill>
                  <a:srgbClr val="660066"/>
                </a:solidFill>
              </a:rPr>
              <a:t>.</a:t>
            </a:r>
          </a:p>
          <a:p>
            <a:pPr algn="just"/>
            <a:r>
              <a:rPr lang="en-US" sz="2400" b="1" dirty="0">
                <a:solidFill>
                  <a:srgbClr val="660066"/>
                </a:solidFill>
              </a:rPr>
              <a:t>      </a:t>
            </a:r>
            <a:r>
              <a:rPr lang="en-US" sz="2400" b="1" dirty="0" err="1">
                <a:solidFill>
                  <a:srgbClr val="660066"/>
                </a:solidFill>
              </a:rPr>
              <a:t>Cái</a:t>
            </a:r>
            <a:r>
              <a:rPr lang="en-US" sz="2400" b="1" dirty="0">
                <a:solidFill>
                  <a:srgbClr val="660066"/>
                </a:solidFill>
              </a:rPr>
              <a:t> </a:t>
            </a:r>
            <a:r>
              <a:rPr lang="en-US" sz="2400" b="1" dirty="0" err="1">
                <a:solidFill>
                  <a:srgbClr val="660066"/>
                </a:solidFill>
              </a:rPr>
              <a:t>đồng</a:t>
            </a:r>
            <a:r>
              <a:rPr lang="en-US" sz="2400" b="1" dirty="0">
                <a:solidFill>
                  <a:srgbClr val="660066"/>
                </a:solidFill>
              </a:rPr>
              <a:t> </a:t>
            </a:r>
            <a:r>
              <a:rPr lang="en-US" sz="2400" b="1" dirty="0" err="1">
                <a:solidFill>
                  <a:srgbClr val="660066"/>
                </a:solidFill>
              </a:rPr>
              <a:t>hồ</a:t>
            </a:r>
            <a:r>
              <a:rPr lang="en-US" sz="2400" b="1" dirty="0">
                <a:solidFill>
                  <a:srgbClr val="660066"/>
                </a:solidFill>
              </a:rPr>
              <a:t> </a:t>
            </a:r>
            <a:r>
              <a:rPr lang="en-US" sz="2400" b="1" dirty="0" err="1">
                <a:solidFill>
                  <a:srgbClr val="660066"/>
                </a:solidFill>
              </a:rPr>
              <a:t>tích</a:t>
            </a:r>
            <a:r>
              <a:rPr lang="en-US" sz="2400" b="1" dirty="0">
                <a:solidFill>
                  <a:srgbClr val="660066"/>
                </a:solidFill>
              </a:rPr>
              <a:t> </a:t>
            </a:r>
            <a:r>
              <a:rPr lang="en-US" sz="2400" b="1" dirty="0" err="1">
                <a:solidFill>
                  <a:srgbClr val="660066"/>
                </a:solidFill>
              </a:rPr>
              <a:t>tắc</a:t>
            </a:r>
            <a:r>
              <a:rPr lang="en-US" sz="2400" b="1" dirty="0">
                <a:solidFill>
                  <a:srgbClr val="660066"/>
                </a:solidFill>
              </a:rPr>
              <a:t>, </a:t>
            </a:r>
            <a:r>
              <a:rPr lang="en-US" sz="2400" b="1" dirty="0" err="1">
                <a:solidFill>
                  <a:srgbClr val="660066"/>
                </a:solidFill>
              </a:rPr>
              <a:t>tích</a:t>
            </a:r>
            <a:r>
              <a:rPr lang="en-US" sz="2400" b="1" dirty="0">
                <a:solidFill>
                  <a:srgbClr val="660066"/>
                </a:solidFill>
              </a:rPr>
              <a:t> </a:t>
            </a:r>
            <a:r>
              <a:rPr lang="en-US" sz="2400" b="1" dirty="0" err="1">
                <a:solidFill>
                  <a:srgbClr val="660066"/>
                </a:solidFill>
              </a:rPr>
              <a:t>tắc</a:t>
            </a:r>
            <a:r>
              <a:rPr lang="en-US" sz="2400" b="1" dirty="0">
                <a:solidFill>
                  <a:srgbClr val="660066"/>
                </a:solidFill>
              </a:rPr>
              <a:t> </a:t>
            </a:r>
            <a:r>
              <a:rPr lang="en-US" sz="2400" b="1" dirty="0" err="1">
                <a:solidFill>
                  <a:srgbClr val="660066"/>
                </a:solidFill>
              </a:rPr>
              <a:t>báo</a:t>
            </a:r>
            <a:r>
              <a:rPr lang="en-US" sz="2400" b="1" dirty="0">
                <a:solidFill>
                  <a:srgbClr val="660066"/>
                </a:solidFill>
              </a:rPr>
              <a:t> </a:t>
            </a:r>
            <a:r>
              <a:rPr lang="en-US" sz="2400" b="1" dirty="0" err="1">
                <a:solidFill>
                  <a:srgbClr val="660066"/>
                </a:solidFill>
              </a:rPr>
              <a:t>phút</a:t>
            </a:r>
            <a:r>
              <a:rPr lang="en-US" sz="2400" b="1" dirty="0">
                <a:solidFill>
                  <a:srgbClr val="660066"/>
                </a:solidFill>
              </a:rPr>
              <a:t>, </a:t>
            </a:r>
            <a:r>
              <a:rPr lang="en-US" sz="2400" b="1" dirty="0" err="1">
                <a:solidFill>
                  <a:srgbClr val="660066"/>
                </a:solidFill>
              </a:rPr>
              <a:t>báo</a:t>
            </a:r>
            <a:r>
              <a:rPr lang="en-US" sz="2400" b="1" dirty="0">
                <a:solidFill>
                  <a:srgbClr val="660066"/>
                </a:solidFill>
              </a:rPr>
              <a:t> </a:t>
            </a:r>
            <a:r>
              <a:rPr lang="en-US" sz="2400" b="1" dirty="0" err="1">
                <a:solidFill>
                  <a:srgbClr val="660066"/>
                </a:solidFill>
              </a:rPr>
              <a:t>giờ</a:t>
            </a:r>
            <a:r>
              <a:rPr lang="en-US" sz="2400" b="1" dirty="0">
                <a:solidFill>
                  <a:srgbClr val="660066"/>
                </a:solidFill>
              </a:rPr>
              <a:t>. </a:t>
            </a:r>
          </a:p>
          <a:p>
            <a:pPr algn="just"/>
            <a:r>
              <a:rPr lang="en-US" sz="2400" b="1" dirty="0">
                <a:solidFill>
                  <a:srgbClr val="660066"/>
                </a:solidFill>
              </a:rPr>
              <a:t>      Con </a:t>
            </a:r>
            <a:r>
              <a:rPr lang="en-US" sz="2400" b="1" dirty="0" err="1">
                <a:solidFill>
                  <a:srgbClr val="660066"/>
                </a:solidFill>
              </a:rPr>
              <a:t>gà</a:t>
            </a:r>
            <a:r>
              <a:rPr lang="en-US" sz="2400" b="1" dirty="0">
                <a:solidFill>
                  <a:srgbClr val="660066"/>
                </a:solidFill>
              </a:rPr>
              <a:t> </a:t>
            </a:r>
            <a:r>
              <a:rPr lang="en-US" sz="2400" b="1" dirty="0" err="1">
                <a:solidFill>
                  <a:srgbClr val="660066"/>
                </a:solidFill>
              </a:rPr>
              <a:t>trống</a:t>
            </a:r>
            <a:r>
              <a:rPr lang="en-US" sz="2400" b="1" dirty="0">
                <a:solidFill>
                  <a:srgbClr val="660066"/>
                </a:solidFill>
              </a:rPr>
              <a:t> </a:t>
            </a:r>
            <a:r>
              <a:rPr lang="en-US" sz="2400" b="1" dirty="0" err="1">
                <a:solidFill>
                  <a:srgbClr val="660066"/>
                </a:solidFill>
              </a:rPr>
              <a:t>gáy</a:t>
            </a:r>
            <a:r>
              <a:rPr lang="en-US" sz="2400" b="1" dirty="0">
                <a:solidFill>
                  <a:srgbClr val="660066"/>
                </a:solidFill>
              </a:rPr>
              <a:t> </a:t>
            </a:r>
            <a:r>
              <a:rPr lang="en-US" sz="2400" b="1" dirty="0" err="1">
                <a:solidFill>
                  <a:srgbClr val="660066"/>
                </a:solidFill>
              </a:rPr>
              <a:t>vang</a:t>
            </a:r>
            <a:r>
              <a:rPr lang="en-US" sz="2400" b="1" dirty="0">
                <a:solidFill>
                  <a:srgbClr val="660066"/>
                </a:solidFill>
              </a:rPr>
              <a:t> ò...ó...o..., </a:t>
            </a:r>
            <a:r>
              <a:rPr lang="en-US" sz="2400" b="1" dirty="0" err="1">
                <a:solidFill>
                  <a:srgbClr val="660066"/>
                </a:solidFill>
              </a:rPr>
              <a:t>báo</a:t>
            </a:r>
            <a:r>
              <a:rPr lang="en-US" sz="2400" b="1" dirty="0">
                <a:solidFill>
                  <a:srgbClr val="660066"/>
                </a:solidFill>
              </a:rPr>
              <a:t> </a:t>
            </a:r>
            <a:r>
              <a:rPr lang="en-US" sz="2400" b="1" dirty="0" err="1">
                <a:solidFill>
                  <a:srgbClr val="660066"/>
                </a:solidFill>
              </a:rPr>
              <a:t>cho</a:t>
            </a:r>
            <a:r>
              <a:rPr lang="en-US" sz="2400" b="1" dirty="0">
                <a:solidFill>
                  <a:srgbClr val="660066"/>
                </a:solidFill>
              </a:rPr>
              <a:t> </a:t>
            </a:r>
            <a:r>
              <a:rPr lang="en-US" sz="2400" b="1" dirty="0" err="1">
                <a:solidFill>
                  <a:srgbClr val="660066"/>
                </a:solidFill>
              </a:rPr>
              <a:t>mọi</a:t>
            </a:r>
            <a:r>
              <a:rPr lang="en-US" sz="2400" b="1" dirty="0">
                <a:solidFill>
                  <a:srgbClr val="660066"/>
                </a:solidFill>
              </a:rPr>
              <a:t> </a:t>
            </a:r>
            <a:r>
              <a:rPr lang="en-US" sz="2400" b="1" dirty="0" err="1">
                <a:solidFill>
                  <a:srgbClr val="660066"/>
                </a:solidFill>
              </a:rPr>
              <a:t>người</a:t>
            </a:r>
            <a:r>
              <a:rPr lang="en-US" sz="2400" b="1" dirty="0">
                <a:solidFill>
                  <a:srgbClr val="660066"/>
                </a:solidFill>
              </a:rPr>
              <a:t> </a:t>
            </a:r>
            <a:r>
              <a:rPr lang="en-US" sz="2400" b="1" dirty="0" err="1">
                <a:solidFill>
                  <a:srgbClr val="660066"/>
                </a:solidFill>
              </a:rPr>
              <a:t>biết</a:t>
            </a:r>
            <a:r>
              <a:rPr lang="en-US" sz="2400" b="1" dirty="0">
                <a:solidFill>
                  <a:srgbClr val="660066"/>
                </a:solidFill>
              </a:rPr>
              <a:t> </a:t>
            </a:r>
            <a:r>
              <a:rPr lang="en-US" sz="2400" b="1" dirty="0" err="1">
                <a:solidFill>
                  <a:srgbClr val="660066"/>
                </a:solidFill>
              </a:rPr>
              <a:t>trời</a:t>
            </a:r>
            <a:r>
              <a:rPr lang="en-US" sz="2400" b="1" dirty="0">
                <a:solidFill>
                  <a:srgbClr val="660066"/>
                </a:solidFill>
              </a:rPr>
              <a:t> </a:t>
            </a:r>
            <a:r>
              <a:rPr lang="en-US" sz="2400" b="1" dirty="0" err="1">
                <a:solidFill>
                  <a:srgbClr val="660066"/>
                </a:solidFill>
              </a:rPr>
              <a:t>sắp</a:t>
            </a:r>
            <a:r>
              <a:rPr lang="en-US" sz="2400" b="1" dirty="0">
                <a:solidFill>
                  <a:srgbClr val="660066"/>
                </a:solidFill>
              </a:rPr>
              <a:t> </a:t>
            </a:r>
            <a:r>
              <a:rPr lang="en-US" sz="2400" b="1" dirty="0" err="1">
                <a:solidFill>
                  <a:srgbClr val="660066"/>
                </a:solidFill>
              </a:rPr>
              <a:t>sáng</a:t>
            </a:r>
            <a:r>
              <a:rPr lang="en-US" sz="2400" b="1" dirty="0">
                <a:solidFill>
                  <a:srgbClr val="660066"/>
                </a:solidFill>
              </a:rPr>
              <a:t>, </a:t>
            </a:r>
            <a:r>
              <a:rPr lang="en-US" sz="2400" b="1" dirty="0" err="1">
                <a:solidFill>
                  <a:srgbClr val="660066"/>
                </a:solidFill>
              </a:rPr>
              <a:t>mau</a:t>
            </a:r>
            <a:r>
              <a:rPr lang="en-US" sz="2400" b="1" dirty="0">
                <a:solidFill>
                  <a:srgbClr val="660066"/>
                </a:solidFill>
              </a:rPr>
              <a:t> </a:t>
            </a:r>
            <a:r>
              <a:rPr lang="en-US" sz="2400" b="1" dirty="0" err="1">
                <a:solidFill>
                  <a:srgbClr val="660066"/>
                </a:solidFill>
              </a:rPr>
              <a:t>mau</a:t>
            </a:r>
            <a:r>
              <a:rPr lang="en-US" sz="2400" b="1" dirty="0">
                <a:solidFill>
                  <a:srgbClr val="660066"/>
                </a:solidFill>
              </a:rPr>
              <a:t> </a:t>
            </a:r>
            <a:r>
              <a:rPr lang="en-US" sz="2400" b="1" dirty="0" err="1">
                <a:solidFill>
                  <a:srgbClr val="660066"/>
                </a:solidFill>
              </a:rPr>
              <a:t>thức</a:t>
            </a:r>
            <a:r>
              <a:rPr lang="en-US" sz="2400" b="1" dirty="0">
                <a:solidFill>
                  <a:srgbClr val="660066"/>
                </a:solidFill>
              </a:rPr>
              <a:t> </a:t>
            </a:r>
            <a:r>
              <a:rPr lang="en-US" sz="2400" b="1" dirty="0" err="1">
                <a:solidFill>
                  <a:srgbClr val="660066"/>
                </a:solidFill>
              </a:rPr>
              <a:t>dậy</a:t>
            </a:r>
            <a:r>
              <a:rPr lang="en-US" sz="2400" b="1" dirty="0">
                <a:solidFill>
                  <a:srgbClr val="660066"/>
                </a:solidFill>
              </a:rPr>
              <a:t>.</a:t>
            </a:r>
          </a:p>
          <a:p>
            <a:pPr algn="just"/>
            <a:r>
              <a:rPr lang="en-US" sz="2400" b="1" dirty="0">
                <a:solidFill>
                  <a:srgbClr val="660066"/>
                </a:solidFill>
              </a:rPr>
              <a:t>      Con </a:t>
            </a:r>
            <a:r>
              <a:rPr lang="en-US" sz="2400" b="1" dirty="0" err="1">
                <a:solidFill>
                  <a:srgbClr val="660066"/>
                </a:solidFill>
              </a:rPr>
              <a:t>tu</a:t>
            </a:r>
            <a:r>
              <a:rPr lang="en-US" sz="2400" b="1" dirty="0">
                <a:solidFill>
                  <a:srgbClr val="660066"/>
                </a:solidFill>
              </a:rPr>
              <a:t> </a:t>
            </a:r>
            <a:r>
              <a:rPr lang="en-US" sz="2400" b="1" dirty="0" err="1">
                <a:solidFill>
                  <a:srgbClr val="660066"/>
                </a:solidFill>
              </a:rPr>
              <a:t>hú</a:t>
            </a:r>
            <a:r>
              <a:rPr lang="en-US" sz="2400" b="1" dirty="0">
                <a:solidFill>
                  <a:srgbClr val="660066"/>
                </a:solidFill>
              </a:rPr>
              <a:t> </a:t>
            </a:r>
            <a:r>
              <a:rPr lang="en-US" sz="2400" b="1" dirty="0" err="1">
                <a:solidFill>
                  <a:srgbClr val="660066"/>
                </a:solidFill>
              </a:rPr>
              <a:t>kêu</a:t>
            </a:r>
            <a:r>
              <a:rPr lang="en-US" sz="2400" b="1" dirty="0">
                <a:solidFill>
                  <a:srgbClr val="660066"/>
                </a:solidFill>
              </a:rPr>
              <a:t> </a:t>
            </a:r>
            <a:r>
              <a:rPr lang="en-US" sz="2400" b="1" dirty="0" err="1">
                <a:solidFill>
                  <a:srgbClr val="660066"/>
                </a:solidFill>
              </a:rPr>
              <a:t>tu</a:t>
            </a:r>
            <a:r>
              <a:rPr lang="en-US" sz="2400" b="1" dirty="0">
                <a:solidFill>
                  <a:srgbClr val="660066"/>
                </a:solidFill>
              </a:rPr>
              <a:t> </a:t>
            </a:r>
            <a:r>
              <a:rPr lang="en-US" sz="2400" b="1" dirty="0" err="1">
                <a:solidFill>
                  <a:srgbClr val="660066"/>
                </a:solidFill>
              </a:rPr>
              <a:t>hú</a:t>
            </a:r>
            <a:r>
              <a:rPr lang="en-US" sz="2400" b="1" dirty="0">
                <a:solidFill>
                  <a:srgbClr val="660066"/>
                </a:solidFill>
              </a:rPr>
              <a:t>, </a:t>
            </a:r>
            <a:r>
              <a:rPr lang="en-US" sz="2400" b="1" dirty="0" err="1">
                <a:solidFill>
                  <a:srgbClr val="660066"/>
                </a:solidFill>
              </a:rPr>
              <a:t>tu</a:t>
            </a:r>
            <a:r>
              <a:rPr lang="en-US" sz="2400" b="1" dirty="0">
                <a:solidFill>
                  <a:srgbClr val="660066"/>
                </a:solidFill>
              </a:rPr>
              <a:t> </a:t>
            </a:r>
            <a:r>
              <a:rPr lang="en-US" sz="2400" b="1" dirty="0" err="1">
                <a:solidFill>
                  <a:srgbClr val="660066"/>
                </a:solidFill>
              </a:rPr>
              <a:t>hú</a:t>
            </a:r>
            <a:r>
              <a:rPr lang="en-US" sz="2400" b="1" dirty="0">
                <a:solidFill>
                  <a:srgbClr val="660066"/>
                </a:solidFill>
              </a:rPr>
              <a:t>. </a:t>
            </a:r>
            <a:r>
              <a:rPr lang="en-US" sz="2400" b="1" dirty="0" err="1">
                <a:solidFill>
                  <a:srgbClr val="660066"/>
                </a:solidFill>
              </a:rPr>
              <a:t>Thế</a:t>
            </a:r>
            <a:r>
              <a:rPr lang="en-US" sz="2400" b="1" dirty="0">
                <a:solidFill>
                  <a:srgbClr val="660066"/>
                </a:solidFill>
              </a:rPr>
              <a:t> </a:t>
            </a:r>
            <a:r>
              <a:rPr lang="en-US" sz="2400" b="1" dirty="0" err="1">
                <a:solidFill>
                  <a:srgbClr val="660066"/>
                </a:solidFill>
              </a:rPr>
              <a:t>là</a:t>
            </a:r>
            <a:r>
              <a:rPr lang="en-US" sz="2400" b="1" dirty="0">
                <a:solidFill>
                  <a:srgbClr val="660066"/>
                </a:solidFill>
              </a:rPr>
              <a:t> </a:t>
            </a:r>
            <a:r>
              <a:rPr lang="en-US" sz="2400" b="1" dirty="0" err="1">
                <a:solidFill>
                  <a:srgbClr val="660066"/>
                </a:solidFill>
              </a:rPr>
              <a:t>sắp</a:t>
            </a:r>
            <a:r>
              <a:rPr lang="en-US" sz="2400" b="1" dirty="0">
                <a:solidFill>
                  <a:srgbClr val="660066"/>
                </a:solidFill>
              </a:rPr>
              <a:t> </a:t>
            </a:r>
            <a:r>
              <a:rPr lang="en-US" sz="2400" b="1" dirty="0" err="1">
                <a:solidFill>
                  <a:srgbClr val="660066"/>
                </a:solidFill>
              </a:rPr>
              <a:t>đến</a:t>
            </a:r>
            <a:r>
              <a:rPr lang="en-US" sz="2400" b="1" dirty="0">
                <a:solidFill>
                  <a:srgbClr val="660066"/>
                </a:solidFill>
              </a:rPr>
              <a:t> </a:t>
            </a:r>
            <a:r>
              <a:rPr lang="en-US" sz="2400" b="1" dirty="0" err="1">
                <a:solidFill>
                  <a:srgbClr val="660066"/>
                </a:solidFill>
              </a:rPr>
              <a:t>mùa</a:t>
            </a:r>
            <a:r>
              <a:rPr lang="en-US" sz="2400" b="1" dirty="0">
                <a:solidFill>
                  <a:srgbClr val="660066"/>
                </a:solidFill>
              </a:rPr>
              <a:t> </a:t>
            </a:r>
            <a:r>
              <a:rPr lang="en-US" sz="2400" b="1" dirty="0" err="1">
                <a:solidFill>
                  <a:srgbClr val="660066"/>
                </a:solidFill>
              </a:rPr>
              <a:t>vải</a:t>
            </a:r>
            <a:r>
              <a:rPr lang="en-US" sz="2400" b="1" dirty="0">
                <a:solidFill>
                  <a:srgbClr val="660066"/>
                </a:solidFill>
              </a:rPr>
              <a:t> </a:t>
            </a:r>
            <a:r>
              <a:rPr lang="en-US" sz="2400" b="1" dirty="0" err="1">
                <a:solidFill>
                  <a:srgbClr val="660066"/>
                </a:solidFill>
              </a:rPr>
              <a:t>chín</a:t>
            </a:r>
            <a:r>
              <a:rPr lang="en-US" sz="2400" b="1" dirty="0">
                <a:solidFill>
                  <a:srgbClr val="660066"/>
                </a:solidFill>
              </a:rPr>
              <a:t>.</a:t>
            </a:r>
          </a:p>
          <a:p>
            <a:pPr algn="just"/>
            <a:r>
              <a:rPr lang="en-US" sz="2400" b="1" dirty="0">
                <a:solidFill>
                  <a:srgbClr val="660066"/>
                </a:solidFill>
              </a:rPr>
              <a:t>      </a:t>
            </a:r>
            <a:r>
              <a:rPr lang="en-US" sz="2400" b="1" dirty="0" err="1">
                <a:solidFill>
                  <a:srgbClr val="660066"/>
                </a:solidFill>
              </a:rPr>
              <a:t>Chim</a:t>
            </a:r>
            <a:r>
              <a:rPr lang="en-US" sz="2400" b="1" dirty="0">
                <a:solidFill>
                  <a:srgbClr val="660066"/>
                </a:solidFill>
              </a:rPr>
              <a:t> </a:t>
            </a:r>
            <a:r>
              <a:rPr lang="en-US" sz="2400" b="1" dirty="0" err="1">
                <a:solidFill>
                  <a:srgbClr val="660066"/>
                </a:solidFill>
              </a:rPr>
              <a:t>bắt</a:t>
            </a:r>
            <a:r>
              <a:rPr lang="en-US" sz="2400" b="1" dirty="0">
                <a:solidFill>
                  <a:srgbClr val="660066"/>
                </a:solidFill>
              </a:rPr>
              <a:t> </a:t>
            </a:r>
            <a:r>
              <a:rPr lang="en-US" sz="2400" b="1" dirty="0" err="1">
                <a:solidFill>
                  <a:srgbClr val="660066"/>
                </a:solidFill>
              </a:rPr>
              <a:t>sâu</a:t>
            </a:r>
            <a:r>
              <a:rPr lang="en-US" sz="2400" b="1" dirty="0">
                <a:solidFill>
                  <a:srgbClr val="660066"/>
                </a:solidFill>
              </a:rPr>
              <a:t>, </a:t>
            </a:r>
            <a:r>
              <a:rPr lang="en-US" sz="2400" b="1" dirty="0" err="1">
                <a:solidFill>
                  <a:srgbClr val="660066"/>
                </a:solidFill>
              </a:rPr>
              <a:t>bảo</a:t>
            </a:r>
            <a:r>
              <a:rPr lang="en-US" sz="2400" b="1" dirty="0">
                <a:solidFill>
                  <a:srgbClr val="660066"/>
                </a:solidFill>
              </a:rPr>
              <a:t> </a:t>
            </a:r>
            <a:r>
              <a:rPr lang="en-US" sz="2400" b="1" dirty="0" err="1">
                <a:solidFill>
                  <a:srgbClr val="660066"/>
                </a:solidFill>
              </a:rPr>
              <a:t>vệ</a:t>
            </a:r>
            <a:r>
              <a:rPr lang="en-US" sz="2400" b="1" dirty="0">
                <a:solidFill>
                  <a:srgbClr val="660066"/>
                </a:solidFill>
              </a:rPr>
              <a:t> </a:t>
            </a:r>
            <a:r>
              <a:rPr lang="en-US" sz="2400" b="1" dirty="0" err="1">
                <a:solidFill>
                  <a:srgbClr val="660066"/>
                </a:solidFill>
              </a:rPr>
              <a:t>mùa</a:t>
            </a:r>
            <a:r>
              <a:rPr lang="en-US" sz="2400" b="1" dirty="0">
                <a:solidFill>
                  <a:srgbClr val="660066"/>
                </a:solidFill>
              </a:rPr>
              <a:t> </a:t>
            </a:r>
            <a:r>
              <a:rPr lang="en-US" sz="2400" b="1" dirty="0" err="1">
                <a:solidFill>
                  <a:srgbClr val="660066"/>
                </a:solidFill>
              </a:rPr>
              <a:t>màng</a:t>
            </a:r>
            <a:r>
              <a:rPr lang="en-US" sz="2400" b="1" dirty="0">
                <a:solidFill>
                  <a:srgbClr val="660066"/>
                </a:solidFill>
              </a:rPr>
              <a:t>.</a:t>
            </a:r>
          </a:p>
          <a:p>
            <a:pPr algn="just"/>
            <a:r>
              <a:rPr lang="en-US" sz="2400" b="1" dirty="0">
                <a:solidFill>
                  <a:srgbClr val="660066"/>
                </a:solidFill>
              </a:rPr>
              <a:t>     </a:t>
            </a:r>
            <a:r>
              <a:rPr lang="en-US" sz="2400" b="1" dirty="0" err="1">
                <a:solidFill>
                  <a:srgbClr val="660066"/>
                </a:solidFill>
              </a:rPr>
              <a:t>Cành</a:t>
            </a:r>
            <a:r>
              <a:rPr lang="en-US" sz="2400" b="1" dirty="0">
                <a:solidFill>
                  <a:srgbClr val="660066"/>
                </a:solidFill>
              </a:rPr>
              <a:t> </a:t>
            </a:r>
            <a:r>
              <a:rPr lang="en-US" sz="2400" b="1" dirty="0" err="1">
                <a:solidFill>
                  <a:srgbClr val="660066"/>
                </a:solidFill>
              </a:rPr>
              <a:t>đào</a:t>
            </a:r>
            <a:r>
              <a:rPr lang="en-US" sz="2400" b="1" dirty="0">
                <a:solidFill>
                  <a:srgbClr val="660066"/>
                </a:solidFill>
              </a:rPr>
              <a:t> </a:t>
            </a:r>
            <a:r>
              <a:rPr lang="en-US" sz="2400" b="1" dirty="0" err="1">
                <a:solidFill>
                  <a:srgbClr val="660066"/>
                </a:solidFill>
              </a:rPr>
              <a:t>nở</a:t>
            </a:r>
            <a:r>
              <a:rPr lang="en-US" sz="2400" b="1" dirty="0">
                <a:solidFill>
                  <a:srgbClr val="660066"/>
                </a:solidFill>
              </a:rPr>
              <a:t> </a:t>
            </a:r>
            <a:r>
              <a:rPr lang="en-US" sz="2400" b="1" dirty="0" err="1">
                <a:solidFill>
                  <a:srgbClr val="660066"/>
                </a:solidFill>
              </a:rPr>
              <a:t>hoa</a:t>
            </a:r>
            <a:r>
              <a:rPr lang="en-US" sz="2400" b="1" dirty="0">
                <a:solidFill>
                  <a:srgbClr val="660066"/>
                </a:solidFill>
              </a:rPr>
              <a:t> </a:t>
            </a:r>
            <a:r>
              <a:rPr lang="en-US" sz="2400" b="1" dirty="0" err="1">
                <a:solidFill>
                  <a:srgbClr val="660066"/>
                </a:solidFill>
              </a:rPr>
              <a:t>cho</a:t>
            </a:r>
            <a:r>
              <a:rPr lang="en-US" sz="2400" b="1" dirty="0">
                <a:solidFill>
                  <a:srgbClr val="660066"/>
                </a:solidFill>
              </a:rPr>
              <a:t> </a:t>
            </a:r>
            <a:r>
              <a:rPr lang="en-US" sz="2400" b="1" dirty="0" err="1">
                <a:solidFill>
                  <a:srgbClr val="660066"/>
                </a:solidFill>
              </a:rPr>
              <a:t>sắc</a:t>
            </a:r>
            <a:r>
              <a:rPr lang="en-US" sz="2400" b="1" dirty="0">
                <a:solidFill>
                  <a:srgbClr val="660066"/>
                </a:solidFill>
              </a:rPr>
              <a:t> </a:t>
            </a:r>
            <a:r>
              <a:rPr lang="en-US" sz="2400" b="1" dirty="0" err="1">
                <a:solidFill>
                  <a:srgbClr val="660066"/>
                </a:solidFill>
              </a:rPr>
              <a:t>xuân</a:t>
            </a:r>
            <a:r>
              <a:rPr lang="en-US" sz="2400" b="1" dirty="0">
                <a:solidFill>
                  <a:srgbClr val="660066"/>
                </a:solidFill>
              </a:rPr>
              <a:t> </a:t>
            </a:r>
            <a:r>
              <a:rPr lang="en-US" sz="2400" b="1" dirty="0" err="1">
                <a:solidFill>
                  <a:srgbClr val="660066"/>
                </a:solidFill>
              </a:rPr>
              <a:t>thêm</a:t>
            </a:r>
            <a:r>
              <a:rPr lang="en-US" sz="2400" b="1" dirty="0">
                <a:solidFill>
                  <a:srgbClr val="660066"/>
                </a:solidFill>
              </a:rPr>
              <a:t> </a:t>
            </a:r>
            <a:r>
              <a:rPr lang="en-US" sz="2400" b="1" dirty="0" err="1">
                <a:solidFill>
                  <a:srgbClr val="660066"/>
                </a:solidFill>
              </a:rPr>
              <a:t>rực</a:t>
            </a:r>
            <a:r>
              <a:rPr lang="en-US" sz="2400" b="1" dirty="0">
                <a:solidFill>
                  <a:srgbClr val="660066"/>
                </a:solidFill>
              </a:rPr>
              <a:t> </a:t>
            </a:r>
            <a:r>
              <a:rPr lang="en-US" sz="2400" b="1" dirty="0" err="1">
                <a:solidFill>
                  <a:srgbClr val="660066"/>
                </a:solidFill>
              </a:rPr>
              <a:t>rỡ</a:t>
            </a:r>
            <a:r>
              <a:rPr lang="en-US" sz="2400" b="1" dirty="0">
                <a:solidFill>
                  <a:srgbClr val="660066"/>
                </a:solidFill>
              </a:rPr>
              <a:t>, </a:t>
            </a:r>
            <a:r>
              <a:rPr lang="en-US" sz="2400" b="1" dirty="0" err="1">
                <a:solidFill>
                  <a:srgbClr val="660066"/>
                </a:solidFill>
              </a:rPr>
              <a:t>ngày</a:t>
            </a:r>
            <a:r>
              <a:rPr lang="en-US" sz="2400" b="1" dirty="0">
                <a:solidFill>
                  <a:srgbClr val="660066"/>
                </a:solidFill>
              </a:rPr>
              <a:t> </a:t>
            </a:r>
            <a:r>
              <a:rPr lang="en-US" sz="2400" b="1" dirty="0" err="1">
                <a:solidFill>
                  <a:srgbClr val="660066"/>
                </a:solidFill>
              </a:rPr>
              <a:t>xuân</a:t>
            </a:r>
            <a:r>
              <a:rPr lang="en-US" sz="2400" b="1" dirty="0">
                <a:solidFill>
                  <a:srgbClr val="660066"/>
                </a:solidFill>
              </a:rPr>
              <a:t> </a:t>
            </a:r>
            <a:r>
              <a:rPr lang="en-US" sz="2400" b="1" dirty="0" err="1">
                <a:solidFill>
                  <a:srgbClr val="660066"/>
                </a:solidFill>
              </a:rPr>
              <a:t>thêm</a:t>
            </a:r>
            <a:r>
              <a:rPr lang="en-US" sz="2400" b="1" dirty="0">
                <a:solidFill>
                  <a:srgbClr val="660066"/>
                </a:solidFill>
              </a:rPr>
              <a:t> </a:t>
            </a:r>
            <a:r>
              <a:rPr lang="en-US" sz="2400" b="1" dirty="0" err="1">
                <a:solidFill>
                  <a:srgbClr val="660066"/>
                </a:solidFill>
              </a:rPr>
              <a:t>tưng</a:t>
            </a:r>
            <a:r>
              <a:rPr lang="en-US" sz="2400" b="1" dirty="0">
                <a:solidFill>
                  <a:srgbClr val="660066"/>
                </a:solidFill>
              </a:rPr>
              <a:t> </a:t>
            </a:r>
            <a:r>
              <a:rPr lang="en-US" sz="2400" b="1" dirty="0" err="1">
                <a:solidFill>
                  <a:srgbClr val="660066"/>
                </a:solidFill>
              </a:rPr>
              <a:t>bừng</a:t>
            </a:r>
            <a:r>
              <a:rPr lang="en-US" sz="2400" b="1" dirty="0">
                <a:solidFill>
                  <a:srgbClr val="660066"/>
                </a:solidFill>
              </a:rPr>
              <a:t>.</a:t>
            </a:r>
          </a:p>
          <a:p>
            <a:pPr algn="just"/>
            <a:r>
              <a:rPr lang="en-US" sz="2400" b="1" dirty="0">
                <a:solidFill>
                  <a:srgbClr val="660066"/>
                </a:solidFill>
              </a:rPr>
              <a:t>      </a:t>
            </a:r>
            <a:r>
              <a:rPr lang="en-US" sz="2400" b="1" dirty="0" err="1">
                <a:solidFill>
                  <a:srgbClr val="660066"/>
                </a:solidFill>
              </a:rPr>
              <a:t>Như</a:t>
            </a:r>
            <a:r>
              <a:rPr lang="en-US" sz="2400" b="1" dirty="0">
                <a:solidFill>
                  <a:srgbClr val="660066"/>
                </a:solidFill>
              </a:rPr>
              <a:t> </a:t>
            </a:r>
            <a:r>
              <a:rPr lang="en-US" sz="2400" b="1" dirty="0" err="1">
                <a:solidFill>
                  <a:srgbClr val="660066"/>
                </a:solidFill>
              </a:rPr>
              <a:t>mọi</a:t>
            </a:r>
            <a:r>
              <a:rPr lang="en-US" sz="2400" b="1" dirty="0">
                <a:solidFill>
                  <a:srgbClr val="660066"/>
                </a:solidFill>
              </a:rPr>
              <a:t> </a:t>
            </a:r>
            <a:r>
              <a:rPr lang="en-US" sz="2400" b="1" dirty="0" err="1">
                <a:solidFill>
                  <a:srgbClr val="660066"/>
                </a:solidFill>
              </a:rPr>
              <a:t>vật</a:t>
            </a:r>
            <a:r>
              <a:rPr lang="en-US" sz="2400" b="1" dirty="0">
                <a:solidFill>
                  <a:srgbClr val="660066"/>
                </a:solidFill>
              </a:rPr>
              <a:t>, </a:t>
            </a:r>
            <a:r>
              <a:rPr lang="en-US" sz="2400" b="1" dirty="0" err="1">
                <a:solidFill>
                  <a:srgbClr val="660066"/>
                </a:solidFill>
              </a:rPr>
              <a:t>mọi</a:t>
            </a:r>
            <a:r>
              <a:rPr lang="en-US" sz="2400" b="1" dirty="0">
                <a:solidFill>
                  <a:srgbClr val="660066"/>
                </a:solidFill>
              </a:rPr>
              <a:t> </a:t>
            </a:r>
            <a:r>
              <a:rPr lang="en-US" sz="2400" b="1" dirty="0" err="1">
                <a:solidFill>
                  <a:srgbClr val="660066"/>
                </a:solidFill>
              </a:rPr>
              <a:t>người</a:t>
            </a:r>
            <a:r>
              <a:rPr lang="en-US" sz="2400" b="1" dirty="0">
                <a:solidFill>
                  <a:srgbClr val="660066"/>
                </a:solidFill>
              </a:rPr>
              <a:t>, </a:t>
            </a:r>
            <a:r>
              <a:rPr lang="en-US" sz="2400" b="1" dirty="0" err="1">
                <a:solidFill>
                  <a:srgbClr val="660066"/>
                </a:solidFill>
              </a:rPr>
              <a:t>bé</a:t>
            </a:r>
            <a:r>
              <a:rPr lang="en-US" sz="2400" b="1" dirty="0">
                <a:solidFill>
                  <a:srgbClr val="660066"/>
                </a:solidFill>
              </a:rPr>
              <a:t> </a:t>
            </a:r>
            <a:r>
              <a:rPr lang="en-US" sz="2400" b="1" dirty="0" err="1">
                <a:solidFill>
                  <a:srgbClr val="660066"/>
                </a:solidFill>
              </a:rPr>
              <a:t>cũng</a:t>
            </a:r>
            <a:r>
              <a:rPr lang="en-US" sz="2400" b="1" dirty="0">
                <a:solidFill>
                  <a:srgbClr val="660066"/>
                </a:solidFill>
              </a:rPr>
              <a:t> </a:t>
            </a:r>
            <a:r>
              <a:rPr lang="en-US" sz="2400" b="1" dirty="0" err="1">
                <a:solidFill>
                  <a:srgbClr val="660066"/>
                </a:solidFill>
              </a:rPr>
              <a:t>làm</a:t>
            </a:r>
            <a:r>
              <a:rPr lang="en-US" sz="2400" b="1" dirty="0">
                <a:solidFill>
                  <a:srgbClr val="660066"/>
                </a:solidFill>
              </a:rPr>
              <a:t> </a:t>
            </a:r>
            <a:r>
              <a:rPr lang="en-US" sz="2400" b="1" dirty="0" err="1">
                <a:solidFill>
                  <a:srgbClr val="660066"/>
                </a:solidFill>
              </a:rPr>
              <a:t>việc</a:t>
            </a:r>
            <a:r>
              <a:rPr lang="en-US" sz="2400" b="1" dirty="0">
                <a:solidFill>
                  <a:srgbClr val="660066"/>
                </a:solidFill>
              </a:rPr>
              <a:t>. Bé làm bài, bé đi học, bé quét nhà, nhặt rau, chơi với em đỡ </a:t>
            </a:r>
            <a:r>
              <a:rPr lang="en-US" sz="2800" b="1" dirty="0">
                <a:solidFill>
                  <a:srgbClr val="660066"/>
                </a:solidFill>
              </a:rPr>
              <a:t>mẹ</a:t>
            </a:r>
            <a:r>
              <a:rPr lang="en-US" sz="2400" b="1" dirty="0">
                <a:solidFill>
                  <a:srgbClr val="660066"/>
                </a:solidFill>
              </a:rPr>
              <a:t>.</a:t>
            </a:r>
          </a:p>
          <a:p>
            <a:pPr algn="just"/>
            <a:r>
              <a:rPr lang="en-US" sz="2400" b="1" dirty="0">
                <a:solidFill>
                  <a:srgbClr val="660066"/>
                </a:solidFill>
              </a:rPr>
              <a:t> Bé luôn luôn bận rộn, mà lúc nào cũng vui.</a:t>
            </a:r>
          </a:p>
          <a:p>
            <a:pPr algn="r"/>
            <a:r>
              <a:rPr lang="en-US" sz="2400" b="1" i="1" dirty="0">
                <a:solidFill>
                  <a:srgbClr val="0000FF"/>
                </a:solidFill>
              </a:rPr>
              <a:t>Theo </a:t>
            </a:r>
            <a:r>
              <a:rPr lang="en-US" sz="2400" b="1" i="1" dirty="0" err="1">
                <a:solidFill>
                  <a:srgbClr val="0000FF"/>
                </a:solidFill>
              </a:rPr>
              <a:t>Tô</a:t>
            </a:r>
            <a:r>
              <a:rPr lang="en-US" sz="2400" b="1" i="1" dirty="0">
                <a:solidFill>
                  <a:srgbClr val="0000FF"/>
                </a:solidFill>
              </a:rPr>
              <a:t> </a:t>
            </a:r>
            <a:r>
              <a:rPr lang="en-US" sz="2400" b="1" i="1" dirty="0" err="1">
                <a:solidFill>
                  <a:srgbClr val="0000FF"/>
                </a:solidFill>
              </a:rPr>
              <a:t>Hoài</a:t>
            </a:r>
            <a:endParaRPr lang="en-US" sz="2800" b="1" i="1"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7264"/>
    </mc:Choice>
    <mc:Fallback xmlns="">
      <p:transition spd="slow" advTm="6726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435" name="Picture 2" descr="C:\Users\Public\Pictures\Sample Pictures\IMG_09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538">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9459" name="Picture 2" descr="C:\Users\Public\Pictures\Sample Pictures\IMG_09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405">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483" name="Picture 2" descr="C:\Users\Public\Pictures\Sample Pictures\IMG_09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898">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1219200" y="666750"/>
            <a:ext cx="2877711"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Khởi</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động</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
        <p:nvSpPr>
          <p:cNvPr id="8" name="Rounded Rectangular Callout 7"/>
          <p:cNvSpPr/>
          <p:nvPr/>
        </p:nvSpPr>
        <p:spPr>
          <a:xfrm>
            <a:off x="1219200" y="2457450"/>
            <a:ext cx="6705600" cy="1485900"/>
          </a:xfrm>
          <a:prstGeom prst="wedgeRoundRectCallout">
            <a:avLst>
              <a:gd name="adj1" fmla="val 2516"/>
              <a:gd name="adj2" fmla="val -785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rgbClr val="0000FF"/>
                </a:solidFill>
              </a:rPr>
              <a:t>Ngày</a:t>
            </a:r>
            <a:r>
              <a:rPr lang="en-US" sz="3600" b="1" dirty="0">
                <a:solidFill>
                  <a:srgbClr val="0000FF"/>
                </a:solidFill>
              </a:rPr>
              <a:t> </a:t>
            </a:r>
            <a:r>
              <a:rPr lang="en-US" sz="3600" b="1" dirty="0" err="1">
                <a:solidFill>
                  <a:srgbClr val="0000FF"/>
                </a:solidFill>
              </a:rPr>
              <a:t>hôm</a:t>
            </a:r>
            <a:r>
              <a:rPr lang="en-US" sz="3600" b="1" dirty="0">
                <a:solidFill>
                  <a:srgbClr val="0000FF"/>
                </a:solidFill>
              </a:rPr>
              <a:t> qua, </a:t>
            </a:r>
            <a:r>
              <a:rPr lang="en-US" sz="3600" b="1" dirty="0" err="1">
                <a:solidFill>
                  <a:srgbClr val="0000FF"/>
                </a:solidFill>
              </a:rPr>
              <a:t>em</a:t>
            </a:r>
            <a:r>
              <a:rPr lang="en-US" sz="3600" b="1" dirty="0">
                <a:solidFill>
                  <a:srgbClr val="0000FF"/>
                </a:solidFill>
              </a:rPr>
              <a:t> </a:t>
            </a:r>
            <a:r>
              <a:rPr lang="en-US" sz="3600" b="1" dirty="0" err="1">
                <a:solidFill>
                  <a:srgbClr val="0000FF"/>
                </a:solidFill>
              </a:rPr>
              <a:t>đã</a:t>
            </a:r>
            <a:r>
              <a:rPr lang="en-US" sz="3600" b="1" dirty="0">
                <a:solidFill>
                  <a:srgbClr val="0000FF"/>
                </a:solidFill>
              </a:rPr>
              <a:t> </a:t>
            </a:r>
            <a:r>
              <a:rPr lang="en-US" sz="3600" b="1" dirty="0" err="1">
                <a:solidFill>
                  <a:srgbClr val="0000FF"/>
                </a:solidFill>
              </a:rPr>
              <a:t>làm</a:t>
            </a:r>
            <a:r>
              <a:rPr lang="en-US" sz="3600" b="1" dirty="0">
                <a:solidFill>
                  <a:srgbClr val="0000FF"/>
                </a:solidFill>
              </a:rPr>
              <a:t> </a:t>
            </a:r>
            <a:r>
              <a:rPr lang="en-US" sz="3600" b="1" dirty="0" err="1">
                <a:solidFill>
                  <a:srgbClr val="0000FF"/>
                </a:solidFill>
              </a:rPr>
              <a:t>được</a:t>
            </a:r>
            <a:r>
              <a:rPr lang="en-US" sz="3600" b="1" dirty="0">
                <a:solidFill>
                  <a:srgbClr val="0000FF"/>
                </a:solidFill>
              </a:rPr>
              <a:t> </a:t>
            </a:r>
            <a:r>
              <a:rPr lang="en-US" sz="3600" b="1" dirty="0" err="1">
                <a:solidFill>
                  <a:srgbClr val="0000FF"/>
                </a:solidFill>
              </a:rPr>
              <a:t>những</a:t>
            </a:r>
            <a:r>
              <a:rPr lang="en-US" sz="3600" b="1" dirty="0">
                <a:solidFill>
                  <a:srgbClr val="0000FF"/>
                </a:solidFill>
              </a:rPr>
              <a:t> </a:t>
            </a:r>
            <a:r>
              <a:rPr lang="en-US" sz="3600" b="1" dirty="0" err="1">
                <a:solidFill>
                  <a:srgbClr val="0000FF"/>
                </a:solidFill>
              </a:rPr>
              <a:t>công</a:t>
            </a:r>
            <a:r>
              <a:rPr lang="en-US" sz="3600" b="1" dirty="0">
                <a:solidFill>
                  <a:srgbClr val="0000FF"/>
                </a:solidFill>
              </a:rPr>
              <a:t> </a:t>
            </a:r>
            <a:r>
              <a:rPr lang="en-US" sz="3600" b="1" dirty="0" err="1">
                <a:solidFill>
                  <a:srgbClr val="0000FF"/>
                </a:solidFill>
              </a:rPr>
              <a:t>việc</a:t>
            </a:r>
            <a:r>
              <a:rPr lang="en-US" sz="3600" b="1" dirty="0">
                <a:solidFill>
                  <a:srgbClr val="0000FF"/>
                </a:solidFill>
              </a:rPr>
              <a:t>  </a:t>
            </a:r>
            <a:r>
              <a:rPr lang="en-US" sz="3600" b="1" dirty="0" err="1">
                <a:solidFill>
                  <a:srgbClr val="0000FF"/>
                </a:solidFill>
              </a:rPr>
              <a:t>gì</a:t>
            </a:r>
            <a:r>
              <a:rPr lang="en-US" sz="3600" b="1" dirty="0">
                <a:solidFill>
                  <a:srgbClr val="0000FF"/>
                </a:solidFill>
              </a:rPr>
              <a:t>? </a:t>
            </a:r>
            <a:endParaRPr lang="vi-VN" sz="3600" dirty="0"/>
          </a:p>
        </p:txBody>
      </p:sp>
    </p:spTree>
  </p:cSld>
  <p:clrMapOvr>
    <a:masterClrMapping/>
  </p:clrMapOvr>
  <mc:AlternateContent xmlns:mc="http://schemas.openxmlformats.org/markup-compatibility/2006" xmlns:p14="http://schemas.microsoft.com/office/powerpoint/2010/main">
    <mc:Choice Requires="p14">
      <p:transition spd="slow" p14:dur="2000" advTm="5096"/>
    </mc:Choice>
    <mc:Fallback xmlns="">
      <p:transition spd="slow" advTm="509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1507" name="Picture 2" descr="C:\Users\Public\Pictures\Sample Pictures\IMG_0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99">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6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35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88">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457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63">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60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35">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descr="tuoicay2x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9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descr="a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27"/>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1" y="377429"/>
            <a:ext cx="8031163" cy="857250"/>
          </a:xfrm>
        </p:spPr>
        <p:txBody>
          <a:bodyPr/>
          <a:lstStyle/>
          <a:p>
            <a:endParaRPr lang="en-US"/>
          </a:p>
        </p:txBody>
      </p:sp>
      <p:sp>
        <p:nvSpPr>
          <p:cNvPr id="28675" name="Rectangle 3"/>
          <p:cNvSpPr>
            <a:spLocks noGrp="1" noChangeArrowheads="1"/>
          </p:cNvSpPr>
          <p:nvPr>
            <p:ph idx="1"/>
          </p:nvPr>
        </p:nvSpPr>
        <p:spPr/>
        <p:txBody>
          <a:bodyPr/>
          <a:lstStyle/>
          <a:p>
            <a:endParaRPr lang="en-US"/>
          </a:p>
        </p:txBody>
      </p:sp>
      <p:pic>
        <p:nvPicPr>
          <p:cNvPr id="28676" name="Picture 4" descr="FILE007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3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ietnam_55079750-landauxetxuhanhvinguocdai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76"/>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34" name="Text Box 18"/>
          <p:cNvSpPr txBox="1">
            <a:spLocks noChangeArrowheads="1"/>
          </p:cNvSpPr>
          <p:nvPr/>
        </p:nvSpPr>
        <p:spPr bwMode="auto">
          <a:xfrm>
            <a:off x="-381000" y="266700"/>
            <a:ext cx="975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spcBef>
                <a:spcPct val="50000"/>
              </a:spcBef>
            </a:pPr>
            <a:r>
              <a:rPr lang="en-US" sz="3200" b="1" dirty="0">
                <a:solidFill>
                  <a:srgbClr val="FF0000"/>
                </a:solidFill>
              </a:rPr>
              <a:t>Lao </a:t>
            </a:r>
            <a:r>
              <a:rPr lang="en-US" sz="3200" b="1" dirty="0" err="1">
                <a:solidFill>
                  <a:srgbClr val="FF0000"/>
                </a:solidFill>
              </a:rPr>
              <a:t>động</a:t>
            </a:r>
            <a:r>
              <a:rPr lang="en-US" sz="3200" b="1" dirty="0">
                <a:solidFill>
                  <a:srgbClr val="FF0000"/>
                </a:solidFill>
              </a:rPr>
              <a:t> </a:t>
            </a:r>
            <a:r>
              <a:rPr lang="en-US" sz="3200" b="1" dirty="0" err="1">
                <a:solidFill>
                  <a:srgbClr val="FF0000"/>
                </a:solidFill>
              </a:rPr>
              <a:t>đem</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những</a:t>
            </a:r>
            <a:r>
              <a:rPr lang="en-US" sz="3200" b="1" dirty="0">
                <a:solidFill>
                  <a:srgbClr val="FF0000"/>
                </a:solidFill>
              </a:rPr>
              <a:t> </a:t>
            </a:r>
            <a:r>
              <a:rPr lang="en-US" sz="3200" b="1" dirty="0" err="1">
                <a:solidFill>
                  <a:srgbClr val="FF0000"/>
                </a:solidFill>
              </a:rPr>
              <a:t>ích</a:t>
            </a:r>
            <a:r>
              <a:rPr lang="en-US" sz="3200" b="1" dirty="0">
                <a:solidFill>
                  <a:srgbClr val="FF0000"/>
                </a:solidFill>
              </a:rPr>
              <a:t> </a:t>
            </a:r>
            <a:r>
              <a:rPr lang="en-US" sz="3200" b="1" dirty="0" err="1">
                <a:solidFill>
                  <a:srgbClr val="FF0000"/>
                </a:solidFill>
              </a:rPr>
              <a:t>lợi</a:t>
            </a:r>
            <a:r>
              <a:rPr lang="en-US" sz="3200" b="1" dirty="0">
                <a:solidFill>
                  <a:srgbClr val="FF0000"/>
                </a:solidFill>
              </a:rPr>
              <a:t> </a:t>
            </a:r>
            <a:r>
              <a:rPr lang="en-US" sz="3200" b="1" dirty="0" err="1">
                <a:solidFill>
                  <a:srgbClr val="FF0000"/>
                </a:solidFill>
              </a:rPr>
              <a:t>gì</a:t>
            </a:r>
            <a:r>
              <a:rPr lang="en-US" sz="3200" b="1" dirty="0">
                <a:solidFill>
                  <a:srgbClr val="FF0000"/>
                </a:solidFill>
              </a:rPr>
              <a:t> </a:t>
            </a:r>
            <a:r>
              <a:rPr lang="en-US" sz="3200" b="1" dirty="0" err="1">
                <a:solidFill>
                  <a:srgbClr val="FF0000"/>
                </a:solidFill>
              </a:rPr>
              <a:t>cho</a:t>
            </a:r>
            <a:r>
              <a:rPr lang="en-US" sz="3200" b="1" dirty="0">
                <a:solidFill>
                  <a:srgbClr val="FF0000"/>
                </a:solidFill>
              </a:rPr>
              <a:t> con </a:t>
            </a:r>
            <a:r>
              <a:rPr lang="en-US" sz="3200" b="1" dirty="0" err="1">
                <a:solidFill>
                  <a:srgbClr val="FF0000"/>
                </a:solidFill>
              </a:rPr>
              <a:t>người</a:t>
            </a:r>
            <a:r>
              <a:rPr lang="en-US" sz="3200" b="1" dirty="0">
                <a:solidFill>
                  <a:srgbClr val="FF0000"/>
                </a:solidFill>
              </a:rPr>
              <a:t> ?</a:t>
            </a:r>
          </a:p>
        </p:txBody>
      </p:sp>
      <p:sp>
        <p:nvSpPr>
          <p:cNvPr id="111635" name="Text Box 19"/>
          <p:cNvSpPr txBox="1">
            <a:spLocks noChangeArrowheads="1"/>
          </p:cNvSpPr>
          <p:nvPr/>
        </p:nvSpPr>
        <p:spPr bwMode="auto">
          <a:xfrm>
            <a:off x="-123031" y="976313"/>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a:spcBef>
                <a:spcPct val="50000"/>
              </a:spcBef>
            </a:pPr>
            <a:r>
              <a:rPr lang="en-US" sz="3200" i="1" dirty="0">
                <a:solidFill>
                  <a:srgbClr val="0000FF"/>
                </a:solidFill>
              </a:rPr>
              <a:t>     </a:t>
            </a:r>
            <a:r>
              <a:rPr lang="en-US" sz="2800" b="1" dirty="0">
                <a:solidFill>
                  <a:srgbClr val="0000FF"/>
                </a:solidFill>
              </a:rPr>
              <a:t>Lao </a:t>
            </a:r>
            <a:r>
              <a:rPr lang="en-US" sz="2800" b="1" dirty="0" err="1">
                <a:solidFill>
                  <a:srgbClr val="0000FF"/>
                </a:solidFill>
              </a:rPr>
              <a:t>động</a:t>
            </a:r>
            <a:r>
              <a:rPr lang="en-US" sz="2800" b="1" dirty="0">
                <a:solidFill>
                  <a:srgbClr val="0000FF"/>
                </a:solidFill>
              </a:rPr>
              <a:t> </a:t>
            </a:r>
            <a:r>
              <a:rPr lang="en-US" sz="2800" b="1" dirty="0" err="1">
                <a:solidFill>
                  <a:srgbClr val="0000FF"/>
                </a:solidFill>
              </a:rPr>
              <a:t>giúp</a:t>
            </a:r>
            <a:r>
              <a:rPr lang="en-US" sz="2800" b="1" dirty="0">
                <a:solidFill>
                  <a:srgbClr val="0000FF"/>
                </a:solidFill>
              </a:rPr>
              <a:t> con </a:t>
            </a:r>
            <a:r>
              <a:rPr lang="en-US" sz="2800" b="1" dirty="0" err="1">
                <a:solidFill>
                  <a:srgbClr val="0000FF"/>
                </a:solidFill>
              </a:rPr>
              <a:t>người</a:t>
            </a:r>
            <a:r>
              <a:rPr lang="en-US" sz="2800" b="1" dirty="0">
                <a:solidFill>
                  <a:srgbClr val="0000FF"/>
                </a:solidFill>
              </a:rPr>
              <a:t> </a:t>
            </a:r>
            <a:r>
              <a:rPr lang="en-US" sz="2800" b="1" dirty="0" err="1">
                <a:solidFill>
                  <a:srgbClr val="0000FF"/>
                </a:solidFill>
              </a:rPr>
              <a:t>phát</a:t>
            </a:r>
            <a:r>
              <a:rPr lang="en-US" sz="2800" b="1" dirty="0">
                <a:solidFill>
                  <a:srgbClr val="0000FF"/>
                </a:solidFill>
              </a:rPr>
              <a:t> </a:t>
            </a:r>
            <a:r>
              <a:rPr lang="en-US" sz="2800" b="1" dirty="0" err="1">
                <a:solidFill>
                  <a:srgbClr val="0000FF"/>
                </a:solidFill>
              </a:rPr>
              <a:t>triển</a:t>
            </a:r>
            <a:r>
              <a:rPr lang="en-US" sz="2800" b="1" dirty="0">
                <a:solidFill>
                  <a:srgbClr val="0000FF"/>
                </a:solidFill>
              </a:rPr>
              <a:t> </a:t>
            </a:r>
            <a:r>
              <a:rPr lang="en-US" sz="2800" b="1" dirty="0" err="1">
                <a:solidFill>
                  <a:srgbClr val="0000FF"/>
                </a:solidFill>
              </a:rPr>
              <a:t>lành</a:t>
            </a:r>
            <a:r>
              <a:rPr lang="en-US" sz="2800" b="1" dirty="0">
                <a:solidFill>
                  <a:srgbClr val="0000FF"/>
                </a:solidFill>
              </a:rPr>
              <a:t> </a:t>
            </a:r>
            <a:r>
              <a:rPr lang="en-US" sz="2800" b="1" dirty="0" err="1">
                <a:solidFill>
                  <a:srgbClr val="0000FF"/>
                </a:solidFill>
              </a:rPr>
              <a:t>mạnh</a:t>
            </a:r>
            <a:r>
              <a:rPr lang="en-US" sz="2800" b="1" dirty="0">
                <a:solidFill>
                  <a:srgbClr val="0000FF"/>
                </a:solidFill>
              </a:rPr>
              <a:t> </a:t>
            </a:r>
            <a:r>
              <a:rPr lang="en-US" sz="2800" b="1" dirty="0" err="1">
                <a:solidFill>
                  <a:srgbClr val="0000FF"/>
                </a:solidFill>
              </a:rPr>
              <a:t>và</a:t>
            </a:r>
            <a:r>
              <a:rPr lang="en-US" sz="2800" b="1" dirty="0">
                <a:solidFill>
                  <a:srgbClr val="0000FF"/>
                </a:solidFill>
              </a:rPr>
              <a:t> </a:t>
            </a:r>
            <a:r>
              <a:rPr lang="en-US" sz="2800" b="1" dirty="0" err="1">
                <a:solidFill>
                  <a:srgbClr val="0000FF"/>
                </a:solidFill>
              </a:rPr>
              <a:t>đem</a:t>
            </a:r>
            <a:r>
              <a:rPr lang="en-US" sz="2800" b="1" dirty="0">
                <a:solidFill>
                  <a:srgbClr val="0000FF"/>
                </a:solidFill>
              </a:rPr>
              <a:t> </a:t>
            </a:r>
            <a:r>
              <a:rPr lang="en-US" sz="2800" b="1" dirty="0" err="1">
                <a:solidFill>
                  <a:srgbClr val="0000FF"/>
                </a:solidFill>
              </a:rPr>
              <a:t>lại</a:t>
            </a:r>
            <a:r>
              <a:rPr lang="en-US" sz="2800" b="1" dirty="0">
                <a:solidFill>
                  <a:srgbClr val="0000FF"/>
                </a:solidFill>
              </a:rPr>
              <a:t> </a:t>
            </a:r>
            <a:r>
              <a:rPr lang="en-US" sz="2800" b="1" dirty="0" err="1">
                <a:solidFill>
                  <a:srgbClr val="0000FF"/>
                </a:solidFill>
              </a:rPr>
              <a:t>cuộc</a:t>
            </a:r>
            <a:r>
              <a:rPr lang="en-US" sz="2800" b="1" dirty="0">
                <a:solidFill>
                  <a:srgbClr val="0000FF"/>
                </a:solidFill>
              </a:rPr>
              <a:t> </a:t>
            </a:r>
            <a:r>
              <a:rPr lang="en-US" sz="2800" b="1" dirty="0" err="1">
                <a:solidFill>
                  <a:srgbClr val="0000FF"/>
                </a:solidFill>
              </a:rPr>
              <a:t>sống</a:t>
            </a:r>
            <a:r>
              <a:rPr lang="en-US" sz="2800" b="1" dirty="0">
                <a:solidFill>
                  <a:srgbClr val="0000FF"/>
                </a:solidFill>
              </a:rPr>
              <a:t> </a:t>
            </a:r>
            <a:r>
              <a:rPr lang="en-US" sz="2800" b="1" dirty="0" err="1">
                <a:solidFill>
                  <a:srgbClr val="0000FF"/>
                </a:solidFill>
              </a:rPr>
              <a:t>ấm</a:t>
            </a:r>
            <a:r>
              <a:rPr lang="en-US" sz="2800" b="1" dirty="0">
                <a:solidFill>
                  <a:srgbClr val="0000FF"/>
                </a:solidFill>
              </a:rPr>
              <a:t> no, </a:t>
            </a:r>
            <a:r>
              <a:rPr lang="en-US" sz="2800" b="1" dirty="0" err="1">
                <a:solidFill>
                  <a:srgbClr val="0000FF"/>
                </a:solidFill>
              </a:rPr>
              <a:t>hạnh</a:t>
            </a:r>
            <a:r>
              <a:rPr lang="en-US" sz="2800" b="1" dirty="0">
                <a:solidFill>
                  <a:srgbClr val="0000FF"/>
                </a:solidFill>
              </a:rPr>
              <a:t> </a:t>
            </a:r>
            <a:r>
              <a:rPr lang="en-US" sz="2800" b="1" dirty="0" err="1">
                <a:solidFill>
                  <a:srgbClr val="0000FF"/>
                </a:solidFill>
              </a:rPr>
              <a:t>phúc</a:t>
            </a:r>
            <a:r>
              <a:rPr lang="en-US" sz="2800" b="1" dirty="0">
                <a:solidFill>
                  <a:srgbClr val="0000FF"/>
                </a:solidFill>
              </a:rPr>
              <a:t>. </a:t>
            </a:r>
            <a:endParaRPr lang="en-US" sz="2800" b="1" dirty="0">
              <a:solidFill>
                <a:srgbClr val="FF0000"/>
              </a:solidFill>
              <a:latin typeface=".VnTime" pitchFamily="34" charset="0"/>
            </a:endParaRPr>
          </a:p>
        </p:txBody>
      </p:sp>
      <p:sp>
        <p:nvSpPr>
          <p:cNvPr id="111642" name="Text Box 26"/>
          <p:cNvSpPr txBox="1">
            <a:spLocks noChangeArrowheads="1"/>
          </p:cNvSpPr>
          <p:nvPr/>
        </p:nvSpPr>
        <p:spPr bwMode="auto">
          <a:xfrm>
            <a:off x="474664" y="2686051"/>
            <a:ext cx="8897937"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a:lnSpc>
                <a:spcPct val="110000"/>
              </a:lnSpc>
              <a:spcBef>
                <a:spcPct val="50000"/>
              </a:spcBef>
            </a:pPr>
            <a:r>
              <a:rPr lang="en-US" sz="2700" b="1" dirty="0" err="1">
                <a:solidFill>
                  <a:srgbClr val="0000FF"/>
                </a:solidFill>
              </a:rPr>
              <a:t>Lười</a:t>
            </a:r>
            <a:r>
              <a:rPr lang="en-US" sz="2700" b="1" dirty="0">
                <a:solidFill>
                  <a:srgbClr val="0000FF"/>
                </a:solidFill>
              </a:rPr>
              <a:t> </a:t>
            </a:r>
            <a:r>
              <a:rPr lang="en-US" sz="2700" b="1" dirty="0" err="1">
                <a:solidFill>
                  <a:srgbClr val="0000FF"/>
                </a:solidFill>
              </a:rPr>
              <a:t>lao</a:t>
            </a:r>
            <a:r>
              <a:rPr lang="en-US" sz="2700" b="1" dirty="0">
                <a:solidFill>
                  <a:srgbClr val="0000FF"/>
                </a:solidFill>
              </a:rPr>
              <a:t> </a:t>
            </a:r>
            <a:r>
              <a:rPr lang="en-US" sz="2700" b="1" dirty="0" err="1">
                <a:solidFill>
                  <a:srgbClr val="0000FF"/>
                </a:solidFill>
              </a:rPr>
              <a:t>động</a:t>
            </a:r>
            <a:r>
              <a:rPr lang="en-US" sz="2700" b="1" dirty="0">
                <a:solidFill>
                  <a:srgbClr val="0000FF"/>
                </a:solidFill>
              </a:rPr>
              <a:t> </a:t>
            </a:r>
            <a:r>
              <a:rPr lang="en-US" sz="2700" b="1" dirty="0" err="1">
                <a:solidFill>
                  <a:srgbClr val="0000FF"/>
                </a:solidFill>
              </a:rPr>
              <a:t>là</a:t>
            </a:r>
            <a:r>
              <a:rPr lang="en-US" sz="2700" b="1" dirty="0">
                <a:solidFill>
                  <a:srgbClr val="0000FF"/>
                </a:solidFill>
              </a:rPr>
              <a:t> </a:t>
            </a:r>
            <a:r>
              <a:rPr lang="en-US" sz="2700" b="1" dirty="0" err="1">
                <a:solidFill>
                  <a:srgbClr val="0000FF"/>
                </a:solidFill>
              </a:rPr>
              <a:t>đáng</a:t>
            </a:r>
            <a:r>
              <a:rPr lang="en-US" sz="2700" b="1" dirty="0">
                <a:solidFill>
                  <a:srgbClr val="0000FF"/>
                </a:solidFill>
              </a:rPr>
              <a:t> </a:t>
            </a:r>
            <a:r>
              <a:rPr lang="en-US" sz="2700" b="1" dirty="0" err="1">
                <a:solidFill>
                  <a:srgbClr val="0000FF"/>
                </a:solidFill>
              </a:rPr>
              <a:t>chê</a:t>
            </a:r>
            <a:r>
              <a:rPr lang="en-US" sz="2700" b="1" dirty="0">
                <a:solidFill>
                  <a:srgbClr val="0000FF"/>
                </a:solidFill>
              </a:rPr>
              <a:t> </a:t>
            </a:r>
            <a:r>
              <a:rPr lang="en-US" sz="2700" b="1" dirty="0" err="1">
                <a:solidFill>
                  <a:srgbClr val="0000FF"/>
                </a:solidFill>
              </a:rPr>
              <a:t>trách</a:t>
            </a:r>
            <a:endParaRPr lang="en-US" sz="2700" b="1" dirty="0">
              <a:solidFill>
                <a:srgbClr val="0000FF"/>
              </a:solidFill>
            </a:endParaRPr>
          </a:p>
        </p:txBody>
      </p:sp>
      <p:sp>
        <p:nvSpPr>
          <p:cNvPr id="111643" name="Text Box 27"/>
          <p:cNvSpPr txBox="1">
            <a:spLocks noChangeArrowheads="1"/>
          </p:cNvSpPr>
          <p:nvPr/>
        </p:nvSpPr>
        <p:spPr bwMode="auto">
          <a:xfrm>
            <a:off x="46832" y="2686050"/>
            <a:ext cx="889793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lnSpc>
                <a:spcPct val="110000"/>
              </a:lnSpc>
              <a:spcBef>
                <a:spcPct val="50000"/>
              </a:spcBef>
            </a:pP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r>
              <a:rPr lang="en-US" sz="3200" b="1" dirty="0">
                <a:solidFill>
                  <a:srgbClr val="FF0000"/>
                </a:solidFill>
              </a:rPr>
              <a:t> </a:t>
            </a:r>
            <a:r>
              <a:rPr lang="en-US" sz="3200" b="1" dirty="0" err="1">
                <a:solidFill>
                  <a:srgbClr val="FF0000"/>
                </a:solidFill>
              </a:rPr>
              <a:t>thì</a:t>
            </a:r>
            <a:r>
              <a:rPr lang="en-US" sz="3200" b="1" dirty="0">
                <a:solidFill>
                  <a:srgbClr val="FF0000"/>
                </a:solidFill>
              </a:rPr>
              <a:t> </a:t>
            </a:r>
            <a:r>
              <a:rPr lang="en-US" sz="3200" b="1" dirty="0" err="1">
                <a:solidFill>
                  <a:srgbClr val="FF0000"/>
                </a:solidFill>
              </a:rPr>
              <a:t>sao</a:t>
            </a:r>
            <a:r>
              <a:rPr lang="en-US" sz="3200" b="1" dirty="0">
                <a:solidFill>
                  <a:srgbClr val="FF0000"/>
                </a:solidFill>
              </a:rPr>
              <a:t>?</a:t>
            </a:r>
          </a:p>
        </p:txBody>
      </p:sp>
      <p:sp>
        <p:nvSpPr>
          <p:cNvPr id="111644" name="Text Box 28"/>
          <p:cNvSpPr txBox="1">
            <a:spLocks noChangeArrowheads="1"/>
          </p:cNvSpPr>
          <p:nvPr/>
        </p:nvSpPr>
        <p:spPr bwMode="auto">
          <a:xfrm>
            <a:off x="0" y="3200400"/>
            <a:ext cx="8897938" cy="246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spcBef>
                <a:spcPct val="50000"/>
              </a:spcBef>
            </a:pPr>
            <a:r>
              <a:rPr lang="en-US" sz="2700" b="1" i="1" dirty="0" err="1">
                <a:solidFill>
                  <a:srgbClr val="0000FF"/>
                </a:solidFill>
              </a:rPr>
              <a:t>Bàn</a:t>
            </a:r>
            <a:r>
              <a:rPr lang="en-US" sz="2700" b="1" i="1" dirty="0">
                <a:solidFill>
                  <a:srgbClr val="0000FF"/>
                </a:solidFill>
              </a:rPr>
              <a:t> </a:t>
            </a:r>
            <a:r>
              <a:rPr lang="en-US" sz="2700" b="1" i="1" dirty="0" err="1">
                <a:solidFill>
                  <a:srgbClr val="0000FF"/>
                </a:solidFill>
              </a:rPr>
              <a:t>tay</a:t>
            </a:r>
            <a:r>
              <a:rPr lang="en-US" sz="2700" b="1" i="1" dirty="0">
                <a:solidFill>
                  <a:srgbClr val="0000FF"/>
                </a:solidFill>
              </a:rPr>
              <a:t> ta </a:t>
            </a:r>
            <a:r>
              <a:rPr lang="en-US" sz="2700" b="1" i="1" dirty="0" err="1">
                <a:solidFill>
                  <a:srgbClr val="0000FF"/>
                </a:solidFill>
              </a:rPr>
              <a:t>làm</a:t>
            </a:r>
            <a:r>
              <a:rPr lang="en-US" sz="2700" b="1" i="1" dirty="0">
                <a:solidFill>
                  <a:srgbClr val="0000FF"/>
                </a:solidFill>
              </a:rPr>
              <a:t> </a:t>
            </a:r>
            <a:r>
              <a:rPr lang="en-US" sz="2700" b="1" i="1" dirty="0" err="1">
                <a:solidFill>
                  <a:srgbClr val="0000FF"/>
                </a:solidFill>
              </a:rPr>
              <a:t>nên</a:t>
            </a:r>
            <a:r>
              <a:rPr lang="en-US" sz="2700" b="1" i="1" dirty="0">
                <a:solidFill>
                  <a:srgbClr val="0000FF"/>
                </a:solidFill>
              </a:rPr>
              <a:t> </a:t>
            </a:r>
            <a:r>
              <a:rPr lang="en-US" sz="2700" b="1" i="1" dirty="0" err="1">
                <a:solidFill>
                  <a:srgbClr val="0000FF"/>
                </a:solidFill>
              </a:rPr>
              <a:t>tất</a:t>
            </a:r>
            <a:r>
              <a:rPr lang="en-US" sz="2700" b="1" i="1" dirty="0">
                <a:solidFill>
                  <a:srgbClr val="0000FF"/>
                </a:solidFill>
              </a:rPr>
              <a:t> </a:t>
            </a:r>
            <a:r>
              <a:rPr lang="en-US" sz="2700" b="1" i="1" dirty="0" err="1">
                <a:solidFill>
                  <a:srgbClr val="0000FF"/>
                </a:solidFill>
              </a:rPr>
              <a:t>cả</a:t>
            </a:r>
            <a:endParaRPr lang="en-US" sz="2700" b="1" i="1" dirty="0">
              <a:solidFill>
                <a:srgbClr val="0000FF"/>
              </a:solidFill>
            </a:endParaRPr>
          </a:p>
          <a:p>
            <a:pPr algn="ctr">
              <a:spcBef>
                <a:spcPct val="50000"/>
              </a:spcBef>
            </a:pPr>
            <a:r>
              <a:rPr lang="en-US" sz="2700" b="1" i="1" dirty="0" err="1">
                <a:solidFill>
                  <a:srgbClr val="0000FF"/>
                </a:solidFill>
              </a:rPr>
              <a:t>Có</a:t>
            </a:r>
            <a:r>
              <a:rPr lang="en-US" sz="2700" b="1" i="1" dirty="0">
                <a:solidFill>
                  <a:srgbClr val="0000FF"/>
                </a:solidFill>
              </a:rPr>
              <a:t> </a:t>
            </a:r>
            <a:r>
              <a:rPr lang="en-US" sz="2700" b="1" i="1" dirty="0" err="1">
                <a:solidFill>
                  <a:srgbClr val="0000FF"/>
                </a:solidFill>
              </a:rPr>
              <a:t>sức</a:t>
            </a:r>
            <a:r>
              <a:rPr lang="en-US" sz="2700" b="1" i="1" dirty="0">
                <a:solidFill>
                  <a:srgbClr val="0000FF"/>
                </a:solidFill>
              </a:rPr>
              <a:t> </a:t>
            </a:r>
            <a:r>
              <a:rPr lang="en-US" sz="2700" b="1" i="1" dirty="0" err="1">
                <a:solidFill>
                  <a:srgbClr val="0000FF"/>
                </a:solidFill>
              </a:rPr>
              <a:t>người</a:t>
            </a:r>
            <a:r>
              <a:rPr lang="en-US" sz="2700" b="1" i="1" dirty="0">
                <a:solidFill>
                  <a:srgbClr val="0000FF"/>
                </a:solidFill>
              </a:rPr>
              <a:t> </a:t>
            </a:r>
            <a:r>
              <a:rPr lang="en-US" sz="2700" b="1" i="1" dirty="0" err="1">
                <a:solidFill>
                  <a:srgbClr val="0000FF"/>
                </a:solidFill>
              </a:rPr>
              <a:t>sỏi</a:t>
            </a:r>
            <a:r>
              <a:rPr lang="en-US" sz="2700" b="1" i="1" dirty="0">
                <a:solidFill>
                  <a:srgbClr val="0000FF"/>
                </a:solidFill>
              </a:rPr>
              <a:t> </a:t>
            </a:r>
            <a:r>
              <a:rPr lang="en-US" sz="2700" b="1" i="1" dirty="0" err="1">
                <a:solidFill>
                  <a:srgbClr val="0000FF"/>
                </a:solidFill>
              </a:rPr>
              <a:t>đá</a:t>
            </a:r>
            <a:r>
              <a:rPr lang="en-US" sz="2700" b="1" i="1" dirty="0">
                <a:solidFill>
                  <a:srgbClr val="0000FF"/>
                </a:solidFill>
              </a:rPr>
              <a:t> </a:t>
            </a:r>
            <a:r>
              <a:rPr lang="en-US" sz="2700" b="1" i="1" dirty="0" err="1">
                <a:solidFill>
                  <a:srgbClr val="0000FF"/>
                </a:solidFill>
              </a:rPr>
              <a:t>cũng</a:t>
            </a:r>
            <a:r>
              <a:rPr lang="en-US" sz="2700" b="1" i="1" dirty="0">
                <a:solidFill>
                  <a:srgbClr val="0000FF"/>
                </a:solidFill>
              </a:rPr>
              <a:t> </a:t>
            </a:r>
            <a:r>
              <a:rPr lang="en-US" sz="2700" b="1" i="1" dirty="0" err="1">
                <a:solidFill>
                  <a:srgbClr val="0000FF"/>
                </a:solidFill>
              </a:rPr>
              <a:t>thành</a:t>
            </a:r>
            <a:r>
              <a:rPr lang="en-US" sz="2700" b="1" i="1" dirty="0">
                <a:solidFill>
                  <a:srgbClr val="0000FF"/>
                </a:solidFill>
              </a:rPr>
              <a:t> </a:t>
            </a:r>
            <a:r>
              <a:rPr lang="en-US" sz="2700" b="1" i="1" dirty="0" err="1">
                <a:solidFill>
                  <a:srgbClr val="0000FF"/>
                </a:solidFill>
              </a:rPr>
              <a:t>cơm</a:t>
            </a:r>
            <a:endParaRPr lang="en-US" sz="2700" b="1" i="1" dirty="0">
              <a:solidFill>
                <a:srgbClr val="0000FF"/>
              </a:solidFill>
            </a:endParaRPr>
          </a:p>
          <a:p>
            <a:pPr algn="r">
              <a:lnSpc>
                <a:spcPct val="110000"/>
              </a:lnSpc>
              <a:spcBef>
                <a:spcPct val="50000"/>
              </a:spcBef>
            </a:pPr>
            <a:r>
              <a:rPr lang="en-US" sz="2700" b="1" i="1" dirty="0">
                <a:latin typeface=".VnTime" pitchFamily="34" charset="0"/>
              </a:rPr>
              <a:t>                          </a:t>
            </a:r>
            <a:r>
              <a:rPr lang="en-US" sz="2000" b="1" i="1" dirty="0">
                <a:solidFill>
                  <a:srgbClr val="0000FF"/>
                </a:solidFill>
              </a:rPr>
              <a:t>(</a:t>
            </a:r>
            <a:r>
              <a:rPr lang="en-US" sz="2000" b="1" i="1" dirty="0" err="1">
                <a:solidFill>
                  <a:srgbClr val="0000FF"/>
                </a:solidFill>
              </a:rPr>
              <a:t>Hoàng</a:t>
            </a:r>
            <a:r>
              <a:rPr lang="en-US" sz="2000" b="1" i="1" dirty="0">
                <a:solidFill>
                  <a:srgbClr val="0000FF"/>
                </a:solidFill>
              </a:rPr>
              <a:t> </a:t>
            </a:r>
            <a:r>
              <a:rPr lang="en-US" sz="2000" b="1" i="1" dirty="0" err="1">
                <a:solidFill>
                  <a:srgbClr val="0000FF"/>
                </a:solidFill>
              </a:rPr>
              <a:t>Trung</a:t>
            </a:r>
            <a:r>
              <a:rPr lang="en-US" sz="2000" b="1" i="1" dirty="0">
                <a:solidFill>
                  <a:srgbClr val="0000FF"/>
                </a:solidFill>
              </a:rPr>
              <a:t> </a:t>
            </a:r>
            <a:r>
              <a:rPr lang="en-US" sz="2000" b="1" i="1" dirty="0" err="1">
                <a:solidFill>
                  <a:srgbClr val="0000FF"/>
                </a:solidFill>
              </a:rPr>
              <a:t>Thông</a:t>
            </a:r>
            <a:r>
              <a:rPr lang="en-US" sz="2000" b="1" i="1" dirty="0">
                <a:solidFill>
                  <a:srgbClr val="0000FF"/>
                </a:solidFill>
              </a:rPr>
              <a:t>)</a:t>
            </a:r>
            <a:endParaRPr lang="en-US" sz="2000" i="1" dirty="0">
              <a:solidFill>
                <a:srgbClr val="0000FF"/>
              </a:solidFill>
            </a:endParaRPr>
          </a:p>
          <a:p>
            <a:pPr algn="ctr">
              <a:lnSpc>
                <a:spcPct val="110000"/>
              </a:lnSpc>
              <a:spcBef>
                <a:spcPct val="50000"/>
              </a:spcBef>
            </a:pPr>
            <a:endParaRPr lang="en-US" sz="2700" b="1" dirty="0">
              <a:latin typeface=".VnTime" pitchFamily="34" charset="0"/>
            </a:endParaRPr>
          </a:p>
        </p:txBody>
      </p:sp>
      <p:sp>
        <p:nvSpPr>
          <p:cNvPr id="11" name="Rectangle 10"/>
          <p:cNvSpPr>
            <a:spLocks noChangeArrowheads="1"/>
          </p:cNvSpPr>
          <p:nvPr/>
        </p:nvSpPr>
        <p:spPr bwMode="auto">
          <a:xfrm>
            <a:off x="0" y="1821657"/>
            <a:ext cx="937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err="1">
                <a:solidFill>
                  <a:srgbClr val="0000FF"/>
                </a:solidFill>
              </a:rPr>
              <a:t>Mỗi</a:t>
            </a:r>
            <a:r>
              <a:rPr lang="en-US" sz="2800" b="1" dirty="0">
                <a:solidFill>
                  <a:srgbClr val="0000FF"/>
                </a:solidFill>
              </a:rPr>
              <a:t> </a:t>
            </a:r>
            <a:r>
              <a:rPr lang="en-US" sz="2800" b="1" dirty="0" err="1">
                <a:solidFill>
                  <a:srgbClr val="0000FF"/>
                </a:solidFill>
              </a:rPr>
              <a:t>người</a:t>
            </a:r>
            <a:r>
              <a:rPr lang="en-US" sz="2800" b="1" dirty="0">
                <a:solidFill>
                  <a:srgbClr val="0000FF"/>
                </a:solidFill>
              </a:rPr>
              <a:t> </a:t>
            </a:r>
            <a:r>
              <a:rPr lang="en-US" sz="2800" b="1" dirty="0" err="1">
                <a:solidFill>
                  <a:srgbClr val="0000FF"/>
                </a:solidFill>
              </a:rPr>
              <a:t>đều</a:t>
            </a:r>
            <a:r>
              <a:rPr lang="en-US" sz="2800" b="1" dirty="0">
                <a:solidFill>
                  <a:srgbClr val="0000FF"/>
                </a:solidFill>
              </a:rPr>
              <a:t> </a:t>
            </a:r>
            <a:r>
              <a:rPr lang="en-US" sz="2800" b="1" dirty="0" err="1">
                <a:solidFill>
                  <a:srgbClr val="0000FF"/>
                </a:solidFill>
              </a:rPr>
              <a:t>phải</a:t>
            </a:r>
            <a:r>
              <a:rPr lang="en-US" sz="2800" b="1" dirty="0">
                <a:solidFill>
                  <a:srgbClr val="0000FF"/>
                </a:solidFill>
              </a:rPr>
              <a:t> </a:t>
            </a:r>
            <a:r>
              <a:rPr lang="en-US" sz="2800" b="1" dirty="0" err="1">
                <a:solidFill>
                  <a:srgbClr val="0000FF"/>
                </a:solidFill>
              </a:rPr>
              <a:t>biết</a:t>
            </a:r>
            <a:r>
              <a:rPr lang="en-US" sz="2800" b="1" dirty="0">
                <a:solidFill>
                  <a:srgbClr val="0000FF"/>
                </a:solidFill>
              </a:rPr>
              <a:t> </a:t>
            </a:r>
            <a:r>
              <a:rPr lang="en-US" sz="2800" b="1" dirty="0" err="1">
                <a:solidFill>
                  <a:srgbClr val="0000FF"/>
                </a:solidFill>
              </a:rPr>
              <a:t>y</a:t>
            </a:r>
            <a:r>
              <a:rPr lang="en-US" sz="2800" b="1" dirty="0" err="1">
                <a:solidFill>
                  <a:srgbClr val="0000FF"/>
                </a:solidFill>
                <a:latin typeface=".VnTime" pitchFamily="34" charset="0"/>
              </a:rPr>
              <a:t>ªu</a:t>
            </a:r>
            <a:r>
              <a:rPr lang="en-US" sz="2800" b="1" dirty="0">
                <a:solidFill>
                  <a:srgbClr val="0000FF"/>
                </a:solidFill>
              </a:rPr>
              <a:t> </a:t>
            </a:r>
            <a:r>
              <a:rPr lang="en-US" sz="2800" b="1" dirty="0" err="1">
                <a:solidFill>
                  <a:srgbClr val="0000FF"/>
                </a:solidFill>
              </a:rPr>
              <a:t>lao</a:t>
            </a:r>
            <a:r>
              <a:rPr lang="en-US" sz="2800" b="1" dirty="0">
                <a:solidFill>
                  <a:srgbClr val="0000FF"/>
                </a:solidFill>
              </a:rPr>
              <a:t> </a:t>
            </a:r>
            <a:r>
              <a:rPr lang="en-US" sz="2800" b="1" dirty="0" err="1">
                <a:solidFill>
                  <a:srgbClr val="0000FF"/>
                </a:solidFill>
              </a:rPr>
              <a:t>động</a:t>
            </a:r>
            <a:r>
              <a:rPr lang="en-US" sz="2800" b="1" dirty="0">
                <a:solidFill>
                  <a:srgbClr val="0000FF"/>
                </a:solidFill>
              </a:rPr>
              <a:t> v</a:t>
            </a:r>
            <a:r>
              <a:rPr lang="en-US" sz="2800" b="1" dirty="0">
                <a:solidFill>
                  <a:srgbClr val="0000FF"/>
                </a:solidFill>
                <a:latin typeface=".VnTime" pitchFamily="34" charset="0"/>
              </a:rPr>
              <a:t>µ</a:t>
            </a:r>
            <a:r>
              <a:rPr lang="en-US" sz="2800" b="1" dirty="0">
                <a:solidFill>
                  <a:srgbClr val="0000FF"/>
                </a:solidFill>
              </a:rPr>
              <a:t> </a:t>
            </a:r>
            <a:r>
              <a:rPr lang="en-US" sz="2800" b="1" dirty="0" err="1">
                <a:solidFill>
                  <a:srgbClr val="0000FF"/>
                </a:solidFill>
              </a:rPr>
              <a:t>tham</a:t>
            </a:r>
            <a:r>
              <a:rPr lang="en-US" sz="2800" b="1" dirty="0">
                <a:solidFill>
                  <a:srgbClr val="0000FF"/>
                </a:solidFill>
              </a:rPr>
              <a:t> </a:t>
            </a:r>
            <a:r>
              <a:rPr lang="en-US" sz="2800" b="1" dirty="0" err="1">
                <a:solidFill>
                  <a:srgbClr val="0000FF"/>
                </a:solidFill>
              </a:rPr>
              <a:t>gia</a:t>
            </a:r>
            <a:r>
              <a:rPr lang="en-US" sz="2800" b="1" dirty="0">
                <a:solidFill>
                  <a:srgbClr val="0000FF"/>
                </a:solidFill>
              </a:rPr>
              <a:t> </a:t>
            </a:r>
            <a:r>
              <a:rPr lang="en-US" sz="2800" b="1" dirty="0" err="1">
                <a:solidFill>
                  <a:srgbClr val="0000FF"/>
                </a:solidFill>
              </a:rPr>
              <a:t>lao</a:t>
            </a:r>
            <a:r>
              <a:rPr lang="en-US" sz="2800" b="1" dirty="0">
                <a:solidFill>
                  <a:srgbClr val="0000FF"/>
                </a:solidFill>
              </a:rPr>
              <a:t> </a:t>
            </a:r>
            <a:r>
              <a:rPr lang="en-US" sz="2800" b="1" dirty="0">
                <a:solidFill>
                  <a:srgbClr val="0000FF"/>
                </a:solidFill>
                <a:latin typeface=".VnTime" pitchFamily="34" charset="0"/>
              </a:rPr>
              <a:t>®</a:t>
            </a:r>
            <a:r>
              <a:rPr lang="en-US" sz="2800" b="1" dirty="0" err="1">
                <a:solidFill>
                  <a:srgbClr val="0000FF"/>
                </a:solidFill>
                <a:latin typeface=".VnTime" pitchFamily="34" charset="0"/>
              </a:rPr>
              <a:t>éng</a:t>
            </a:r>
            <a:r>
              <a:rPr lang="en-US" sz="2800" b="1" dirty="0">
                <a:solidFill>
                  <a:srgbClr val="0000FF"/>
                </a:solidFill>
                <a:latin typeface=".VnTime" pitchFamily="34" charset="0"/>
              </a:rPr>
              <a:t> </a:t>
            </a:r>
            <a:r>
              <a:rPr lang="en-US" sz="2800" b="1" dirty="0" err="1">
                <a:solidFill>
                  <a:srgbClr val="0000FF"/>
                </a:solidFill>
              </a:rPr>
              <a:t>phù</a:t>
            </a:r>
            <a:r>
              <a:rPr lang="en-US" sz="2800" b="1" dirty="0">
                <a:solidFill>
                  <a:srgbClr val="0000FF"/>
                </a:solidFill>
              </a:rPr>
              <a:t> </a:t>
            </a:r>
            <a:r>
              <a:rPr lang="en-US" sz="2800" b="1" dirty="0" err="1">
                <a:solidFill>
                  <a:srgbClr val="0000FF"/>
                </a:solidFill>
              </a:rPr>
              <a:t>hợp</a:t>
            </a:r>
            <a:r>
              <a:rPr lang="en-US" sz="2800" b="1" dirty="0">
                <a:solidFill>
                  <a:srgbClr val="0000FF"/>
                </a:solidFill>
              </a:rPr>
              <a:t> </a:t>
            </a:r>
            <a:r>
              <a:rPr lang="en-US" sz="2800" b="1" dirty="0" err="1">
                <a:solidFill>
                  <a:srgbClr val="0000FF"/>
                </a:solidFill>
              </a:rPr>
              <a:t>với</a:t>
            </a:r>
            <a:r>
              <a:rPr lang="en-US" sz="2800" b="1" dirty="0">
                <a:solidFill>
                  <a:srgbClr val="0000FF"/>
                </a:solidFill>
              </a:rPr>
              <a:t> </a:t>
            </a:r>
            <a:r>
              <a:rPr lang="en-US" sz="2800" b="1" dirty="0" err="1">
                <a:solidFill>
                  <a:srgbClr val="0000FF"/>
                </a:solidFill>
              </a:rPr>
              <a:t>khả</a:t>
            </a:r>
            <a:r>
              <a:rPr lang="en-US" sz="2800" b="1" dirty="0">
                <a:solidFill>
                  <a:srgbClr val="0000FF"/>
                </a:solidFill>
              </a:rPr>
              <a:t> </a:t>
            </a:r>
            <a:r>
              <a:rPr lang="en-US" sz="2800" b="1" dirty="0" err="1">
                <a:solidFill>
                  <a:srgbClr val="0000FF"/>
                </a:solidFill>
              </a:rPr>
              <a:t>năng</a:t>
            </a:r>
            <a:r>
              <a:rPr lang="en-US" sz="2800" b="1" dirty="0">
                <a:solidFill>
                  <a:srgbClr val="0000FF"/>
                </a:solidFill>
              </a:rPr>
              <a:t> </a:t>
            </a:r>
            <a:r>
              <a:rPr lang="en-US" sz="2800" b="1" dirty="0" err="1">
                <a:solidFill>
                  <a:srgbClr val="0000FF"/>
                </a:solidFill>
              </a:rPr>
              <a:t>của</a:t>
            </a:r>
            <a:r>
              <a:rPr lang="en-US" sz="2800" b="1" dirty="0">
                <a:solidFill>
                  <a:srgbClr val="0000FF"/>
                </a:solidFill>
              </a:rPr>
              <a:t> </a:t>
            </a:r>
            <a:r>
              <a:rPr lang="en-US" sz="2800" b="1" dirty="0" err="1">
                <a:solidFill>
                  <a:srgbClr val="0000FF"/>
                </a:solidFill>
              </a:rPr>
              <a:t>mình</a:t>
            </a:r>
            <a:r>
              <a:rPr lang="en-US" sz="2800" b="1" dirty="0">
                <a:solidFill>
                  <a:srgbClr val="0000FF"/>
                </a:solidFill>
              </a:rPr>
              <a:t>. </a:t>
            </a:r>
            <a:endParaRPr lang="en-US" sz="2800" dirty="0"/>
          </a:p>
        </p:txBody>
      </p:sp>
    </p:spTree>
    <p:custDataLst>
      <p:tags r:id="rId1"/>
    </p:custDataLst>
  </p:cSld>
  <p:clrMapOvr>
    <a:masterClrMapping/>
  </p:clrMapOvr>
  <p:transition advTm="269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34"/>
                                        </p:tgtEl>
                                        <p:attrNameLst>
                                          <p:attrName>style.visibility</p:attrName>
                                        </p:attrNameLst>
                                      </p:cBhvr>
                                      <p:to>
                                        <p:strVal val="visible"/>
                                      </p:to>
                                    </p:set>
                                    <p:animEffect transition="in" filter="blinds(horizontal)">
                                      <p:cBhvr>
                                        <p:cTn id="7" dur="500"/>
                                        <p:tgtEl>
                                          <p:spTgt spid="111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1634"/>
                                        </p:tgtEl>
                                      </p:cBhvr>
                                    </p:animEffect>
                                    <p:set>
                                      <p:cBhvr>
                                        <p:cTn id="12" dur="1" fill="hold">
                                          <p:stCondLst>
                                            <p:cond delay="499"/>
                                          </p:stCondLst>
                                        </p:cTn>
                                        <p:tgtEl>
                                          <p:spTgt spid="111634"/>
                                        </p:tgtEl>
                                        <p:attrNameLst>
                                          <p:attrName>style.visibility</p:attrName>
                                        </p:attrNameLst>
                                      </p:cBhvr>
                                      <p:to>
                                        <p:strVal val="hidden"/>
                                      </p:to>
                                    </p:set>
                                  </p:childTnLst>
                                </p:cTn>
                              </p:par>
                              <p:par>
                                <p:cTn id="13" presetID="8" presetClass="entr" presetSubtype="16" fill="hold" nodeType="withEffect">
                                  <p:stCondLst>
                                    <p:cond delay="0"/>
                                  </p:stCondLst>
                                  <p:childTnLst>
                                    <p:set>
                                      <p:cBhvr>
                                        <p:cTn id="14" dur="1" fill="hold">
                                          <p:stCondLst>
                                            <p:cond delay="0"/>
                                          </p:stCondLst>
                                        </p:cTn>
                                        <p:tgtEl>
                                          <p:spTgt spid="111635">
                                            <p:txEl>
                                              <p:pRg st="0" end="0"/>
                                            </p:txEl>
                                          </p:spTgt>
                                        </p:tgtEl>
                                        <p:attrNameLst>
                                          <p:attrName>style.visibility</p:attrName>
                                        </p:attrNameLst>
                                      </p:cBhvr>
                                      <p:to>
                                        <p:strVal val="visible"/>
                                      </p:to>
                                    </p:set>
                                    <p:animEffect transition="in" filter="diamond(in)">
                                      <p:cBhvr>
                                        <p:cTn id="15" dur="2000"/>
                                        <p:tgtEl>
                                          <p:spTgt spid="11163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linds(horizontal)">
                                      <p:cBhvr>
                                        <p:cTn id="20" dur="500"/>
                                        <p:tgtEl>
                                          <p:spTgt spid="1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1643"/>
                                        </p:tgtEl>
                                        <p:attrNameLst>
                                          <p:attrName>style.visibility</p:attrName>
                                        </p:attrNameLst>
                                      </p:cBhvr>
                                      <p:to>
                                        <p:strVal val="visible"/>
                                      </p:to>
                                    </p:set>
                                    <p:animEffect transition="in" filter="blinds(horizontal)">
                                      <p:cBhvr>
                                        <p:cTn id="25" dur="500"/>
                                        <p:tgtEl>
                                          <p:spTgt spid="11164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grpId="1" nodeType="clickEffect">
                                  <p:stCondLst>
                                    <p:cond delay="0"/>
                                  </p:stCondLst>
                                  <p:childTnLst>
                                    <p:animEffect transition="out" filter="blinds(horizontal)">
                                      <p:cBhvr>
                                        <p:cTn id="29" dur="500"/>
                                        <p:tgtEl>
                                          <p:spTgt spid="111643"/>
                                        </p:tgtEl>
                                      </p:cBhvr>
                                    </p:animEffect>
                                    <p:set>
                                      <p:cBhvr>
                                        <p:cTn id="30" dur="1" fill="hold">
                                          <p:stCondLst>
                                            <p:cond delay="499"/>
                                          </p:stCondLst>
                                        </p:cTn>
                                        <p:tgtEl>
                                          <p:spTgt spid="111643"/>
                                        </p:tgtEl>
                                        <p:attrNameLst>
                                          <p:attrName>style.visibility</p:attrName>
                                        </p:attrNameLst>
                                      </p:cBhvr>
                                      <p:to>
                                        <p:strVal val="hidden"/>
                                      </p:to>
                                    </p:set>
                                  </p:childTnLst>
                                </p:cTn>
                              </p:par>
                              <p:par>
                                <p:cTn id="31" presetID="3" presetClass="entr" presetSubtype="10" fill="hold" grpId="0" nodeType="withEffect">
                                  <p:stCondLst>
                                    <p:cond delay="0"/>
                                  </p:stCondLst>
                                  <p:childTnLst>
                                    <p:set>
                                      <p:cBhvr>
                                        <p:cTn id="32" dur="1" fill="hold">
                                          <p:stCondLst>
                                            <p:cond delay="0"/>
                                          </p:stCondLst>
                                        </p:cTn>
                                        <p:tgtEl>
                                          <p:spTgt spid="111642"/>
                                        </p:tgtEl>
                                        <p:attrNameLst>
                                          <p:attrName>style.visibility</p:attrName>
                                        </p:attrNameLst>
                                      </p:cBhvr>
                                      <p:to>
                                        <p:strVal val="visible"/>
                                      </p:to>
                                    </p:set>
                                    <p:animEffect transition="in" filter="blinds(horizontal)">
                                      <p:cBhvr>
                                        <p:cTn id="33" dur="500"/>
                                        <p:tgtEl>
                                          <p:spTgt spid="1116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1644"/>
                                        </p:tgtEl>
                                        <p:attrNameLst>
                                          <p:attrName>style.visibility</p:attrName>
                                        </p:attrNameLst>
                                      </p:cBhvr>
                                      <p:to>
                                        <p:strVal val="visible"/>
                                      </p:to>
                                    </p:set>
                                    <p:animEffect transition="in" filter="blinds(horizontal)">
                                      <p:cBhvr>
                                        <p:cTn id="38" dur="500"/>
                                        <p:tgtEl>
                                          <p:spTgt spid="11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4" grpId="0"/>
      <p:bldP spid="111634" grpId="1"/>
      <p:bldP spid="111642" grpId="0"/>
      <p:bldP spid="111643" grpId="0"/>
      <p:bldP spid="111643" grpId="1"/>
      <p:bldP spid="1116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052" name="WordArt 21"/>
          <p:cNvSpPr>
            <a:spLocks noChangeArrowheads="1" noChangeShapeType="1" noTextEdit="1"/>
          </p:cNvSpPr>
          <p:nvPr/>
        </p:nvSpPr>
        <p:spPr bwMode="auto">
          <a:xfrm>
            <a:off x="457200" y="666750"/>
            <a:ext cx="8229600" cy="3314700"/>
          </a:xfrm>
          <a:prstGeom prst="rect">
            <a:avLst/>
          </a:prstGeom>
        </p:spPr>
        <p:txBody>
          <a:bodyPr wrap="none" fromWordArt="1">
            <a:prstTxWarp prst="textPlain">
              <a:avLst>
                <a:gd name="adj" fmla="val 50000"/>
              </a:avLst>
            </a:prstTxWarp>
          </a:bodyPr>
          <a:lstStyle/>
          <a:p>
            <a:pPr algn="ctr">
              <a:defRPr/>
            </a:pPr>
            <a:r>
              <a:rPr lang="en-US" sz="36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a:t>
            </a:r>
            <a:r>
              <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8: </a:t>
            </a:r>
            <a:r>
              <a:rPr lang="en-US" sz="36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Yêu</a:t>
            </a:r>
            <a:r>
              <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lao</a:t>
            </a:r>
            <a:r>
              <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động</a:t>
            </a:r>
            <a:endPar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a:p>
            <a:pPr algn="ctr">
              <a:defRPr/>
            </a:pPr>
            <a:r>
              <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Tiết</a:t>
            </a:r>
            <a:r>
              <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1).</a:t>
            </a:r>
          </a:p>
          <a:p>
            <a:pPr algn="ctr">
              <a:defRPr/>
            </a:pPr>
            <a:r>
              <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 </a:t>
            </a:r>
          </a:p>
          <a:p>
            <a:pPr algn="ctr">
              <a:defRPr/>
            </a:pPr>
            <a:endPar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endParaRPr>
          </a:p>
        </p:txBody>
      </p:sp>
      <p:pic>
        <p:nvPicPr>
          <p:cNvPr id="3078" name="Picture 22"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3657600" y="4000500"/>
            <a:ext cx="1752600" cy="1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37">
    <p:cover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07218"/>
            <a:ext cx="9144000" cy="4174331"/>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4"/>
          <p:cNvSpPr>
            <a:spLocks noChangeArrowheads="1"/>
          </p:cNvSpPr>
          <p:nvPr/>
        </p:nvSpPr>
        <p:spPr bwMode="auto">
          <a:xfrm>
            <a:off x="457200" y="998338"/>
            <a:ext cx="8001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a:solidFill>
                  <a:srgbClr val="6600CC"/>
                </a:solidFill>
              </a:rPr>
              <a:t>       </a:t>
            </a:r>
            <a:r>
              <a:rPr lang="en-US" sz="2400" b="1" dirty="0">
                <a:solidFill>
                  <a:srgbClr val="0000FF"/>
                </a:solidFill>
              </a:rPr>
              <a:t>Lao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giúp</a:t>
            </a:r>
            <a:r>
              <a:rPr lang="en-US" sz="2400" b="1" dirty="0">
                <a:solidFill>
                  <a:srgbClr val="0000FF"/>
                </a:solidFill>
              </a:rPr>
              <a:t> con </a:t>
            </a:r>
            <a:r>
              <a:rPr lang="en-US" sz="2400" b="1" dirty="0" err="1">
                <a:solidFill>
                  <a:srgbClr val="0000FF"/>
                </a:solidFill>
              </a:rPr>
              <a:t>người</a:t>
            </a:r>
            <a:r>
              <a:rPr lang="en-US" sz="2400" b="1" dirty="0">
                <a:solidFill>
                  <a:srgbClr val="0000FF"/>
                </a:solidFill>
              </a:rPr>
              <a:t> </a:t>
            </a:r>
            <a:r>
              <a:rPr lang="en-US" sz="2400" b="1" dirty="0" err="1">
                <a:solidFill>
                  <a:srgbClr val="0000FF"/>
                </a:solidFill>
              </a:rPr>
              <a:t>phát</a:t>
            </a:r>
            <a:r>
              <a:rPr lang="en-US" sz="2400" b="1" dirty="0">
                <a:solidFill>
                  <a:srgbClr val="0000FF"/>
                </a:solidFill>
              </a:rPr>
              <a:t> </a:t>
            </a:r>
            <a:r>
              <a:rPr lang="en-US" sz="2400" b="1" dirty="0" err="1">
                <a:solidFill>
                  <a:srgbClr val="0000FF"/>
                </a:solidFill>
              </a:rPr>
              <a:t>triển</a:t>
            </a:r>
            <a:r>
              <a:rPr lang="en-US" sz="2400" b="1" dirty="0">
                <a:solidFill>
                  <a:srgbClr val="0000FF"/>
                </a:solidFill>
              </a:rPr>
              <a:t> </a:t>
            </a:r>
            <a:r>
              <a:rPr lang="en-US" sz="2400" b="1" dirty="0" err="1">
                <a:solidFill>
                  <a:srgbClr val="0000FF"/>
                </a:solidFill>
              </a:rPr>
              <a:t>lành</a:t>
            </a:r>
            <a:r>
              <a:rPr lang="en-US" sz="2400" b="1" dirty="0">
                <a:solidFill>
                  <a:srgbClr val="0000FF"/>
                </a:solidFill>
              </a:rPr>
              <a:t> </a:t>
            </a:r>
            <a:r>
              <a:rPr lang="en-US" sz="2400" b="1" dirty="0" err="1">
                <a:solidFill>
                  <a:srgbClr val="0000FF"/>
                </a:solidFill>
              </a:rPr>
              <a:t>mạnh</a:t>
            </a:r>
            <a:r>
              <a:rPr lang="en-US" sz="2400" b="1" dirty="0">
                <a:solidFill>
                  <a:srgbClr val="0000FF"/>
                </a:solidFill>
              </a:rPr>
              <a:t> </a:t>
            </a:r>
            <a:r>
              <a:rPr lang="en-US" sz="2400" b="1" dirty="0" err="1">
                <a:solidFill>
                  <a:srgbClr val="0000FF"/>
                </a:solidFill>
              </a:rPr>
              <a:t>và</a:t>
            </a:r>
            <a:r>
              <a:rPr lang="en-US" sz="2400" b="1" dirty="0">
                <a:solidFill>
                  <a:srgbClr val="0000FF"/>
                </a:solidFill>
              </a:rPr>
              <a:t> </a:t>
            </a:r>
            <a:r>
              <a:rPr lang="en-US" sz="2400" b="1" dirty="0" err="1">
                <a:solidFill>
                  <a:srgbClr val="0000FF"/>
                </a:solidFill>
              </a:rPr>
              <a:t>đem</a:t>
            </a:r>
            <a:r>
              <a:rPr lang="en-US" sz="2400" b="1" dirty="0">
                <a:solidFill>
                  <a:srgbClr val="0000FF"/>
                </a:solidFill>
              </a:rPr>
              <a:t> </a:t>
            </a:r>
            <a:r>
              <a:rPr lang="en-US" sz="2400" b="1" dirty="0" err="1">
                <a:solidFill>
                  <a:srgbClr val="0000FF"/>
                </a:solidFill>
              </a:rPr>
              <a:t>lại</a:t>
            </a:r>
            <a:r>
              <a:rPr lang="en-US" sz="2400" b="1" dirty="0">
                <a:solidFill>
                  <a:srgbClr val="0000FF"/>
                </a:solidFill>
              </a:rPr>
              <a:t> </a:t>
            </a:r>
            <a:r>
              <a:rPr lang="en-US" sz="2400" b="1" dirty="0" err="1">
                <a:solidFill>
                  <a:srgbClr val="0000FF"/>
                </a:solidFill>
              </a:rPr>
              <a:t>cuộc</a:t>
            </a:r>
            <a:r>
              <a:rPr lang="en-US" sz="2400" b="1" dirty="0">
                <a:solidFill>
                  <a:srgbClr val="0000FF"/>
                </a:solidFill>
              </a:rPr>
              <a:t> </a:t>
            </a:r>
            <a:r>
              <a:rPr lang="en-US" sz="2400" b="1" dirty="0" err="1">
                <a:solidFill>
                  <a:srgbClr val="0000FF"/>
                </a:solidFill>
              </a:rPr>
              <a:t>sống</a:t>
            </a:r>
            <a:r>
              <a:rPr lang="en-US" sz="2400" b="1" dirty="0">
                <a:solidFill>
                  <a:srgbClr val="0000FF"/>
                </a:solidFill>
              </a:rPr>
              <a:t> </a:t>
            </a:r>
            <a:r>
              <a:rPr lang="en-US" sz="2400" b="1" dirty="0" err="1">
                <a:solidFill>
                  <a:srgbClr val="0000FF"/>
                </a:solidFill>
              </a:rPr>
              <a:t>ấm</a:t>
            </a:r>
            <a:r>
              <a:rPr lang="en-US" sz="2400" b="1" dirty="0">
                <a:solidFill>
                  <a:srgbClr val="0000FF"/>
                </a:solidFill>
              </a:rPr>
              <a:t> no, </a:t>
            </a:r>
            <a:r>
              <a:rPr lang="en-US" sz="2400" b="1" dirty="0" err="1">
                <a:solidFill>
                  <a:srgbClr val="0000FF"/>
                </a:solidFill>
              </a:rPr>
              <a:t>hạnh</a:t>
            </a:r>
            <a:r>
              <a:rPr lang="en-US" sz="2400" b="1" dirty="0">
                <a:solidFill>
                  <a:srgbClr val="0000FF"/>
                </a:solidFill>
              </a:rPr>
              <a:t> </a:t>
            </a:r>
            <a:r>
              <a:rPr lang="en-US" sz="2400" b="1" dirty="0" err="1">
                <a:solidFill>
                  <a:srgbClr val="0000FF"/>
                </a:solidFill>
              </a:rPr>
              <a:t>phúc</a:t>
            </a:r>
            <a:r>
              <a:rPr lang="en-US" sz="2400" b="1" dirty="0">
                <a:solidFill>
                  <a:srgbClr val="0000FF"/>
                </a:solidFill>
              </a:rPr>
              <a:t>. </a:t>
            </a:r>
            <a:r>
              <a:rPr lang="en-US" sz="2400" b="1" dirty="0" err="1">
                <a:solidFill>
                  <a:srgbClr val="0000FF"/>
                </a:solidFill>
              </a:rPr>
              <a:t>Mỗi</a:t>
            </a:r>
            <a:r>
              <a:rPr lang="en-US" sz="2400" b="1" dirty="0">
                <a:solidFill>
                  <a:srgbClr val="0000FF"/>
                </a:solidFill>
              </a:rPr>
              <a:t> </a:t>
            </a:r>
            <a:r>
              <a:rPr lang="en-US" sz="2400" b="1" dirty="0" err="1">
                <a:solidFill>
                  <a:srgbClr val="0000FF"/>
                </a:solidFill>
              </a:rPr>
              <a:t>người</a:t>
            </a:r>
            <a:r>
              <a:rPr lang="en-US" sz="2400" b="1" dirty="0">
                <a:solidFill>
                  <a:srgbClr val="0000FF"/>
                </a:solidFill>
              </a:rPr>
              <a:t> </a:t>
            </a:r>
            <a:r>
              <a:rPr lang="en-US" sz="2400" b="1" dirty="0" err="1">
                <a:solidFill>
                  <a:srgbClr val="0000FF"/>
                </a:solidFill>
              </a:rPr>
              <a:t>đều</a:t>
            </a:r>
            <a:r>
              <a:rPr lang="en-US" sz="2400" b="1" dirty="0">
                <a:solidFill>
                  <a:srgbClr val="0000FF"/>
                </a:solidFill>
              </a:rPr>
              <a:t> </a:t>
            </a:r>
            <a:r>
              <a:rPr lang="en-US" sz="2400" b="1" dirty="0" err="1">
                <a:solidFill>
                  <a:srgbClr val="0000FF"/>
                </a:solidFill>
              </a:rPr>
              <a:t>phải</a:t>
            </a:r>
            <a:r>
              <a:rPr lang="en-US" sz="2400" b="1" dirty="0">
                <a:solidFill>
                  <a:srgbClr val="0000FF"/>
                </a:solidFill>
              </a:rPr>
              <a:t> </a:t>
            </a:r>
            <a:r>
              <a:rPr lang="en-US" sz="2400" b="1" dirty="0" err="1">
                <a:solidFill>
                  <a:srgbClr val="0000FF"/>
                </a:solidFill>
              </a:rPr>
              <a:t>biết</a:t>
            </a:r>
            <a:r>
              <a:rPr lang="en-US" sz="2400" b="1" dirty="0">
                <a:solidFill>
                  <a:srgbClr val="0000FF"/>
                </a:solidFill>
              </a:rPr>
              <a:t> </a:t>
            </a:r>
            <a:r>
              <a:rPr lang="en-US" sz="2400" b="1" dirty="0" err="1">
                <a:solidFill>
                  <a:srgbClr val="0000FF"/>
                </a:solidFill>
              </a:rPr>
              <a:t>yêu</a:t>
            </a:r>
            <a:r>
              <a:rPr lang="en-US" sz="2400" b="1" dirty="0">
                <a:solidFill>
                  <a:srgbClr val="0000FF"/>
                </a:solidFill>
              </a:rPr>
              <a:t> </a:t>
            </a:r>
            <a:r>
              <a:rPr lang="en-US" sz="2400" b="1" dirty="0" err="1">
                <a:solidFill>
                  <a:srgbClr val="0000FF"/>
                </a:solidFill>
              </a:rPr>
              <a:t>lao</a:t>
            </a:r>
            <a:r>
              <a:rPr lang="en-US" sz="2400" b="1" dirty="0">
                <a:solidFill>
                  <a:srgbClr val="0000FF"/>
                </a:solidFill>
              </a:rPr>
              <a:t>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và</a:t>
            </a:r>
            <a:r>
              <a:rPr lang="en-US" sz="2400" b="1" dirty="0">
                <a:solidFill>
                  <a:srgbClr val="0000FF"/>
                </a:solidFill>
              </a:rPr>
              <a:t> </a:t>
            </a:r>
            <a:r>
              <a:rPr lang="en-US" sz="2400" b="1" dirty="0" err="1">
                <a:solidFill>
                  <a:srgbClr val="0000FF"/>
                </a:solidFill>
              </a:rPr>
              <a:t>tham</a:t>
            </a:r>
            <a:r>
              <a:rPr lang="en-US" sz="2400" b="1" dirty="0">
                <a:solidFill>
                  <a:srgbClr val="0000FF"/>
                </a:solidFill>
              </a:rPr>
              <a:t> </a:t>
            </a:r>
            <a:r>
              <a:rPr lang="en-US" sz="2400" b="1" dirty="0" err="1">
                <a:solidFill>
                  <a:srgbClr val="0000FF"/>
                </a:solidFill>
              </a:rPr>
              <a:t>gia</a:t>
            </a:r>
            <a:r>
              <a:rPr lang="en-US" sz="2400" b="1" dirty="0">
                <a:solidFill>
                  <a:srgbClr val="0000FF"/>
                </a:solidFill>
              </a:rPr>
              <a:t> </a:t>
            </a:r>
            <a:r>
              <a:rPr lang="en-US" sz="2400" b="1" dirty="0" err="1">
                <a:solidFill>
                  <a:srgbClr val="0000FF"/>
                </a:solidFill>
              </a:rPr>
              <a:t>lao</a:t>
            </a:r>
            <a:r>
              <a:rPr lang="en-US" sz="2400" b="1" dirty="0">
                <a:solidFill>
                  <a:srgbClr val="0000FF"/>
                </a:solidFill>
              </a:rPr>
              <a:t>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phù</a:t>
            </a:r>
            <a:r>
              <a:rPr lang="en-US" sz="2400" b="1" dirty="0">
                <a:solidFill>
                  <a:srgbClr val="0000FF"/>
                </a:solidFill>
              </a:rPr>
              <a:t> </a:t>
            </a:r>
            <a:r>
              <a:rPr lang="en-US" sz="2400" b="1" dirty="0" err="1">
                <a:solidFill>
                  <a:srgbClr val="0000FF"/>
                </a:solidFill>
              </a:rPr>
              <a:t>hợp</a:t>
            </a:r>
            <a:r>
              <a:rPr lang="en-US" sz="2400" b="1" dirty="0">
                <a:solidFill>
                  <a:srgbClr val="0000FF"/>
                </a:solidFill>
              </a:rPr>
              <a:t> </a:t>
            </a:r>
            <a:r>
              <a:rPr lang="en-US" sz="2400" b="1" dirty="0" err="1">
                <a:solidFill>
                  <a:srgbClr val="0000FF"/>
                </a:solidFill>
              </a:rPr>
              <a:t>với</a:t>
            </a:r>
            <a:r>
              <a:rPr lang="en-US" sz="2400" b="1" dirty="0">
                <a:solidFill>
                  <a:srgbClr val="0000FF"/>
                </a:solidFill>
              </a:rPr>
              <a:t> </a:t>
            </a:r>
            <a:r>
              <a:rPr lang="en-US" sz="2400" b="1" dirty="0" err="1">
                <a:solidFill>
                  <a:srgbClr val="0000FF"/>
                </a:solidFill>
              </a:rPr>
              <a:t>khả</a:t>
            </a:r>
            <a:r>
              <a:rPr lang="en-US" sz="2400" b="1" dirty="0">
                <a:solidFill>
                  <a:srgbClr val="0000FF"/>
                </a:solidFill>
              </a:rPr>
              <a:t> </a:t>
            </a:r>
            <a:r>
              <a:rPr lang="en-US" sz="2400" b="1" dirty="0" err="1">
                <a:solidFill>
                  <a:srgbClr val="0000FF"/>
                </a:solidFill>
              </a:rPr>
              <a:t>năng</a:t>
            </a:r>
            <a:r>
              <a:rPr lang="en-US" sz="2400" b="1" dirty="0">
                <a:solidFill>
                  <a:srgbClr val="0000FF"/>
                </a:solidFill>
              </a:rPr>
              <a:t> </a:t>
            </a:r>
            <a:r>
              <a:rPr lang="en-US" sz="2400" b="1" dirty="0" err="1">
                <a:solidFill>
                  <a:srgbClr val="0000FF"/>
                </a:solidFill>
              </a:rPr>
              <a:t>của</a:t>
            </a:r>
            <a:r>
              <a:rPr lang="en-US" sz="2400" b="1" dirty="0">
                <a:solidFill>
                  <a:srgbClr val="0000FF"/>
                </a:solidFill>
              </a:rPr>
              <a:t> </a:t>
            </a:r>
            <a:r>
              <a:rPr lang="en-US" sz="2400" b="1" dirty="0" err="1">
                <a:solidFill>
                  <a:srgbClr val="0000FF"/>
                </a:solidFill>
              </a:rPr>
              <a:t>mình</a:t>
            </a:r>
            <a:r>
              <a:rPr lang="en-US" sz="2400" b="1" dirty="0">
                <a:solidFill>
                  <a:srgbClr val="0000FF"/>
                </a:solidFill>
              </a:rPr>
              <a:t>.</a:t>
            </a:r>
          </a:p>
          <a:p>
            <a:pPr algn="just">
              <a:lnSpc>
                <a:spcPct val="150000"/>
              </a:lnSpc>
            </a:pPr>
            <a:r>
              <a:rPr lang="en-US" sz="2400" b="1" dirty="0">
                <a:solidFill>
                  <a:srgbClr val="6600CC"/>
                </a:solidFill>
              </a:rPr>
              <a:t>  </a:t>
            </a:r>
            <a:r>
              <a:rPr lang="en-US" sz="2400" b="1" dirty="0">
                <a:solidFill>
                  <a:srgbClr val="0000FF"/>
                </a:solidFill>
              </a:rPr>
              <a:t>Lười lao động là đáng chê trách.</a:t>
            </a:r>
            <a:endParaRPr lang="en-US" sz="2800" b="1" i="1" dirty="0">
              <a:solidFill>
                <a:srgbClr val="0000FF"/>
              </a:solidFill>
            </a:endParaRPr>
          </a:p>
          <a:p>
            <a:r>
              <a:rPr lang="en-US" sz="2800" b="1" dirty="0">
                <a:solidFill>
                  <a:srgbClr val="6600CC"/>
                </a:solidFill>
              </a:rPr>
              <a:t>                      </a:t>
            </a:r>
            <a:r>
              <a:rPr lang="en-US" sz="2400" b="1" i="1" dirty="0" err="1">
                <a:solidFill>
                  <a:srgbClr val="0000FF"/>
                </a:solidFill>
              </a:rPr>
              <a:t>Bàn</a:t>
            </a:r>
            <a:r>
              <a:rPr lang="en-US" sz="2400" b="1" i="1" dirty="0">
                <a:solidFill>
                  <a:srgbClr val="0000FF"/>
                </a:solidFill>
              </a:rPr>
              <a:t> </a:t>
            </a:r>
            <a:r>
              <a:rPr lang="en-US" sz="2400" b="1" i="1" dirty="0" err="1">
                <a:solidFill>
                  <a:srgbClr val="0000FF"/>
                </a:solidFill>
              </a:rPr>
              <a:t>tay</a:t>
            </a:r>
            <a:r>
              <a:rPr lang="en-US" sz="2400" b="1" i="1" dirty="0">
                <a:solidFill>
                  <a:srgbClr val="0000FF"/>
                </a:solidFill>
              </a:rPr>
              <a:t> ta </a:t>
            </a:r>
            <a:r>
              <a:rPr lang="en-US" sz="2400" b="1" i="1" dirty="0" err="1">
                <a:solidFill>
                  <a:srgbClr val="0000FF"/>
                </a:solidFill>
              </a:rPr>
              <a:t>làm</a:t>
            </a:r>
            <a:r>
              <a:rPr lang="en-US" sz="2400" b="1" i="1" dirty="0">
                <a:solidFill>
                  <a:srgbClr val="0000FF"/>
                </a:solidFill>
              </a:rPr>
              <a:t> </a:t>
            </a:r>
            <a:r>
              <a:rPr lang="en-US" sz="2400" b="1" i="1" dirty="0" err="1">
                <a:solidFill>
                  <a:srgbClr val="0000FF"/>
                </a:solidFill>
              </a:rPr>
              <a:t>nên</a:t>
            </a:r>
            <a:r>
              <a:rPr lang="en-US" sz="2400" b="1" i="1" dirty="0">
                <a:solidFill>
                  <a:srgbClr val="0000FF"/>
                </a:solidFill>
              </a:rPr>
              <a:t> </a:t>
            </a:r>
            <a:r>
              <a:rPr lang="en-US" sz="2400" b="1" i="1" dirty="0" err="1">
                <a:solidFill>
                  <a:srgbClr val="0000FF"/>
                </a:solidFill>
              </a:rPr>
              <a:t>tất</a:t>
            </a:r>
            <a:r>
              <a:rPr lang="en-US" sz="2400" b="1" i="1" dirty="0">
                <a:solidFill>
                  <a:srgbClr val="0000FF"/>
                </a:solidFill>
              </a:rPr>
              <a:t> </a:t>
            </a:r>
            <a:r>
              <a:rPr lang="en-US" sz="2400" b="1" i="1" dirty="0" err="1">
                <a:solidFill>
                  <a:srgbClr val="0000FF"/>
                </a:solidFill>
              </a:rPr>
              <a:t>cả</a:t>
            </a:r>
            <a:r>
              <a:rPr lang="en-US" sz="2400" b="1" i="1" dirty="0">
                <a:solidFill>
                  <a:srgbClr val="0000FF"/>
                </a:solidFill>
              </a:rPr>
              <a:t> </a:t>
            </a:r>
          </a:p>
          <a:p>
            <a:r>
              <a:rPr lang="en-US" sz="2400" b="1" i="1" dirty="0">
                <a:solidFill>
                  <a:srgbClr val="0000FF"/>
                </a:solidFill>
              </a:rPr>
              <a:t>                     </a:t>
            </a:r>
            <a:r>
              <a:rPr lang="en-US" sz="2400" b="1" i="1" dirty="0" err="1">
                <a:solidFill>
                  <a:srgbClr val="0000FF"/>
                </a:solidFill>
              </a:rPr>
              <a:t>Có</a:t>
            </a:r>
            <a:r>
              <a:rPr lang="en-US" sz="2400" b="1" i="1" dirty="0">
                <a:solidFill>
                  <a:srgbClr val="0000FF"/>
                </a:solidFill>
              </a:rPr>
              <a:t> </a:t>
            </a:r>
            <a:r>
              <a:rPr lang="en-US" sz="2400" b="1" i="1" dirty="0" err="1">
                <a:solidFill>
                  <a:srgbClr val="0000FF"/>
                </a:solidFill>
              </a:rPr>
              <a:t>sức</a:t>
            </a:r>
            <a:r>
              <a:rPr lang="en-US" sz="2400" b="1" i="1" dirty="0">
                <a:solidFill>
                  <a:srgbClr val="0000FF"/>
                </a:solidFill>
              </a:rPr>
              <a:t> </a:t>
            </a:r>
            <a:r>
              <a:rPr lang="en-US" sz="2400" b="1" i="1" dirty="0" err="1">
                <a:solidFill>
                  <a:srgbClr val="0000FF"/>
                </a:solidFill>
              </a:rPr>
              <a:t>người</a:t>
            </a:r>
            <a:r>
              <a:rPr lang="en-US" sz="2400" b="1" i="1" dirty="0">
                <a:solidFill>
                  <a:srgbClr val="0000FF"/>
                </a:solidFill>
              </a:rPr>
              <a:t> </a:t>
            </a:r>
            <a:r>
              <a:rPr lang="en-US" sz="2400" b="1" i="1" dirty="0" err="1">
                <a:solidFill>
                  <a:srgbClr val="0000FF"/>
                </a:solidFill>
              </a:rPr>
              <a:t>sỏi</a:t>
            </a:r>
            <a:r>
              <a:rPr lang="en-US" sz="2400" b="1" i="1" dirty="0">
                <a:solidFill>
                  <a:srgbClr val="0000FF"/>
                </a:solidFill>
              </a:rPr>
              <a:t> </a:t>
            </a:r>
            <a:r>
              <a:rPr lang="en-US" sz="2400" b="1" i="1" dirty="0" err="1">
                <a:solidFill>
                  <a:srgbClr val="0000FF"/>
                </a:solidFill>
              </a:rPr>
              <a:t>đá</a:t>
            </a:r>
            <a:r>
              <a:rPr lang="en-US" sz="2400" b="1" i="1" dirty="0">
                <a:solidFill>
                  <a:srgbClr val="0000FF"/>
                </a:solidFill>
              </a:rPr>
              <a:t> </a:t>
            </a:r>
            <a:r>
              <a:rPr lang="en-US" sz="2400" b="1" i="1" dirty="0" err="1">
                <a:solidFill>
                  <a:srgbClr val="0000FF"/>
                </a:solidFill>
              </a:rPr>
              <a:t>cũng</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cơm</a:t>
            </a:r>
            <a:endParaRPr lang="en-US" sz="2400" b="1" i="1" dirty="0">
              <a:solidFill>
                <a:srgbClr val="0000FF"/>
              </a:solidFill>
            </a:endParaRPr>
          </a:p>
          <a:p>
            <a:pPr algn="r"/>
            <a:r>
              <a:rPr lang="en-US" sz="2000" b="1" dirty="0">
                <a:solidFill>
                  <a:srgbClr val="0000FF"/>
                </a:solidFill>
              </a:rPr>
              <a:t>                                                       (</a:t>
            </a:r>
            <a:r>
              <a:rPr lang="en-US" sz="2000" b="1" i="1" dirty="0" err="1">
                <a:solidFill>
                  <a:srgbClr val="0000FF"/>
                </a:solidFill>
              </a:rPr>
              <a:t>Hoàng</a:t>
            </a:r>
            <a:r>
              <a:rPr lang="en-US" sz="2000" b="1" i="1" dirty="0">
                <a:solidFill>
                  <a:srgbClr val="0000FF"/>
                </a:solidFill>
              </a:rPr>
              <a:t> </a:t>
            </a:r>
            <a:r>
              <a:rPr lang="en-US" sz="2000" b="1" i="1" dirty="0" err="1">
                <a:solidFill>
                  <a:srgbClr val="0000FF"/>
                </a:solidFill>
              </a:rPr>
              <a:t>Trung</a:t>
            </a:r>
            <a:r>
              <a:rPr lang="en-US" sz="2000" b="1" i="1" dirty="0">
                <a:solidFill>
                  <a:srgbClr val="0000FF"/>
                </a:solidFill>
              </a:rPr>
              <a:t> </a:t>
            </a:r>
            <a:r>
              <a:rPr lang="en-US" sz="2000" b="1" i="1" dirty="0" err="1">
                <a:solidFill>
                  <a:srgbClr val="0000FF"/>
                </a:solidFill>
              </a:rPr>
              <a:t>Thông</a:t>
            </a:r>
            <a:r>
              <a:rPr lang="en-US" sz="2000" b="1" i="1" dirty="0">
                <a:solidFill>
                  <a:srgbClr val="0000FF"/>
                </a:solidFill>
              </a:rPr>
              <a:t>)</a:t>
            </a:r>
            <a:endParaRPr lang="en-US" sz="2000" i="1" dirty="0">
              <a:solidFill>
                <a:srgbClr val="0000FF"/>
              </a:solidFill>
            </a:endParaRPr>
          </a:p>
        </p:txBody>
      </p:sp>
      <p:sp>
        <p:nvSpPr>
          <p:cNvPr id="31748" name="Text Box 17"/>
          <p:cNvSpPr txBox="1">
            <a:spLocks noChangeArrowheads="1"/>
          </p:cNvSpPr>
          <p:nvPr/>
        </p:nvSpPr>
        <p:spPr bwMode="auto">
          <a:xfrm>
            <a:off x="0" y="114300"/>
            <a:ext cx="25146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nSpc>
                <a:spcPct val="110000"/>
              </a:lnSpc>
              <a:spcBef>
                <a:spcPct val="50000"/>
              </a:spcBef>
            </a:pPr>
            <a:r>
              <a:rPr lang="en-US" sz="3600" b="1" dirty="0">
                <a:solidFill>
                  <a:srgbClr val="6600CC"/>
                </a:solidFill>
              </a:rPr>
              <a:t>  </a:t>
            </a:r>
            <a:r>
              <a:rPr lang="en-US" sz="3200" b="1" dirty="0" err="1">
                <a:solidFill>
                  <a:srgbClr val="0000FF"/>
                </a:solidFill>
              </a:rPr>
              <a:t>Ghi</a:t>
            </a:r>
            <a:r>
              <a:rPr lang="en-US" sz="3200" b="1" dirty="0">
                <a:solidFill>
                  <a:srgbClr val="0000FF"/>
                </a:solidFill>
              </a:rPr>
              <a:t> </a:t>
            </a:r>
            <a:r>
              <a:rPr lang="en-US" sz="3200" b="1" dirty="0" err="1">
                <a:solidFill>
                  <a:srgbClr val="0000FF"/>
                </a:solidFill>
              </a:rPr>
              <a:t>nhớ</a:t>
            </a:r>
            <a:r>
              <a:rPr lang="en-US" sz="3200" b="1" dirty="0">
                <a:solidFill>
                  <a:srgbClr val="0000FF"/>
                </a:solidFill>
              </a:rPr>
              <a:t>:</a:t>
            </a:r>
            <a:endParaRPr lang="en-US" sz="3200" dirty="0">
              <a:solidFill>
                <a:srgbClr val="0000FF"/>
              </a:solidFill>
            </a:endParaRPr>
          </a:p>
        </p:txBody>
      </p:sp>
    </p:spTree>
  </p:cSld>
  <p:clrMapOvr>
    <a:masterClrMapping/>
  </p:clrMapOvr>
  <p:transition advTm="3094"/>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304800" y="228600"/>
            <a:ext cx="8153400" cy="628650"/>
          </a:xfrm>
          <a:prstGeom prst="rect">
            <a:avLst/>
          </a:prstGeom>
          <a:noFill/>
          <a:ln w="9525">
            <a:noFill/>
            <a:miter lim="800000"/>
            <a:headEnd/>
            <a:tailEnd/>
          </a:ln>
        </p:spPr>
        <p:txBody>
          <a:bodyPr anchor="ctr"/>
          <a:lstStyle/>
          <a:p>
            <a:pPr algn="ctr">
              <a:defRPr/>
            </a:pPr>
            <a:r>
              <a:rPr lang="en-US" sz="2400" b="1" dirty="0" err="1">
                <a:solidFill>
                  <a:srgbClr val="800080"/>
                </a:solidFill>
              </a:rPr>
              <a:t>Em</a:t>
            </a:r>
            <a:r>
              <a:rPr lang="en-US" sz="2400" b="1" dirty="0">
                <a:solidFill>
                  <a:srgbClr val="800080"/>
                </a:solidFill>
              </a:rPr>
              <a:t> </a:t>
            </a:r>
            <a:r>
              <a:rPr lang="en-US" sz="2400" b="1" dirty="0" err="1">
                <a:solidFill>
                  <a:srgbClr val="800080"/>
                </a:solidFill>
              </a:rPr>
              <a:t>hãy</a:t>
            </a:r>
            <a:r>
              <a:rPr lang="en-US" sz="2400" b="1" dirty="0">
                <a:solidFill>
                  <a:srgbClr val="800080"/>
                </a:solidFill>
              </a:rPr>
              <a:t> </a:t>
            </a:r>
            <a:r>
              <a:rPr lang="en-US" sz="2400" b="1" dirty="0" err="1">
                <a:solidFill>
                  <a:srgbClr val="800080"/>
                </a:solidFill>
              </a:rPr>
              <a:t>đánh</a:t>
            </a:r>
            <a:r>
              <a:rPr lang="en-US" sz="2400" b="1" dirty="0">
                <a:solidFill>
                  <a:srgbClr val="800080"/>
                </a:solidFill>
              </a:rPr>
              <a:t> </a:t>
            </a:r>
            <a:r>
              <a:rPr lang="en-US" sz="2400" b="1" dirty="0" err="1">
                <a:solidFill>
                  <a:srgbClr val="800080"/>
                </a:solidFill>
              </a:rPr>
              <a:t>dấu</a:t>
            </a:r>
            <a:r>
              <a:rPr lang="en-US" sz="2400" b="1" dirty="0">
                <a:solidFill>
                  <a:srgbClr val="800080"/>
                </a:solidFill>
              </a:rPr>
              <a:t> </a:t>
            </a:r>
            <a:r>
              <a:rPr lang="en-US" sz="2400" b="1" dirty="0">
                <a:solidFill>
                  <a:srgbClr val="C00000"/>
                </a:solidFill>
                <a:latin typeface="+mn-lt"/>
              </a:rPr>
              <a:t>x</a:t>
            </a:r>
            <a:r>
              <a:rPr lang="en-US" sz="2400" b="1" dirty="0">
                <a:solidFill>
                  <a:srgbClr val="800080"/>
                </a:solidFill>
              </a:rPr>
              <a:t> </a:t>
            </a:r>
            <a:r>
              <a:rPr lang="en-US" sz="2400" b="1" dirty="0" err="1">
                <a:solidFill>
                  <a:srgbClr val="800080"/>
                </a:solidFill>
              </a:rPr>
              <a:t>vào</a:t>
            </a:r>
            <a:r>
              <a:rPr lang="en-US" sz="2400" b="1" dirty="0">
                <a:solidFill>
                  <a:srgbClr val="800080"/>
                </a:solidFill>
              </a:rPr>
              <a:t> </a:t>
            </a:r>
            <a:r>
              <a:rPr lang="en-US" sz="2400" b="1" dirty="0" err="1">
                <a:solidFill>
                  <a:srgbClr val="800080"/>
                </a:solidFill>
              </a:rPr>
              <a:t>những</a:t>
            </a:r>
            <a:r>
              <a:rPr lang="en-US" sz="2400" b="1" dirty="0">
                <a:solidFill>
                  <a:srgbClr val="800080"/>
                </a:solidFill>
              </a:rPr>
              <a:t> </a:t>
            </a:r>
            <a:r>
              <a:rPr lang="en-US" sz="2400" b="1" dirty="0" err="1">
                <a:solidFill>
                  <a:srgbClr val="800080"/>
                </a:solidFill>
              </a:rPr>
              <a:t>việc</a:t>
            </a:r>
            <a:r>
              <a:rPr lang="en-US" sz="2400" b="1" dirty="0">
                <a:solidFill>
                  <a:srgbClr val="800080"/>
                </a:solidFill>
              </a:rPr>
              <a:t> </a:t>
            </a:r>
            <a:r>
              <a:rPr lang="en-US" sz="2400" b="1" dirty="0" err="1">
                <a:solidFill>
                  <a:srgbClr val="800080"/>
                </a:solidFill>
              </a:rPr>
              <a:t>làm</a:t>
            </a:r>
            <a:r>
              <a:rPr lang="en-US" sz="2400" b="1" dirty="0">
                <a:solidFill>
                  <a:srgbClr val="800080"/>
                </a:solidFill>
              </a:rPr>
              <a:t> </a:t>
            </a:r>
            <a:r>
              <a:rPr lang="en-US" sz="2400" b="1" dirty="0" err="1">
                <a:solidFill>
                  <a:srgbClr val="800080"/>
                </a:solidFill>
              </a:rPr>
              <a:t>biểu</a:t>
            </a:r>
            <a:r>
              <a:rPr lang="en-US" sz="2400" b="1" dirty="0">
                <a:solidFill>
                  <a:srgbClr val="800080"/>
                </a:solidFill>
              </a:rPr>
              <a:t> </a:t>
            </a:r>
            <a:r>
              <a:rPr lang="en-US" sz="2400" b="1" dirty="0" err="1">
                <a:solidFill>
                  <a:srgbClr val="800080"/>
                </a:solidFill>
              </a:rPr>
              <a:t>hiện</a:t>
            </a:r>
            <a:r>
              <a:rPr lang="en-US" sz="2400" b="1" dirty="0">
                <a:solidFill>
                  <a:srgbClr val="800080"/>
                </a:solidFill>
              </a:rPr>
              <a:t> </a:t>
            </a:r>
            <a:r>
              <a:rPr lang="en-US" sz="2400" b="1" dirty="0" err="1">
                <a:solidFill>
                  <a:srgbClr val="800080"/>
                </a:solidFill>
              </a:rPr>
              <a:t>yêu</a:t>
            </a:r>
            <a:r>
              <a:rPr lang="en-US" sz="2400" b="1" dirty="0">
                <a:solidFill>
                  <a:srgbClr val="800080"/>
                </a:solidFill>
              </a:rPr>
              <a:t> </a:t>
            </a:r>
            <a:r>
              <a:rPr lang="en-US" sz="2400" b="1" dirty="0" err="1">
                <a:solidFill>
                  <a:srgbClr val="800080"/>
                </a:solidFill>
              </a:rPr>
              <a:t>lao</a:t>
            </a:r>
            <a:r>
              <a:rPr lang="en-US" sz="2400" b="1" dirty="0">
                <a:solidFill>
                  <a:srgbClr val="800080"/>
                </a:solidFill>
              </a:rPr>
              <a:t> </a:t>
            </a:r>
            <a:r>
              <a:rPr lang="en-US" sz="2400" b="1" dirty="0" err="1">
                <a:solidFill>
                  <a:srgbClr val="800080"/>
                </a:solidFill>
              </a:rPr>
              <a:t>động</a:t>
            </a:r>
            <a:r>
              <a:rPr lang="en-US" sz="2400" b="1" dirty="0">
                <a:solidFill>
                  <a:srgbClr val="800080"/>
                </a:solidFill>
              </a:rPr>
              <a:t>:</a:t>
            </a:r>
          </a:p>
        </p:txBody>
      </p:sp>
      <p:sp>
        <p:nvSpPr>
          <p:cNvPr id="5" name="Rectangle 13"/>
          <p:cNvSpPr>
            <a:spLocks noChangeArrowheads="1"/>
          </p:cNvSpPr>
          <p:nvPr/>
        </p:nvSpPr>
        <p:spPr bwMode="auto">
          <a:xfrm>
            <a:off x="533400" y="1516261"/>
            <a:ext cx="541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err="1">
                <a:solidFill>
                  <a:schemeClr val="tx2"/>
                </a:solidFill>
              </a:rPr>
              <a:t>Làm</a:t>
            </a:r>
            <a:r>
              <a:rPr lang="en-US" sz="2400" b="1" dirty="0">
                <a:solidFill>
                  <a:schemeClr val="tx2"/>
                </a:solidFill>
              </a:rPr>
              <a:t> </a:t>
            </a:r>
            <a:r>
              <a:rPr lang="en-US" sz="2400" b="1" dirty="0" err="1">
                <a:solidFill>
                  <a:schemeClr val="tx2"/>
                </a:solidFill>
              </a:rPr>
              <a:t>tốt</a:t>
            </a:r>
            <a:r>
              <a:rPr lang="en-US" sz="2400" b="1" dirty="0">
                <a:solidFill>
                  <a:schemeClr val="tx2"/>
                </a:solidFill>
              </a:rPr>
              <a:t> </a:t>
            </a:r>
            <a:r>
              <a:rPr lang="en-US" sz="2400" b="1" dirty="0" err="1">
                <a:solidFill>
                  <a:schemeClr val="tx2"/>
                </a:solidFill>
              </a:rPr>
              <a:t>nhiệm</a:t>
            </a:r>
            <a:r>
              <a:rPr lang="en-US" sz="2400" b="1" dirty="0">
                <a:solidFill>
                  <a:schemeClr val="tx2"/>
                </a:solidFill>
              </a:rPr>
              <a:t> </a:t>
            </a:r>
            <a:r>
              <a:rPr lang="en-US" sz="2400" b="1" dirty="0" err="1">
                <a:solidFill>
                  <a:schemeClr val="tx2"/>
                </a:solidFill>
              </a:rPr>
              <a:t>vụ</a:t>
            </a:r>
            <a:r>
              <a:rPr lang="en-US" sz="2400" b="1" dirty="0">
                <a:solidFill>
                  <a:schemeClr val="tx2"/>
                </a:solidFill>
              </a:rPr>
              <a:t> </a:t>
            </a:r>
            <a:r>
              <a:rPr lang="en-US" sz="2400" b="1" dirty="0" err="1">
                <a:solidFill>
                  <a:schemeClr val="tx2"/>
                </a:solidFill>
              </a:rPr>
              <a:t>trực</a:t>
            </a:r>
            <a:r>
              <a:rPr lang="en-US" sz="2400" b="1" dirty="0">
                <a:solidFill>
                  <a:schemeClr val="tx2"/>
                </a:solidFill>
              </a:rPr>
              <a:t> </a:t>
            </a:r>
            <a:r>
              <a:rPr lang="en-US" sz="2400" b="1" dirty="0" err="1">
                <a:solidFill>
                  <a:schemeClr val="tx2"/>
                </a:solidFill>
              </a:rPr>
              <a:t>nhật</a:t>
            </a:r>
            <a:r>
              <a:rPr lang="en-US" sz="2400" b="1" dirty="0">
                <a:solidFill>
                  <a:schemeClr val="tx2"/>
                </a:solidFill>
              </a:rPr>
              <a:t>.</a:t>
            </a:r>
          </a:p>
        </p:txBody>
      </p:sp>
      <p:sp>
        <p:nvSpPr>
          <p:cNvPr id="6" name="Rectangle 14"/>
          <p:cNvSpPr>
            <a:spLocks noChangeArrowheads="1"/>
          </p:cNvSpPr>
          <p:nvPr/>
        </p:nvSpPr>
        <p:spPr bwMode="auto">
          <a:xfrm>
            <a:off x="533400" y="20383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a:solidFill>
                  <a:schemeClr val="tx2"/>
                </a:solidFill>
              </a:rPr>
              <a:t>Nhờ người khác làm hộ phần việc của mình để đi chơi.</a:t>
            </a:r>
          </a:p>
        </p:txBody>
      </p:sp>
      <p:sp>
        <p:nvSpPr>
          <p:cNvPr id="7" name="Rectangle 15"/>
          <p:cNvSpPr>
            <a:spLocks noChangeArrowheads="1"/>
          </p:cNvSpPr>
          <p:nvPr/>
        </p:nvSpPr>
        <p:spPr bwMode="auto">
          <a:xfrm>
            <a:off x="500064" y="2419350"/>
            <a:ext cx="8491537"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a:solidFill>
                  <a:schemeClr val="tx2"/>
                </a:solidFill>
              </a:rPr>
              <a:t>Tự giác làm những việc nhà phù hợp với khả năng.</a:t>
            </a:r>
          </a:p>
        </p:txBody>
      </p:sp>
      <p:sp>
        <p:nvSpPr>
          <p:cNvPr id="8" name="Rectangle 16"/>
          <p:cNvSpPr>
            <a:spLocks noChangeArrowheads="1"/>
          </p:cNvSpPr>
          <p:nvPr/>
        </p:nvSpPr>
        <p:spPr bwMode="auto">
          <a:xfrm>
            <a:off x="500064" y="2876550"/>
            <a:ext cx="84915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a:solidFill>
                  <a:schemeClr val="tx2"/>
                </a:solidFill>
              </a:rPr>
              <a:t>Vượt qua mọi khó khăn, chấp nhận thử thách để làm tốt công việc của mình</a:t>
            </a:r>
            <a:r>
              <a:rPr lang="en-US" sz="2800" b="1" dirty="0">
                <a:solidFill>
                  <a:schemeClr val="tx2"/>
                </a:solidFill>
              </a:rPr>
              <a:t>.</a:t>
            </a:r>
          </a:p>
        </p:txBody>
      </p:sp>
      <p:sp>
        <p:nvSpPr>
          <p:cNvPr id="9" name="Rectangle 19"/>
          <p:cNvSpPr>
            <a:spLocks noChangeArrowheads="1"/>
          </p:cNvSpPr>
          <p:nvPr/>
        </p:nvSpPr>
        <p:spPr bwMode="auto">
          <a:xfrm>
            <a:off x="533400" y="3679031"/>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a:solidFill>
                  <a:schemeClr val="tx2"/>
                </a:solidFill>
              </a:rPr>
              <a:t>Chỉ làm những công việc dễ, còn việc khó đùn đẩy cho người khác.</a:t>
            </a:r>
          </a:p>
        </p:txBody>
      </p:sp>
      <p:sp>
        <p:nvSpPr>
          <p:cNvPr id="10" name="Rectangle 20"/>
          <p:cNvSpPr>
            <a:spLocks noChangeArrowheads="1"/>
          </p:cNvSpPr>
          <p:nvPr/>
        </p:nvSpPr>
        <p:spPr bwMode="auto">
          <a:xfrm>
            <a:off x="533400" y="428625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dirty="0">
                <a:solidFill>
                  <a:schemeClr val="tx2"/>
                </a:solidFill>
              </a:rPr>
              <a:t>Hay nản chí, không khắc phục khó khăn trong lao động.</a:t>
            </a:r>
          </a:p>
        </p:txBody>
      </p:sp>
      <p:sp>
        <p:nvSpPr>
          <p:cNvPr id="11" name="Rectangle 28"/>
          <p:cNvSpPr>
            <a:spLocks noChangeArrowheads="1"/>
          </p:cNvSpPr>
          <p:nvPr/>
        </p:nvSpPr>
        <p:spPr bwMode="auto">
          <a:xfrm>
            <a:off x="73026" y="1504950"/>
            <a:ext cx="404813" cy="461665"/>
          </a:xfrm>
          <a:prstGeom prst="rect">
            <a:avLst/>
          </a:prstGeom>
          <a:noFill/>
          <a:ln w="9525">
            <a:solidFill>
              <a:schemeClr val="accent1">
                <a:shade val="50000"/>
              </a:schemeClr>
            </a:solidFill>
            <a:miter lim="800000"/>
            <a:headEnd/>
            <a:tailEnd/>
          </a:ln>
        </p:spPr>
        <p:txBody>
          <a:bodyPr>
            <a:spAutoFit/>
          </a:bodyPr>
          <a:lstStyle/>
          <a:p>
            <a:pPr>
              <a:defRPr/>
            </a:pPr>
            <a:r>
              <a:rPr lang="en-US" sz="2400" b="1" dirty="0">
                <a:solidFill>
                  <a:srgbClr val="FF0000"/>
                </a:solidFill>
              </a:rPr>
              <a:t>X</a:t>
            </a:r>
          </a:p>
        </p:txBody>
      </p:sp>
      <p:sp>
        <p:nvSpPr>
          <p:cNvPr id="12" name="Rectangle 23"/>
          <p:cNvSpPr>
            <a:spLocks noChangeArrowheads="1"/>
          </p:cNvSpPr>
          <p:nvPr/>
        </p:nvSpPr>
        <p:spPr bwMode="auto">
          <a:xfrm>
            <a:off x="76200" y="2114550"/>
            <a:ext cx="3810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3" name="Rectangle 30"/>
          <p:cNvSpPr>
            <a:spLocks noChangeArrowheads="1"/>
          </p:cNvSpPr>
          <p:nvPr/>
        </p:nvSpPr>
        <p:spPr bwMode="auto">
          <a:xfrm>
            <a:off x="76201" y="2419350"/>
            <a:ext cx="404813" cy="461665"/>
          </a:xfrm>
          <a:prstGeom prst="rect">
            <a:avLst/>
          </a:prstGeom>
          <a:noFill/>
          <a:ln w="9525">
            <a:solidFill>
              <a:schemeClr val="accent1">
                <a:shade val="50000"/>
              </a:schemeClr>
            </a:solidFill>
            <a:miter lim="800000"/>
            <a:headEnd/>
            <a:tailEnd/>
          </a:ln>
        </p:spPr>
        <p:txBody>
          <a:bodyPr>
            <a:spAutoFit/>
          </a:bodyPr>
          <a:lstStyle/>
          <a:p>
            <a:pPr>
              <a:defRPr/>
            </a:pPr>
            <a:r>
              <a:rPr lang="en-US" sz="2400" b="1" dirty="0">
                <a:solidFill>
                  <a:srgbClr val="FF0000"/>
                </a:solidFill>
              </a:rPr>
              <a:t>X</a:t>
            </a:r>
          </a:p>
        </p:txBody>
      </p:sp>
      <p:sp>
        <p:nvSpPr>
          <p:cNvPr id="14" name="Rectangle 31"/>
          <p:cNvSpPr>
            <a:spLocks noChangeArrowheads="1"/>
          </p:cNvSpPr>
          <p:nvPr/>
        </p:nvSpPr>
        <p:spPr bwMode="auto">
          <a:xfrm>
            <a:off x="76201" y="2876550"/>
            <a:ext cx="404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solidFill>
                  <a:srgbClr val="FF0000"/>
                </a:solidFill>
              </a:rPr>
              <a:t>X</a:t>
            </a:r>
          </a:p>
        </p:txBody>
      </p:sp>
      <p:sp>
        <p:nvSpPr>
          <p:cNvPr id="15" name="Rectangle 26"/>
          <p:cNvSpPr>
            <a:spLocks noChangeArrowheads="1"/>
          </p:cNvSpPr>
          <p:nvPr/>
        </p:nvSpPr>
        <p:spPr bwMode="auto">
          <a:xfrm>
            <a:off x="76200" y="3714750"/>
            <a:ext cx="3810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6" name="Rectangle 27"/>
          <p:cNvSpPr>
            <a:spLocks noChangeArrowheads="1"/>
          </p:cNvSpPr>
          <p:nvPr/>
        </p:nvSpPr>
        <p:spPr bwMode="auto">
          <a:xfrm>
            <a:off x="76200" y="4400550"/>
            <a:ext cx="3810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18" name="Rectangle 22"/>
          <p:cNvSpPr>
            <a:spLocks noChangeArrowheads="1"/>
          </p:cNvSpPr>
          <p:nvPr/>
        </p:nvSpPr>
        <p:spPr bwMode="auto">
          <a:xfrm>
            <a:off x="76200" y="1600200"/>
            <a:ext cx="3810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b="1"/>
          </a:p>
        </p:txBody>
      </p:sp>
      <p:sp>
        <p:nvSpPr>
          <p:cNvPr id="19" name="Rectangle 24"/>
          <p:cNvSpPr>
            <a:spLocks noChangeArrowheads="1"/>
          </p:cNvSpPr>
          <p:nvPr/>
        </p:nvSpPr>
        <p:spPr bwMode="auto">
          <a:xfrm>
            <a:off x="76200" y="2495550"/>
            <a:ext cx="3810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20" name="Rectangle 25"/>
          <p:cNvSpPr>
            <a:spLocks noChangeArrowheads="1"/>
          </p:cNvSpPr>
          <p:nvPr/>
        </p:nvSpPr>
        <p:spPr bwMode="auto">
          <a:xfrm>
            <a:off x="76201" y="2952750"/>
            <a:ext cx="366713"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888"/>
    </mc:Choice>
    <mc:Fallback xmlns="">
      <p:transition spd="slow" advTm="4688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p:bldP spid="15" grpId="0" animBg="1"/>
      <p:bldP spid="16"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1200150"/>
            <a:ext cx="8686800" cy="628650"/>
          </a:xfrm>
          <a:prstGeom prst="rect">
            <a:avLst/>
          </a:prstGeom>
          <a:noFill/>
          <a:ln w="9525">
            <a:noFill/>
            <a:miter lim="800000"/>
            <a:headEnd/>
            <a:tailEnd/>
          </a:ln>
        </p:spPr>
        <p:txBody>
          <a:bodyPr anchor="ctr"/>
          <a:lstStyle/>
          <a:p>
            <a:pPr algn="ctr">
              <a:defRPr/>
            </a:pPr>
            <a:r>
              <a:rPr lang="en-US" sz="2400" b="1" dirty="0" err="1">
                <a:solidFill>
                  <a:srgbClr val="800080"/>
                </a:solidFill>
              </a:rPr>
              <a:t>Em</a:t>
            </a:r>
            <a:r>
              <a:rPr lang="en-US" sz="2400" b="1" dirty="0">
                <a:solidFill>
                  <a:srgbClr val="800080"/>
                </a:solidFill>
              </a:rPr>
              <a:t> </a:t>
            </a:r>
            <a:r>
              <a:rPr lang="en-US" sz="2400" b="1" dirty="0" err="1">
                <a:solidFill>
                  <a:srgbClr val="800080"/>
                </a:solidFill>
              </a:rPr>
              <a:t>hãy</a:t>
            </a:r>
            <a:r>
              <a:rPr lang="en-US" sz="2400" b="1" dirty="0">
                <a:solidFill>
                  <a:srgbClr val="800080"/>
                </a:solidFill>
              </a:rPr>
              <a:t> </a:t>
            </a:r>
            <a:r>
              <a:rPr lang="en-US" sz="2400" b="1" dirty="0" err="1">
                <a:solidFill>
                  <a:srgbClr val="800080"/>
                </a:solidFill>
              </a:rPr>
              <a:t>đánh</a:t>
            </a:r>
            <a:r>
              <a:rPr lang="en-US" sz="2400" b="1" dirty="0">
                <a:solidFill>
                  <a:srgbClr val="800080"/>
                </a:solidFill>
              </a:rPr>
              <a:t> </a:t>
            </a:r>
            <a:r>
              <a:rPr lang="en-US" sz="2400" b="1" dirty="0" err="1">
                <a:solidFill>
                  <a:srgbClr val="800080"/>
                </a:solidFill>
              </a:rPr>
              <a:t>dấu</a:t>
            </a:r>
            <a:r>
              <a:rPr lang="en-US" sz="2400" b="1" dirty="0">
                <a:solidFill>
                  <a:srgbClr val="800080"/>
                </a:solidFill>
              </a:rPr>
              <a:t> </a:t>
            </a:r>
            <a:r>
              <a:rPr lang="en-US" sz="2400" b="1" dirty="0">
                <a:solidFill>
                  <a:srgbClr val="C00000"/>
                </a:solidFill>
                <a:latin typeface="+mn-lt"/>
              </a:rPr>
              <a:t>x</a:t>
            </a:r>
            <a:r>
              <a:rPr lang="en-US" sz="2400" b="1" dirty="0">
                <a:solidFill>
                  <a:srgbClr val="800080"/>
                </a:solidFill>
              </a:rPr>
              <a:t> </a:t>
            </a:r>
            <a:r>
              <a:rPr lang="en-US" sz="2400" b="1" dirty="0" err="1">
                <a:solidFill>
                  <a:srgbClr val="800080"/>
                </a:solidFill>
              </a:rPr>
              <a:t>vào</a:t>
            </a:r>
            <a:r>
              <a:rPr lang="en-US" sz="2400" b="1" dirty="0">
                <a:solidFill>
                  <a:srgbClr val="800080"/>
                </a:solidFill>
              </a:rPr>
              <a:t>        </a:t>
            </a:r>
            <a:r>
              <a:rPr lang="en-US" sz="2400" b="1" dirty="0" err="1">
                <a:solidFill>
                  <a:srgbClr val="800080"/>
                </a:solidFill>
              </a:rPr>
              <a:t>trước</a:t>
            </a:r>
            <a:r>
              <a:rPr lang="en-US" sz="2400" b="1" dirty="0">
                <a:solidFill>
                  <a:srgbClr val="800080"/>
                </a:solidFill>
              </a:rPr>
              <a:t> </a:t>
            </a:r>
            <a:r>
              <a:rPr lang="en-US" sz="2400" b="1" dirty="0" err="1">
                <a:solidFill>
                  <a:srgbClr val="800080"/>
                </a:solidFill>
              </a:rPr>
              <a:t>những</a:t>
            </a:r>
            <a:r>
              <a:rPr lang="en-US" sz="2400" b="1" dirty="0">
                <a:solidFill>
                  <a:srgbClr val="800080"/>
                </a:solidFill>
              </a:rPr>
              <a:t> </a:t>
            </a:r>
            <a:r>
              <a:rPr lang="en-US" sz="2400" b="1" dirty="0" err="1">
                <a:solidFill>
                  <a:srgbClr val="800080"/>
                </a:solidFill>
              </a:rPr>
              <a:t>biểu</a:t>
            </a:r>
            <a:r>
              <a:rPr lang="en-US" sz="2400" b="1" dirty="0">
                <a:solidFill>
                  <a:srgbClr val="800080"/>
                </a:solidFill>
              </a:rPr>
              <a:t> </a:t>
            </a:r>
            <a:r>
              <a:rPr lang="en-US" sz="2400" b="1" dirty="0" err="1">
                <a:solidFill>
                  <a:srgbClr val="800080"/>
                </a:solidFill>
              </a:rPr>
              <a:t>hiện</a:t>
            </a:r>
            <a:r>
              <a:rPr lang="en-US" sz="2400" b="1" dirty="0">
                <a:solidFill>
                  <a:srgbClr val="800080"/>
                </a:solidFill>
              </a:rPr>
              <a:t> </a:t>
            </a:r>
            <a:r>
              <a:rPr lang="en-US" sz="2400" b="1" dirty="0" err="1">
                <a:solidFill>
                  <a:srgbClr val="800080"/>
                </a:solidFill>
              </a:rPr>
              <a:t>của</a:t>
            </a:r>
            <a:r>
              <a:rPr lang="en-US" sz="2400" b="1" dirty="0">
                <a:solidFill>
                  <a:srgbClr val="800080"/>
                </a:solidFill>
              </a:rPr>
              <a:t> </a:t>
            </a:r>
            <a:r>
              <a:rPr lang="en-US" sz="2400" b="1" dirty="0" err="1">
                <a:solidFill>
                  <a:srgbClr val="800080"/>
                </a:solidFill>
              </a:rPr>
              <a:t>người</a:t>
            </a:r>
            <a:r>
              <a:rPr lang="en-US" sz="2400" b="1" dirty="0">
                <a:solidFill>
                  <a:srgbClr val="800080"/>
                </a:solidFill>
              </a:rPr>
              <a:t> </a:t>
            </a:r>
            <a:r>
              <a:rPr lang="en-US" sz="2400" b="1" dirty="0" err="1">
                <a:solidFill>
                  <a:srgbClr val="800080"/>
                </a:solidFill>
              </a:rPr>
              <a:t>biết</a:t>
            </a:r>
            <a:r>
              <a:rPr lang="en-US" sz="2400" b="1" dirty="0">
                <a:solidFill>
                  <a:srgbClr val="800080"/>
                </a:solidFill>
              </a:rPr>
              <a:t> </a:t>
            </a:r>
            <a:r>
              <a:rPr lang="en-US" sz="2400" b="1" dirty="0" err="1">
                <a:solidFill>
                  <a:srgbClr val="800080"/>
                </a:solidFill>
              </a:rPr>
              <a:t>lắng</a:t>
            </a:r>
            <a:r>
              <a:rPr lang="en-US" sz="2400" b="1" dirty="0">
                <a:solidFill>
                  <a:srgbClr val="800080"/>
                </a:solidFill>
              </a:rPr>
              <a:t> </a:t>
            </a:r>
            <a:r>
              <a:rPr lang="en-US" sz="2400" b="1" dirty="0" err="1">
                <a:solidFill>
                  <a:srgbClr val="800080"/>
                </a:solidFill>
              </a:rPr>
              <a:t>nghe</a:t>
            </a:r>
            <a:r>
              <a:rPr lang="en-US" sz="2400" b="1" dirty="0">
                <a:solidFill>
                  <a:srgbClr val="800080"/>
                </a:solidFill>
              </a:rPr>
              <a:t> </a:t>
            </a:r>
            <a:r>
              <a:rPr lang="en-US" sz="2400" b="1" dirty="0" err="1">
                <a:solidFill>
                  <a:srgbClr val="800080"/>
                </a:solidFill>
              </a:rPr>
              <a:t>tích</a:t>
            </a:r>
            <a:r>
              <a:rPr lang="en-US" sz="2400" b="1" dirty="0">
                <a:solidFill>
                  <a:srgbClr val="800080"/>
                </a:solidFill>
              </a:rPr>
              <a:t> </a:t>
            </a:r>
            <a:r>
              <a:rPr lang="en-US" sz="2400" b="1" dirty="0" err="1">
                <a:solidFill>
                  <a:srgbClr val="800080"/>
                </a:solidFill>
              </a:rPr>
              <a:t>cực</a:t>
            </a:r>
            <a:r>
              <a:rPr lang="en-US" sz="2400" b="1" dirty="0">
                <a:solidFill>
                  <a:srgbClr val="800080"/>
                </a:solidFill>
              </a:rPr>
              <a:t>.</a:t>
            </a:r>
          </a:p>
        </p:txBody>
      </p:sp>
      <p:sp>
        <p:nvSpPr>
          <p:cNvPr id="5" name="Rectangle 13"/>
          <p:cNvSpPr>
            <a:spLocks noChangeArrowheads="1"/>
          </p:cNvSpPr>
          <p:nvPr/>
        </p:nvSpPr>
        <p:spPr bwMode="auto">
          <a:xfrm>
            <a:off x="533400" y="1771650"/>
            <a:ext cx="8610600" cy="400050"/>
          </a:xfrm>
          <a:prstGeom prst="rect">
            <a:avLst/>
          </a:prstGeom>
          <a:noFill/>
          <a:ln w="9525">
            <a:noFill/>
            <a:miter lim="800000"/>
            <a:headEnd/>
            <a:tailEnd/>
          </a:ln>
        </p:spPr>
        <p:txBody>
          <a:bodyPr anchor="ctr"/>
          <a:lstStyle/>
          <a:p>
            <a:pPr>
              <a:defRPr/>
            </a:pPr>
            <a:r>
              <a:rPr lang="en-US" sz="2300" b="1" dirty="0" err="1">
                <a:solidFill>
                  <a:schemeClr val="tx2"/>
                </a:solidFill>
              </a:rPr>
              <a:t>Hướng</a:t>
            </a:r>
            <a:r>
              <a:rPr lang="en-US" sz="2300" b="1" dirty="0">
                <a:solidFill>
                  <a:schemeClr val="tx2"/>
                </a:solidFill>
              </a:rPr>
              <a:t> </a:t>
            </a:r>
            <a:r>
              <a:rPr lang="en-US" sz="2300" b="1" dirty="0" err="1">
                <a:solidFill>
                  <a:schemeClr val="tx2"/>
                </a:solidFill>
              </a:rPr>
              <a:t>mắt</a:t>
            </a:r>
            <a:r>
              <a:rPr lang="en-US" sz="2300" b="1" dirty="0">
                <a:solidFill>
                  <a:schemeClr val="tx2"/>
                </a:solidFill>
              </a:rPr>
              <a:t> </a:t>
            </a:r>
            <a:r>
              <a:rPr lang="en-US" sz="2300" b="1" dirty="0" err="1">
                <a:solidFill>
                  <a:schemeClr val="tx2"/>
                </a:solidFill>
              </a:rPr>
              <a:t>nhìn</a:t>
            </a:r>
            <a:r>
              <a:rPr lang="en-US" sz="2300" b="1" dirty="0">
                <a:solidFill>
                  <a:schemeClr val="tx2"/>
                </a:solidFill>
              </a:rPr>
              <a:t> </a:t>
            </a:r>
            <a:r>
              <a:rPr lang="en-US" sz="2300" b="1" dirty="0" err="1">
                <a:solidFill>
                  <a:schemeClr val="tx2"/>
                </a:solidFill>
              </a:rPr>
              <a:t>về</a:t>
            </a:r>
            <a:r>
              <a:rPr lang="en-US" sz="2300" b="1" dirty="0">
                <a:solidFill>
                  <a:schemeClr val="tx2"/>
                </a:solidFill>
              </a:rPr>
              <a:t> </a:t>
            </a:r>
            <a:r>
              <a:rPr lang="en-US" sz="2300" b="1" dirty="0" err="1">
                <a:solidFill>
                  <a:schemeClr val="tx2"/>
                </a:solidFill>
              </a:rPr>
              <a:t>phía</a:t>
            </a:r>
            <a:r>
              <a:rPr lang="en-US" sz="2300" b="1" dirty="0">
                <a:solidFill>
                  <a:schemeClr val="tx2"/>
                </a:solidFill>
              </a:rPr>
              <a:t> </a:t>
            </a:r>
            <a:r>
              <a:rPr lang="en-US" sz="2300" b="1" dirty="0" err="1">
                <a:solidFill>
                  <a:schemeClr val="tx2"/>
                </a:solidFill>
              </a:rPr>
              <a:t>người</a:t>
            </a:r>
            <a:r>
              <a:rPr lang="en-US" sz="2300" b="1" dirty="0">
                <a:solidFill>
                  <a:schemeClr val="tx2"/>
                </a:solidFill>
              </a:rPr>
              <a:t> </a:t>
            </a:r>
            <a:r>
              <a:rPr lang="en-US" sz="2300" b="1" dirty="0" err="1">
                <a:solidFill>
                  <a:schemeClr val="tx2"/>
                </a:solidFill>
              </a:rPr>
              <a:t>đang</a:t>
            </a:r>
            <a:r>
              <a:rPr lang="en-US" sz="2300" b="1" dirty="0">
                <a:solidFill>
                  <a:schemeClr val="tx2"/>
                </a:solidFill>
              </a:rPr>
              <a:t> </a:t>
            </a:r>
            <a:r>
              <a:rPr lang="en-US" sz="2300" b="1" dirty="0" err="1">
                <a:solidFill>
                  <a:schemeClr val="tx2"/>
                </a:solidFill>
              </a:rPr>
              <a:t>nói</a:t>
            </a:r>
            <a:endParaRPr lang="en-US" sz="2300" b="1" dirty="0">
              <a:solidFill>
                <a:schemeClr val="tx2"/>
              </a:solidFill>
            </a:endParaRPr>
          </a:p>
        </p:txBody>
      </p:sp>
      <p:sp>
        <p:nvSpPr>
          <p:cNvPr id="6" name="Rectangle 14"/>
          <p:cNvSpPr>
            <a:spLocks noChangeArrowheads="1"/>
          </p:cNvSpPr>
          <p:nvPr/>
        </p:nvSpPr>
        <p:spPr bwMode="auto">
          <a:xfrm>
            <a:off x="533400" y="211455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dirty="0" err="1">
                <a:solidFill>
                  <a:schemeClr val="tx2"/>
                </a:solidFill>
              </a:rPr>
              <a:t>Ngồi</a:t>
            </a:r>
            <a:r>
              <a:rPr lang="en-US" sz="2300" b="1" dirty="0">
                <a:solidFill>
                  <a:schemeClr val="tx2"/>
                </a:solidFill>
              </a:rPr>
              <a:t> </a:t>
            </a:r>
            <a:r>
              <a:rPr lang="en-US" sz="2300" b="1" dirty="0" err="1">
                <a:solidFill>
                  <a:schemeClr val="tx2"/>
                </a:solidFill>
              </a:rPr>
              <a:t>dưới</a:t>
            </a:r>
            <a:r>
              <a:rPr lang="en-US" sz="2300" b="1" dirty="0">
                <a:solidFill>
                  <a:schemeClr val="tx2"/>
                </a:solidFill>
              </a:rPr>
              <a:t> </a:t>
            </a:r>
            <a:r>
              <a:rPr lang="en-US" sz="2300" b="1" dirty="0" err="1">
                <a:solidFill>
                  <a:schemeClr val="tx2"/>
                </a:solidFill>
              </a:rPr>
              <a:t>bắt</a:t>
            </a:r>
            <a:r>
              <a:rPr lang="en-US" sz="2300" b="1" dirty="0">
                <a:solidFill>
                  <a:schemeClr val="tx2"/>
                </a:solidFill>
              </a:rPr>
              <a:t> </a:t>
            </a:r>
            <a:r>
              <a:rPr lang="en-US" sz="2300" b="1" dirty="0" err="1">
                <a:solidFill>
                  <a:schemeClr val="tx2"/>
                </a:solidFill>
              </a:rPr>
              <a:t>chước</a:t>
            </a:r>
            <a:r>
              <a:rPr lang="en-US" sz="2300" b="1" dirty="0">
                <a:solidFill>
                  <a:schemeClr val="tx2"/>
                </a:solidFill>
              </a:rPr>
              <a:t> </a:t>
            </a:r>
            <a:r>
              <a:rPr lang="en-US" sz="2300" b="1" dirty="0" err="1">
                <a:solidFill>
                  <a:schemeClr val="tx2"/>
                </a:solidFill>
              </a:rPr>
              <a:t>giọng</a:t>
            </a:r>
            <a:r>
              <a:rPr lang="en-US" sz="2300" b="1" dirty="0">
                <a:solidFill>
                  <a:schemeClr val="tx2"/>
                </a:solidFill>
              </a:rPr>
              <a:t> </a:t>
            </a:r>
            <a:r>
              <a:rPr lang="en-US" sz="2300" b="1" dirty="0" err="1">
                <a:solidFill>
                  <a:schemeClr val="tx2"/>
                </a:solidFill>
              </a:rPr>
              <a:t>nói</a:t>
            </a:r>
            <a:r>
              <a:rPr lang="en-US" sz="2300" b="1" dirty="0">
                <a:solidFill>
                  <a:schemeClr val="tx2"/>
                </a:solidFill>
              </a:rPr>
              <a:t>, </a:t>
            </a:r>
            <a:r>
              <a:rPr lang="en-US" sz="2300" b="1" dirty="0" err="1">
                <a:solidFill>
                  <a:schemeClr val="tx2"/>
                </a:solidFill>
              </a:rPr>
              <a:t>điệu</a:t>
            </a:r>
            <a:r>
              <a:rPr lang="en-US" sz="2300" b="1" dirty="0">
                <a:solidFill>
                  <a:schemeClr val="tx2"/>
                </a:solidFill>
              </a:rPr>
              <a:t> </a:t>
            </a:r>
            <a:r>
              <a:rPr lang="en-US" sz="2300" b="1" dirty="0" err="1">
                <a:solidFill>
                  <a:schemeClr val="tx2"/>
                </a:solidFill>
              </a:rPr>
              <a:t>bộ</a:t>
            </a:r>
            <a:r>
              <a:rPr lang="en-US" sz="2300" b="1" dirty="0">
                <a:solidFill>
                  <a:schemeClr val="tx2"/>
                </a:solidFill>
              </a:rPr>
              <a:t>, </a:t>
            </a:r>
            <a:r>
              <a:rPr lang="en-US" sz="2300" b="1" dirty="0" err="1">
                <a:solidFill>
                  <a:schemeClr val="tx2"/>
                </a:solidFill>
              </a:rPr>
              <a:t>cử</a:t>
            </a:r>
            <a:r>
              <a:rPr lang="en-US" sz="2300" b="1" dirty="0">
                <a:solidFill>
                  <a:schemeClr val="tx2"/>
                </a:solidFill>
              </a:rPr>
              <a:t> </a:t>
            </a:r>
            <a:r>
              <a:rPr lang="en-US" sz="2300" b="1" dirty="0" err="1">
                <a:solidFill>
                  <a:schemeClr val="tx2"/>
                </a:solidFill>
              </a:rPr>
              <a:t>chỉ</a:t>
            </a:r>
            <a:r>
              <a:rPr lang="en-US" sz="2300" b="1" dirty="0">
                <a:solidFill>
                  <a:schemeClr val="tx2"/>
                </a:solidFill>
              </a:rPr>
              <a:t> </a:t>
            </a:r>
            <a:r>
              <a:rPr lang="en-US" sz="2300" b="1" dirty="0" err="1">
                <a:solidFill>
                  <a:schemeClr val="tx2"/>
                </a:solidFill>
              </a:rPr>
              <a:t>của</a:t>
            </a:r>
            <a:r>
              <a:rPr lang="en-US" sz="2300" b="1" dirty="0">
                <a:solidFill>
                  <a:schemeClr val="tx2"/>
                </a:solidFill>
              </a:rPr>
              <a:t> </a:t>
            </a:r>
            <a:r>
              <a:rPr lang="en-US" sz="2300" b="1" dirty="0" err="1">
                <a:solidFill>
                  <a:schemeClr val="tx2"/>
                </a:solidFill>
              </a:rPr>
              <a:t>người</a:t>
            </a:r>
            <a:r>
              <a:rPr lang="en-US" sz="2300" b="1" dirty="0">
                <a:solidFill>
                  <a:schemeClr val="tx2"/>
                </a:solidFill>
              </a:rPr>
              <a:t> </a:t>
            </a:r>
            <a:r>
              <a:rPr lang="en-US" sz="2300" b="1" dirty="0" err="1">
                <a:solidFill>
                  <a:schemeClr val="tx2"/>
                </a:solidFill>
              </a:rPr>
              <a:t>đang</a:t>
            </a:r>
            <a:r>
              <a:rPr lang="en-US" sz="2300" b="1" dirty="0">
                <a:solidFill>
                  <a:schemeClr val="tx2"/>
                </a:solidFill>
              </a:rPr>
              <a:t> </a:t>
            </a:r>
            <a:r>
              <a:rPr lang="en-US" sz="2300" b="1" dirty="0" err="1">
                <a:solidFill>
                  <a:schemeClr val="tx2"/>
                </a:solidFill>
              </a:rPr>
              <a:t>nói</a:t>
            </a:r>
            <a:endParaRPr lang="en-US" sz="2300" b="1" dirty="0">
              <a:solidFill>
                <a:schemeClr val="tx2"/>
              </a:solidFill>
            </a:endParaRPr>
          </a:p>
        </p:txBody>
      </p:sp>
      <p:sp>
        <p:nvSpPr>
          <p:cNvPr id="7" name="Rectangle 15"/>
          <p:cNvSpPr>
            <a:spLocks noChangeArrowheads="1"/>
          </p:cNvSpPr>
          <p:nvPr/>
        </p:nvSpPr>
        <p:spPr bwMode="auto">
          <a:xfrm>
            <a:off x="500064" y="2514601"/>
            <a:ext cx="8872537"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Tập trung chú ý lắng nghe, không nói chuyện, không làm việc riêng.</a:t>
            </a:r>
          </a:p>
        </p:txBody>
      </p:sp>
      <p:sp>
        <p:nvSpPr>
          <p:cNvPr id="8" name="Rectangle 16"/>
          <p:cNvSpPr>
            <a:spLocks noChangeArrowheads="1"/>
          </p:cNvSpPr>
          <p:nvPr/>
        </p:nvSpPr>
        <p:spPr bwMode="auto">
          <a:xfrm>
            <a:off x="500064" y="2857501"/>
            <a:ext cx="8491537"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dirty="0" err="1">
                <a:solidFill>
                  <a:schemeClr val="tx2"/>
                </a:solidFill>
              </a:rPr>
              <a:t>Pha</a:t>
            </a:r>
            <a:r>
              <a:rPr lang="en-US" sz="2300" b="1" dirty="0">
                <a:solidFill>
                  <a:schemeClr val="tx2"/>
                </a:solidFill>
              </a:rPr>
              <a:t> </a:t>
            </a:r>
            <a:r>
              <a:rPr lang="en-US" sz="2300" b="1" dirty="0" err="1">
                <a:solidFill>
                  <a:schemeClr val="tx2"/>
                </a:solidFill>
              </a:rPr>
              <a:t>trò</a:t>
            </a:r>
            <a:r>
              <a:rPr lang="en-US" sz="2300" b="1" dirty="0">
                <a:solidFill>
                  <a:schemeClr val="tx2"/>
                </a:solidFill>
              </a:rPr>
              <a:t> </a:t>
            </a:r>
            <a:r>
              <a:rPr lang="en-US" sz="2300" b="1" dirty="0" err="1">
                <a:solidFill>
                  <a:schemeClr val="tx2"/>
                </a:solidFill>
              </a:rPr>
              <a:t>cho</a:t>
            </a:r>
            <a:r>
              <a:rPr lang="en-US" sz="2300" b="1" dirty="0">
                <a:solidFill>
                  <a:schemeClr val="tx2"/>
                </a:solidFill>
              </a:rPr>
              <a:t> </a:t>
            </a:r>
            <a:r>
              <a:rPr lang="en-US" sz="2300" b="1" dirty="0" err="1">
                <a:solidFill>
                  <a:schemeClr val="tx2"/>
                </a:solidFill>
              </a:rPr>
              <a:t>mọi</a:t>
            </a:r>
            <a:r>
              <a:rPr lang="en-US" sz="2300" b="1" dirty="0">
                <a:solidFill>
                  <a:schemeClr val="tx2"/>
                </a:solidFill>
              </a:rPr>
              <a:t> </a:t>
            </a:r>
            <a:r>
              <a:rPr lang="en-US" sz="2300" b="1" dirty="0" err="1">
                <a:solidFill>
                  <a:schemeClr val="tx2"/>
                </a:solidFill>
              </a:rPr>
              <a:t>người</a:t>
            </a:r>
            <a:r>
              <a:rPr lang="en-US" sz="2300" b="1" dirty="0">
                <a:solidFill>
                  <a:schemeClr val="tx2"/>
                </a:solidFill>
              </a:rPr>
              <a:t> </a:t>
            </a:r>
            <a:r>
              <a:rPr lang="en-US" sz="2300" b="1" dirty="0" err="1">
                <a:solidFill>
                  <a:schemeClr val="tx2"/>
                </a:solidFill>
              </a:rPr>
              <a:t>cười</a:t>
            </a:r>
            <a:r>
              <a:rPr lang="en-US" sz="2400" b="1" dirty="0">
                <a:solidFill>
                  <a:schemeClr val="tx2"/>
                </a:solidFill>
              </a:rPr>
              <a:t>.</a:t>
            </a:r>
          </a:p>
        </p:txBody>
      </p:sp>
      <p:sp>
        <p:nvSpPr>
          <p:cNvPr id="9" name="Rectangle 19"/>
          <p:cNvSpPr>
            <a:spLocks noChangeArrowheads="1"/>
          </p:cNvSpPr>
          <p:nvPr/>
        </p:nvSpPr>
        <p:spPr bwMode="auto">
          <a:xfrm>
            <a:off x="533400" y="3257550"/>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Hỏi lại nếu có chỗ chưa nghe rõ, chưa hiểu</a:t>
            </a:r>
            <a:r>
              <a:rPr lang="en-US" sz="2400" b="1">
                <a:solidFill>
                  <a:schemeClr val="tx2"/>
                </a:solidFill>
              </a:rPr>
              <a:t>.</a:t>
            </a:r>
          </a:p>
        </p:txBody>
      </p:sp>
      <p:sp>
        <p:nvSpPr>
          <p:cNvPr id="10" name="Rectangle 20"/>
          <p:cNvSpPr>
            <a:spLocks noChangeArrowheads="1"/>
          </p:cNvSpPr>
          <p:nvPr/>
        </p:nvSpPr>
        <p:spPr bwMode="auto">
          <a:xfrm>
            <a:off x="533400" y="36004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Ngắt lời người đang nói.</a:t>
            </a:r>
            <a:endParaRPr lang="en-US" sz="2400" b="1">
              <a:solidFill>
                <a:schemeClr val="tx2"/>
              </a:solidFill>
            </a:endParaRPr>
          </a:p>
        </p:txBody>
      </p:sp>
      <p:sp>
        <p:nvSpPr>
          <p:cNvPr id="15" name="Rectangle 26"/>
          <p:cNvSpPr>
            <a:spLocks noChangeArrowheads="1"/>
          </p:cNvSpPr>
          <p:nvPr/>
        </p:nvSpPr>
        <p:spPr bwMode="auto">
          <a:xfrm>
            <a:off x="76200" y="33147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6" name="Rectangle 27"/>
          <p:cNvSpPr>
            <a:spLocks noChangeArrowheads="1"/>
          </p:cNvSpPr>
          <p:nvPr/>
        </p:nvSpPr>
        <p:spPr bwMode="auto">
          <a:xfrm>
            <a:off x="76200" y="371475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21" name="Rectangle 20"/>
          <p:cNvSpPr/>
          <p:nvPr/>
        </p:nvSpPr>
        <p:spPr>
          <a:xfrm>
            <a:off x="3352800" y="0"/>
            <a:ext cx="2850396"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solidFill>
                  <a:srgbClr val="0000FF"/>
                </a:solidFill>
                <a:effectLst>
                  <a:outerShdw blurRad="50800" dist="39000" dir="5460000" algn="tl">
                    <a:srgbClr val="000000">
                      <a:alpha val="38000"/>
                    </a:srgbClr>
                  </a:outerShdw>
                </a:effectLst>
              </a:rPr>
              <a:t>PHIẾU BÀI TẬP</a:t>
            </a:r>
          </a:p>
        </p:txBody>
      </p:sp>
      <p:sp>
        <p:nvSpPr>
          <p:cNvPr id="22" name="Rectangle 21"/>
          <p:cNvSpPr/>
          <p:nvPr/>
        </p:nvSpPr>
        <p:spPr>
          <a:xfrm>
            <a:off x="-76200" y="514350"/>
            <a:ext cx="4860626"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400" b="1" dirty="0" err="1">
                <a:ln w="11430"/>
                <a:solidFill>
                  <a:srgbClr val="660066"/>
                </a:solidFill>
                <a:effectLst>
                  <a:outerShdw blurRad="80000" dist="40000" dir="5040000" algn="tl">
                    <a:srgbClr val="000000">
                      <a:alpha val="30000"/>
                    </a:srgbClr>
                  </a:outerShdw>
                </a:effectLst>
              </a:rPr>
              <a:t>Họ</a:t>
            </a:r>
            <a:r>
              <a:rPr lang="en-US" sz="2400" b="1" dirty="0">
                <a:ln w="11430"/>
                <a:solidFill>
                  <a:srgbClr val="660066"/>
                </a:solidFill>
                <a:effectLst>
                  <a:outerShdw blurRad="80000" dist="40000" dir="5040000" algn="tl">
                    <a:srgbClr val="000000">
                      <a:alpha val="30000"/>
                    </a:srgbClr>
                  </a:outerShdw>
                </a:effectLst>
              </a:rPr>
              <a:t> </a:t>
            </a:r>
            <a:r>
              <a:rPr lang="en-US" sz="2400" b="1" dirty="0" err="1">
                <a:ln w="11430"/>
                <a:solidFill>
                  <a:srgbClr val="660066"/>
                </a:solidFill>
                <a:effectLst>
                  <a:outerShdw blurRad="80000" dist="40000" dir="5040000" algn="tl">
                    <a:srgbClr val="000000">
                      <a:alpha val="30000"/>
                    </a:srgbClr>
                  </a:outerShdw>
                </a:effectLst>
              </a:rPr>
              <a:t>và</a:t>
            </a:r>
            <a:r>
              <a:rPr lang="en-US" sz="2400" b="1" dirty="0">
                <a:ln w="11430"/>
                <a:solidFill>
                  <a:srgbClr val="660066"/>
                </a:solidFill>
                <a:effectLst>
                  <a:outerShdw blurRad="80000" dist="40000" dir="5040000" algn="tl">
                    <a:srgbClr val="000000">
                      <a:alpha val="30000"/>
                    </a:srgbClr>
                  </a:outerShdw>
                </a:effectLst>
              </a:rPr>
              <a:t> </a:t>
            </a:r>
            <a:r>
              <a:rPr lang="en-US" sz="2400" b="1" dirty="0" err="1">
                <a:ln w="11430"/>
                <a:solidFill>
                  <a:srgbClr val="660066"/>
                </a:solidFill>
                <a:effectLst>
                  <a:outerShdw blurRad="80000" dist="40000" dir="5040000" algn="tl">
                    <a:srgbClr val="000000">
                      <a:alpha val="30000"/>
                    </a:srgbClr>
                  </a:outerShdw>
                </a:effectLst>
              </a:rPr>
              <a:t>tên</a:t>
            </a:r>
            <a:r>
              <a:rPr lang="en-US" sz="2400" b="1" dirty="0">
                <a:ln w="11430"/>
                <a:solidFill>
                  <a:srgbClr val="660066"/>
                </a:solidFill>
                <a:effectLst>
                  <a:outerShdw blurRad="80000" dist="40000" dir="5040000" algn="tl">
                    <a:srgbClr val="000000">
                      <a:alpha val="30000"/>
                    </a:srgbClr>
                  </a:outerShdw>
                </a:effectLst>
              </a:rPr>
              <a:t>:…………………………...</a:t>
            </a:r>
          </a:p>
          <a:p>
            <a:pPr algn="ctr">
              <a:defRPr/>
            </a:pPr>
            <a:endParaRPr lang="en-US" sz="2400" b="1" dirty="0">
              <a:ln w="11430"/>
              <a:solidFill>
                <a:srgbClr val="660066"/>
              </a:solidFill>
              <a:effectLst>
                <a:outerShdw blurRad="80000" dist="40000" dir="5040000" algn="tl">
                  <a:srgbClr val="000000">
                    <a:alpha val="30000"/>
                  </a:srgbClr>
                </a:outerShdw>
              </a:effectLst>
            </a:endParaRPr>
          </a:p>
        </p:txBody>
      </p:sp>
      <p:sp>
        <p:nvSpPr>
          <p:cNvPr id="23" name="Rectangle 20"/>
          <p:cNvSpPr>
            <a:spLocks noChangeArrowheads="1"/>
          </p:cNvSpPr>
          <p:nvPr/>
        </p:nvSpPr>
        <p:spPr bwMode="auto">
          <a:xfrm>
            <a:off x="533400" y="39433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Tỏ ý sốt ruột, khó chịu, bực bội.</a:t>
            </a:r>
            <a:endParaRPr lang="en-US" sz="2400" b="1">
              <a:solidFill>
                <a:schemeClr val="tx2"/>
              </a:solidFill>
            </a:endParaRPr>
          </a:p>
        </p:txBody>
      </p:sp>
      <p:sp>
        <p:nvSpPr>
          <p:cNvPr id="24" name="Rectangle 20"/>
          <p:cNvSpPr>
            <a:spLocks noChangeArrowheads="1"/>
          </p:cNvSpPr>
          <p:nvPr/>
        </p:nvSpPr>
        <p:spPr bwMode="auto">
          <a:xfrm>
            <a:off x="533400" y="42862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Xin lỗi nếu vì lí do nào đó buộc phải ngắt lời.</a:t>
            </a:r>
            <a:endParaRPr lang="en-US" sz="2400" b="1">
              <a:solidFill>
                <a:schemeClr val="tx2"/>
              </a:solidFill>
            </a:endParaRPr>
          </a:p>
        </p:txBody>
      </p:sp>
      <p:sp>
        <p:nvSpPr>
          <p:cNvPr id="27" name="Rectangle 27"/>
          <p:cNvSpPr>
            <a:spLocks noChangeArrowheads="1"/>
          </p:cNvSpPr>
          <p:nvPr/>
        </p:nvSpPr>
        <p:spPr bwMode="auto">
          <a:xfrm>
            <a:off x="96838" y="405765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28" name="Rectangle 27"/>
          <p:cNvSpPr>
            <a:spLocks noChangeArrowheads="1"/>
          </p:cNvSpPr>
          <p:nvPr/>
        </p:nvSpPr>
        <p:spPr bwMode="auto">
          <a:xfrm>
            <a:off x="96838" y="440055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29" name="Rectangle 27"/>
          <p:cNvSpPr>
            <a:spLocks noChangeArrowheads="1"/>
          </p:cNvSpPr>
          <p:nvPr/>
        </p:nvSpPr>
        <p:spPr bwMode="auto">
          <a:xfrm>
            <a:off x="82550" y="29718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30" name="Rectangle 27"/>
          <p:cNvSpPr>
            <a:spLocks noChangeArrowheads="1"/>
          </p:cNvSpPr>
          <p:nvPr/>
        </p:nvSpPr>
        <p:spPr bwMode="auto">
          <a:xfrm>
            <a:off x="82550" y="26289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31" name="Rectangle 27"/>
          <p:cNvSpPr>
            <a:spLocks noChangeArrowheads="1"/>
          </p:cNvSpPr>
          <p:nvPr/>
        </p:nvSpPr>
        <p:spPr bwMode="auto">
          <a:xfrm>
            <a:off x="76200" y="22860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32" name="Rectangle 27"/>
          <p:cNvSpPr>
            <a:spLocks noChangeArrowheads="1"/>
          </p:cNvSpPr>
          <p:nvPr/>
        </p:nvSpPr>
        <p:spPr bwMode="auto">
          <a:xfrm>
            <a:off x="76200" y="188595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33" name="Rectangle 20"/>
          <p:cNvSpPr>
            <a:spLocks noChangeArrowheads="1"/>
          </p:cNvSpPr>
          <p:nvPr/>
        </p:nvSpPr>
        <p:spPr bwMode="auto">
          <a:xfrm>
            <a:off x="533400" y="46291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300" b="1">
                <a:solidFill>
                  <a:schemeClr val="tx2"/>
                </a:solidFill>
              </a:rPr>
              <a:t>…………………………………………………..</a:t>
            </a:r>
            <a:endParaRPr lang="en-US" sz="2400" b="1">
              <a:solidFill>
                <a:schemeClr val="tx2"/>
              </a:solidFill>
            </a:endParaRPr>
          </a:p>
        </p:txBody>
      </p:sp>
      <p:sp>
        <p:nvSpPr>
          <p:cNvPr id="34" name="Rectangle 33"/>
          <p:cNvSpPr>
            <a:spLocks noChangeArrowheads="1"/>
          </p:cNvSpPr>
          <p:nvPr/>
        </p:nvSpPr>
        <p:spPr bwMode="auto">
          <a:xfrm>
            <a:off x="76200" y="474345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
        <p:nvSpPr>
          <p:cNvPr id="35" name="Rectangle 34"/>
          <p:cNvSpPr/>
          <p:nvPr/>
        </p:nvSpPr>
        <p:spPr>
          <a:xfrm>
            <a:off x="-76200" y="857250"/>
            <a:ext cx="2449709"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400" b="1" dirty="0" err="1">
                <a:ln w="11430"/>
                <a:solidFill>
                  <a:srgbClr val="660066"/>
                </a:solidFill>
                <a:effectLst>
                  <a:outerShdw blurRad="80000" dist="40000" dir="5040000" algn="tl">
                    <a:srgbClr val="000000">
                      <a:alpha val="30000"/>
                    </a:srgbClr>
                  </a:outerShdw>
                </a:effectLst>
              </a:rPr>
              <a:t>Lớp</a:t>
            </a:r>
            <a:r>
              <a:rPr lang="en-US" sz="2400" b="1" dirty="0">
                <a:ln w="11430"/>
                <a:solidFill>
                  <a:srgbClr val="660066"/>
                </a:solidFill>
                <a:effectLst>
                  <a:outerShdw blurRad="80000" dist="40000" dir="5040000" algn="tl">
                    <a:srgbClr val="000000">
                      <a:alpha val="30000"/>
                    </a:srgbClr>
                  </a:outerShdw>
                </a:effectLst>
              </a:rPr>
              <a:t>         :………</a:t>
            </a:r>
          </a:p>
          <a:p>
            <a:pPr algn="ctr">
              <a:defRPr/>
            </a:pPr>
            <a:endParaRPr lang="en-US" sz="2400" b="1" dirty="0">
              <a:ln w="11430"/>
              <a:solidFill>
                <a:srgbClr val="660066"/>
              </a:solidFill>
              <a:effectLst>
                <a:outerShdw blurRad="80000" dist="40000" dir="5040000" algn="tl">
                  <a:srgbClr val="000000">
                    <a:alpha val="30000"/>
                  </a:srgbClr>
                </a:outerShdw>
              </a:effectLst>
            </a:endParaRPr>
          </a:p>
        </p:txBody>
      </p:sp>
      <p:sp>
        <p:nvSpPr>
          <p:cNvPr id="36" name="Rectangle 27"/>
          <p:cNvSpPr>
            <a:spLocks noChangeArrowheads="1"/>
          </p:cNvSpPr>
          <p:nvPr/>
        </p:nvSpPr>
        <p:spPr bwMode="auto">
          <a:xfrm>
            <a:off x="3546475" y="1257300"/>
            <a:ext cx="3810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sz="2400" b="1">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145"/>
    </mc:Choice>
    <mc:Fallback xmlns="">
      <p:transition spd="slow" advTm="4314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dissolve">
                                      <p:cBhvr>
                                        <p:cTn id="55" dur="500"/>
                                        <p:tgtEl>
                                          <p:spTgt spid="3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ssolve">
                                      <p:cBhvr>
                                        <p:cTn id="58" dur="500"/>
                                        <p:tgtEl>
                                          <p:spTgt spid="3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dissolve">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5" grpId="0" animBg="1"/>
      <p:bldP spid="16" grpId="0" animBg="1"/>
      <p:bldP spid="23" grpId="0"/>
      <p:bldP spid="24" grpId="0"/>
      <p:bldP spid="27" grpId="0" animBg="1"/>
      <p:bldP spid="28" grpId="0" animBg="1"/>
      <p:bldP spid="29" grpId="0" animBg="1"/>
      <p:bldP spid="30" grpId="0" animBg="1"/>
      <p:bldP spid="31" grpId="0" animBg="1"/>
      <p:bldP spid="32" grpId="0" animBg="1"/>
      <p:bldP spid="33" grpId="0"/>
      <p:bldP spid="34"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6"/>
          <p:cNvSpPr txBox="1">
            <a:spLocks noChangeArrowheads="1"/>
          </p:cNvSpPr>
          <p:nvPr/>
        </p:nvSpPr>
        <p:spPr bwMode="auto">
          <a:xfrm>
            <a:off x="457200" y="209550"/>
            <a:ext cx="586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200" b="1" dirty="0">
                <a:solidFill>
                  <a:srgbClr val="0000FF"/>
                </a:solidFill>
              </a:rPr>
              <a:t>Hoạt động 3: </a:t>
            </a:r>
            <a:r>
              <a:rPr lang="en-US" sz="3200" b="1" i="1" dirty="0">
                <a:solidFill>
                  <a:srgbClr val="0000FF"/>
                </a:solidFill>
              </a:rPr>
              <a:t>Xử lý tình huống</a:t>
            </a:r>
          </a:p>
        </p:txBody>
      </p:sp>
      <p:sp>
        <p:nvSpPr>
          <p:cNvPr id="4" name="TextBox 7"/>
          <p:cNvSpPr txBox="1">
            <a:spLocks noChangeArrowheads="1"/>
          </p:cNvSpPr>
          <p:nvPr/>
        </p:nvSpPr>
        <p:spPr bwMode="auto">
          <a:xfrm>
            <a:off x="304800" y="895350"/>
            <a:ext cx="8686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eaLnBrk="1" hangingPunct="1"/>
            <a:r>
              <a:rPr lang="en-US" sz="2400" b="1" i="1" dirty="0">
                <a:solidFill>
                  <a:srgbClr val="800080"/>
                </a:solidFill>
              </a:rPr>
              <a:t>Hãy thảo luận và đóng vai theo các tình huống sau:</a:t>
            </a:r>
          </a:p>
          <a:p>
            <a:pPr algn="just" eaLnBrk="1" hangingPunct="1"/>
            <a:r>
              <a:rPr lang="en-US" sz="2400" b="1" dirty="0">
                <a:solidFill>
                  <a:srgbClr val="000099"/>
                </a:solidFill>
              </a:rPr>
              <a:t>a/ Sáng nay, cả lớp đi lao động trồng cây xung quanh trường. Hồng rủ Nhàn cùng đi. Trời lạnh, Nhàn không muốn chui ra khỏi chăn ấm nên nhờ Hồng xin phép hộ với lý do bị ốm. </a:t>
            </a:r>
          </a:p>
          <a:p>
            <a:pPr algn="just" eaLnBrk="1" hangingPunct="1"/>
            <a:r>
              <a:rPr lang="en-US" sz="2400" b="1" dirty="0">
                <a:solidFill>
                  <a:srgbClr val="000099"/>
                </a:solidFill>
              </a:rPr>
              <a:t>	</a:t>
            </a:r>
            <a:r>
              <a:rPr lang="en-US" sz="2400" b="1" i="1" dirty="0">
                <a:solidFill>
                  <a:srgbClr val="FF0000"/>
                </a:solidFill>
              </a:rPr>
              <a:t>Theo em, Hồng nên làm gì trong tình huống đó?</a:t>
            </a:r>
          </a:p>
          <a:p>
            <a:pPr algn="just" eaLnBrk="1" hangingPunct="1"/>
            <a:r>
              <a:rPr lang="en-US" sz="2400" b="1" dirty="0">
                <a:solidFill>
                  <a:srgbClr val="000099"/>
                </a:solidFill>
              </a:rPr>
              <a:t>b/ Chiều nay, Lương đang nhổ cỏ ngoài vườn thì Toàn sang rủ đi đá bóng. Thấy Lương ngần ngại, Toàn bảo: “Để đấy, mai nhổ cũng được có sao đâu!”</a:t>
            </a:r>
          </a:p>
          <a:p>
            <a:pPr algn="just" eaLnBrk="1" hangingPunct="1"/>
            <a:r>
              <a:rPr lang="en-US" sz="2400" b="1" dirty="0">
                <a:solidFill>
                  <a:srgbClr val="000099"/>
                </a:solidFill>
              </a:rPr>
              <a:t> 	</a:t>
            </a:r>
            <a:r>
              <a:rPr lang="en-US" sz="2400" b="1" i="1" dirty="0">
                <a:solidFill>
                  <a:srgbClr val="FF0000"/>
                </a:solidFill>
              </a:rPr>
              <a:t>Theo em, Lương sẽ ứng xử như thế nào?</a:t>
            </a:r>
          </a:p>
        </p:txBody>
      </p:sp>
      <p:cxnSp>
        <p:nvCxnSpPr>
          <p:cNvPr id="8" name="Straight Connector 7"/>
          <p:cNvCxnSpPr/>
          <p:nvPr/>
        </p:nvCxnSpPr>
        <p:spPr>
          <a:xfrm>
            <a:off x="914400" y="1276350"/>
            <a:ext cx="1295400" cy="1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8400" y="1276350"/>
            <a:ext cx="1295400" cy="1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389"/>
    </mc:Choice>
    <mc:Fallback xmlns="">
      <p:transition spd="slow" advTm="10038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3"/>
          <p:cNvSpPr>
            <a:spLocks noChangeShapeType="1"/>
          </p:cNvSpPr>
          <p:nvPr/>
        </p:nvSpPr>
        <p:spPr bwMode="auto">
          <a:xfrm>
            <a:off x="1981200" y="4743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5843" name="Picture 14" descr="KIT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9100"/>
            <a:ext cx="1187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5" descr="KIT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24839" y="4171950"/>
            <a:ext cx="1279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36"/>
          <p:cNvSpPr txBox="1">
            <a:spLocks noChangeArrowheads="1"/>
          </p:cNvSpPr>
          <p:nvPr/>
        </p:nvSpPr>
        <p:spPr bwMode="auto">
          <a:xfrm>
            <a:off x="246062" y="666750"/>
            <a:ext cx="8897938" cy="180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a:lnSpc>
                <a:spcPct val="110000"/>
              </a:lnSpc>
              <a:spcBef>
                <a:spcPct val="50000"/>
              </a:spcBef>
            </a:pPr>
            <a:r>
              <a:rPr lang="en-US" sz="3100" dirty="0">
                <a:solidFill>
                  <a:srgbClr val="0000CC"/>
                </a:solidFill>
              </a:rPr>
              <a:t>  </a:t>
            </a:r>
            <a:r>
              <a:rPr lang="en-US" sz="2400" b="1" dirty="0">
                <a:solidFill>
                  <a:srgbClr val="0000CC"/>
                </a:solidFill>
              </a:rPr>
              <a:t>a) Sáng nay, cả lớp đi lao động trồng cây xung quanh trường. Hồng đến rủ Nhàn cùng đi. Trời lạnh, Nhàn ngại không muốn chui ra khỏi chăn ấm nên nhờ Hồng xin phép hộ với lí do là bị ốm. Theo em, Hồng nên làm gì trong tình huống đó ?</a:t>
            </a:r>
            <a:endParaRPr lang="en-US" sz="2400" b="1" i="1" dirty="0">
              <a:solidFill>
                <a:srgbClr val="0000CC"/>
              </a:solidFill>
            </a:endParaRPr>
          </a:p>
        </p:txBody>
      </p:sp>
      <p:pic>
        <p:nvPicPr>
          <p:cNvPr id="107559" name="ok3.mpg">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52400" y="2495550"/>
            <a:ext cx="8839200" cy="2514600"/>
          </a:xfrm>
        </p:spPr>
      </p:pic>
      <p:pic>
        <p:nvPicPr>
          <p:cNvPr id="35847" name="Picture 14"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075613" y="188913"/>
            <a:ext cx="12573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5" descr="UY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0" y="0"/>
            <a:ext cx="8207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6"/>
          <p:cNvSpPr txBox="1">
            <a:spLocks noChangeArrowheads="1"/>
          </p:cNvSpPr>
          <p:nvPr/>
        </p:nvSpPr>
        <p:spPr bwMode="auto">
          <a:xfrm>
            <a:off x="990600" y="0"/>
            <a:ext cx="586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200" b="1" dirty="0">
                <a:solidFill>
                  <a:srgbClr val="0000FF"/>
                </a:solidFill>
              </a:rPr>
              <a:t>Hoạt </a:t>
            </a:r>
            <a:r>
              <a:rPr lang="en-US" sz="3200" b="1" dirty="0" err="1">
                <a:solidFill>
                  <a:srgbClr val="0000FF"/>
                </a:solidFill>
              </a:rPr>
              <a:t>động</a:t>
            </a:r>
            <a:r>
              <a:rPr lang="en-US" sz="3200" b="1" dirty="0">
                <a:solidFill>
                  <a:srgbClr val="0000FF"/>
                </a:solidFill>
              </a:rPr>
              <a:t> : </a:t>
            </a:r>
            <a:r>
              <a:rPr lang="en-US" sz="3200" b="1" i="1" dirty="0">
                <a:solidFill>
                  <a:srgbClr val="0000FF"/>
                </a:solidFill>
              </a:rPr>
              <a:t>Xử lý tình huống</a:t>
            </a:r>
          </a:p>
        </p:txBody>
      </p:sp>
    </p:spTree>
  </p:cSld>
  <p:clrMapOvr>
    <a:masterClrMapping/>
  </p:clrMapOvr>
  <p:transition advTm="3251"/>
  <p:timing>
    <p:tnLst>
      <p:par>
        <p:cTn id="1" dur="indefinite" restart="never" nodeType="tmRoot">
          <p:childTnLst>
            <p:seq concurrent="1" nextAc="seek">
              <p:cTn id="2" restart="whenNotActive" fill="hold" evtFilter="cancelBubble" nodeType="interactiveSeq">
                <p:stCondLst>
                  <p:cond evt="onClick" delay="0">
                    <p:tgtEl>
                      <p:spTgt spid="1075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7559"/>
                                        </p:tgtEl>
                                      </p:cBhvr>
                                    </p:cmd>
                                  </p:childTnLst>
                                </p:cTn>
                              </p:par>
                            </p:childTnLst>
                          </p:cTn>
                        </p:par>
                      </p:childTnLst>
                    </p:cTn>
                  </p:par>
                </p:childTnLst>
              </p:cTn>
              <p:nextCondLst>
                <p:cond evt="onClick" delay="0">
                  <p:tgtEl>
                    <p:spTgt spid="107559"/>
                  </p:tgtEl>
                </p:cond>
              </p:nextCondLst>
            </p:seq>
            <p:video>
              <p:cMediaNode>
                <p:cTn id="7" fill="hold" display="0">
                  <p:stCondLst>
                    <p:cond delay="indefinite"/>
                  </p:stCondLst>
                  <p:endCondLst>
                    <p:cond evt="onNext" delay="0">
                      <p:tgtEl>
                        <p:sldTgt/>
                      </p:tgtEl>
                    </p:cond>
                    <p:cond evt="onPrev" delay="0">
                      <p:tgtEl>
                        <p:sldTgt/>
                      </p:tgtEl>
                    </p:cond>
                  </p:endCondLst>
                </p:cTn>
                <p:tgtEl>
                  <p:spTgt spid="10755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51" name="ok1.mpg">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52400" y="2190750"/>
            <a:ext cx="8839200" cy="2819400"/>
          </a:xfrm>
          <a:ln w="28575">
            <a:solidFill>
              <a:srgbClr val="0000FF"/>
            </a:solidFill>
            <a:miter lim="800000"/>
            <a:headEnd/>
            <a:tailEnd/>
          </a:ln>
        </p:spPr>
      </p:pic>
      <p:pic>
        <p:nvPicPr>
          <p:cNvPr id="36867" name="Picture 14"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075613" y="188913"/>
            <a:ext cx="12573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descr="UY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0" y="0"/>
            <a:ext cx="8207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4"/>
          <p:cNvSpPr txBox="1">
            <a:spLocks noChangeArrowheads="1"/>
          </p:cNvSpPr>
          <p:nvPr/>
        </p:nvSpPr>
        <p:spPr bwMode="auto">
          <a:xfrm>
            <a:off x="246062" y="550605"/>
            <a:ext cx="88979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100" dirty="0">
                <a:solidFill>
                  <a:srgbClr val="FF00FF"/>
                </a:solidFill>
              </a:rPr>
              <a:t> </a:t>
            </a:r>
            <a:r>
              <a:rPr lang="en-US" sz="2400" b="1" dirty="0">
                <a:solidFill>
                  <a:srgbClr val="6600CC"/>
                </a:solidFill>
              </a:rPr>
              <a:t>b) Chiều nay, Lương đang nhổ cỏ ngoài vườn thì Toàn sang rủ đi đá bóng. Thấy Lương ngần ngại, Toàn bảo: “Để đấy mai nhổ cũng được có sao đâu!” </a:t>
            </a:r>
          </a:p>
          <a:p>
            <a:pPr eaLnBrk="1" hangingPunct="1"/>
            <a:r>
              <a:rPr lang="en-US" sz="2400" b="1" dirty="0">
                <a:solidFill>
                  <a:srgbClr val="6600CC"/>
                </a:solidFill>
              </a:rPr>
              <a:t>     Theo em, Lương sẽ ứng xử như thế nào?</a:t>
            </a:r>
          </a:p>
          <a:p>
            <a:pPr eaLnBrk="1" hangingPunct="1"/>
            <a:endParaRPr lang="en-US" sz="3100" dirty="0">
              <a:solidFill>
                <a:srgbClr val="FF00FF"/>
              </a:solidFill>
            </a:endParaRPr>
          </a:p>
          <a:p>
            <a:pPr eaLnBrk="1" hangingPunct="1"/>
            <a:endParaRPr lang="en-US" sz="2600" dirty="0">
              <a:solidFill>
                <a:srgbClr val="FF00FF"/>
              </a:solidFill>
            </a:endParaRPr>
          </a:p>
        </p:txBody>
      </p:sp>
      <p:sp>
        <p:nvSpPr>
          <p:cNvPr id="36870" name="TextBox 6"/>
          <p:cNvSpPr txBox="1">
            <a:spLocks noChangeArrowheads="1"/>
          </p:cNvSpPr>
          <p:nvPr/>
        </p:nvSpPr>
        <p:spPr bwMode="auto">
          <a:xfrm>
            <a:off x="1447800" y="0"/>
            <a:ext cx="586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200" b="1" dirty="0">
                <a:solidFill>
                  <a:srgbClr val="0000FF"/>
                </a:solidFill>
              </a:rPr>
              <a:t>Hoạt động 3: </a:t>
            </a:r>
            <a:r>
              <a:rPr lang="en-US" sz="3200" b="1" i="1" dirty="0">
                <a:solidFill>
                  <a:srgbClr val="0000FF"/>
                </a:solidFill>
              </a:rPr>
              <a:t>Xử lý tình huống</a:t>
            </a:r>
          </a:p>
        </p:txBody>
      </p:sp>
    </p:spTree>
  </p:cSld>
  <p:clrMapOvr>
    <a:masterClrMapping/>
  </p:clrMapOvr>
  <p:transition advTm="876"/>
  <p:timing>
    <p:tnLst>
      <p:par>
        <p:cTn id="1" dur="indefinite" restart="never" nodeType="tmRoot">
          <p:childTnLst>
            <p:seq concurrent="1" nextAc="seek">
              <p:cTn id="2" restart="whenNotActive" fill="hold" evtFilter="cancelBubble" nodeType="interactiveSeq">
                <p:stCondLst>
                  <p:cond evt="onClick" delay="0">
                    <p:tgtEl>
                      <p:spTgt spid="12085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0851"/>
                                        </p:tgtEl>
                                      </p:cBhvr>
                                    </p:cmd>
                                  </p:childTnLst>
                                </p:cTn>
                              </p:par>
                            </p:childTnLst>
                          </p:cTn>
                        </p:par>
                      </p:childTnLst>
                    </p:cTn>
                  </p:par>
                </p:childTnLst>
              </p:cTn>
              <p:nextCondLst>
                <p:cond evt="onClick" delay="0">
                  <p:tgtEl>
                    <p:spTgt spid="120851"/>
                  </p:tgtEl>
                </p:cond>
              </p:nextCondLst>
            </p:seq>
            <p:video>
              <p:cMediaNode>
                <p:cTn id="7" fill="hold" display="0">
                  <p:stCondLst>
                    <p:cond delay="indefinite"/>
                  </p:stCondLst>
                  <p:endCondLst>
                    <p:cond evt="onNext" delay="0">
                      <p:tgtEl>
                        <p:sldTgt/>
                      </p:tgtEl>
                    </p:cond>
                    <p:cond evt="onPrev" delay="0">
                      <p:tgtEl>
                        <p:sldTgt/>
                      </p:tgtEl>
                    </p:cond>
                  </p:endCondLst>
                </p:cTn>
                <p:tgtEl>
                  <p:spTgt spid="12085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514350"/>
            <a:ext cx="7772400" cy="1569660"/>
          </a:xfrm>
          <a:prstGeom prst="rect">
            <a:avLst/>
          </a:prstGeom>
        </p:spPr>
        <p:txBody>
          <a:bodyPr wrap="square">
            <a:spAutoFit/>
          </a:bodyPr>
          <a:lstStyle/>
          <a:p>
            <a:pPr algn="ctr">
              <a:spcBef>
                <a:spcPct val="50000"/>
              </a:spcBef>
              <a:defRPr/>
            </a:pPr>
            <a:r>
              <a:rPr lang="en-US" sz="3200" b="1" dirty="0" err="1">
                <a:solidFill>
                  <a:srgbClr val="FF0000"/>
                </a:solidFill>
                <a:effectLst>
                  <a:outerShdw blurRad="38100" dist="38100" dir="2700000" algn="tl">
                    <a:srgbClr val="000000"/>
                  </a:outerShdw>
                </a:effectLst>
              </a:rPr>
              <a:t>Là</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một</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học</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sinh</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đang</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ngồi</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trên</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ghế</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nhà</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trường</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em</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cần</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làm</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gì</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để</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thể</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hiện</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tinh</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thần</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yêu</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lao</a:t>
            </a:r>
            <a:r>
              <a:rPr lang="en-US" sz="3200" b="1" dirty="0">
                <a:solidFill>
                  <a:srgbClr val="FF0000"/>
                </a:solidFill>
                <a:effectLst>
                  <a:outerShdw blurRad="38100" dist="38100" dir="2700000" algn="tl">
                    <a:srgbClr val="000000"/>
                  </a:outerShdw>
                </a:effectLst>
              </a:rPr>
              <a:t> </a:t>
            </a:r>
            <a:r>
              <a:rPr lang="en-US" sz="3200" b="1" dirty="0" err="1">
                <a:solidFill>
                  <a:srgbClr val="FF0000"/>
                </a:solidFill>
                <a:effectLst>
                  <a:outerShdw blurRad="38100" dist="38100" dir="2700000" algn="tl">
                    <a:srgbClr val="000000"/>
                  </a:outerShdw>
                </a:effectLst>
              </a:rPr>
              <a:t>động</a:t>
            </a:r>
            <a:r>
              <a:rPr lang="en-US" sz="3200" b="1" dirty="0">
                <a:solidFill>
                  <a:srgbClr val="FF0000"/>
                </a:solidFill>
                <a:effectLst>
                  <a:outerShdw blurRad="38100" dist="38100" dir="2700000" algn="tl">
                    <a:srgbClr val="000000"/>
                  </a:outerShdw>
                </a:effectLst>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651"/>
    </mc:Choice>
    <mc:Fallback xmlns="">
      <p:transition spd="slow" advTm="3065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19"/>
          <p:cNvSpPr>
            <a:spLocks noChangeArrowheads="1" noChangeShapeType="1" noTextEdit="1"/>
          </p:cNvSpPr>
          <p:nvPr/>
        </p:nvSpPr>
        <p:spPr bwMode="auto">
          <a:xfrm>
            <a:off x="3124200" y="361950"/>
            <a:ext cx="2209800" cy="571500"/>
          </a:xfrm>
          <a:prstGeom prst="rect">
            <a:avLst/>
          </a:prstGeom>
        </p:spPr>
        <p:txBody>
          <a:bodyPr wrap="none" fromWordArt="1">
            <a:prstTxWarp prst="textPlain">
              <a:avLst>
                <a:gd name="adj" fmla="val 50000"/>
              </a:avLst>
            </a:prstTxWarp>
          </a:bodyPr>
          <a:lstStyle/>
          <a:p>
            <a:pPr algn="ctr"/>
            <a:r>
              <a:rPr lang="en-US" sz="2800" kern="10" dirty="0">
                <a:ln w="9525">
                  <a:solidFill>
                    <a:srgbClr val="000000"/>
                  </a:solidFill>
                  <a:round/>
                  <a:headEnd/>
                  <a:tailEnd/>
                </a:ln>
                <a:solidFill>
                  <a:srgbClr val="FF00FF"/>
                </a:solidFill>
                <a:latin typeface="Times New Roman"/>
                <a:cs typeface="Times New Roman"/>
              </a:rPr>
              <a:t>DẶN DÒ</a:t>
            </a:r>
          </a:p>
        </p:txBody>
      </p:sp>
      <p:sp>
        <p:nvSpPr>
          <p:cNvPr id="6" name="Rectangle 18"/>
          <p:cNvSpPr>
            <a:spLocks noChangeArrowheads="1"/>
          </p:cNvSpPr>
          <p:nvPr/>
        </p:nvSpPr>
        <p:spPr bwMode="auto">
          <a:xfrm>
            <a:off x="152400" y="628650"/>
            <a:ext cx="8686801" cy="3600986"/>
          </a:xfrm>
          <a:prstGeom prst="rect">
            <a:avLst/>
          </a:prstGeom>
          <a:noFill/>
          <a:ln w="9525">
            <a:noFill/>
            <a:miter lim="800000"/>
            <a:headEnd/>
            <a:tailEnd/>
          </a:ln>
          <a:effectLst/>
        </p:spPr>
        <p:txBody>
          <a:bodyPr wrap="square" anchor="ctr">
            <a:spAutoFit/>
          </a:bodyPr>
          <a:lstStyle/>
          <a:p>
            <a:pPr>
              <a:defRPr/>
            </a:pPr>
            <a:endParaRPr lang="en-US" sz="4000" dirty="0">
              <a:solidFill>
                <a:srgbClr val="000066"/>
              </a:solidFill>
              <a:latin typeface=".VnTime" pitchFamily="34" charset="0"/>
            </a:endParaRPr>
          </a:p>
          <a:p>
            <a:pPr>
              <a:buFontTx/>
              <a:buChar char="-"/>
              <a:defRPr/>
            </a:pPr>
            <a:r>
              <a:rPr lang="en-US" sz="4000" dirty="0">
                <a:solidFill>
                  <a:srgbClr val="000066"/>
                </a:solidFill>
                <a:latin typeface=".VnTime" pitchFamily="34" charset="0"/>
              </a:rPr>
              <a:t> </a:t>
            </a:r>
            <a:r>
              <a:rPr lang="en-US" sz="3700" b="1" dirty="0" err="1">
                <a:solidFill>
                  <a:srgbClr val="000066"/>
                </a:solidFill>
                <a:latin typeface="+mj-lt"/>
              </a:rPr>
              <a:t>Đọc</a:t>
            </a:r>
            <a:r>
              <a:rPr lang="en-US" sz="3700" b="1" dirty="0">
                <a:solidFill>
                  <a:srgbClr val="000066"/>
                </a:solidFill>
                <a:latin typeface="+mj-lt"/>
              </a:rPr>
              <a:t> </a:t>
            </a:r>
            <a:r>
              <a:rPr lang="en-US" sz="3700" b="1" dirty="0" err="1">
                <a:solidFill>
                  <a:srgbClr val="000066"/>
                </a:solidFill>
                <a:latin typeface="+mj-lt"/>
              </a:rPr>
              <a:t>lại</a:t>
            </a:r>
            <a:r>
              <a:rPr lang="en-US" sz="3700" b="1" dirty="0">
                <a:solidFill>
                  <a:srgbClr val="000066"/>
                </a:solidFill>
                <a:latin typeface="+mj-lt"/>
              </a:rPr>
              <a:t> </a:t>
            </a:r>
            <a:r>
              <a:rPr lang="en-US" sz="3700" b="1" dirty="0" err="1">
                <a:solidFill>
                  <a:srgbClr val="000066"/>
                </a:solidFill>
                <a:latin typeface="+mj-lt"/>
              </a:rPr>
              <a:t>truyện</a:t>
            </a:r>
            <a:r>
              <a:rPr lang="en-US" sz="3700" b="1" dirty="0">
                <a:solidFill>
                  <a:srgbClr val="000066"/>
                </a:solidFill>
                <a:latin typeface="+mj-lt"/>
              </a:rPr>
              <a:t> “</a:t>
            </a:r>
            <a:r>
              <a:rPr lang="en-US" sz="3700" b="1" dirty="0" err="1">
                <a:solidFill>
                  <a:srgbClr val="000066"/>
                </a:solidFill>
                <a:latin typeface="+mj-lt"/>
              </a:rPr>
              <a:t>Một</a:t>
            </a:r>
            <a:r>
              <a:rPr lang="en-US" sz="3700" b="1" dirty="0">
                <a:solidFill>
                  <a:srgbClr val="000066"/>
                </a:solidFill>
                <a:latin typeface="+mj-lt"/>
              </a:rPr>
              <a:t> </a:t>
            </a:r>
            <a:r>
              <a:rPr lang="en-US" sz="3700" b="1" dirty="0" err="1">
                <a:solidFill>
                  <a:srgbClr val="000066"/>
                </a:solidFill>
                <a:latin typeface="+mj-lt"/>
              </a:rPr>
              <a:t>ngày</a:t>
            </a:r>
            <a:r>
              <a:rPr lang="en-US" sz="3700" b="1" dirty="0">
                <a:solidFill>
                  <a:srgbClr val="000066"/>
                </a:solidFill>
                <a:latin typeface="+mj-lt"/>
              </a:rPr>
              <a:t> </a:t>
            </a:r>
            <a:r>
              <a:rPr lang="en-US" sz="3700" b="1" dirty="0" err="1">
                <a:solidFill>
                  <a:srgbClr val="000066"/>
                </a:solidFill>
                <a:latin typeface="+mj-lt"/>
              </a:rPr>
              <a:t>của</a:t>
            </a:r>
            <a:r>
              <a:rPr lang="en-US" sz="3700" b="1" dirty="0">
                <a:solidFill>
                  <a:srgbClr val="000066"/>
                </a:solidFill>
                <a:latin typeface="+mj-lt"/>
              </a:rPr>
              <a:t> </a:t>
            </a:r>
            <a:r>
              <a:rPr lang="en-US" sz="3700" b="1" dirty="0">
                <a:solidFill>
                  <a:srgbClr val="000066"/>
                </a:solidFill>
                <a:latin typeface=".VnTime" pitchFamily="34" charset="0"/>
              </a:rPr>
              <a:t>Pª - chi - a</a:t>
            </a:r>
          </a:p>
          <a:p>
            <a:pPr>
              <a:defRPr/>
            </a:pPr>
            <a:r>
              <a:rPr lang="en-US" sz="3700" b="1" dirty="0">
                <a:solidFill>
                  <a:srgbClr val="000066"/>
                </a:solidFill>
                <a:latin typeface="+mn-lt"/>
              </a:rPr>
              <a:t>- </a:t>
            </a:r>
            <a:r>
              <a:rPr lang="en-US" sz="3700" b="1" dirty="0" err="1">
                <a:solidFill>
                  <a:srgbClr val="000066"/>
                </a:solidFill>
                <a:latin typeface="+mn-lt"/>
              </a:rPr>
              <a:t>Học</a:t>
            </a:r>
            <a:r>
              <a:rPr lang="en-US" sz="3700" b="1" dirty="0">
                <a:solidFill>
                  <a:srgbClr val="000066"/>
                </a:solidFill>
                <a:latin typeface="+mn-lt"/>
              </a:rPr>
              <a:t> </a:t>
            </a:r>
            <a:r>
              <a:rPr lang="en-US" sz="3700" b="1" dirty="0" err="1">
                <a:solidFill>
                  <a:srgbClr val="000066"/>
                </a:solidFill>
                <a:latin typeface="+mn-lt"/>
              </a:rPr>
              <a:t>thuộc</a:t>
            </a:r>
            <a:r>
              <a:rPr lang="en-US" sz="3700" b="1" dirty="0">
                <a:solidFill>
                  <a:srgbClr val="000066"/>
                </a:solidFill>
                <a:latin typeface="+mn-lt"/>
              </a:rPr>
              <a:t> </a:t>
            </a:r>
            <a:r>
              <a:rPr lang="en-US" sz="3700" b="1" dirty="0" err="1">
                <a:solidFill>
                  <a:srgbClr val="000066"/>
                </a:solidFill>
                <a:latin typeface="+mn-lt"/>
              </a:rPr>
              <a:t>phần</a:t>
            </a:r>
            <a:r>
              <a:rPr lang="en-US" sz="3700" b="1" dirty="0">
                <a:solidFill>
                  <a:srgbClr val="000066"/>
                </a:solidFill>
                <a:latin typeface="+mn-lt"/>
              </a:rPr>
              <a:t> </a:t>
            </a:r>
            <a:r>
              <a:rPr lang="en-US" sz="3700" b="1" dirty="0" err="1">
                <a:solidFill>
                  <a:srgbClr val="000066"/>
                </a:solidFill>
                <a:latin typeface="+mn-lt"/>
              </a:rPr>
              <a:t>ghi</a:t>
            </a:r>
            <a:r>
              <a:rPr lang="en-US" sz="3700" b="1" dirty="0">
                <a:solidFill>
                  <a:srgbClr val="000066"/>
                </a:solidFill>
                <a:latin typeface="+mn-lt"/>
              </a:rPr>
              <a:t> </a:t>
            </a:r>
            <a:r>
              <a:rPr lang="en-US" sz="3700" b="1" dirty="0" err="1">
                <a:solidFill>
                  <a:srgbClr val="000066"/>
                </a:solidFill>
                <a:latin typeface="+mn-lt"/>
              </a:rPr>
              <a:t>nhớ</a:t>
            </a:r>
            <a:endParaRPr lang="en-US" sz="3700" b="1" dirty="0">
              <a:solidFill>
                <a:srgbClr val="000066"/>
              </a:solidFill>
              <a:latin typeface="+mn-lt"/>
            </a:endParaRPr>
          </a:p>
          <a:p>
            <a:pPr>
              <a:defRPr/>
            </a:pPr>
            <a:r>
              <a:rPr lang="en-US" sz="3700" b="1" dirty="0">
                <a:solidFill>
                  <a:srgbClr val="000066"/>
                </a:solidFill>
                <a:latin typeface="+mn-lt"/>
              </a:rPr>
              <a:t>- </a:t>
            </a:r>
            <a:r>
              <a:rPr lang="en-US" sz="3700" b="1" dirty="0" err="1">
                <a:solidFill>
                  <a:srgbClr val="000066"/>
                </a:solidFill>
                <a:latin typeface="+mn-lt"/>
              </a:rPr>
              <a:t>Về</a:t>
            </a:r>
            <a:r>
              <a:rPr lang="en-US" sz="3700" b="1" dirty="0">
                <a:solidFill>
                  <a:srgbClr val="000066"/>
                </a:solidFill>
                <a:latin typeface="+mn-lt"/>
              </a:rPr>
              <a:t> </a:t>
            </a:r>
            <a:r>
              <a:rPr lang="en-US" sz="3700" b="1" dirty="0" err="1">
                <a:solidFill>
                  <a:srgbClr val="000066"/>
                </a:solidFill>
                <a:latin typeface="+mn-lt"/>
              </a:rPr>
              <a:t>nhà</a:t>
            </a:r>
            <a:r>
              <a:rPr lang="en-US" sz="3700" b="1" dirty="0">
                <a:solidFill>
                  <a:srgbClr val="000066"/>
                </a:solidFill>
                <a:latin typeface="+mn-lt"/>
              </a:rPr>
              <a:t> </a:t>
            </a:r>
            <a:r>
              <a:rPr lang="en-US" sz="3700" b="1" dirty="0" err="1">
                <a:solidFill>
                  <a:srgbClr val="000066"/>
                </a:solidFill>
                <a:latin typeface="+mn-lt"/>
              </a:rPr>
              <a:t>sưu</a:t>
            </a:r>
            <a:r>
              <a:rPr lang="en-US" sz="3700" b="1" dirty="0">
                <a:solidFill>
                  <a:srgbClr val="000066"/>
                </a:solidFill>
                <a:latin typeface="+mn-lt"/>
              </a:rPr>
              <a:t> </a:t>
            </a:r>
            <a:r>
              <a:rPr lang="en-US" sz="3700" b="1" dirty="0" err="1">
                <a:solidFill>
                  <a:srgbClr val="000066"/>
                </a:solidFill>
                <a:latin typeface="+mn-lt"/>
              </a:rPr>
              <a:t>tầm</a:t>
            </a:r>
            <a:r>
              <a:rPr lang="en-US" sz="3700" b="1" dirty="0">
                <a:solidFill>
                  <a:srgbClr val="000066"/>
                </a:solidFill>
                <a:latin typeface="+mn-lt"/>
              </a:rPr>
              <a:t> </a:t>
            </a:r>
            <a:r>
              <a:rPr lang="en-US" sz="3700" b="1" dirty="0" err="1">
                <a:solidFill>
                  <a:srgbClr val="000066"/>
                </a:solidFill>
                <a:latin typeface="+mn-lt"/>
              </a:rPr>
              <a:t>các</a:t>
            </a:r>
            <a:r>
              <a:rPr lang="en-US" sz="3700" b="1" dirty="0">
                <a:solidFill>
                  <a:srgbClr val="000066"/>
                </a:solidFill>
                <a:latin typeface="+mn-lt"/>
              </a:rPr>
              <a:t> </a:t>
            </a:r>
            <a:r>
              <a:rPr lang="en-US" sz="3700" b="1" dirty="0" err="1">
                <a:solidFill>
                  <a:srgbClr val="000066"/>
                </a:solidFill>
                <a:latin typeface="+mn-lt"/>
              </a:rPr>
              <a:t>tấm</a:t>
            </a:r>
            <a:r>
              <a:rPr lang="en-US" sz="3700" b="1" dirty="0">
                <a:solidFill>
                  <a:srgbClr val="000066"/>
                </a:solidFill>
                <a:latin typeface="+mn-lt"/>
              </a:rPr>
              <a:t> </a:t>
            </a:r>
            <a:r>
              <a:rPr lang="en-US" sz="3700" b="1" dirty="0" err="1">
                <a:solidFill>
                  <a:srgbClr val="000066"/>
                </a:solidFill>
                <a:latin typeface="+mn-lt"/>
              </a:rPr>
              <a:t>gương</a:t>
            </a:r>
            <a:r>
              <a:rPr lang="en-US" sz="3700" b="1" dirty="0">
                <a:solidFill>
                  <a:srgbClr val="000066"/>
                </a:solidFill>
                <a:latin typeface="+mn-lt"/>
              </a:rPr>
              <a:t> </a:t>
            </a:r>
            <a:r>
              <a:rPr lang="en-US" sz="3700" b="1" dirty="0" err="1">
                <a:solidFill>
                  <a:srgbClr val="000066"/>
                </a:solidFill>
                <a:latin typeface="+mn-lt"/>
              </a:rPr>
              <a:t>lao</a:t>
            </a:r>
            <a:r>
              <a:rPr lang="en-US" sz="3700" b="1" dirty="0">
                <a:solidFill>
                  <a:srgbClr val="000066"/>
                </a:solidFill>
                <a:latin typeface="+mn-lt"/>
              </a:rPr>
              <a:t> </a:t>
            </a:r>
            <a:r>
              <a:rPr lang="en-US" sz="3700" b="1" dirty="0" err="1">
                <a:solidFill>
                  <a:srgbClr val="000066"/>
                </a:solidFill>
                <a:latin typeface="+mn-lt"/>
              </a:rPr>
              <a:t>động</a:t>
            </a:r>
            <a:r>
              <a:rPr lang="en-US" sz="3700" b="1" dirty="0">
                <a:solidFill>
                  <a:srgbClr val="000066"/>
                </a:solidFill>
                <a:latin typeface="+mn-lt"/>
              </a:rPr>
              <a:t> </a:t>
            </a:r>
            <a:r>
              <a:rPr lang="en-US" sz="3700" b="1" dirty="0" err="1">
                <a:solidFill>
                  <a:srgbClr val="000066"/>
                </a:solidFill>
                <a:latin typeface="+mn-lt"/>
              </a:rPr>
              <a:t>và</a:t>
            </a:r>
            <a:r>
              <a:rPr lang="en-US" sz="3700" b="1" dirty="0">
                <a:solidFill>
                  <a:srgbClr val="000066"/>
                </a:solidFill>
                <a:latin typeface="+mn-lt"/>
              </a:rPr>
              <a:t> </a:t>
            </a:r>
            <a:r>
              <a:rPr lang="en-US" sz="3700" b="1" dirty="0" err="1">
                <a:solidFill>
                  <a:srgbClr val="000066"/>
                </a:solidFill>
                <a:latin typeface="+mn-lt"/>
              </a:rPr>
              <a:t>các</a:t>
            </a:r>
            <a:r>
              <a:rPr lang="en-US" sz="3700" b="1" dirty="0">
                <a:solidFill>
                  <a:srgbClr val="000066"/>
                </a:solidFill>
                <a:latin typeface="+mn-lt"/>
              </a:rPr>
              <a:t> </a:t>
            </a:r>
            <a:r>
              <a:rPr lang="en-US" sz="3700" b="1" dirty="0" err="1">
                <a:solidFill>
                  <a:srgbClr val="000066"/>
                </a:solidFill>
                <a:latin typeface="+mn-lt"/>
              </a:rPr>
              <a:t>câu</a:t>
            </a:r>
            <a:r>
              <a:rPr lang="en-US" sz="3700" b="1" dirty="0">
                <a:solidFill>
                  <a:srgbClr val="000066"/>
                </a:solidFill>
                <a:latin typeface="+mn-lt"/>
              </a:rPr>
              <a:t> ca </a:t>
            </a:r>
            <a:r>
              <a:rPr lang="en-US" sz="3700" b="1" dirty="0" err="1">
                <a:solidFill>
                  <a:srgbClr val="000066"/>
                </a:solidFill>
                <a:latin typeface="+mn-lt"/>
              </a:rPr>
              <a:t>dao</a:t>
            </a:r>
            <a:r>
              <a:rPr lang="en-US" sz="3700" b="1" dirty="0">
                <a:solidFill>
                  <a:srgbClr val="000066"/>
                </a:solidFill>
                <a:latin typeface="+mn-lt"/>
              </a:rPr>
              <a:t>, </a:t>
            </a:r>
            <a:r>
              <a:rPr lang="en-US" sz="3700" b="1" dirty="0" err="1">
                <a:solidFill>
                  <a:srgbClr val="000066"/>
                </a:solidFill>
                <a:latin typeface="+mn-lt"/>
              </a:rPr>
              <a:t>tục</a:t>
            </a:r>
            <a:r>
              <a:rPr lang="en-US" sz="3700" b="1" dirty="0">
                <a:solidFill>
                  <a:srgbClr val="000066"/>
                </a:solidFill>
                <a:latin typeface="+mn-lt"/>
              </a:rPr>
              <a:t> </a:t>
            </a:r>
            <a:r>
              <a:rPr lang="en-US" sz="3700" b="1" dirty="0" err="1">
                <a:solidFill>
                  <a:srgbClr val="000066"/>
                </a:solidFill>
                <a:latin typeface="+mn-lt"/>
              </a:rPr>
              <a:t>ngữ</a:t>
            </a:r>
            <a:r>
              <a:rPr lang="en-US" sz="3700" b="1" dirty="0">
                <a:solidFill>
                  <a:srgbClr val="000066"/>
                </a:solidFill>
                <a:latin typeface="+mn-lt"/>
              </a:rPr>
              <a:t>, thành </a:t>
            </a:r>
            <a:r>
              <a:rPr lang="en-US" sz="3700" b="1" dirty="0" err="1">
                <a:solidFill>
                  <a:srgbClr val="000066"/>
                </a:solidFill>
                <a:latin typeface="+mn-lt"/>
              </a:rPr>
              <a:t>ngữ</a:t>
            </a:r>
            <a:r>
              <a:rPr lang="en-US" sz="3700" b="1" dirty="0">
                <a:solidFill>
                  <a:srgbClr val="000066"/>
                </a:solidFill>
                <a:latin typeface="+mn-lt"/>
              </a:rPr>
              <a:t> </a:t>
            </a:r>
            <a:r>
              <a:rPr lang="en-US" sz="3700" b="1" dirty="0" err="1">
                <a:solidFill>
                  <a:srgbClr val="000066"/>
                </a:solidFill>
                <a:latin typeface="+mn-lt"/>
              </a:rPr>
              <a:t>nói</a:t>
            </a:r>
            <a:r>
              <a:rPr lang="en-US" sz="3700" b="1" dirty="0">
                <a:solidFill>
                  <a:srgbClr val="000066"/>
                </a:solidFill>
                <a:latin typeface="+mn-lt"/>
              </a:rPr>
              <a:t> </a:t>
            </a:r>
            <a:r>
              <a:rPr lang="en-US" sz="3700" b="1" dirty="0" err="1">
                <a:solidFill>
                  <a:srgbClr val="000066"/>
                </a:solidFill>
                <a:latin typeface="+mn-lt"/>
              </a:rPr>
              <a:t>về</a:t>
            </a:r>
            <a:r>
              <a:rPr lang="en-US" sz="3700" b="1" dirty="0">
                <a:solidFill>
                  <a:srgbClr val="000066"/>
                </a:solidFill>
                <a:latin typeface="+mn-lt"/>
              </a:rPr>
              <a:t> ý </a:t>
            </a:r>
            <a:r>
              <a:rPr lang="en-US" sz="3700" b="1" dirty="0" err="1">
                <a:solidFill>
                  <a:srgbClr val="000066"/>
                </a:solidFill>
                <a:latin typeface="+mn-lt"/>
              </a:rPr>
              <a:t>nghĩa</a:t>
            </a:r>
            <a:r>
              <a:rPr lang="en-US" sz="3700" b="1" dirty="0">
                <a:solidFill>
                  <a:srgbClr val="000066"/>
                </a:solidFill>
                <a:latin typeface="+mn-lt"/>
              </a:rPr>
              <a:t> </a:t>
            </a:r>
            <a:r>
              <a:rPr lang="en-US" sz="3700" b="1" dirty="0" err="1">
                <a:solidFill>
                  <a:srgbClr val="000066"/>
                </a:solidFill>
                <a:latin typeface="+mn-lt"/>
              </a:rPr>
              <a:t>và</a:t>
            </a:r>
            <a:r>
              <a:rPr lang="en-US" sz="3700" b="1" dirty="0">
                <a:solidFill>
                  <a:srgbClr val="000066"/>
                </a:solidFill>
                <a:latin typeface="+mn-lt"/>
              </a:rPr>
              <a:t> </a:t>
            </a:r>
            <a:r>
              <a:rPr lang="en-US" sz="3700" b="1" dirty="0" err="1">
                <a:solidFill>
                  <a:srgbClr val="000066"/>
                </a:solidFill>
                <a:latin typeface="+mn-lt"/>
              </a:rPr>
              <a:t>tác</a:t>
            </a:r>
            <a:r>
              <a:rPr lang="en-US" sz="3700" b="1" dirty="0">
                <a:solidFill>
                  <a:srgbClr val="000066"/>
                </a:solidFill>
                <a:latin typeface="+mn-lt"/>
              </a:rPr>
              <a:t> </a:t>
            </a:r>
            <a:r>
              <a:rPr lang="en-US" sz="3700" b="1" dirty="0" err="1">
                <a:solidFill>
                  <a:srgbClr val="000066"/>
                </a:solidFill>
                <a:latin typeface="+mn-lt"/>
              </a:rPr>
              <a:t>dụng</a:t>
            </a:r>
            <a:r>
              <a:rPr lang="en-US" sz="3700" b="1" dirty="0">
                <a:solidFill>
                  <a:srgbClr val="000066"/>
                </a:solidFill>
                <a:latin typeface="+mn-lt"/>
              </a:rPr>
              <a:t> </a:t>
            </a:r>
            <a:r>
              <a:rPr lang="en-US" sz="3700" b="1" dirty="0" err="1">
                <a:solidFill>
                  <a:srgbClr val="000066"/>
                </a:solidFill>
                <a:latin typeface="+mn-lt"/>
              </a:rPr>
              <a:t>của</a:t>
            </a:r>
            <a:r>
              <a:rPr lang="en-US" sz="3700" b="1" dirty="0">
                <a:solidFill>
                  <a:srgbClr val="000066"/>
                </a:solidFill>
                <a:latin typeface="+mn-lt"/>
              </a:rPr>
              <a:t> </a:t>
            </a:r>
            <a:r>
              <a:rPr lang="en-US" sz="3700" b="1" dirty="0" err="1">
                <a:solidFill>
                  <a:srgbClr val="000066"/>
                </a:solidFill>
                <a:latin typeface="+mn-lt"/>
              </a:rPr>
              <a:t>lao</a:t>
            </a:r>
            <a:r>
              <a:rPr lang="en-US" sz="3700" b="1" dirty="0">
                <a:solidFill>
                  <a:srgbClr val="000066"/>
                </a:solidFill>
                <a:latin typeface="+mn-lt"/>
              </a:rPr>
              <a:t> </a:t>
            </a:r>
            <a:r>
              <a:rPr lang="en-US" sz="3700" b="1" dirty="0" err="1">
                <a:solidFill>
                  <a:srgbClr val="000066"/>
                </a:solidFill>
                <a:latin typeface="+mn-lt"/>
              </a:rPr>
              <a:t>động</a:t>
            </a:r>
            <a:r>
              <a:rPr lang="en-US" sz="3700" b="1" dirty="0">
                <a:solidFill>
                  <a:srgbClr val="000066"/>
                </a:solidFill>
                <a:latin typeface="+mn-lt"/>
              </a:rPr>
              <a:t>.</a:t>
            </a:r>
          </a:p>
        </p:txBody>
      </p:sp>
    </p:spTree>
  </p:cSld>
  <p:clrMapOvr>
    <a:masterClrMapping/>
  </p:clrMapOvr>
  <mc:AlternateContent xmlns:mc="http://schemas.openxmlformats.org/markup-compatibility/2006" xmlns:p14="http://schemas.microsoft.com/office/powerpoint/2010/main">
    <mc:Choice Requires="p14">
      <p:transition spd="slow" p14:dur="2000" advTm="41463"/>
    </mc:Choice>
    <mc:Fallback xmlns="">
      <p:transition spd="slow" advTm="4146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hinh-nen.org/images/13925hinh-nen-powerpoint-hoa-la-tinh-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228600"/>
            <a:ext cx="7768472" cy="144655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học kết thúc, </a:t>
            </a:r>
          </a:p>
          <a:p>
            <a:pPr algn="ctr">
              <a:defRPr/>
            </a:pPr>
            <a:r>
              <a:rPr lang="en-US" sz="4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cảm ơn các thầy cô và các em !</a:t>
            </a:r>
          </a:p>
        </p:txBody>
      </p:sp>
      <p:pic>
        <p:nvPicPr>
          <p:cNvPr id="4" name="KhanQuangThamMaiVaiEm-TranAnhThu_42waf.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610600" y="4743450"/>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
    </mc:Choice>
    <mc:Fallback xmlns="">
      <p:transition spd="slow" advTm="81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4" presetClass="path" presetSubtype="0" accel="50000" decel="50000" fill="hold" nodeType="withEffect">
                                  <p:stCondLst>
                                    <p:cond delay="0"/>
                                  </p:stCondLst>
                                  <p:childTnLst>
                                    <p:animMotion origin="layout" path="M 0.0085 1.00579 L -0.00816 0.00579 " pathEditMode="relative" rAng="0" ptsTypes="AA">
                                      <p:cBhvr>
                                        <p:cTn id="8" dur="20000" fill="hold"/>
                                        <p:tgtEl>
                                          <p:spTgt spid="3"/>
                                        </p:tgtEl>
                                        <p:attrNameLst>
                                          <p:attrName>ppt_x</p:attrName>
                                          <p:attrName>ppt_y</p:attrName>
                                        </p:attrNameLst>
                                      </p:cBhvr>
                                      <p:rCtr x="-833" y="-50000"/>
                                    </p:animMotion>
                                  </p:childTnLst>
                                </p:cTn>
                              </p:par>
                              <p:par>
                                <p:cTn id="9" presetID="1" presetClass="mediacall" presetSubtype="0" fill="hold" nodeType="withEffect">
                                  <p:stCondLst>
                                    <p:cond delay="0"/>
                                  </p:stCondLst>
                                  <p:childTnLst>
                                    <p:cmd type="call" cmd="playFrom(0.0)">
                                      <p:cBhvr>
                                        <p:cTn id="10" dur="205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232F1-C7A5-41E7-8798-8A874E20668E}"/>
              </a:ext>
            </a:extLst>
          </p:cNvPr>
          <p:cNvSpPr txBox="1"/>
          <p:nvPr/>
        </p:nvSpPr>
        <p:spPr>
          <a:xfrm>
            <a:off x="246185" y="1356101"/>
            <a:ext cx="8686800" cy="3709734"/>
          </a:xfrm>
          <a:prstGeom prst="rect">
            <a:avLst/>
          </a:prstGeom>
          <a:noFill/>
        </p:spPr>
        <p:txBody>
          <a:bodyPr wrap="square" rtlCol="0">
            <a:spAutoFit/>
          </a:bodyPr>
          <a:lstStyle/>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Hiểu</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được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ý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nghĩa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của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lao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giúp</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con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người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phát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triển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lành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mạnh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đem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lại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cuộc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sống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ấm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no,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hạnh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phúc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bản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thân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và</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mọi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người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xung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quanh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15000"/>
              </a:lnSpc>
              <a:spcAft>
                <a:spcPts val="1000"/>
              </a:spcAft>
              <a:tabLst>
                <a:tab pos="6400800" algn="l"/>
              </a:tabLst>
            </a:pPr>
            <a:r>
              <a:rPr lang="pt-PT"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Biết</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y</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êu</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mến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đồng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những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bạn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có</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tinh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thần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lao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đúng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đắn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Không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đồng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những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bạn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lười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lao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15000"/>
              </a:lnSpc>
              <a:spcAft>
                <a:spcPts val="1000"/>
              </a:spcAft>
            </a:pPr>
            <a:r>
              <a:rPr lang="vi-VN"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Tích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cực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tham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lao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ở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nhà</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trường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cộng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đồng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nơi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ở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phù</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hợp</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khả</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năng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của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p>
          <a:p>
            <a:pPr marL="285750" indent="-285750">
              <a:buFontTx/>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D00F8216-7DE9-4420-891B-5C80AFC93074}"/>
              </a:ext>
            </a:extLst>
          </p:cNvPr>
          <p:cNvSpPr txBox="1"/>
          <p:nvPr/>
        </p:nvSpPr>
        <p:spPr>
          <a:xfrm>
            <a:off x="2552700" y="438150"/>
            <a:ext cx="4038600" cy="584775"/>
          </a:xfrm>
          <a:prstGeom prst="rect">
            <a:avLst/>
          </a:prstGeom>
          <a:noFill/>
        </p:spPr>
        <p:txBody>
          <a:bodyPr wrap="square" rtlCol="0">
            <a:spAutoFit/>
          </a:bodyPr>
          <a:lstStyle/>
          <a:p>
            <a:r>
              <a:rPr lang="en-US" sz="3200" dirty="0"/>
              <a:t>MỤC TIÊU BÀI HỌC:</a:t>
            </a:r>
          </a:p>
        </p:txBody>
      </p:sp>
    </p:spTree>
    <p:extLst>
      <p:ext uri="{BB962C8B-B14F-4D97-AF65-F5344CB8AC3E}">
        <p14:creationId xmlns:p14="http://schemas.microsoft.com/office/powerpoint/2010/main" val="111647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DSC00002"/>
          <p:cNvPicPr>
            <a:picLocks noChangeAspect="1" noChangeArrowheads="1"/>
          </p:cNvPicPr>
          <p:nvPr/>
        </p:nvPicPr>
        <p:blipFill>
          <a:blip r:embed="rId2" cstate="print"/>
          <a:srcRect l="6468" t="11484" r="4289" b="2531"/>
          <a:stretch>
            <a:fillRect/>
          </a:stretch>
        </p:blipFill>
        <p:spPr bwMode="auto">
          <a:xfrm>
            <a:off x="152400" y="209550"/>
            <a:ext cx="8839200" cy="4800600"/>
          </a:xfrm>
          <a:prstGeom prst="round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720"/>
    </mc:Choice>
    <mc:Fallback xmlns="">
      <p:transition spd="slow" advTm="72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hinhnenviet.com/web/wallpapers/hinh-nen-powerpoint-tuyet-dep-full-hd-108/thumbnail/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ôncncopy"/>
          <p:cNvPicPr>
            <a:picLocks noChangeAspect="1" noChangeArrowheads="1"/>
          </p:cNvPicPr>
          <p:nvPr/>
        </p:nvPicPr>
        <p:blipFill>
          <a:blip r:embed="rId5">
            <a:clrChange>
              <a:clrFrom>
                <a:srgbClr val="F3F8F2"/>
              </a:clrFrom>
              <a:clrTo>
                <a:srgbClr val="F3F8F2">
                  <a:alpha val="0"/>
                </a:srgbClr>
              </a:clrTo>
            </a:clrChange>
            <a:extLst>
              <a:ext uri="{28A0092B-C50C-407E-A947-70E740481C1C}">
                <a14:useLocalDpi xmlns:a14="http://schemas.microsoft.com/office/drawing/2010/main" val="0"/>
              </a:ext>
            </a:extLst>
          </a:blip>
          <a:srcRect/>
          <a:stretch>
            <a:fillRect/>
          </a:stretch>
        </p:blipFill>
        <p:spPr bwMode="auto">
          <a:xfrm>
            <a:off x="7162800" y="2628900"/>
            <a:ext cx="1524000" cy="282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descr="White marble"/>
          <p:cNvSpPr>
            <a:spLocks noChangeArrowheads="1" noChangeShapeType="1" noTextEdit="1"/>
          </p:cNvSpPr>
          <p:nvPr/>
        </p:nvSpPr>
        <p:spPr bwMode="auto">
          <a:xfrm>
            <a:off x="1752600" y="666750"/>
            <a:ext cx="5329238" cy="4857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dirty="0">
                <a:ln w="9525">
                  <a:round/>
                  <a:headEnd/>
                  <a:tailEnd/>
                </a:ln>
                <a:solidFill>
                  <a:srgbClr val="0000FF"/>
                </a:solidFill>
                <a:latin typeface="Times New Roman"/>
                <a:cs typeface="Times New Roman"/>
              </a:rPr>
              <a:t>Một ngày của Pê-chi-a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4"/>
    </mc:Choice>
    <mc:Fallback xmlns="">
      <p:transition spd="slow" advTm="204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2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phong%20ngu2"/>
          <p:cNvPicPr>
            <a:picLocks noChangeAspect="1" noChangeArrowheads="1"/>
          </p:cNvPicPr>
          <p:nvPr/>
        </p:nvPicPr>
        <p:blipFill>
          <a:blip r:embed="rId4">
            <a:lum contrast="-78000"/>
            <a:extLst>
              <a:ext uri="{28A0092B-C50C-407E-A947-70E740481C1C}">
                <a14:useLocalDpi xmlns:a14="http://schemas.microsoft.com/office/drawing/2010/main" val="0"/>
              </a:ext>
            </a:extLst>
          </a:blip>
          <a:srcRect/>
          <a:stretch>
            <a:fillRect/>
          </a:stretch>
        </p:blipFill>
        <p:spPr bwMode="auto">
          <a:xfrm>
            <a:off x="2971801" y="1257300"/>
            <a:ext cx="1203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phong%20ngu3"/>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4624388" y="1257301"/>
            <a:ext cx="4519612" cy="206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descr="Picture2"/>
          <p:cNvPicPr>
            <a:picLocks noChangeAspect="1" noChangeArrowheads="1"/>
          </p:cNvPicPr>
          <p:nvPr/>
        </p:nvPicPr>
        <p:blipFill>
          <a:blip r:embed="rId6">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4038601" y="2914650"/>
            <a:ext cx="2174875" cy="100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6" descr="Picture1"/>
          <p:cNvPicPr>
            <a:picLocks noChangeAspect="1" noChangeArrowheads="1"/>
          </p:cNvPicPr>
          <p:nvPr/>
        </p:nvPicPr>
        <p:blipFill>
          <a:blip r:embed="rId7">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5943601" y="3314701"/>
            <a:ext cx="182721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ôncncopy"/>
          <p:cNvPicPr>
            <a:picLocks noChangeAspect="1" noChangeArrowheads="1"/>
          </p:cNvPicPr>
          <p:nvPr/>
        </p:nvPicPr>
        <p:blipFill>
          <a:blip r:embed="rId8">
            <a:clrChange>
              <a:clrFrom>
                <a:srgbClr val="F2F7F0"/>
              </a:clrFrom>
              <a:clrTo>
                <a:srgbClr val="F2F7F0">
                  <a:alpha val="0"/>
                </a:srgbClr>
              </a:clrTo>
            </a:clrChange>
            <a:lum contrast="24000"/>
            <a:extLst>
              <a:ext uri="{28A0092B-C50C-407E-A947-70E740481C1C}">
                <a14:useLocalDpi xmlns:a14="http://schemas.microsoft.com/office/drawing/2010/main" val="0"/>
              </a:ext>
            </a:extLst>
          </a:blip>
          <a:srcRect/>
          <a:stretch>
            <a:fillRect/>
          </a:stretch>
        </p:blipFill>
        <p:spPr bwMode="auto">
          <a:xfrm>
            <a:off x="5943600" y="2457450"/>
            <a:ext cx="928688" cy="1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9" descr="Picture2"/>
          <p:cNvPicPr>
            <a:picLocks noChangeAspect="1" noChangeArrowheads="1"/>
          </p:cNvPicPr>
          <p:nvPr/>
        </p:nvPicPr>
        <p:blipFill>
          <a:blip r:embed="rId6">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rot="-1162787">
            <a:off x="4343401" y="3429000"/>
            <a:ext cx="2170113" cy="77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20" descr="phong%20ngu1"/>
          <p:cNvPicPr>
            <a:picLocks noChangeAspect="1" noChangeArrowheads="1"/>
          </p:cNvPicPr>
          <p:nvPr/>
        </p:nvPicPr>
        <p:blipFill>
          <a:blip r:embed="rId9">
            <a:lum contrast="42000"/>
            <a:extLst>
              <a:ext uri="{28A0092B-C50C-407E-A947-70E740481C1C}">
                <a14:useLocalDpi xmlns:a14="http://schemas.microsoft.com/office/drawing/2010/main" val="0"/>
              </a:ext>
            </a:extLst>
          </a:blip>
          <a:srcRect/>
          <a:stretch>
            <a:fillRect/>
          </a:stretch>
        </p:blipFill>
        <p:spPr bwMode="auto">
          <a:xfrm>
            <a:off x="0" y="1314450"/>
            <a:ext cx="1219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me12"/>
          <p:cNvPicPr>
            <a:picLocks noChangeAspect="1" noChangeArrowheads="1"/>
          </p:cNvPicPr>
          <p:nvPr/>
        </p:nvPicPr>
        <p:blipFill>
          <a:blip r:embed="rId10">
            <a:clrChange>
              <a:clrFrom>
                <a:srgbClr val="010101"/>
              </a:clrFrom>
              <a:clrTo>
                <a:srgbClr val="010101">
                  <a:alpha val="0"/>
                </a:srgbClr>
              </a:clrTo>
            </a:clrChange>
            <a:lum contrast="54000"/>
            <a:extLst>
              <a:ext uri="{28A0092B-C50C-407E-A947-70E740481C1C}">
                <a14:useLocalDpi xmlns:a14="http://schemas.microsoft.com/office/drawing/2010/main" val="0"/>
              </a:ext>
            </a:extLst>
          </a:blip>
          <a:srcRect/>
          <a:stretch>
            <a:fillRect/>
          </a:stretch>
        </p:blipFill>
        <p:spPr bwMode="auto">
          <a:xfrm>
            <a:off x="1" y="2286000"/>
            <a:ext cx="1901825" cy="251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7" descr="me12"/>
          <p:cNvPicPr>
            <a:picLocks noChangeAspect="1" noChangeArrowheads="1"/>
          </p:cNvPicPr>
          <p:nvPr/>
        </p:nvPicPr>
        <p:blipFill>
          <a:blip r:embed="rId11">
            <a:clrChange>
              <a:clrFrom>
                <a:srgbClr val="010101"/>
              </a:clrFrom>
              <a:clrTo>
                <a:srgbClr val="010101">
                  <a:alpha val="0"/>
                </a:srgbClr>
              </a:clrTo>
            </a:clrChange>
            <a:lum contrast="30000"/>
            <a:extLst>
              <a:ext uri="{28A0092B-C50C-407E-A947-70E740481C1C}">
                <a14:useLocalDpi xmlns:a14="http://schemas.microsoft.com/office/drawing/2010/main" val="0"/>
              </a:ext>
            </a:extLst>
          </a:blip>
          <a:srcRect/>
          <a:stretch>
            <a:fillRect/>
          </a:stretch>
        </p:blipFill>
        <p:spPr bwMode="auto">
          <a:xfrm>
            <a:off x="-1600200" y="2228850"/>
            <a:ext cx="1901825" cy="251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AutoShape 21"/>
          <p:cNvSpPr>
            <a:spLocks noChangeArrowheads="1"/>
          </p:cNvSpPr>
          <p:nvPr/>
        </p:nvSpPr>
        <p:spPr bwMode="auto">
          <a:xfrm>
            <a:off x="1371600" y="514350"/>
            <a:ext cx="3657600" cy="1485900"/>
          </a:xfrm>
          <a:prstGeom prst="wedgeEllipseCallout">
            <a:avLst>
              <a:gd name="adj1" fmla="val -26134"/>
              <a:gd name="adj2" fmla="val 68190"/>
            </a:avLst>
          </a:prstGeom>
          <a:solidFill>
            <a:schemeClr val="accent1"/>
          </a:solidFill>
          <a:ln w="9525">
            <a:solidFill>
              <a:schemeClr val="tx1"/>
            </a:solidFill>
            <a:miter lim="800000"/>
            <a:headEnd/>
            <a:tailEnd/>
          </a:ln>
        </p:spPr>
        <p:txBody>
          <a:bodyPr/>
          <a:lstStyle/>
          <a:p>
            <a:pPr algn="ctr"/>
            <a:r>
              <a:rPr lang="en-US" sz="2000">
                <a:solidFill>
                  <a:srgbClr val="FFFF00"/>
                </a:solidFill>
              </a:rPr>
              <a:t>Con hãy trồng một cây bên cạnh nhà và đọc cuốn sách</a:t>
            </a:r>
            <a:r>
              <a:rPr lang="en-US" sz="2000" b="1">
                <a:solidFill>
                  <a:srgbClr val="FFFF00"/>
                </a:solidFill>
              </a:rPr>
              <a:t> “</a:t>
            </a:r>
            <a:r>
              <a:rPr lang="en-US" sz="2000" b="1" i="1">
                <a:solidFill>
                  <a:srgbClr val="FFFF00"/>
                </a:solidFill>
              </a:rPr>
              <a:t>Những dãy núi xanh xa xôi</a:t>
            </a:r>
            <a:r>
              <a:rPr lang="en-US" sz="2000" b="1">
                <a:solidFill>
                  <a:srgbClr val="FFFF00"/>
                </a:solidFill>
              </a:rPr>
              <a:t>” </a:t>
            </a:r>
            <a:r>
              <a:rPr lang="en-US" sz="2000">
                <a:solidFill>
                  <a:srgbClr val="FFFF00"/>
                </a:solidFill>
              </a:rPr>
              <a:t>này nhé !</a:t>
            </a:r>
          </a:p>
        </p:txBody>
      </p:sp>
      <p:sp>
        <p:nvSpPr>
          <p:cNvPr id="15382" name="AutoShape 22"/>
          <p:cNvSpPr>
            <a:spLocks noChangeArrowheads="1"/>
          </p:cNvSpPr>
          <p:nvPr/>
        </p:nvSpPr>
        <p:spPr bwMode="auto">
          <a:xfrm>
            <a:off x="5181600" y="1143000"/>
            <a:ext cx="2743200" cy="914400"/>
          </a:xfrm>
          <a:prstGeom prst="cloudCallout">
            <a:avLst>
              <a:gd name="adj1" fmla="val 26449"/>
              <a:gd name="adj2" fmla="val 126389"/>
            </a:avLst>
          </a:prstGeom>
          <a:solidFill>
            <a:schemeClr val="accent1"/>
          </a:solidFill>
          <a:ln w="9525">
            <a:solidFill>
              <a:schemeClr val="tx1"/>
            </a:solidFill>
            <a:round/>
            <a:headEnd/>
            <a:tailEnd/>
          </a:ln>
        </p:spPr>
        <p:txBody>
          <a:bodyPr/>
          <a:lstStyle/>
          <a:p>
            <a:pPr algn="ctr"/>
            <a:r>
              <a:rPr lang="en-US" sz="2000" b="1" i="1">
                <a:solidFill>
                  <a:srgbClr val="0000FF"/>
                </a:solidFill>
              </a:rPr>
              <a:t>Mình ngủ thêm một chút nữa...</a:t>
            </a:r>
          </a:p>
        </p:txBody>
      </p:sp>
      <p:pic>
        <p:nvPicPr>
          <p:cNvPr id="15383" name="Picture 23" descr="SACH"/>
          <p:cNvPicPr>
            <a:picLocks noChangeAspect="1" noChangeArrowheads="1"/>
          </p:cNvPicPr>
          <p:nvPr/>
        </p:nvPicPr>
        <p:blipFill>
          <a:blip r:embed="rId12" cstate="print">
            <a:clrChange>
              <a:clrFrom>
                <a:srgbClr val="FFFFFF"/>
              </a:clrFrom>
              <a:clrTo>
                <a:srgbClr val="FFFFFF">
                  <a:alpha val="0"/>
                </a:srgbClr>
              </a:clrTo>
            </a:clrChange>
            <a:lum bright="18000" contrast="18000"/>
            <a:extLst>
              <a:ext uri="{28A0092B-C50C-407E-A947-70E740481C1C}">
                <a14:useLocalDpi xmlns:a14="http://schemas.microsoft.com/office/drawing/2010/main" val="0"/>
              </a:ext>
            </a:extLst>
          </a:blip>
          <a:srcRect/>
          <a:stretch>
            <a:fillRect/>
          </a:stretch>
        </p:blipFill>
        <p:spPr bwMode="auto">
          <a:xfrm>
            <a:off x="2133601" y="2857500"/>
            <a:ext cx="669925" cy="4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me12"/>
          <p:cNvPicPr>
            <a:picLocks noChangeAspect="1" noChangeArrowheads="1"/>
          </p:cNvPicPr>
          <p:nvPr/>
        </p:nvPicPr>
        <p:blipFill>
          <a:blip r:embed="rId13">
            <a:clrChange>
              <a:clrFrom>
                <a:srgbClr val="010101"/>
              </a:clrFrom>
              <a:clrTo>
                <a:srgbClr val="010101">
                  <a:alpha val="0"/>
                </a:srgbClr>
              </a:clrTo>
            </a:clrChange>
            <a:lum contrast="36000"/>
            <a:extLst>
              <a:ext uri="{28A0092B-C50C-407E-A947-70E740481C1C}">
                <a14:useLocalDpi xmlns:a14="http://schemas.microsoft.com/office/drawing/2010/main" val="0"/>
              </a:ext>
            </a:extLst>
          </a:blip>
          <a:srcRect/>
          <a:stretch>
            <a:fillRect/>
          </a:stretch>
        </p:blipFill>
        <p:spPr bwMode="auto">
          <a:xfrm rot="-297892">
            <a:off x="1066801" y="2171700"/>
            <a:ext cx="1973263" cy="253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AutoShape 24"/>
          <p:cNvSpPr>
            <a:spLocks noChangeArrowheads="1"/>
          </p:cNvSpPr>
          <p:nvPr/>
        </p:nvSpPr>
        <p:spPr bwMode="auto">
          <a:xfrm>
            <a:off x="6019800" y="1143000"/>
            <a:ext cx="2362200" cy="571500"/>
          </a:xfrm>
          <a:prstGeom prst="cloudCallout">
            <a:avLst>
              <a:gd name="adj1" fmla="val -34611"/>
              <a:gd name="adj2" fmla="val 94583"/>
            </a:avLst>
          </a:prstGeom>
          <a:solidFill>
            <a:schemeClr val="accent1"/>
          </a:solidFill>
          <a:ln w="9525">
            <a:solidFill>
              <a:schemeClr val="tx1"/>
            </a:solidFill>
            <a:round/>
            <a:headEnd/>
            <a:tailEnd/>
          </a:ln>
        </p:spPr>
        <p:txBody>
          <a:bodyPr/>
          <a:lstStyle/>
          <a:p>
            <a:pPr algn="ctr"/>
            <a:r>
              <a:rPr lang="en-US" sz="2000" b="1" i="1">
                <a:solidFill>
                  <a:srgbClr val="0000FF"/>
                </a:solidFill>
              </a:rPr>
              <a:t>Còn kịp chán</a:t>
            </a:r>
          </a:p>
        </p:txBody>
      </p:sp>
    </p:spTree>
    <p:custDataLst>
      <p:tags r:id="rId1"/>
    </p:custDataLst>
  </p:cSld>
  <p:clrMapOvr>
    <a:masterClrMapping/>
  </p:clrMapOvr>
  <p:transition spd="slow" advClick="0" advTm="8234">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05556E-6 2.22222E-6 L 0.28768 2.22222E-6 " pathEditMode="relative" rAng="0" ptsTypes="AA">
                                      <p:cBhvr>
                                        <p:cTn id="6" dur="2000" fill="hold"/>
                                        <p:tgtEl>
                                          <p:spTgt spid="15377"/>
                                        </p:tgtEl>
                                        <p:attrNameLst>
                                          <p:attrName>ppt_x</p:attrName>
                                          <p:attrName>ppt_y</p:attrName>
                                        </p:attrNameLst>
                                      </p:cBhvr>
                                      <p:rCtr x="14375" y="0"/>
                                    </p:animMotion>
                                  </p:childTnLst>
                                </p:cTn>
                              </p:par>
                            </p:childTnLst>
                          </p:cTn>
                        </p:par>
                        <p:par>
                          <p:cTn id="7" fill="hold" nodeType="afterGroup">
                            <p:stCondLst>
                              <p:cond delay="2000"/>
                            </p:stCondLst>
                            <p:childTnLst>
                              <p:par>
                                <p:cTn id="8" presetID="8" presetClass="emph" presetSubtype="0" fill="hold" nodeType="afterEffect">
                                  <p:stCondLst>
                                    <p:cond delay="0"/>
                                  </p:stCondLst>
                                  <p:childTnLst>
                                    <p:animRot by="-960000">
                                      <p:cBhvr>
                                        <p:cTn id="9" dur="1000" fill="hold"/>
                                        <p:tgtEl>
                                          <p:spTgt spid="15376"/>
                                        </p:tgtEl>
                                        <p:attrNameLst>
                                          <p:attrName>r</p:attrName>
                                        </p:attrNameLst>
                                      </p:cBhvr>
                                    </p:animRot>
                                  </p:childTnLst>
                                </p:cTn>
                              </p:par>
                              <p:par>
                                <p:cTn id="10" presetID="64" presetClass="path" presetSubtype="0" accel="50000" decel="50000" fill="hold" nodeType="withEffect">
                                  <p:stCondLst>
                                    <p:cond delay="0"/>
                                  </p:stCondLst>
                                  <p:childTnLst>
                                    <p:animMotion origin="layout" path="M 0 2.71676E-6 L -0.01684 -0.02012 " pathEditMode="relative" rAng="0" ptsTypes="AA">
                                      <p:cBhvr>
                                        <p:cTn id="11" dur="1000" fill="hold"/>
                                        <p:tgtEl>
                                          <p:spTgt spid="15376"/>
                                        </p:tgtEl>
                                        <p:attrNameLst>
                                          <p:attrName>ppt_x</p:attrName>
                                          <p:attrName>ppt_y</p:attrName>
                                        </p:attrNameLst>
                                      </p:cBhvr>
                                      <p:rCtr x="-851" y="-1017"/>
                                    </p:animMotion>
                                  </p:childTnLst>
                                </p:cTn>
                              </p:par>
                              <p:par>
                                <p:cTn id="12" presetID="6" presetClass="emph" presetSubtype="0" fill="hold" nodeType="withEffect">
                                  <p:stCondLst>
                                    <p:cond delay="0"/>
                                  </p:stCondLst>
                                  <p:childTnLst>
                                    <p:animScale>
                                      <p:cBhvr>
                                        <p:cTn id="13" dur="1000" fill="hold"/>
                                        <p:tgtEl>
                                          <p:spTgt spid="15376"/>
                                        </p:tgtEl>
                                      </p:cBhvr>
                                      <p:by x="90000" y="100000"/>
                                    </p:animScale>
                                  </p:childTnLst>
                                </p:cTn>
                              </p:par>
                            </p:childTnLst>
                          </p:cTn>
                        </p:par>
                        <p:par>
                          <p:cTn id="14" fill="hold" nodeType="afterGroup">
                            <p:stCondLst>
                              <p:cond delay="3000"/>
                            </p:stCondLst>
                            <p:childTnLst>
                              <p:par>
                                <p:cTn id="15" presetID="10" presetClass="exit" presetSubtype="0" fill="hold" nodeType="afterEffect">
                                  <p:stCondLst>
                                    <p:cond delay="0"/>
                                  </p:stCondLst>
                                  <p:childTnLst>
                                    <p:animEffect transition="out" filter="fade">
                                      <p:cBhvr>
                                        <p:cTn id="16" dur="1000"/>
                                        <p:tgtEl>
                                          <p:spTgt spid="15377"/>
                                        </p:tgtEl>
                                      </p:cBhvr>
                                    </p:animEffect>
                                    <p:set>
                                      <p:cBhvr>
                                        <p:cTn id="17" dur="1" fill="hold">
                                          <p:stCondLst>
                                            <p:cond delay="999"/>
                                          </p:stCondLst>
                                        </p:cTn>
                                        <p:tgtEl>
                                          <p:spTgt spid="1537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5368"/>
                                        </p:tgtEl>
                                        <p:attrNameLst>
                                          <p:attrName>style.visibility</p:attrName>
                                        </p:attrNameLst>
                                      </p:cBhvr>
                                      <p:to>
                                        <p:strVal val="visible"/>
                                      </p:to>
                                    </p:set>
                                    <p:animEffect transition="in" filter="fade">
                                      <p:cBhvr>
                                        <p:cTn id="20" dur="500"/>
                                        <p:tgtEl>
                                          <p:spTgt spid="15368"/>
                                        </p:tgtEl>
                                      </p:cBhvr>
                                    </p:animEffect>
                                  </p:childTnLst>
                                </p:cTn>
                              </p:par>
                            </p:childTnLst>
                          </p:cTn>
                        </p:par>
                        <p:par>
                          <p:cTn id="21" fill="hold" nodeType="afterGroup">
                            <p:stCondLst>
                              <p:cond delay="4000"/>
                            </p:stCondLst>
                            <p:childTnLst>
                              <p:par>
                                <p:cTn id="22" presetID="27" presetClass="entr" presetSubtype="0" fill="hold" grpId="0" nodeType="afterEffect">
                                  <p:stCondLst>
                                    <p:cond delay="4000"/>
                                  </p:stCondLst>
                                  <p:iterate type="lt">
                                    <p:tmPct val="50000"/>
                                  </p:iterate>
                                  <p:childTnLst>
                                    <p:set>
                                      <p:cBhvr>
                                        <p:cTn id="23" dur="1" fill="hold">
                                          <p:stCondLst>
                                            <p:cond delay="0"/>
                                          </p:stCondLst>
                                        </p:cTn>
                                        <p:tgtEl>
                                          <p:spTgt spid="15381"/>
                                        </p:tgtEl>
                                        <p:attrNameLst>
                                          <p:attrName>style.visibility</p:attrName>
                                        </p:attrNameLst>
                                      </p:cBhvr>
                                      <p:to>
                                        <p:strVal val="visible"/>
                                      </p:to>
                                    </p:set>
                                    <p:anim calcmode="discrete" valueType="clr">
                                      <p:cBhvr override="childStyle">
                                        <p:cTn id="24" dur="15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25" dur="150"/>
                                        <p:tgtEl>
                                          <p:spTgt spid="15381"/>
                                        </p:tgtEl>
                                        <p:attrNameLst>
                                          <p:attrName>fillcolor</p:attrName>
                                        </p:attrNameLst>
                                      </p:cBhvr>
                                      <p:tavLst>
                                        <p:tav tm="0">
                                          <p:val>
                                            <p:clrVal>
                                              <a:schemeClr val="accent2"/>
                                            </p:clrVal>
                                          </p:val>
                                        </p:tav>
                                        <p:tav tm="50000">
                                          <p:val>
                                            <p:clrVal>
                                              <a:schemeClr val="hlink"/>
                                            </p:clrVal>
                                          </p:val>
                                        </p:tav>
                                      </p:tavLst>
                                    </p:anim>
                                    <p:set>
                                      <p:cBhvr>
                                        <p:cTn id="26" dur="150"/>
                                        <p:tgtEl>
                                          <p:spTgt spid="15381"/>
                                        </p:tgtEl>
                                        <p:attrNameLst>
                                          <p:attrName>fill.type</p:attrName>
                                        </p:attrNameLst>
                                      </p:cBhvr>
                                      <p:to>
                                        <p:strVal val="solid"/>
                                      </p:to>
                                    </p:set>
                                  </p:childTnLst>
                                </p:cTn>
                              </p:par>
                              <p:par>
                                <p:cTn id="27" presetID="10" presetClass="entr" presetSubtype="0" fill="hold" nodeType="withEffect">
                                  <p:stCondLst>
                                    <p:cond delay="0"/>
                                  </p:stCondLst>
                                  <p:childTnLst>
                                    <p:set>
                                      <p:cBhvr>
                                        <p:cTn id="28" dur="1" fill="hold">
                                          <p:stCondLst>
                                            <p:cond delay="0"/>
                                          </p:stCondLst>
                                        </p:cTn>
                                        <p:tgtEl>
                                          <p:spTgt spid="15383"/>
                                        </p:tgtEl>
                                        <p:attrNameLst>
                                          <p:attrName>style.visibility</p:attrName>
                                        </p:attrNameLst>
                                      </p:cBhvr>
                                      <p:to>
                                        <p:strVal val="visible"/>
                                      </p:to>
                                    </p:set>
                                    <p:animEffect transition="in" filter="fade">
                                      <p:cBhvr>
                                        <p:cTn id="29" dur="2000"/>
                                        <p:tgtEl>
                                          <p:spTgt spid="15383"/>
                                        </p:tgtEl>
                                      </p:cBhvr>
                                    </p:animEffect>
                                  </p:childTnLst>
                                </p:cTn>
                              </p:par>
                            </p:childTnLst>
                          </p:cTn>
                        </p:par>
                        <p:par>
                          <p:cTn id="30" fill="hold" nodeType="afterGroup">
                            <p:stCondLst>
                              <p:cond delay="13250"/>
                            </p:stCondLst>
                            <p:childTnLst>
                              <p:par>
                                <p:cTn id="31" presetID="42" presetClass="path" presetSubtype="0" accel="50000" decel="50000" fill="hold" nodeType="afterEffect">
                                  <p:stCondLst>
                                    <p:cond delay="0"/>
                                  </p:stCondLst>
                                  <p:childTnLst>
                                    <p:animMotion origin="layout" path="M 4.72222E-6 4.81481E-6 L 0.11336 0.0912 " pathEditMode="relative" rAng="0" ptsTypes="AA">
                                      <p:cBhvr>
                                        <p:cTn id="32" dur="2000" fill="hold"/>
                                        <p:tgtEl>
                                          <p:spTgt spid="15383"/>
                                        </p:tgtEl>
                                        <p:attrNameLst>
                                          <p:attrName>ppt_x</p:attrName>
                                          <p:attrName>ppt_y</p:attrName>
                                        </p:attrNameLst>
                                      </p:cBhvr>
                                      <p:rCtr x="5660" y="4560"/>
                                    </p:animMotion>
                                  </p:childTnLst>
                                </p:cTn>
                              </p:par>
                              <p:par>
                                <p:cTn id="33" presetID="6" presetClass="emph" presetSubtype="0" fill="hold" nodeType="withEffect">
                                  <p:stCondLst>
                                    <p:cond delay="0"/>
                                  </p:stCondLst>
                                  <p:childTnLst>
                                    <p:animScale>
                                      <p:cBhvr>
                                        <p:cTn id="34" dur="2000" fill="hold"/>
                                        <p:tgtEl>
                                          <p:spTgt spid="15383"/>
                                        </p:tgtEl>
                                      </p:cBhvr>
                                      <p:by x="80000" y="80000"/>
                                    </p:animScale>
                                  </p:childTnLst>
                                </p:cTn>
                              </p:par>
                            </p:childTnLst>
                          </p:cTn>
                        </p:par>
                        <p:par>
                          <p:cTn id="35" fill="hold" nodeType="afterGroup">
                            <p:stCondLst>
                              <p:cond delay="15250"/>
                            </p:stCondLst>
                            <p:childTnLst>
                              <p:par>
                                <p:cTn id="36" presetID="10" presetClass="exit" presetSubtype="0" fill="hold" grpId="1" nodeType="afterEffect">
                                  <p:stCondLst>
                                    <p:cond delay="0"/>
                                  </p:stCondLst>
                                  <p:iterate type="lt">
                                    <p:tmPct val="0"/>
                                  </p:iterate>
                                  <p:childTnLst>
                                    <p:animEffect transition="out" filter="fade">
                                      <p:cBhvr>
                                        <p:cTn id="37" dur="500"/>
                                        <p:tgtEl>
                                          <p:spTgt spid="15381"/>
                                        </p:tgtEl>
                                      </p:cBhvr>
                                    </p:animEffect>
                                    <p:set>
                                      <p:cBhvr>
                                        <p:cTn id="38" dur="1" fill="hold">
                                          <p:stCondLst>
                                            <p:cond delay="499"/>
                                          </p:stCondLst>
                                        </p:cTn>
                                        <p:tgtEl>
                                          <p:spTgt spid="15381"/>
                                        </p:tgtEl>
                                        <p:attrNameLst>
                                          <p:attrName>style.visibility</p:attrName>
                                        </p:attrNameLst>
                                      </p:cBhvr>
                                      <p:to>
                                        <p:strVal val="hidden"/>
                                      </p:to>
                                    </p:set>
                                  </p:childTnLst>
                                </p:cTn>
                              </p:par>
                            </p:childTnLst>
                          </p:cTn>
                        </p:par>
                        <p:par>
                          <p:cTn id="39" fill="hold" nodeType="afterGroup">
                            <p:stCondLst>
                              <p:cond delay="15750"/>
                            </p:stCondLst>
                            <p:childTnLst>
                              <p:par>
                                <p:cTn id="40" presetID="10" presetClass="exit" presetSubtype="0" fill="hold" nodeType="afterEffect">
                                  <p:stCondLst>
                                    <p:cond delay="1500"/>
                                  </p:stCondLst>
                                  <p:childTnLst>
                                    <p:animEffect transition="out" filter="fade">
                                      <p:cBhvr>
                                        <p:cTn id="41" dur="500"/>
                                        <p:tgtEl>
                                          <p:spTgt spid="15368"/>
                                        </p:tgtEl>
                                      </p:cBhvr>
                                    </p:animEffect>
                                    <p:set>
                                      <p:cBhvr>
                                        <p:cTn id="42" dur="1" fill="hold">
                                          <p:stCondLst>
                                            <p:cond delay="499"/>
                                          </p:stCondLst>
                                        </p:cTn>
                                        <p:tgtEl>
                                          <p:spTgt spid="15368"/>
                                        </p:tgtEl>
                                        <p:attrNameLst>
                                          <p:attrName>style.visibility</p:attrName>
                                        </p:attrNameLst>
                                      </p:cBhvr>
                                      <p:to>
                                        <p:strVal val="hidden"/>
                                      </p:to>
                                    </p:set>
                                  </p:childTnLst>
                                </p:cTn>
                              </p:par>
                              <p:par>
                                <p:cTn id="43" presetID="10" presetClass="entr" presetSubtype="0" fill="hold" nodeType="withEffect">
                                  <p:stCondLst>
                                    <p:cond delay="1500"/>
                                  </p:stCondLst>
                                  <p:childTnLst>
                                    <p:set>
                                      <p:cBhvr>
                                        <p:cTn id="44" dur="1" fill="hold">
                                          <p:stCondLst>
                                            <p:cond delay="0"/>
                                          </p:stCondLst>
                                        </p:cTn>
                                        <p:tgtEl>
                                          <p:spTgt spid="15370"/>
                                        </p:tgtEl>
                                        <p:attrNameLst>
                                          <p:attrName>style.visibility</p:attrName>
                                        </p:attrNameLst>
                                      </p:cBhvr>
                                      <p:to>
                                        <p:strVal val="visible"/>
                                      </p:to>
                                    </p:set>
                                    <p:animEffect transition="in" filter="fade">
                                      <p:cBhvr>
                                        <p:cTn id="45" dur="500"/>
                                        <p:tgtEl>
                                          <p:spTgt spid="15370"/>
                                        </p:tgtEl>
                                      </p:cBhvr>
                                    </p:animEffect>
                                  </p:childTnLst>
                                </p:cTn>
                              </p:par>
                            </p:childTnLst>
                          </p:cTn>
                        </p:par>
                        <p:par>
                          <p:cTn id="46" fill="hold" nodeType="afterGroup">
                            <p:stCondLst>
                              <p:cond delay="17750"/>
                            </p:stCondLst>
                            <p:childTnLst>
                              <p:par>
                                <p:cTn id="47" presetID="35" presetClass="path" presetSubtype="0" accel="50000" decel="50000" fill="hold" nodeType="afterEffect">
                                  <p:stCondLst>
                                    <p:cond delay="0"/>
                                  </p:stCondLst>
                                  <p:childTnLst>
                                    <p:animMotion origin="layout" path="M 0 0  L -0.25 0  E" pathEditMode="relative" ptsTypes="">
                                      <p:cBhvr>
                                        <p:cTn id="48" dur="1000" fill="hold"/>
                                        <p:tgtEl>
                                          <p:spTgt spid="15370"/>
                                        </p:tgtEl>
                                        <p:attrNameLst>
                                          <p:attrName>ppt_x</p:attrName>
                                          <p:attrName>ppt_y</p:attrName>
                                        </p:attrNameLst>
                                      </p:cBhvr>
                                    </p:animMotion>
                                  </p:childTnLst>
                                </p:cTn>
                              </p:par>
                            </p:childTnLst>
                          </p:cTn>
                        </p:par>
                        <p:par>
                          <p:cTn id="49" fill="hold" nodeType="afterGroup">
                            <p:stCondLst>
                              <p:cond delay="18750"/>
                            </p:stCondLst>
                            <p:childTnLst>
                              <p:par>
                                <p:cTn id="50" presetID="56" presetClass="entr" presetSubtype="0" fill="hold" grpId="0" nodeType="afterEffect">
                                  <p:stCondLst>
                                    <p:cond delay="0"/>
                                  </p:stCondLst>
                                  <p:iterate type="lt">
                                    <p:tmPct val="10000"/>
                                  </p:iterate>
                                  <p:childTnLst>
                                    <p:set>
                                      <p:cBhvr>
                                        <p:cTn id="51" dur="1" fill="hold">
                                          <p:stCondLst>
                                            <p:cond delay="0"/>
                                          </p:stCondLst>
                                        </p:cTn>
                                        <p:tgtEl>
                                          <p:spTgt spid="15382"/>
                                        </p:tgtEl>
                                        <p:attrNameLst>
                                          <p:attrName>style.visibility</p:attrName>
                                        </p:attrNameLst>
                                      </p:cBhvr>
                                      <p:to>
                                        <p:strVal val="visible"/>
                                      </p:to>
                                    </p:set>
                                    <p:anim by="(-#ppt_w*2)" calcmode="lin" valueType="num">
                                      <p:cBhvr rctx="PPT">
                                        <p:cTn id="52" dur="250" autoRev="1" fill="hold">
                                          <p:stCondLst>
                                            <p:cond delay="0"/>
                                          </p:stCondLst>
                                        </p:cTn>
                                        <p:tgtEl>
                                          <p:spTgt spid="15382"/>
                                        </p:tgtEl>
                                        <p:attrNameLst>
                                          <p:attrName>ppt_w</p:attrName>
                                        </p:attrNameLst>
                                      </p:cBhvr>
                                    </p:anim>
                                    <p:anim by="(#ppt_w*0.50)" calcmode="lin" valueType="num">
                                      <p:cBhvr>
                                        <p:cTn id="53" dur="250" decel="50000" autoRev="1" fill="hold">
                                          <p:stCondLst>
                                            <p:cond delay="0"/>
                                          </p:stCondLst>
                                        </p:cTn>
                                        <p:tgtEl>
                                          <p:spTgt spid="15382"/>
                                        </p:tgtEl>
                                        <p:attrNameLst>
                                          <p:attrName>ppt_x</p:attrName>
                                        </p:attrNameLst>
                                      </p:cBhvr>
                                    </p:anim>
                                    <p:anim from="(-#ppt_h/2)" to="(#ppt_y)" calcmode="lin" valueType="num">
                                      <p:cBhvr>
                                        <p:cTn id="54" dur="500" fill="hold">
                                          <p:stCondLst>
                                            <p:cond delay="0"/>
                                          </p:stCondLst>
                                        </p:cTn>
                                        <p:tgtEl>
                                          <p:spTgt spid="15382"/>
                                        </p:tgtEl>
                                        <p:attrNameLst>
                                          <p:attrName>ppt_y</p:attrName>
                                        </p:attrNameLst>
                                      </p:cBhvr>
                                    </p:anim>
                                    <p:animRot by="21600000">
                                      <p:cBhvr>
                                        <p:cTn id="55" dur="500" fill="hold">
                                          <p:stCondLst>
                                            <p:cond delay="0"/>
                                          </p:stCondLst>
                                        </p:cTn>
                                        <p:tgtEl>
                                          <p:spTgt spid="15382"/>
                                        </p:tgtEl>
                                        <p:attrNameLst>
                                          <p:attrName>r</p:attrName>
                                        </p:attrNameLst>
                                      </p:cBhvr>
                                    </p:animRot>
                                  </p:childTnLst>
                                </p:cTn>
                              </p:par>
                            </p:childTnLst>
                          </p:cTn>
                        </p:par>
                        <p:par>
                          <p:cTn id="56" fill="hold" nodeType="afterGroup">
                            <p:stCondLst>
                              <p:cond delay="20400"/>
                            </p:stCondLst>
                            <p:childTnLst>
                              <p:par>
                                <p:cTn id="57" presetID="10" presetClass="exit" presetSubtype="0" fill="hold" grpId="1" nodeType="afterEffect">
                                  <p:stCondLst>
                                    <p:cond delay="1500"/>
                                  </p:stCondLst>
                                  <p:iterate type="lt">
                                    <p:tmPct val="0"/>
                                  </p:iterate>
                                  <p:childTnLst>
                                    <p:animEffect transition="out" filter="fade">
                                      <p:cBhvr>
                                        <p:cTn id="58" dur="500"/>
                                        <p:tgtEl>
                                          <p:spTgt spid="15382"/>
                                        </p:tgtEl>
                                      </p:cBhvr>
                                    </p:animEffect>
                                    <p:set>
                                      <p:cBhvr>
                                        <p:cTn id="59" dur="1" fill="hold">
                                          <p:stCondLst>
                                            <p:cond delay="499"/>
                                          </p:stCondLst>
                                        </p:cTn>
                                        <p:tgtEl>
                                          <p:spTgt spid="15382"/>
                                        </p:tgtEl>
                                        <p:attrNameLst>
                                          <p:attrName>style.visibility</p:attrName>
                                        </p:attrNameLst>
                                      </p:cBhvr>
                                      <p:to>
                                        <p:strVal val="hidden"/>
                                      </p:to>
                                    </p:set>
                                  </p:childTnLst>
                                </p:cTn>
                              </p:par>
                            </p:childTnLst>
                          </p:cTn>
                        </p:par>
                        <p:par>
                          <p:cTn id="60" fill="hold" nodeType="afterGroup">
                            <p:stCondLst>
                              <p:cond delay="22400"/>
                            </p:stCondLst>
                            <p:childTnLst>
                              <p:par>
                                <p:cTn id="61" presetID="8" presetClass="emph" presetSubtype="0" fill="hold" nodeType="afterEffect">
                                  <p:stCondLst>
                                    <p:cond delay="0"/>
                                  </p:stCondLst>
                                  <p:childTnLst>
                                    <p:animRot by="1140000">
                                      <p:cBhvr>
                                        <p:cTn id="62" dur="1000" fill="hold"/>
                                        <p:tgtEl>
                                          <p:spTgt spid="15376"/>
                                        </p:tgtEl>
                                        <p:attrNameLst>
                                          <p:attrName>r</p:attrName>
                                        </p:attrNameLst>
                                      </p:cBhvr>
                                    </p:animRot>
                                  </p:childTnLst>
                                </p:cTn>
                              </p:par>
                              <p:par>
                                <p:cTn id="63" presetID="42" presetClass="path" presetSubtype="0" accel="50000" decel="50000" fill="hold" nodeType="withEffect">
                                  <p:stCondLst>
                                    <p:cond delay="500"/>
                                  </p:stCondLst>
                                  <p:childTnLst>
                                    <p:animMotion origin="layout" path="M -0.01684 -0.02012 L 0.00017 0.00902 " pathEditMode="relative" rAng="0" ptsTypes="AA">
                                      <p:cBhvr>
                                        <p:cTn id="64" dur="1000" fill="hold"/>
                                        <p:tgtEl>
                                          <p:spTgt spid="15376"/>
                                        </p:tgtEl>
                                        <p:attrNameLst>
                                          <p:attrName>ppt_x</p:attrName>
                                          <p:attrName>ppt_y</p:attrName>
                                        </p:attrNameLst>
                                      </p:cBhvr>
                                      <p:rCtr x="851" y="1457"/>
                                    </p:animMotion>
                                  </p:childTnLst>
                                </p:cTn>
                              </p:par>
                              <p:par>
                                <p:cTn id="65" presetID="6" presetClass="emph" presetSubtype="0" fill="hold" nodeType="withEffect">
                                  <p:stCondLst>
                                    <p:cond delay="0"/>
                                  </p:stCondLst>
                                  <p:childTnLst>
                                    <p:animScale>
                                      <p:cBhvr>
                                        <p:cTn id="66" dur="1000" fill="hold"/>
                                        <p:tgtEl>
                                          <p:spTgt spid="15376"/>
                                        </p:tgtEl>
                                      </p:cBhvr>
                                      <p:by x="106000" y="106000"/>
                                    </p:animScale>
                                  </p:childTnLst>
                                </p:cTn>
                              </p:par>
                            </p:childTnLst>
                          </p:cTn>
                        </p:par>
                        <p:par>
                          <p:cTn id="67" fill="hold" nodeType="afterGroup">
                            <p:stCondLst>
                              <p:cond delay="23900"/>
                            </p:stCondLst>
                            <p:childTnLst>
                              <p:par>
                                <p:cTn id="68" presetID="10" presetClass="exit" presetSubtype="0" fill="hold" nodeType="afterEffect">
                                  <p:stCondLst>
                                    <p:cond delay="3000"/>
                                  </p:stCondLst>
                                  <p:childTnLst>
                                    <p:animEffect transition="out" filter="fade">
                                      <p:cBhvr>
                                        <p:cTn id="69" dur="1000"/>
                                        <p:tgtEl>
                                          <p:spTgt spid="15373"/>
                                        </p:tgtEl>
                                      </p:cBhvr>
                                    </p:animEffect>
                                    <p:set>
                                      <p:cBhvr>
                                        <p:cTn id="70" dur="1" fill="hold">
                                          <p:stCondLst>
                                            <p:cond delay="999"/>
                                          </p:stCondLst>
                                        </p:cTn>
                                        <p:tgtEl>
                                          <p:spTgt spid="1537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15374"/>
                                        </p:tgtEl>
                                      </p:cBhvr>
                                    </p:animEffect>
                                    <p:set>
                                      <p:cBhvr>
                                        <p:cTn id="73" dur="1" fill="hold">
                                          <p:stCondLst>
                                            <p:cond delay="1999"/>
                                          </p:stCondLst>
                                        </p:cTn>
                                        <p:tgtEl>
                                          <p:spTgt spid="15374"/>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5380"/>
                                        </p:tgtEl>
                                        <p:attrNameLst>
                                          <p:attrName>style.visibility</p:attrName>
                                        </p:attrNameLst>
                                      </p:cBhvr>
                                      <p:to>
                                        <p:strVal val="visible"/>
                                      </p:to>
                                    </p:set>
                                    <p:animEffect transition="in" filter="fade">
                                      <p:cBhvr>
                                        <p:cTn id="76" dur="1000"/>
                                        <p:tgtEl>
                                          <p:spTgt spid="15380"/>
                                        </p:tgtEl>
                                      </p:cBhvr>
                                    </p:animEffect>
                                  </p:childTnLst>
                                </p:cTn>
                              </p:par>
                            </p:childTnLst>
                          </p:cTn>
                        </p:par>
                        <p:par>
                          <p:cTn id="77" fill="hold" nodeType="afterGroup">
                            <p:stCondLst>
                              <p:cond delay="27900"/>
                            </p:stCondLst>
                            <p:childTnLst>
                              <p:par>
                                <p:cTn id="78" presetID="8" presetClass="emph" presetSubtype="0" fill="hold" nodeType="afterEffect">
                                  <p:stCondLst>
                                    <p:cond delay="3000"/>
                                  </p:stCondLst>
                                  <p:childTnLst>
                                    <p:animRot by="-5100000">
                                      <p:cBhvr>
                                        <p:cTn id="79" dur="1000" fill="hold"/>
                                        <p:tgtEl>
                                          <p:spTgt spid="15376"/>
                                        </p:tgtEl>
                                        <p:attrNameLst>
                                          <p:attrName>r</p:attrName>
                                        </p:attrNameLst>
                                      </p:cBhvr>
                                    </p:animRot>
                                  </p:childTnLst>
                                </p:cTn>
                              </p:par>
                              <p:par>
                                <p:cTn id="80" presetID="64" presetClass="path" presetSubtype="0" accel="50000" decel="50000" fill="hold" nodeType="withEffect">
                                  <p:stCondLst>
                                    <p:cond delay="3000"/>
                                  </p:stCondLst>
                                  <p:childTnLst>
                                    <p:animMotion origin="layout" path="M -0.01684 -0.02014 L -0.05 -0.06666 " pathEditMode="relative" rAng="0" ptsTypes="AA">
                                      <p:cBhvr>
                                        <p:cTn id="81" dur="1000" fill="hold"/>
                                        <p:tgtEl>
                                          <p:spTgt spid="15376"/>
                                        </p:tgtEl>
                                        <p:attrNameLst>
                                          <p:attrName>ppt_x</p:attrName>
                                          <p:attrName>ppt_y</p:attrName>
                                        </p:attrNameLst>
                                      </p:cBhvr>
                                      <p:rCtr x="-1667" y="-2338"/>
                                    </p:animMotion>
                                  </p:childTnLst>
                                </p:cTn>
                              </p:par>
                              <p:par>
                                <p:cTn id="82" presetID="6" presetClass="emph" presetSubtype="0" fill="hold" nodeType="withEffect">
                                  <p:stCondLst>
                                    <p:cond delay="4000"/>
                                  </p:stCondLst>
                                  <p:childTnLst>
                                    <p:animScale>
                                      <p:cBhvr>
                                        <p:cTn id="83" dur="500" fill="hold"/>
                                        <p:tgtEl>
                                          <p:spTgt spid="15376"/>
                                        </p:tgtEl>
                                      </p:cBhvr>
                                      <p:by x="100000" y="80000"/>
                                    </p:animScale>
                                  </p:childTnLst>
                                </p:cTn>
                              </p:par>
                            </p:childTnLst>
                          </p:cTn>
                        </p:par>
                        <p:par>
                          <p:cTn id="84" fill="hold" nodeType="afterGroup">
                            <p:stCondLst>
                              <p:cond delay="32400"/>
                            </p:stCondLst>
                            <p:childTnLst>
                              <p:par>
                                <p:cTn id="85" presetID="10" presetClass="entr" presetSubtype="0" fill="hold" nodeType="afterEffect">
                                  <p:stCondLst>
                                    <p:cond delay="0"/>
                                  </p:stCondLst>
                                  <p:childTnLst>
                                    <p:set>
                                      <p:cBhvr>
                                        <p:cTn id="86" dur="1" fill="hold">
                                          <p:stCondLst>
                                            <p:cond delay="0"/>
                                          </p:stCondLst>
                                        </p:cTn>
                                        <p:tgtEl>
                                          <p:spTgt spid="15378"/>
                                        </p:tgtEl>
                                        <p:attrNameLst>
                                          <p:attrName>style.visibility</p:attrName>
                                        </p:attrNameLst>
                                      </p:cBhvr>
                                      <p:to>
                                        <p:strVal val="visible"/>
                                      </p:to>
                                    </p:set>
                                    <p:animEffect transition="in" filter="fade">
                                      <p:cBhvr>
                                        <p:cTn id="87" dur="500"/>
                                        <p:tgtEl>
                                          <p:spTgt spid="15378"/>
                                        </p:tgtEl>
                                      </p:cBhvr>
                                    </p:animEffect>
                                  </p:childTnLst>
                                </p:cTn>
                              </p:par>
                              <p:par>
                                <p:cTn id="88" presetID="10" presetClass="exit" presetSubtype="0" fill="hold" nodeType="withEffect">
                                  <p:stCondLst>
                                    <p:cond delay="0"/>
                                  </p:stCondLst>
                                  <p:childTnLst>
                                    <p:animEffect transition="out" filter="fade">
                                      <p:cBhvr>
                                        <p:cTn id="89" dur="500"/>
                                        <p:tgtEl>
                                          <p:spTgt spid="15375"/>
                                        </p:tgtEl>
                                      </p:cBhvr>
                                    </p:animEffect>
                                    <p:set>
                                      <p:cBhvr>
                                        <p:cTn id="90" dur="1" fill="hold">
                                          <p:stCondLst>
                                            <p:cond delay="499"/>
                                          </p:stCondLst>
                                        </p:cTn>
                                        <p:tgtEl>
                                          <p:spTgt spid="15375"/>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15379"/>
                                        </p:tgtEl>
                                        <p:attrNameLst>
                                          <p:attrName>style.visibility</p:attrName>
                                        </p:attrNameLst>
                                      </p:cBhvr>
                                      <p:to>
                                        <p:strVal val="visible"/>
                                      </p:to>
                                    </p:set>
                                    <p:animEffect transition="in" filter="fade">
                                      <p:cBhvr>
                                        <p:cTn id="93" dur="500"/>
                                        <p:tgtEl>
                                          <p:spTgt spid="15379"/>
                                        </p:tgtEl>
                                      </p:cBhvr>
                                    </p:animEffect>
                                  </p:childTnLst>
                                </p:cTn>
                              </p:par>
                            </p:childTnLst>
                          </p:cTn>
                        </p:par>
                        <p:par>
                          <p:cTn id="94" fill="hold" nodeType="afterGroup">
                            <p:stCondLst>
                              <p:cond delay="32900"/>
                            </p:stCondLst>
                            <p:childTnLst>
                              <p:par>
                                <p:cTn id="95" presetID="56" presetClass="entr" presetSubtype="0" fill="hold" grpId="0" nodeType="afterEffect">
                                  <p:stCondLst>
                                    <p:cond delay="0"/>
                                  </p:stCondLst>
                                  <p:iterate type="lt">
                                    <p:tmPct val="10000"/>
                                  </p:iterate>
                                  <p:childTnLst>
                                    <p:set>
                                      <p:cBhvr>
                                        <p:cTn id="96" dur="1" fill="hold">
                                          <p:stCondLst>
                                            <p:cond delay="0"/>
                                          </p:stCondLst>
                                        </p:cTn>
                                        <p:tgtEl>
                                          <p:spTgt spid="15384"/>
                                        </p:tgtEl>
                                        <p:attrNameLst>
                                          <p:attrName>style.visibility</p:attrName>
                                        </p:attrNameLst>
                                      </p:cBhvr>
                                      <p:to>
                                        <p:strVal val="visible"/>
                                      </p:to>
                                    </p:set>
                                    <p:anim by="(-#ppt_w*2)" calcmode="lin" valueType="num">
                                      <p:cBhvr rctx="PPT">
                                        <p:cTn id="97" dur="250" autoRev="1" fill="hold">
                                          <p:stCondLst>
                                            <p:cond delay="0"/>
                                          </p:stCondLst>
                                        </p:cTn>
                                        <p:tgtEl>
                                          <p:spTgt spid="15384"/>
                                        </p:tgtEl>
                                        <p:attrNameLst>
                                          <p:attrName>ppt_w</p:attrName>
                                        </p:attrNameLst>
                                      </p:cBhvr>
                                    </p:anim>
                                    <p:anim by="(#ppt_w*0.50)" calcmode="lin" valueType="num">
                                      <p:cBhvr>
                                        <p:cTn id="98" dur="250" decel="50000" autoRev="1" fill="hold">
                                          <p:stCondLst>
                                            <p:cond delay="0"/>
                                          </p:stCondLst>
                                        </p:cTn>
                                        <p:tgtEl>
                                          <p:spTgt spid="15384"/>
                                        </p:tgtEl>
                                        <p:attrNameLst>
                                          <p:attrName>ppt_x</p:attrName>
                                        </p:attrNameLst>
                                      </p:cBhvr>
                                    </p:anim>
                                    <p:anim from="(-#ppt_h/2)" to="(#ppt_y)" calcmode="lin" valueType="num">
                                      <p:cBhvr>
                                        <p:cTn id="99" dur="500" fill="hold">
                                          <p:stCondLst>
                                            <p:cond delay="0"/>
                                          </p:stCondLst>
                                        </p:cTn>
                                        <p:tgtEl>
                                          <p:spTgt spid="15384"/>
                                        </p:tgtEl>
                                        <p:attrNameLst>
                                          <p:attrName>ppt_y</p:attrName>
                                        </p:attrNameLst>
                                      </p:cBhvr>
                                    </p:anim>
                                    <p:animRot by="21600000">
                                      <p:cBhvr>
                                        <p:cTn id="100" dur="500" fill="hold">
                                          <p:stCondLst>
                                            <p:cond delay="0"/>
                                          </p:stCondLst>
                                        </p:cTn>
                                        <p:tgtEl>
                                          <p:spTgt spid="15384"/>
                                        </p:tgtEl>
                                        <p:attrNameLst>
                                          <p:attrName>r</p:attrName>
                                        </p:attrNameLst>
                                      </p:cBhvr>
                                    </p:animRot>
                                  </p:childTnLst>
                                </p:cTn>
                              </p:par>
                            </p:childTnLst>
                          </p:cTn>
                        </p:par>
                        <p:par>
                          <p:cTn id="101" fill="hold" nodeType="afterGroup">
                            <p:stCondLst>
                              <p:cond delay="33850"/>
                            </p:stCondLst>
                            <p:childTnLst>
                              <p:par>
                                <p:cTn id="102" presetID="10" presetClass="exit" presetSubtype="0" fill="hold" grpId="1" nodeType="afterEffect">
                                  <p:stCondLst>
                                    <p:cond delay="1500"/>
                                  </p:stCondLst>
                                  <p:iterate type="lt">
                                    <p:tmPct val="0"/>
                                  </p:iterate>
                                  <p:childTnLst>
                                    <p:animEffect transition="out" filter="fade">
                                      <p:cBhvr>
                                        <p:cTn id="103" dur="500"/>
                                        <p:tgtEl>
                                          <p:spTgt spid="15384"/>
                                        </p:tgtEl>
                                      </p:cBhvr>
                                    </p:animEffect>
                                    <p:set>
                                      <p:cBhvr>
                                        <p:cTn id="104" dur="1" fill="hold">
                                          <p:stCondLst>
                                            <p:cond delay="499"/>
                                          </p:stCondLst>
                                        </p:cTn>
                                        <p:tgtEl>
                                          <p:spTgt spid="15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animBg="1"/>
      <p:bldP spid="15381" grpId="1" animBg="1"/>
      <p:bldP spid="15382" grpId="0" animBg="1"/>
      <p:bldP spid="15382" grpId="1" animBg="1"/>
      <p:bldP spid="15384" grpId="0" animBg="1"/>
      <p:bldP spid="1538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4">
            <a:lum bright="24000" contrast="18000"/>
            <a:extLst>
              <a:ext uri="{28A0092B-C50C-407E-A947-70E740481C1C}">
                <a14:useLocalDpi xmlns:a14="http://schemas.microsoft.com/office/drawing/2010/main" val="0"/>
              </a:ext>
            </a:extLst>
          </a:blip>
          <a:srcRect/>
          <a:stretch>
            <a:fillRect/>
          </a:stretch>
        </p:blipFill>
        <p:spPr bwMode="auto">
          <a:xfrm>
            <a:off x="0" y="0"/>
            <a:ext cx="10134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0" descr="cay hoa khong nuoc mat"/>
          <p:cNvPicPr>
            <a:picLocks noChangeAspect="1" noChangeArrowheads="1"/>
          </p:cNvPicPr>
          <p:nvPr/>
        </p:nvPicPr>
        <p:blipFill>
          <a:blip r:embed="rId5" cstate="print">
            <a:lum contrast="24000"/>
            <a:extLst>
              <a:ext uri="{28A0092B-C50C-407E-A947-70E740481C1C}">
                <a14:useLocalDpi xmlns:a14="http://schemas.microsoft.com/office/drawing/2010/main" val="0"/>
              </a:ext>
            </a:extLst>
          </a:blip>
          <a:srcRect/>
          <a:stretch>
            <a:fillRect/>
          </a:stretch>
        </p:blipFill>
        <p:spPr bwMode="auto">
          <a:xfrm>
            <a:off x="2514600" y="1143001"/>
            <a:ext cx="2097088" cy="20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1" descr="cay hoa khong nuoc mat"/>
          <p:cNvPicPr>
            <a:picLocks noChangeAspect="1" noChangeArrowheads="1"/>
          </p:cNvPicPr>
          <p:nvPr/>
        </p:nvPicPr>
        <p:blipFill>
          <a:blip r:embed="rId6" cstate="print">
            <a:lum bright="12000" contrast="18000"/>
            <a:extLst>
              <a:ext uri="{28A0092B-C50C-407E-A947-70E740481C1C}">
                <a14:useLocalDpi xmlns:a14="http://schemas.microsoft.com/office/drawing/2010/main" val="0"/>
              </a:ext>
            </a:extLst>
          </a:blip>
          <a:srcRect/>
          <a:stretch>
            <a:fillRect/>
          </a:stretch>
        </p:blipFill>
        <p:spPr bwMode="auto">
          <a:xfrm>
            <a:off x="3657600" y="2171701"/>
            <a:ext cx="1689100"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27" descr="cay2"/>
          <p:cNvPicPr>
            <a:picLocks noChangeAspect="1" noChangeArrowheads="1"/>
          </p:cNvPicPr>
          <p:nvPr/>
        </p:nvPicPr>
        <p:blipFill>
          <a:blip r:embed="rId7">
            <a:lum bright="30000"/>
            <a:extLst>
              <a:ext uri="{28A0092B-C50C-407E-A947-70E740481C1C}">
                <a14:useLocalDpi xmlns:a14="http://schemas.microsoft.com/office/drawing/2010/main" val="0"/>
              </a:ext>
            </a:extLst>
          </a:blip>
          <a:srcRect/>
          <a:stretch>
            <a:fillRect/>
          </a:stretch>
        </p:blipFill>
        <p:spPr bwMode="auto">
          <a:xfrm>
            <a:off x="5562600" y="1371601"/>
            <a:ext cx="2286000" cy="254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2" descr="me12"/>
          <p:cNvPicPr>
            <a:picLocks noChangeAspect="1" noChangeArrowheads="1"/>
          </p:cNvPicPr>
          <p:nvPr/>
        </p:nvPicPr>
        <p:blipFill>
          <a:blip r:embed="rId8">
            <a:clrChange>
              <a:clrFrom>
                <a:srgbClr val="010101"/>
              </a:clrFrom>
              <a:clrTo>
                <a:srgbClr val="010101">
                  <a:alpha val="0"/>
                </a:srgbClr>
              </a:clrTo>
            </a:clrChange>
            <a:lum contrast="30000"/>
            <a:extLst>
              <a:ext uri="{28A0092B-C50C-407E-A947-70E740481C1C}">
                <a14:useLocalDpi xmlns:a14="http://schemas.microsoft.com/office/drawing/2010/main" val="0"/>
              </a:ext>
            </a:extLst>
          </a:blip>
          <a:srcRect/>
          <a:stretch>
            <a:fillRect/>
          </a:stretch>
        </p:blipFill>
        <p:spPr bwMode="auto">
          <a:xfrm>
            <a:off x="1143001" y="2000250"/>
            <a:ext cx="19462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81000" y="0"/>
            <a:ext cx="4343400" cy="5029200"/>
            <a:chOff x="16" y="766"/>
            <a:chExt cx="2544" cy="3553"/>
          </a:xfrm>
        </p:grpSpPr>
        <p:pic>
          <p:nvPicPr>
            <p:cNvPr id="9266" name="Picture 6" descr="tan c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54933">
              <a:off x="617" y="690"/>
              <a:ext cx="1338"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7" descr="cay3"/>
            <p:cNvPicPr>
              <a:picLocks noChangeAspect="1" noChangeArrowheads="1"/>
            </p:cNvPicPr>
            <p:nvPr/>
          </p:nvPicPr>
          <p:blipFill>
            <a:blip r:embed="rId10">
              <a:lum bright="24000"/>
              <a:extLst>
                <a:ext uri="{28A0092B-C50C-407E-A947-70E740481C1C}">
                  <a14:useLocalDpi xmlns:a14="http://schemas.microsoft.com/office/drawing/2010/main" val="0"/>
                </a:ext>
              </a:extLst>
            </a:blip>
            <a:srcRect/>
            <a:stretch>
              <a:fillRect/>
            </a:stretch>
          </p:blipFill>
          <p:spPr bwMode="auto">
            <a:xfrm rot="-159101">
              <a:off x="16" y="1501"/>
              <a:ext cx="2544" cy="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7"/>
          <p:cNvGrpSpPr>
            <a:grpSpLocks/>
          </p:cNvGrpSpPr>
          <p:nvPr/>
        </p:nvGrpSpPr>
        <p:grpSpPr bwMode="auto">
          <a:xfrm>
            <a:off x="1752600" y="3386137"/>
            <a:ext cx="1738313" cy="1757363"/>
            <a:chOff x="1113" y="2844"/>
            <a:chExt cx="1095" cy="1476"/>
          </a:xfrm>
        </p:grpSpPr>
        <p:pic>
          <p:nvPicPr>
            <p:cNvPr id="9264" name="Picture 10" descr="ôncncopy"/>
            <p:cNvPicPr>
              <a:picLocks noChangeAspect="1" noChangeArrowheads="1"/>
            </p:cNvPicPr>
            <p:nvPr/>
          </p:nvPicPr>
          <p:blipFill>
            <a:blip r:embed="rId11">
              <a:clrChange>
                <a:clrFrom>
                  <a:srgbClr val="F5F8F1"/>
                </a:clrFrom>
                <a:clrTo>
                  <a:srgbClr val="F5F8F1">
                    <a:alpha val="0"/>
                  </a:srgbClr>
                </a:clrTo>
              </a:clrChange>
              <a:lum contrast="48000"/>
              <a:extLst>
                <a:ext uri="{28A0092B-C50C-407E-A947-70E740481C1C}">
                  <a14:useLocalDpi xmlns:a14="http://schemas.microsoft.com/office/drawing/2010/main" val="0"/>
                </a:ext>
              </a:extLst>
            </a:blip>
            <a:srcRect/>
            <a:stretch>
              <a:fillRect/>
            </a:stretch>
          </p:blipFill>
          <p:spPr bwMode="auto">
            <a:xfrm>
              <a:off x="1113" y="2844"/>
              <a:ext cx="423"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8" descr="jeannam4"/>
            <p:cNvPicPr>
              <a:picLocks noChangeAspect="1" noChangeArrowheads="1"/>
            </p:cNvPicPr>
            <p:nvPr/>
          </p:nvPicPr>
          <p:blipFill>
            <a:blip r:embed="rId12">
              <a:clrChange>
                <a:clrFrom>
                  <a:srgbClr val="F5F8F1"/>
                </a:clrFrom>
                <a:clrTo>
                  <a:srgbClr val="F5F8F1">
                    <a:alpha val="0"/>
                  </a:srgbClr>
                </a:clrTo>
              </a:clrChange>
              <a:lum bright="-36000"/>
              <a:extLst>
                <a:ext uri="{28A0092B-C50C-407E-A947-70E740481C1C}">
                  <a14:useLocalDpi xmlns:a14="http://schemas.microsoft.com/office/drawing/2010/main" val="0"/>
                </a:ext>
              </a:extLst>
            </a:blip>
            <a:srcRect/>
            <a:stretch>
              <a:fillRect/>
            </a:stretch>
          </p:blipFill>
          <p:spPr bwMode="auto">
            <a:xfrm rot="-4155743">
              <a:off x="1280" y="3392"/>
              <a:ext cx="89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6" name="Picture 12" descr="Animated-Butterfly"/>
          <p:cNvPicPr>
            <a:picLocks noChangeAspect="1" noChangeArrowheads="1" noCrop="1"/>
          </p:cNvPicPr>
          <p:nvPr/>
        </p:nvPicPr>
        <p:blipFill>
          <a:blip r:embed="rId13">
            <a:lum bright="-12000"/>
            <a:extLst>
              <a:ext uri="{28A0092B-C50C-407E-A947-70E740481C1C}">
                <a14:useLocalDpi xmlns:a14="http://schemas.microsoft.com/office/drawing/2010/main" val="0"/>
              </a:ext>
            </a:extLst>
          </a:blip>
          <a:srcRect/>
          <a:stretch>
            <a:fillRect/>
          </a:stretch>
        </p:blipFill>
        <p:spPr bwMode="auto">
          <a:xfrm>
            <a:off x="4343400" y="3943350"/>
            <a:ext cx="3581400" cy="7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2133600" y="3143250"/>
            <a:ext cx="1066800" cy="2457450"/>
            <a:chOff x="2016" y="2400"/>
            <a:chExt cx="672" cy="2064"/>
          </a:xfrm>
        </p:grpSpPr>
        <p:pic>
          <p:nvPicPr>
            <p:cNvPr id="9261" name="Picture 14" descr="ôncncopy"/>
            <p:cNvPicPr>
              <a:picLocks noChangeAspect="1" noChangeArrowheads="1"/>
            </p:cNvPicPr>
            <p:nvPr/>
          </p:nvPicPr>
          <p:blipFill>
            <a:blip r:embed="rId11">
              <a:clrChange>
                <a:clrFrom>
                  <a:srgbClr val="F5F8F1"/>
                </a:clrFrom>
                <a:clrTo>
                  <a:srgbClr val="F5F8F1">
                    <a:alpha val="0"/>
                  </a:srgbClr>
                </a:clrTo>
              </a:clrChange>
              <a:lum contrast="54000"/>
              <a:extLst>
                <a:ext uri="{28A0092B-C50C-407E-A947-70E740481C1C}">
                  <a14:useLocalDpi xmlns:a14="http://schemas.microsoft.com/office/drawing/2010/main" val="0"/>
                </a:ext>
              </a:extLst>
            </a:blip>
            <a:srcRect/>
            <a:stretch>
              <a:fillRect/>
            </a:stretch>
          </p:blipFill>
          <p:spPr bwMode="auto">
            <a:xfrm>
              <a:off x="2016" y="2400"/>
              <a:ext cx="51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13" descr="Untitled-1 copy"/>
            <p:cNvPicPr>
              <a:picLocks noChangeAspect="1" noChangeArrowheads="1"/>
            </p:cNvPicPr>
            <p:nvPr/>
          </p:nvPicPr>
          <p:blipFill>
            <a:blip r:embed="rId14" cstate="print">
              <a:clrChange>
                <a:clrFrom>
                  <a:srgbClr val="F5F8F1"/>
                </a:clrFrom>
                <a:clrTo>
                  <a:srgbClr val="F5F8F1">
                    <a:alpha val="0"/>
                  </a:srgbClr>
                </a:clrTo>
              </a:clrChange>
              <a:extLst>
                <a:ext uri="{28A0092B-C50C-407E-A947-70E740481C1C}">
                  <a14:useLocalDpi xmlns:a14="http://schemas.microsoft.com/office/drawing/2010/main" val="0"/>
                </a:ext>
              </a:extLst>
            </a:blip>
            <a:srcRect/>
            <a:stretch>
              <a:fillRect/>
            </a:stretch>
          </p:blipFill>
          <p:spPr bwMode="auto">
            <a:xfrm>
              <a:off x="2064" y="3360"/>
              <a:ext cx="49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15" descr="tay ture1"/>
            <p:cNvPicPr>
              <a:picLocks noChangeAspect="1" noChangeArrowheads="1"/>
            </p:cNvPicPr>
            <p:nvPr/>
          </p:nvPicPr>
          <p:blipFill>
            <a:blip r:embed="rId15" cstate="print">
              <a:clrChange>
                <a:clrFrom>
                  <a:srgbClr val="FFFFFF"/>
                </a:clrFrom>
                <a:clrTo>
                  <a:srgbClr val="FFFFFF">
                    <a:alpha val="0"/>
                  </a:srgbClr>
                </a:clrTo>
              </a:clrChange>
              <a:lum bright="18000" contrast="78000"/>
              <a:grayscl/>
              <a:extLst>
                <a:ext uri="{28A0092B-C50C-407E-A947-70E740481C1C}">
                  <a14:useLocalDpi xmlns:a14="http://schemas.microsoft.com/office/drawing/2010/main" val="0"/>
                </a:ext>
              </a:extLst>
            </a:blip>
            <a:srcRect/>
            <a:stretch>
              <a:fillRect/>
            </a:stretch>
          </p:blipFill>
          <p:spPr bwMode="auto">
            <a:xfrm>
              <a:off x="2448" y="2544"/>
              <a:ext cx="240"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8"/>
          <p:cNvGrpSpPr>
            <a:grpSpLocks/>
          </p:cNvGrpSpPr>
          <p:nvPr/>
        </p:nvGrpSpPr>
        <p:grpSpPr bwMode="auto">
          <a:xfrm flipH="1">
            <a:off x="7620000" y="3200400"/>
            <a:ext cx="1066800" cy="2457450"/>
            <a:chOff x="2016" y="2400"/>
            <a:chExt cx="672" cy="2064"/>
          </a:xfrm>
        </p:grpSpPr>
        <p:pic>
          <p:nvPicPr>
            <p:cNvPr id="9258" name="Picture 19" descr="ôncncopy"/>
            <p:cNvPicPr>
              <a:picLocks noChangeAspect="1" noChangeArrowheads="1"/>
            </p:cNvPicPr>
            <p:nvPr/>
          </p:nvPicPr>
          <p:blipFill>
            <a:blip r:embed="rId11">
              <a:clrChange>
                <a:clrFrom>
                  <a:srgbClr val="F5F8F1"/>
                </a:clrFrom>
                <a:clrTo>
                  <a:srgbClr val="F5F8F1">
                    <a:alpha val="0"/>
                  </a:srgbClr>
                </a:clrTo>
              </a:clrChange>
              <a:lum contrast="54000"/>
              <a:extLst>
                <a:ext uri="{28A0092B-C50C-407E-A947-70E740481C1C}">
                  <a14:useLocalDpi xmlns:a14="http://schemas.microsoft.com/office/drawing/2010/main" val="0"/>
                </a:ext>
              </a:extLst>
            </a:blip>
            <a:srcRect/>
            <a:stretch>
              <a:fillRect/>
            </a:stretch>
          </p:blipFill>
          <p:spPr bwMode="auto">
            <a:xfrm>
              <a:off x="2016" y="2400"/>
              <a:ext cx="51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9" name="Picture 20" descr="Untitled-1 copy"/>
            <p:cNvPicPr>
              <a:picLocks noChangeAspect="1" noChangeArrowheads="1"/>
            </p:cNvPicPr>
            <p:nvPr/>
          </p:nvPicPr>
          <p:blipFill>
            <a:blip r:embed="rId14" cstate="print">
              <a:clrChange>
                <a:clrFrom>
                  <a:srgbClr val="F5F8F1"/>
                </a:clrFrom>
                <a:clrTo>
                  <a:srgbClr val="F5F8F1">
                    <a:alpha val="0"/>
                  </a:srgbClr>
                </a:clrTo>
              </a:clrChange>
              <a:extLst>
                <a:ext uri="{28A0092B-C50C-407E-A947-70E740481C1C}">
                  <a14:useLocalDpi xmlns:a14="http://schemas.microsoft.com/office/drawing/2010/main" val="0"/>
                </a:ext>
              </a:extLst>
            </a:blip>
            <a:srcRect/>
            <a:stretch>
              <a:fillRect/>
            </a:stretch>
          </p:blipFill>
          <p:spPr bwMode="auto">
            <a:xfrm>
              <a:off x="2064" y="3360"/>
              <a:ext cx="49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0" name="Picture 21" descr="tay ture1"/>
            <p:cNvPicPr>
              <a:picLocks noChangeAspect="1" noChangeArrowheads="1"/>
            </p:cNvPicPr>
            <p:nvPr/>
          </p:nvPicPr>
          <p:blipFill>
            <a:blip r:embed="rId15" cstate="print">
              <a:clrChange>
                <a:clrFrom>
                  <a:srgbClr val="FFFFFF"/>
                </a:clrFrom>
                <a:clrTo>
                  <a:srgbClr val="FFFFFF">
                    <a:alpha val="0"/>
                  </a:srgbClr>
                </a:clrTo>
              </a:clrChange>
              <a:lum bright="18000" contrast="78000"/>
              <a:grayscl/>
              <a:extLst>
                <a:ext uri="{28A0092B-C50C-407E-A947-70E740481C1C}">
                  <a14:useLocalDpi xmlns:a14="http://schemas.microsoft.com/office/drawing/2010/main" val="0"/>
                </a:ext>
              </a:extLst>
            </a:blip>
            <a:srcRect/>
            <a:stretch>
              <a:fillRect/>
            </a:stretch>
          </p:blipFill>
          <p:spPr bwMode="auto">
            <a:xfrm>
              <a:off x="2448" y="2544"/>
              <a:ext cx="240"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3"/>
          <p:cNvGrpSpPr>
            <a:grpSpLocks/>
          </p:cNvGrpSpPr>
          <p:nvPr/>
        </p:nvGrpSpPr>
        <p:grpSpPr bwMode="auto">
          <a:xfrm>
            <a:off x="3657600" y="2914650"/>
            <a:ext cx="914400" cy="2228850"/>
            <a:chOff x="2016" y="2400"/>
            <a:chExt cx="672" cy="2064"/>
          </a:xfrm>
        </p:grpSpPr>
        <p:pic>
          <p:nvPicPr>
            <p:cNvPr id="9255" name="Picture 24" descr="ôncncopy"/>
            <p:cNvPicPr>
              <a:picLocks noChangeAspect="1" noChangeArrowheads="1"/>
            </p:cNvPicPr>
            <p:nvPr/>
          </p:nvPicPr>
          <p:blipFill>
            <a:blip r:embed="rId11">
              <a:clrChange>
                <a:clrFrom>
                  <a:srgbClr val="F5F8F1"/>
                </a:clrFrom>
                <a:clrTo>
                  <a:srgbClr val="F5F8F1">
                    <a:alpha val="0"/>
                  </a:srgbClr>
                </a:clrTo>
              </a:clrChange>
              <a:lum contrast="54000"/>
              <a:extLst>
                <a:ext uri="{28A0092B-C50C-407E-A947-70E740481C1C}">
                  <a14:useLocalDpi xmlns:a14="http://schemas.microsoft.com/office/drawing/2010/main" val="0"/>
                </a:ext>
              </a:extLst>
            </a:blip>
            <a:srcRect/>
            <a:stretch>
              <a:fillRect/>
            </a:stretch>
          </p:blipFill>
          <p:spPr bwMode="auto">
            <a:xfrm>
              <a:off x="2016" y="2400"/>
              <a:ext cx="51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6" name="Picture 25" descr="Untitled-1 copy"/>
            <p:cNvPicPr>
              <a:picLocks noChangeAspect="1" noChangeArrowheads="1"/>
            </p:cNvPicPr>
            <p:nvPr/>
          </p:nvPicPr>
          <p:blipFill>
            <a:blip r:embed="rId14" cstate="print">
              <a:clrChange>
                <a:clrFrom>
                  <a:srgbClr val="F5F8F1"/>
                </a:clrFrom>
                <a:clrTo>
                  <a:srgbClr val="F5F8F1">
                    <a:alpha val="0"/>
                  </a:srgbClr>
                </a:clrTo>
              </a:clrChange>
              <a:extLst>
                <a:ext uri="{28A0092B-C50C-407E-A947-70E740481C1C}">
                  <a14:useLocalDpi xmlns:a14="http://schemas.microsoft.com/office/drawing/2010/main" val="0"/>
                </a:ext>
              </a:extLst>
            </a:blip>
            <a:srcRect/>
            <a:stretch>
              <a:fillRect/>
            </a:stretch>
          </p:blipFill>
          <p:spPr bwMode="auto">
            <a:xfrm>
              <a:off x="2064" y="3360"/>
              <a:ext cx="49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 name="Picture 26" descr="tay ture1"/>
            <p:cNvPicPr>
              <a:picLocks noChangeAspect="1" noChangeArrowheads="1"/>
            </p:cNvPicPr>
            <p:nvPr/>
          </p:nvPicPr>
          <p:blipFill>
            <a:blip r:embed="rId16" cstate="print">
              <a:clrChange>
                <a:clrFrom>
                  <a:srgbClr val="FFFFFF"/>
                </a:clrFrom>
                <a:clrTo>
                  <a:srgbClr val="FFFFFF">
                    <a:alpha val="0"/>
                  </a:srgbClr>
                </a:clrTo>
              </a:clrChange>
              <a:lum bright="18000" contrast="78000"/>
              <a:grayscl/>
              <a:extLst>
                <a:ext uri="{28A0092B-C50C-407E-A947-70E740481C1C}">
                  <a14:useLocalDpi xmlns:a14="http://schemas.microsoft.com/office/drawing/2010/main" val="0"/>
                </a:ext>
              </a:extLst>
            </a:blip>
            <a:srcRect/>
            <a:stretch>
              <a:fillRect/>
            </a:stretch>
          </p:blipFill>
          <p:spPr bwMode="auto">
            <a:xfrm>
              <a:off x="2448" y="2544"/>
              <a:ext cx="240"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12" name="Picture 28" descr="spring-smiley-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257800" y="285750"/>
            <a:ext cx="1676400" cy="91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Oval 11"/>
          <p:cNvSpPr>
            <a:spLocks noChangeArrowheads="1"/>
          </p:cNvSpPr>
          <p:nvPr/>
        </p:nvSpPr>
        <p:spPr bwMode="auto">
          <a:xfrm>
            <a:off x="5867400" y="514350"/>
            <a:ext cx="609600" cy="457200"/>
          </a:xfrm>
          <a:prstGeom prst="ellipse">
            <a:avLst/>
          </a:prstGeom>
          <a:solidFill>
            <a:srgbClr val="E57C3B">
              <a:alpha val="83920"/>
            </a:srgbClr>
          </a:solidFill>
          <a:ln w="9525">
            <a:solidFill>
              <a:schemeClr val="tx1"/>
            </a:solidFill>
            <a:round/>
            <a:headEnd/>
            <a:tailEnd/>
          </a:ln>
        </p:spPr>
        <p:txBody>
          <a:bodyPr wrap="none" anchor="ctr"/>
          <a:lstStyle/>
          <a:p>
            <a:endParaRPr lang="en-US"/>
          </a:p>
        </p:txBody>
      </p:sp>
      <p:pic>
        <p:nvPicPr>
          <p:cNvPr id="16417" name="Picture 33" descr="Animated-Butterfly"/>
          <p:cNvPicPr>
            <a:picLocks noChangeAspect="1" noChangeArrowheads="1" noCrop="1"/>
          </p:cNvPicPr>
          <p:nvPr/>
        </p:nvPicPr>
        <p:blipFill>
          <a:blip r:embed="rId13">
            <a:lum bright="-12000"/>
            <a:extLst>
              <a:ext uri="{28A0092B-C50C-407E-A947-70E740481C1C}">
                <a14:useLocalDpi xmlns:a14="http://schemas.microsoft.com/office/drawing/2010/main" val="0"/>
              </a:ext>
            </a:extLst>
          </a:blip>
          <a:srcRect/>
          <a:stretch>
            <a:fillRect/>
          </a:stretch>
        </p:blipFill>
        <p:spPr bwMode="auto">
          <a:xfrm>
            <a:off x="2133600" y="3086100"/>
            <a:ext cx="3581400" cy="7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4"/>
          <p:cNvGrpSpPr>
            <a:grpSpLocks/>
          </p:cNvGrpSpPr>
          <p:nvPr/>
        </p:nvGrpSpPr>
        <p:grpSpPr bwMode="auto">
          <a:xfrm rot="20888597" flipH="1">
            <a:off x="5181600" y="2914650"/>
            <a:ext cx="1447800" cy="1357313"/>
            <a:chOff x="1113" y="2844"/>
            <a:chExt cx="1095" cy="1476"/>
          </a:xfrm>
        </p:grpSpPr>
        <p:pic>
          <p:nvPicPr>
            <p:cNvPr id="9253" name="Picture 35" descr="ôncncopy"/>
            <p:cNvPicPr>
              <a:picLocks noChangeAspect="1" noChangeArrowheads="1"/>
            </p:cNvPicPr>
            <p:nvPr/>
          </p:nvPicPr>
          <p:blipFill>
            <a:blip r:embed="rId18">
              <a:clrChange>
                <a:clrFrom>
                  <a:srgbClr val="F5F8F1"/>
                </a:clrFrom>
                <a:clrTo>
                  <a:srgbClr val="F5F8F1">
                    <a:alpha val="0"/>
                  </a:srgbClr>
                </a:clrTo>
              </a:clrChange>
              <a:lum contrast="48000"/>
              <a:extLst>
                <a:ext uri="{28A0092B-C50C-407E-A947-70E740481C1C}">
                  <a14:useLocalDpi xmlns:a14="http://schemas.microsoft.com/office/drawing/2010/main" val="0"/>
                </a:ext>
              </a:extLst>
            </a:blip>
            <a:srcRect/>
            <a:stretch>
              <a:fillRect/>
            </a:stretch>
          </p:blipFill>
          <p:spPr bwMode="auto">
            <a:xfrm>
              <a:off x="1113" y="2844"/>
              <a:ext cx="423"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Picture 36" descr="jeannam4"/>
            <p:cNvPicPr>
              <a:picLocks noChangeAspect="1" noChangeArrowheads="1"/>
            </p:cNvPicPr>
            <p:nvPr/>
          </p:nvPicPr>
          <p:blipFill>
            <a:blip r:embed="rId12">
              <a:clrChange>
                <a:clrFrom>
                  <a:srgbClr val="F5F8F1"/>
                </a:clrFrom>
                <a:clrTo>
                  <a:srgbClr val="F5F8F1">
                    <a:alpha val="0"/>
                  </a:srgbClr>
                </a:clrTo>
              </a:clrChange>
              <a:lum bright="-36000"/>
              <a:extLst>
                <a:ext uri="{28A0092B-C50C-407E-A947-70E740481C1C}">
                  <a14:useLocalDpi xmlns:a14="http://schemas.microsoft.com/office/drawing/2010/main" val="0"/>
                </a:ext>
              </a:extLst>
            </a:blip>
            <a:srcRect/>
            <a:stretch>
              <a:fillRect/>
            </a:stretch>
          </p:blipFill>
          <p:spPr bwMode="auto">
            <a:xfrm rot="-4155743">
              <a:off x="1280" y="3392"/>
              <a:ext cx="89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21" name="AutoShape 37"/>
          <p:cNvSpPr>
            <a:spLocks noChangeArrowheads="1"/>
          </p:cNvSpPr>
          <p:nvPr/>
        </p:nvSpPr>
        <p:spPr bwMode="auto">
          <a:xfrm>
            <a:off x="1828800" y="457200"/>
            <a:ext cx="2819400" cy="1371600"/>
          </a:xfrm>
          <a:prstGeom prst="wedgeEllipseCallout">
            <a:avLst>
              <a:gd name="adj1" fmla="val 26917"/>
              <a:gd name="adj2" fmla="val 65366"/>
            </a:avLst>
          </a:prstGeom>
          <a:solidFill>
            <a:schemeClr val="accent1"/>
          </a:solidFill>
          <a:ln w="9525">
            <a:solidFill>
              <a:schemeClr val="tx1"/>
            </a:solidFill>
            <a:miter lim="800000"/>
            <a:headEnd/>
            <a:tailEnd/>
          </a:ln>
        </p:spPr>
        <p:txBody>
          <a:bodyPr/>
          <a:lstStyle/>
          <a:p>
            <a:pPr algn="ctr"/>
            <a:r>
              <a:rPr lang="en-US" sz="2000">
                <a:solidFill>
                  <a:srgbClr val="0000FF"/>
                </a:solidFill>
              </a:rPr>
              <a:t>Nào con, hãy kể cho mẹ xem con đã làm được những gì nào.</a:t>
            </a:r>
          </a:p>
        </p:txBody>
      </p:sp>
      <p:sp>
        <p:nvSpPr>
          <p:cNvPr id="16423" name="AutoShape 39"/>
          <p:cNvSpPr>
            <a:spLocks noChangeArrowheads="1"/>
          </p:cNvSpPr>
          <p:nvPr/>
        </p:nvSpPr>
        <p:spPr bwMode="auto">
          <a:xfrm>
            <a:off x="4953000" y="1771650"/>
            <a:ext cx="1828800" cy="628650"/>
          </a:xfrm>
          <a:prstGeom prst="cloudCallout">
            <a:avLst>
              <a:gd name="adj1" fmla="val 5208"/>
              <a:gd name="adj2" fmla="val 120833"/>
            </a:avLst>
          </a:prstGeom>
          <a:solidFill>
            <a:schemeClr val="accent1"/>
          </a:solidFill>
          <a:ln w="9525">
            <a:solidFill>
              <a:schemeClr val="tx1"/>
            </a:solidFill>
            <a:round/>
            <a:headEnd/>
            <a:tailEnd/>
          </a:ln>
        </p:spPr>
        <p:txBody>
          <a:bodyPr/>
          <a:lstStyle/>
          <a:p>
            <a:pPr algn="ctr"/>
            <a:r>
              <a:rPr lang="en-US" sz="2000" b="1" i="1">
                <a:solidFill>
                  <a:srgbClr val="0000FF"/>
                </a:solidFill>
              </a:rPr>
              <a:t>?...</a:t>
            </a:r>
          </a:p>
        </p:txBody>
      </p:sp>
      <p:pic>
        <p:nvPicPr>
          <p:cNvPr id="16424" name="Picture 40" descr="Qua ta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171700"/>
            <a:ext cx="53340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41" descr="tao d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800" y="2628901"/>
            <a:ext cx="6096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42" descr="tao d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86000" y="1657351"/>
            <a:ext cx="6096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43" descr="tao chi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86000" y="2686051"/>
            <a:ext cx="6096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6" name="AutoShape 32"/>
          <p:cNvSpPr>
            <a:spLocks noChangeArrowheads="1"/>
          </p:cNvSpPr>
          <p:nvPr/>
        </p:nvSpPr>
        <p:spPr bwMode="auto">
          <a:xfrm>
            <a:off x="1828800" y="1543050"/>
            <a:ext cx="3276600" cy="1200150"/>
          </a:xfrm>
          <a:prstGeom prst="cloudCallout">
            <a:avLst>
              <a:gd name="adj1" fmla="val -36481"/>
              <a:gd name="adj2" fmla="val 104167"/>
            </a:avLst>
          </a:prstGeom>
          <a:solidFill>
            <a:schemeClr val="accent1"/>
          </a:solidFill>
          <a:ln w="9525">
            <a:solidFill>
              <a:schemeClr val="tx1"/>
            </a:solidFill>
            <a:round/>
            <a:headEnd/>
            <a:tailEnd/>
          </a:ln>
        </p:spPr>
        <p:txBody>
          <a:bodyPr/>
          <a:lstStyle/>
          <a:p>
            <a:pPr algn="ctr"/>
            <a:r>
              <a:rPr lang="en-US" sz="2000" b="1" i="1">
                <a:solidFill>
                  <a:srgbClr val="0000FF"/>
                </a:solidFill>
              </a:rPr>
              <a:t>Mình ngồi một chút nữa thôi, rồi sẽ bắt tay vào việc .</a:t>
            </a:r>
          </a:p>
        </p:txBody>
      </p:sp>
      <p:pic>
        <p:nvPicPr>
          <p:cNvPr id="16428" name="Picture 44" descr="tao d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6800" y="1200151"/>
            <a:ext cx="6096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AutoShape 38"/>
          <p:cNvSpPr>
            <a:spLocks noChangeArrowheads="1"/>
          </p:cNvSpPr>
          <p:nvPr/>
        </p:nvSpPr>
        <p:spPr bwMode="auto">
          <a:xfrm>
            <a:off x="1447800" y="171450"/>
            <a:ext cx="3657600" cy="1657350"/>
          </a:xfrm>
          <a:prstGeom prst="wedgeEllipseCallout">
            <a:avLst>
              <a:gd name="adj1" fmla="val 19704"/>
              <a:gd name="adj2" fmla="val 60056"/>
            </a:avLst>
          </a:prstGeom>
          <a:solidFill>
            <a:schemeClr val="accent1"/>
          </a:solidFill>
          <a:ln w="9525">
            <a:solidFill>
              <a:schemeClr val="tx1"/>
            </a:solidFill>
            <a:miter lim="800000"/>
            <a:headEnd/>
            <a:tailEnd/>
          </a:ln>
        </p:spPr>
        <p:txBody>
          <a:bodyPr/>
          <a:lstStyle/>
          <a:p>
            <a:pPr algn="ctr"/>
            <a:r>
              <a:rPr lang="en-US" sz="2000">
                <a:solidFill>
                  <a:srgbClr val="0000FF"/>
                </a:solidFill>
              </a:rPr>
              <a:t>Con hãy đi theo mẹ. Mẹ sẽ chỉ cho con xem mọi người đã làm được những gì trong một ngày con đã để hoài phí.</a:t>
            </a:r>
          </a:p>
        </p:txBody>
      </p:sp>
      <p:pic>
        <p:nvPicPr>
          <p:cNvPr id="7178" name="Picture 10" descr="DSC00002"/>
          <p:cNvPicPr>
            <a:picLocks noChangeAspect="1" noChangeArrowheads="1"/>
          </p:cNvPicPr>
          <p:nvPr/>
        </p:nvPicPr>
        <p:blipFill>
          <a:blip r:embed="rId22">
            <a:lum bright="30000" contrast="24000"/>
            <a:extLst>
              <a:ext uri="{28A0092B-C50C-407E-A947-70E740481C1C}">
                <a14:useLocalDpi xmlns:a14="http://schemas.microsoft.com/office/drawing/2010/main" val="0"/>
              </a:ext>
            </a:extLst>
          </a:blip>
          <a:srcRect l="6468" t="11484" r="4289" b="2531"/>
          <a:stretch>
            <a:fillRect/>
          </a:stretch>
        </p:blipFill>
        <p:spPr bwMode="auto">
          <a:xfrm>
            <a:off x="0" y="-171450"/>
            <a:ext cx="9372600" cy="53149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430" name="AutoShape 46"/>
          <p:cNvSpPr>
            <a:spLocks noChangeArrowheads="1"/>
          </p:cNvSpPr>
          <p:nvPr/>
        </p:nvSpPr>
        <p:spPr bwMode="auto">
          <a:xfrm>
            <a:off x="2209800" y="228600"/>
            <a:ext cx="3886200" cy="1283494"/>
          </a:xfrm>
          <a:prstGeom prst="wedgeRoundRectCallout">
            <a:avLst>
              <a:gd name="adj1" fmla="val -36273"/>
              <a:gd name="adj2" fmla="val 68736"/>
              <a:gd name="adj3" fmla="val 16667"/>
            </a:avLst>
          </a:prstGeom>
          <a:solidFill>
            <a:schemeClr val="accent1"/>
          </a:solidFill>
          <a:ln w="9525">
            <a:solidFill>
              <a:schemeClr val="tx1"/>
            </a:solidFill>
            <a:miter lim="800000"/>
            <a:headEnd/>
            <a:tailEnd/>
          </a:ln>
        </p:spPr>
        <p:txBody>
          <a:bodyPr/>
          <a:lstStyle/>
          <a:p>
            <a:pPr algn="just"/>
            <a:r>
              <a:rPr lang="en-US" sz="2000" b="1">
                <a:solidFill>
                  <a:srgbClr val="0000FF"/>
                </a:solidFill>
              </a:rPr>
              <a:t>Hôm qua, ở đây là cánh đồng rạ, còn hôm nay nó đã được cày xới. Người công nhân lái máy cày đã làm việc suốt ngày. Còn con thì ngồi không !</a:t>
            </a:r>
          </a:p>
        </p:txBody>
      </p:sp>
      <p:pic>
        <p:nvPicPr>
          <p:cNvPr id="16431" name="Picture 47" descr="cao%20thoc%20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171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48" descr="dong1"/>
          <p:cNvPicPr>
            <a:picLocks noChangeAspect="1" noChangeArrowheads="1"/>
          </p:cNvPicPr>
          <p:nvPr/>
        </p:nvPicPr>
        <p:blipFill>
          <a:blip r:embed="rId24">
            <a:clrChange>
              <a:clrFrom>
                <a:srgbClr val="F5F8F1"/>
              </a:clrFrom>
              <a:clrTo>
                <a:srgbClr val="F5F8F1">
                  <a:alpha val="0"/>
                </a:srgbClr>
              </a:clrTo>
            </a:clrChange>
            <a:extLst>
              <a:ext uri="{28A0092B-C50C-407E-A947-70E740481C1C}">
                <a14:useLocalDpi xmlns:a14="http://schemas.microsoft.com/office/drawing/2010/main" val="0"/>
              </a:ext>
            </a:extLst>
          </a:blip>
          <a:srcRect/>
          <a:stretch>
            <a:fillRect/>
          </a:stretch>
        </p:blipFill>
        <p:spPr bwMode="auto">
          <a:xfrm>
            <a:off x="6553201" y="2286001"/>
            <a:ext cx="2900363" cy="266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3" name="AutoShape 49"/>
          <p:cNvSpPr>
            <a:spLocks noChangeArrowheads="1"/>
          </p:cNvSpPr>
          <p:nvPr/>
        </p:nvSpPr>
        <p:spPr bwMode="auto">
          <a:xfrm>
            <a:off x="3276600" y="342900"/>
            <a:ext cx="4419600" cy="2171700"/>
          </a:xfrm>
          <a:prstGeom prst="cloudCallout">
            <a:avLst>
              <a:gd name="adj1" fmla="val 40014"/>
              <a:gd name="adj2" fmla="val 51866"/>
            </a:avLst>
          </a:prstGeom>
          <a:solidFill>
            <a:schemeClr val="accent1"/>
          </a:solidFill>
          <a:ln w="9525">
            <a:solidFill>
              <a:schemeClr val="tx1"/>
            </a:solidFill>
            <a:round/>
            <a:headEnd/>
            <a:tailEnd/>
          </a:ln>
        </p:spPr>
        <p:txBody>
          <a:bodyPr/>
          <a:lstStyle/>
          <a:p>
            <a:pPr algn="ctr"/>
            <a:endParaRPr lang="en-US"/>
          </a:p>
        </p:txBody>
      </p:sp>
      <p:pic>
        <p:nvPicPr>
          <p:cNvPr id="16434" name="Picture 50" descr="mua-gat27509-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8600" y="648891"/>
            <a:ext cx="2819400" cy="142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51" descr="thu vien"/>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171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Picture 52" descr="thu thu"/>
          <p:cNvPicPr>
            <a:picLocks noChangeAspect="1" noChangeArrowheads="1"/>
          </p:cNvPicPr>
          <p:nvPr/>
        </p:nvPicPr>
        <p:blipFill>
          <a:blip r:embed="rId27">
            <a:clrChange>
              <a:clrFrom>
                <a:srgbClr val="F2F7F0"/>
              </a:clrFrom>
              <a:clrTo>
                <a:srgbClr val="F2F7F0">
                  <a:alpha val="0"/>
                </a:srgbClr>
              </a:clrTo>
            </a:clrChange>
            <a:extLst>
              <a:ext uri="{28A0092B-C50C-407E-A947-70E740481C1C}">
                <a14:useLocalDpi xmlns:a14="http://schemas.microsoft.com/office/drawing/2010/main" val="0"/>
              </a:ext>
            </a:extLst>
          </a:blip>
          <a:srcRect/>
          <a:stretch>
            <a:fillRect/>
          </a:stretch>
        </p:blipFill>
        <p:spPr bwMode="auto">
          <a:xfrm>
            <a:off x="6248401" y="1771650"/>
            <a:ext cx="2786063"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7" name="Picture 53" descr="dong1"/>
          <p:cNvPicPr>
            <a:picLocks noChangeAspect="1" noChangeArrowheads="1"/>
          </p:cNvPicPr>
          <p:nvPr/>
        </p:nvPicPr>
        <p:blipFill>
          <a:blip r:embed="rId28">
            <a:clrChange>
              <a:clrFrom>
                <a:srgbClr val="F5F8F1"/>
              </a:clrFrom>
              <a:clrTo>
                <a:srgbClr val="F5F8F1">
                  <a:alpha val="0"/>
                </a:srgbClr>
              </a:clrTo>
            </a:clrChange>
            <a:extLst>
              <a:ext uri="{28A0092B-C50C-407E-A947-70E740481C1C}">
                <a14:useLocalDpi xmlns:a14="http://schemas.microsoft.com/office/drawing/2010/main" val="0"/>
              </a:ext>
            </a:extLst>
          </a:blip>
          <a:srcRect/>
          <a:stretch>
            <a:fillRect/>
          </a:stretch>
        </p:blipFill>
        <p:spPr bwMode="auto">
          <a:xfrm>
            <a:off x="-533400" y="2286001"/>
            <a:ext cx="3336925" cy="306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8" name="AutoShape 54"/>
          <p:cNvSpPr>
            <a:spLocks noChangeArrowheads="1"/>
          </p:cNvSpPr>
          <p:nvPr/>
        </p:nvSpPr>
        <p:spPr bwMode="auto">
          <a:xfrm>
            <a:off x="5029200" y="800100"/>
            <a:ext cx="3276600" cy="1314450"/>
          </a:xfrm>
          <a:prstGeom prst="wedgeEllipseCallout">
            <a:avLst>
              <a:gd name="adj1" fmla="val 30088"/>
              <a:gd name="adj2" fmla="val 55255"/>
            </a:avLst>
          </a:prstGeom>
          <a:solidFill>
            <a:schemeClr val="accent1"/>
          </a:solidFill>
          <a:ln w="9525">
            <a:solidFill>
              <a:schemeClr val="tx1"/>
            </a:solidFill>
            <a:miter lim="800000"/>
            <a:headEnd/>
            <a:tailEnd/>
          </a:ln>
        </p:spPr>
        <p:txBody>
          <a:bodyPr/>
          <a:lstStyle/>
          <a:p>
            <a:pPr algn="ctr"/>
            <a:r>
              <a:rPr lang="en-US" sz="2000" b="1">
                <a:solidFill>
                  <a:srgbClr val="0000FF"/>
                </a:solidFill>
              </a:rPr>
              <a:t>Đây là những cuốn sách mà mọi người đã đọc xong trong ngày hôm nay.</a:t>
            </a:r>
          </a:p>
        </p:txBody>
      </p:sp>
      <p:sp>
        <p:nvSpPr>
          <p:cNvPr id="16439" name="AutoShape 55"/>
          <p:cNvSpPr>
            <a:spLocks noChangeArrowheads="1"/>
          </p:cNvSpPr>
          <p:nvPr/>
        </p:nvSpPr>
        <p:spPr bwMode="auto">
          <a:xfrm>
            <a:off x="2895600" y="1657350"/>
            <a:ext cx="2743200" cy="857250"/>
          </a:xfrm>
          <a:prstGeom prst="cloudCallout">
            <a:avLst>
              <a:gd name="adj1" fmla="val -2023"/>
              <a:gd name="adj2" fmla="val 116389"/>
            </a:avLst>
          </a:prstGeom>
          <a:solidFill>
            <a:schemeClr val="accent1"/>
          </a:solidFill>
          <a:ln w="9525">
            <a:solidFill>
              <a:schemeClr val="tx1"/>
            </a:solidFill>
            <a:round/>
            <a:headEnd/>
            <a:tailEnd/>
          </a:ln>
        </p:spPr>
        <p:txBody>
          <a:bodyPr/>
          <a:lstStyle/>
          <a:p>
            <a:pPr algn="ctr"/>
            <a:r>
              <a:rPr lang="en-US" sz="2000" b="1" i="1">
                <a:solidFill>
                  <a:srgbClr val="0000FF"/>
                </a:solidFill>
              </a:rPr>
              <a:t>Còn mình thì lại ngồi không.</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382000" y="4381500"/>
            <a:ext cx="609600" cy="609600"/>
          </a:xfrm>
          <a:prstGeom prst="rect">
            <a:avLst/>
          </a:prstGeom>
        </p:spPr>
      </p:pic>
    </p:spTree>
  </p:cSld>
  <p:clrMapOvr>
    <a:masterClrMapping/>
  </p:clrMapOvr>
  <p:transition spd="slow" advClick="0" advTm="13379">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repeatCount="indefinite" fill="hold" nodeType="withEffect">
                                  <p:stCondLst>
                                    <p:cond delay="0"/>
                                  </p:stCondLst>
                                  <p:childTnLst>
                                    <p:set>
                                      <p:cBhvr>
                                        <p:cTn id="8" dur="1" fill="hold">
                                          <p:stCondLst>
                                            <p:cond delay="0"/>
                                          </p:stCondLst>
                                        </p:cTn>
                                        <p:tgtEl>
                                          <p:spTgt spid="16396"/>
                                        </p:tgtEl>
                                        <p:attrNameLst>
                                          <p:attrName>style.visibility</p:attrName>
                                        </p:attrNameLst>
                                      </p:cBhvr>
                                      <p:to>
                                        <p:strVal val="visible"/>
                                      </p:to>
                                    </p:set>
                                    <p:animEffect transition="in" filter="fade">
                                      <p:cBhvr>
                                        <p:cTn id="9" dur="2000"/>
                                        <p:tgtEl>
                                          <p:spTgt spid="16396"/>
                                        </p:tgtEl>
                                      </p:cBhvr>
                                    </p:animEffect>
                                  </p:childTnLst>
                                </p:cTn>
                              </p:par>
                            </p:childTnLst>
                          </p:cTn>
                        </p:par>
                        <p:par>
                          <p:cTn id="10" fill="hold" nodeType="afterGroup">
                            <p:stCondLst>
                              <p:cond delay="2000"/>
                            </p:stCondLst>
                            <p:childTnLst>
                              <p:par>
                                <p:cTn id="11" presetID="56" presetClass="entr" presetSubtype="0" fill="hold" grpId="0" nodeType="afterEffect">
                                  <p:stCondLst>
                                    <p:cond delay="2000"/>
                                  </p:stCondLst>
                                  <p:iterate type="lt">
                                    <p:tmPct val="10000"/>
                                  </p:iterate>
                                  <p:childTnLst>
                                    <p:set>
                                      <p:cBhvr>
                                        <p:cTn id="12" dur="1" fill="hold">
                                          <p:stCondLst>
                                            <p:cond delay="0"/>
                                          </p:stCondLst>
                                        </p:cTn>
                                        <p:tgtEl>
                                          <p:spTgt spid="16416"/>
                                        </p:tgtEl>
                                        <p:attrNameLst>
                                          <p:attrName>style.visibility</p:attrName>
                                        </p:attrNameLst>
                                      </p:cBhvr>
                                      <p:to>
                                        <p:strVal val="visible"/>
                                      </p:to>
                                    </p:set>
                                    <p:anim by="(-#ppt_w*2)" calcmode="lin" valueType="num">
                                      <p:cBhvr rctx="PPT">
                                        <p:cTn id="13" dur="100" autoRev="1" fill="hold">
                                          <p:stCondLst>
                                            <p:cond delay="0"/>
                                          </p:stCondLst>
                                        </p:cTn>
                                        <p:tgtEl>
                                          <p:spTgt spid="16416"/>
                                        </p:tgtEl>
                                        <p:attrNameLst>
                                          <p:attrName>ppt_w</p:attrName>
                                        </p:attrNameLst>
                                      </p:cBhvr>
                                    </p:anim>
                                    <p:anim by="(#ppt_w*0.50)" calcmode="lin" valueType="num">
                                      <p:cBhvr>
                                        <p:cTn id="14" dur="100" decel="50000" autoRev="1" fill="hold">
                                          <p:stCondLst>
                                            <p:cond delay="0"/>
                                          </p:stCondLst>
                                        </p:cTn>
                                        <p:tgtEl>
                                          <p:spTgt spid="16416"/>
                                        </p:tgtEl>
                                        <p:attrNameLst>
                                          <p:attrName>ppt_x</p:attrName>
                                        </p:attrNameLst>
                                      </p:cBhvr>
                                    </p:anim>
                                    <p:anim from="(-#ppt_h/2)" to="(#ppt_y)" calcmode="lin" valueType="num">
                                      <p:cBhvr>
                                        <p:cTn id="15" dur="200" fill="hold">
                                          <p:stCondLst>
                                            <p:cond delay="0"/>
                                          </p:stCondLst>
                                        </p:cTn>
                                        <p:tgtEl>
                                          <p:spTgt spid="16416"/>
                                        </p:tgtEl>
                                        <p:attrNameLst>
                                          <p:attrName>ppt_y</p:attrName>
                                        </p:attrNameLst>
                                      </p:cBhvr>
                                    </p:anim>
                                    <p:animRot by="21600000">
                                      <p:cBhvr>
                                        <p:cTn id="16" dur="200" fill="hold">
                                          <p:stCondLst>
                                            <p:cond delay="0"/>
                                          </p:stCondLst>
                                        </p:cTn>
                                        <p:tgtEl>
                                          <p:spTgt spid="16416"/>
                                        </p:tgtEl>
                                        <p:attrNameLst>
                                          <p:attrName>r</p:attrName>
                                        </p:attrNameLst>
                                      </p:cBhvr>
                                    </p:animRot>
                                  </p:childTnLst>
                                </p:cTn>
                              </p:par>
                            </p:childTnLst>
                          </p:cTn>
                        </p:par>
                        <p:par>
                          <p:cTn id="17" fill="hold" nodeType="afterGroup">
                            <p:stCondLst>
                              <p:cond delay="5020"/>
                            </p:stCondLst>
                            <p:childTnLst>
                              <p:par>
                                <p:cTn id="18" presetID="10" presetClass="exit" presetSubtype="0" fill="hold" grpId="1" nodeType="afterEffect">
                                  <p:stCondLst>
                                    <p:cond delay="1500"/>
                                  </p:stCondLst>
                                  <p:iterate type="lt">
                                    <p:tmPct val="0"/>
                                  </p:iterate>
                                  <p:childTnLst>
                                    <p:animEffect transition="out" filter="fade">
                                      <p:cBhvr>
                                        <p:cTn id="19" dur="2000"/>
                                        <p:tgtEl>
                                          <p:spTgt spid="16416"/>
                                        </p:tgtEl>
                                      </p:cBhvr>
                                    </p:animEffect>
                                    <p:set>
                                      <p:cBhvr>
                                        <p:cTn id="20" dur="1" fill="hold">
                                          <p:stCondLst>
                                            <p:cond delay="1999"/>
                                          </p:stCondLst>
                                        </p:cTn>
                                        <p:tgtEl>
                                          <p:spTgt spid="16416"/>
                                        </p:tgtEl>
                                        <p:attrNameLst>
                                          <p:attrName>style.visibility</p:attrName>
                                        </p:attrNameLst>
                                      </p:cBhvr>
                                      <p:to>
                                        <p:strVal val="hidden"/>
                                      </p:to>
                                    </p:set>
                                  </p:childTnLst>
                                </p:cTn>
                              </p:par>
                              <p:par>
                                <p:cTn id="21" presetID="0" presetClass="path" presetSubtype="0" repeatCount="indefinite" accel="50000" decel="50000" fill="hold" nodeType="withEffect">
                                  <p:stCondLst>
                                    <p:cond delay="0"/>
                                  </p:stCondLst>
                                  <p:childTnLst>
                                    <p:animMotion origin="layout" path="M -3.33333E-6 2.20065E-6 C 0.00469 -0.00486 0.00955 -0.00994 0.01424 -0.0148 C 0.01667 -0.01734 0.02136 -0.02242 0.02136 -0.02196 C 0.02587 -0.043 0.0323 -0.05016 0.04289 -0.06681 C 0.04532 -0.07051 0.04723 -0.0749 0.05018 -0.07767 C 0.05486 -0.08276 0.06441 -0.09247 0.06441 -0.09224 C 0.0757 -0.09131 0.08681 -0.092 0.09792 -0.08877 C 0.10816 -0.08623 0.10348 -0.07975 0.10747 -0.07051 C 0.10938 -0.06588 0.11268 -0.06334 0.11476 -0.05918 C 0.13577 -0.01734 0.11806 -0.05294 0.12657 -0.02589 C 0.12848 -0.02011 0.14045 0.00347 0.14341 0.00739 C 0.14775 0.01317 0.15764 0.02219 0.15764 0.02242 C 0.16059 0.02866 0.16355 0.03906 0.16945 0.04068 C 0.17223 0.04138 0.17431 0.03791 0.17674 0.03698 C 0.18403 0.03421 0.19115 0.03236 0.19844 0.02959 C 0.20712 0.00924 0.19844 0.02658 0.21025 0.01086 C 0.22223 -0.00439 0.21997 -0.01364 0.23664 -0.02242 C 0.24931 -0.02104 0.26233 -0.0215 0.27483 -0.0185 C 0.27917 -0.01734 0.28646 -0.00347 0.28924 2.20065E-6 C 0.29705 0.00994 0.30608 0.00994 0.31545 0.01479 C 0.32934 0.01179 0.33542 0.01132 0.34653 2.20065E-6 C 0.35521 -0.04046 0.34132 0.0208 0.35365 -0.02242 C 0.35573 -0.02936 0.35573 -0.03791 0.35834 -0.04462 C 0.36007 -0.04831 0.36181 -0.05155 0.36302 -0.05548 C 0.36441 -0.05918 0.36389 -0.0638 0.3658 -0.06681 C 0.36736 -0.06935 0.37032 -0.06912 0.37292 -0.07051 C 0.48559 -0.06496 0.42344 -0.07744 0.46615 -0.05548 C 0.47361 -0.03791 0.46806 -0.04577 0.48525 -0.03722 C 0.48802 -0.03583 0.48976 -0.03144 0.49254 -0.02959 C 0.49705 -0.02635 0.50677 -0.02242 0.50677 -0.02196 C 0.52118 -0.02335 0.53611 -0.01919 0.54983 -0.02589 C 0.54983 -0.02566 0.56181 -0.05363 0.56424 -0.05918 C 0.56545 -0.06242 0.56667 -0.07051 0.56667 -0.07004 " pathEditMode="relative" rAng="0" ptsTypes="ffffffffffffffffffffffffffffffffA">
                                      <p:cBhvr>
                                        <p:cTn id="22" dur="3000" fill="hold"/>
                                        <p:tgtEl>
                                          <p:spTgt spid="16396"/>
                                        </p:tgtEl>
                                        <p:attrNameLst>
                                          <p:attrName>ppt_x</p:attrName>
                                          <p:attrName>ppt_y</p:attrName>
                                        </p:attrNameLst>
                                      </p:cBhvr>
                                      <p:rCtr x="28333" y="-2566"/>
                                    </p:animMotion>
                                  </p:childTnLst>
                                </p:cTn>
                              </p:par>
                            </p:childTnLst>
                          </p:cTn>
                        </p:par>
                        <p:par>
                          <p:cTn id="23" fill="hold" nodeType="afterGroup">
                            <p:stCondLst>
                              <p:cond delay="8520"/>
                            </p:stCondLst>
                            <p:childTnLst>
                              <p:par>
                                <p:cTn id="24" presetID="10" presetClass="exit" presetSubtype="0" fill="hold" nodeType="afterEffect">
                                  <p:stCondLst>
                                    <p:cond delay="10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ntr" presetSubtype="0"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nodeType="afterGroup">
                            <p:stCondLst>
                              <p:cond delay="10520"/>
                            </p:stCondLst>
                            <p:childTnLst>
                              <p:par>
                                <p:cTn id="31" presetID="0" presetClass="path" presetSubtype="0" accel="50000" decel="50000" fill="hold" nodeType="afterEffect">
                                  <p:stCondLst>
                                    <p:cond delay="0"/>
                                  </p:stCondLst>
                                  <p:childTnLst>
                                    <p:animMotion origin="layout" path="M -2.22222E-6 -1.32948E-6 C 0.03906 -0.02289 0.07812 -0.04555 0.09844 -0.04439 C 0.11875 -0.04324 0.11458 0.00046 0.12222 0.00647 C 0.12986 0.01248 0.1368 -0.01318 0.14444 -0.00833 C 0.15208 -0.00347 0.16024 0.04555 0.16823 0.03607 C 0.17621 0.02659 0.18733 -0.0578 0.19201 -0.06543 C 0.1967 -0.07306 0.19288 -0.0111 0.19687 -0.01041 C 0.20087 -0.00971 0.20208 -0.0622 0.2158 -0.06127 C 0.22951 -0.06035 0.26632 0.00069 0.27934 -0.00416 C 0.29236 -0.00902 0.28333 -0.08902 0.29358 -0.09087 C 0.30382 -0.09272 0.32882 -0.01873 0.34132 -0.0148 C 0.35382 -0.01087 0.35972 -0.04717 0.36823 -0.06752 C 0.37674 -0.08786 0.38333 -0.13041 0.39201 -0.13734 C 0.40069 -0.14428 0.41562 -0.10312 0.42066 -0.10983 C 0.42569 -0.11653 0.41562 -0.19098 0.42222 -0.17757 C 0.42882 -0.16416 0.44653 -0.04717 0.46024 -0.0296 C 0.47396 -0.01202 0.49722 -0.05665 0.50469 -0.07168 C 0.51215 -0.08671 0.49948 -0.12717 0.50469 -0.12046 C 0.50989 -0.11376 0.52882 -0.03306 0.53646 -0.03168 C 0.5441 -0.03029 0.54531 -0.11399 0.55087 -0.11191 C 0.55642 -0.10983 0.56632 -0.03491 0.56979 -0.01896 " pathEditMode="relative" ptsTypes="aaaaaaaaaaaaaaaaaaaaA">
                                      <p:cBhvr>
                                        <p:cTn id="32" dur="4000" fill="hold"/>
                                        <p:tgtEl>
                                          <p:spTgt spid="4"/>
                                        </p:tgtEl>
                                        <p:attrNameLst>
                                          <p:attrName>ppt_x</p:attrName>
                                          <p:attrName>ppt_y</p:attrName>
                                        </p:attrNameLst>
                                      </p:cBhvr>
                                    </p:animMotion>
                                  </p:childTnLst>
                                </p:cTn>
                              </p:par>
                            </p:childTnLst>
                          </p:cTn>
                        </p:par>
                        <p:par>
                          <p:cTn id="33" fill="hold" nodeType="afterGroup">
                            <p:stCondLst>
                              <p:cond delay="14520"/>
                            </p:stCondLst>
                            <p:childTnLst>
                              <p:par>
                                <p:cTn id="34" presetID="10" presetClass="exit" presetSubtype="0" fill="hold" nodeType="after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nodeType="afterGroup">
                            <p:stCondLst>
                              <p:cond delay="15020"/>
                            </p:stCondLst>
                            <p:childTnLst>
                              <p:par>
                                <p:cTn id="41" presetID="10" presetClass="entr" presetSubtype="0" repeatCount="indefinite" fill="hold" nodeType="afterEffect">
                                  <p:stCondLst>
                                    <p:cond delay="0"/>
                                  </p:stCondLst>
                                  <p:childTnLst>
                                    <p:set>
                                      <p:cBhvr>
                                        <p:cTn id="42" dur="1" fill="hold">
                                          <p:stCondLst>
                                            <p:cond delay="0"/>
                                          </p:stCondLst>
                                        </p:cTn>
                                        <p:tgtEl>
                                          <p:spTgt spid="16417"/>
                                        </p:tgtEl>
                                        <p:attrNameLst>
                                          <p:attrName>style.visibility</p:attrName>
                                        </p:attrNameLst>
                                      </p:cBhvr>
                                      <p:to>
                                        <p:strVal val="visible"/>
                                      </p:to>
                                    </p:set>
                                    <p:animEffect transition="in" filter="fade">
                                      <p:cBhvr>
                                        <p:cTn id="43" dur="500"/>
                                        <p:tgtEl>
                                          <p:spTgt spid="16417"/>
                                        </p:tgtEl>
                                      </p:cBhvr>
                                    </p:animEffect>
                                  </p:childTnLst>
                                </p:cTn>
                              </p:par>
                              <p:par>
                                <p:cTn id="44" presetID="0" presetClass="path" presetSubtype="0" repeatCount="indefinite" accel="50000" decel="50000" fill="hold" nodeType="withEffect">
                                  <p:stCondLst>
                                    <p:cond delay="0"/>
                                  </p:stCondLst>
                                  <p:childTnLst>
                                    <p:animMotion origin="layout" path="M -3.33333E-6 2.20065E-6 C 0.00469 -0.00486 0.00955 -0.00994 0.01424 -0.0148 C 0.01667 -0.01734 0.02136 -0.02242 0.02136 -0.02196 C 0.02587 -0.043 0.0323 -0.05016 0.04289 -0.06681 C 0.04532 -0.07051 0.04723 -0.0749 0.05018 -0.07767 C 0.05486 -0.08276 0.06441 -0.09247 0.06441 -0.09224 C 0.0757 -0.09131 0.08681 -0.092 0.09792 -0.08877 C 0.10816 -0.08623 0.10348 -0.07975 0.10747 -0.07051 C 0.10938 -0.06588 0.11268 -0.06334 0.11476 -0.05918 C 0.13577 -0.01734 0.11806 -0.05294 0.12657 -0.02589 C 0.12848 -0.02011 0.14045 0.00347 0.14341 0.00739 C 0.14775 0.01317 0.15764 0.02219 0.15764 0.02242 C 0.16059 0.02866 0.16355 0.03906 0.16945 0.04068 C 0.17223 0.04138 0.17431 0.03791 0.17674 0.03698 C 0.18403 0.03421 0.19115 0.03236 0.19844 0.02959 C 0.20712 0.00924 0.19844 0.02658 0.21025 0.01086 C 0.22223 -0.00439 0.21997 -0.01364 0.23664 -0.02242 C 0.24931 -0.02104 0.26233 -0.0215 0.27483 -0.0185 C 0.27917 -0.01734 0.28646 -0.00347 0.28924 2.20065E-6 C 0.29705 0.00994 0.30608 0.00994 0.31545 0.01479 C 0.32934 0.01179 0.33542 0.01132 0.34653 2.20065E-6 C 0.35521 -0.04046 0.34132 0.0208 0.35365 -0.02242 C 0.35573 -0.02936 0.35573 -0.03791 0.35834 -0.04462 C 0.36007 -0.04831 0.36181 -0.05155 0.36302 -0.05548 C 0.36441 -0.05918 0.36389 -0.0638 0.3658 -0.06681 C 0.36736 -0.06935 0.37032 -0.06912 0.37292 -0.07051 C 0.48559 -0.06496 0.42344 -0.07744 0.46615 -0.05548 C 0.47361 -0.03791 0.46806 -0.04577 0.48525 -0.03722 C 0.48802 -0.03583 0.48976 -0.03144 0.49254 -0.02959 C 0.49705 -0.02635 0.50677 -0.02242 0.50677 -0.02196 C 0.52118 -0.02335 0.53611 -0.01919 0.54983 -0.02589 C 0.54983 -0.02566 0.56181 -0.05363 0.56424 -0.05918 C 0.56545 -0.06242 0.56667 -0.07051 0.56667 -0.07004 " pathEditMode="relative" rAng="0" ptsTypes="ffffffffffffffffffffffffffffffffA">
                                      <p:cBhvr>
                                        <p:cTn id="45" dur="2000" fill="hold"/>
                                        <p:tgtEl>
                                          <p:spTgt spid="16417"/>
                                        </p:tgtEl>
                                        <p:attrNameLst>
                                          <p:attrName>ppt_x</p:attrName>
                                          <p:attrName>ppt_y</p:attrName>
                                        </p:attrNameLst>
                                      </p:cBhvr>
                                      <p:rCtr x="28333" y="-2566"/>
                                    </p:animMotion>
                                  </p:childTnLst>
                                </p:cTn>
                              </p:par>
                            </p:childTnLst>
                          </p:cTn>
                        </p:par>
                        <p:par>
                          <p:cTn id="46" fill="hold" nodeType="afterGroup">
                            <p:stCondLst>
                              <p:cond delay="17020"/>
                            </p:stCondLst>
                            <p:childTnLst>
                              <p:par>
                                <p:cTn id="47" presetID="10" presetClass="exit" presetSubtype="0" fill="hold" nodeType="after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childTnLst>
                          </p:cTn>
                        </p:par>
                        <p:par>
                          <p:cTn id="53" fill="hold" nodeType="afterGroup">
                            <p:stCondLst>
                              <p:cond delay="18020"/>
                            </p:stCondLst>
                            <p:childTnLst>
                              <p:par>
                                <p:cTn id="54" presetID="10" presetClass="entr" presetSubtype="0" fill="hold" nodeType="afterEffect">
                                  <p:stCondLst>
                                    <p:cond delay="2000"/>
                                  </p:stCondLst>
                                  <p:childTnLst>
                                    <p:set>
                                      <p:cBhvr>
                                        <p:cTn id="55" dur="1" fill="hold">
                                          <p:stCondLst>
                                            <p:cond delay="0"/>
                                          </p:stCondLst>
                                        </p:cTn>
                                        <p:tgtEl>
                                          <p:spTgt spid="16406"/>
                                        </p:tgtEl>
                                        <p:attrNameLst>
                                          <p:attrName>style.visibility</p:attrName>
                                        </p:attrNameLst>
                                      </p:cBhvr>
                                      <p:to>
                                        <p:strVal val="visible"/>
                                      </p:to>
                                    </p:set>
                                    <p:animEffect transition="in" filter="fade">
                                      <p:cBhvr>
                                        <p:cTn id="56" dur="2000"/>
                                        <p:tgtEl>
                                          <p:spTgt spid="16406"/>
                                        </p:tgtEl>
                                      </p:cBhvr>
                                    </p:animEffect>
                                  </p:childTnLst>
                                </p:cTn>
                              </p:par>
                            </p:childTnLst>
                          </p:cTn>
                        </p:par>
                        <p:par>
                          <p:cTn id="57" fill="hold" nodeType="afterGroup">
                            <p:stCondLst>
                              <p:cond delay="22020"/>
                            </p:stCondLst>
                            <p:childTnLst>
                              <p:par>
                                <p:cTn id="58" presetID="63" presetClass="path" presetSubtype="0" accel="50000" decel="50000" fill="hold" nodeType="afterEffect">
                                  <p:stCondLst>
                                    <p:cond delay="0"/>
                                  </p:stCondLst>
                                  <p:childTnLst>
                                    <p:animMotion origin="layout" path="M 3.33333E-6 5.78035E-7 L 0.22934 5.78035E-7 " pathEditMode="relative" rAng="0" ptsTypes="AA">
                                      <p:cBhvr>
                                        <p:cTn id="59" dur="3000" fill="hold"/>
                                        <p:tgtEl>
                                          <p:spTgt spid="16406"/>
                                        </p:tgtEl>
                                        <p:attrNameLst>
                                          <p:attrName>ppt_x</p:attrName>
                                          <p:attrName>ppt_y</p:attrName>
                                        </p:attrNameLst>
                                      </p:cBhvr>
                                      <p:rCtr x="11458" y="0"/>
                                    </p:animMotion>
                                  </p:childTnLst>
                                </p:cTn>
                              </p:par>
                            </p:childTnLst>
                          </p:cTn>
                        </p:par>
                        <p:par>
                          <p:cTn id="60" fill="hold" nodeType="afterGroup">
                            <p:stCondLst>
                              <p:cond delay="25020"/>
                            </p:stCondLst>
                            <p:childTnLst>
                              <p:par>
                                <p:cTn id="61" presetID="27" presetClass="entr" presetSubtype="0" fill="hold" nodeType="afterEffect">
                                  <p:stCondLst>
                                    <p:cond delay="0"/>
                                  </p:stCondLst>
                                  <p:iterate type="lt">
                                    <p:tmPct val="50000"/>
                                  </p:iterate>
                                  <p:childTnLst>
                                    <p:set>
                                      <p:cBhvr>
                                        <p:cTn id="62" dur="1" fill="hold">
                                          <p:stCondLst>
                                            <p:cond delay="0"/>
                                          </p:stCondLst>
                                        </p:cTn>
                                        <p:tgtEl>
                                          <p:spTgt spid="16421"/>
                                        </p:tgtEl>
                                        <p:attrNameLst>
                                          <p:attrName>style.visibility</p:attrName>
                                        </p:attrNameLst>
                                      </p:cBhvr>
                                      <p:to>
                                        <p:strVal val="visible"/>
                                      </p:to>
                                    </p:set>
                                    <p:anim calcmode="discrete" valueType="clr">
                                      <p:cBhvr override="childStyle">
                                        <p:cTn id="63" dur="200"/>
                                        <p:tgtEl>
                                          <p:spTgt spid="16421"/>
                                        </p:tgtEl>
                                        <p:attrNameLst>
                                          <p:attrName>style.color</p:attrName>
                                        </p:attrNameLst>
                                      </p:cBhvr>
                                      <p:tavLst>
                                        <p:tav tm="0">
                                          <p:val>
                                            <p:clrVal>
                                              <a:schemeClr val="accent2"/>
                                            </p:clrVal>
                                          </p:val>
                                        </p:tav>
                                        <p:tav tm="50000">
                                          <p:val>
                                            <p:clrVal>
                                              <a:schemeClr val="hlink"/>
                                            </p:clrVal>
                                          </p:val>
                                        </p:tav>
                                      </p:tavLst>
                                    </p:anim>
                                    <p:anim calcmode="discrete" valueType="clr">
                                      <p:cBhvr>
                                        <p:cTn id="64" dur="200"/>
                                        <p:tgtEl>
                                          <p:spTgt spid="16421"/>
                                        </p:tgtEl>
                                        <p:attrNameLst>
                                          <p:attrName>fillcolor</p:attrName>
                                        </p:attrNameLst>
                                      </p:cBhvr>
                                      <p:tavLst>
                                        <p:tav tm="0">
                                          <p:val>
                                            <p:clrVal>
                                              <a:schemeClr val="accent2"/>
                                            </p:clrVal>
                                          </p:val>
                                        </p:tav>
                                        <p:tav tm="50000">
                                          <p:val>
                                            <p:clrVal>
                                              <a:schemeClr val="hlink"/>
                                            </p:clrVal>
                                          </p:val>
                                        </p:tav>
                                      </p:tavLst>
                                    </p:anim>
                                    <p:set>
                                      <p:cBhvr>
                                        <p:cTn id="65" dur="200"/>
                                        <p:tgtEl>
                                          <p:spTgt spid="16421"/>
                                        </p:tgtEl>
                                        <p:attrNameLst>
                                          <p:attrName>fill.type</p:attrName>
                                        </p:attrNameLst>
                                      </p:cBhvr>
                                      <p:to>
                                        <p:strVal val="solid"/>
                                      </p:to>
                                    </p:set>
                                  </p:childTnLst>
                                </p:cTn>
                              </p:par>
                            </p:childTnLst>
                          </p:cTn>
                        </p:par>
                        <p:par>
                          <p:cTn id="66" fill="hold" nodeType="afterGroup">
                            <p:stCondLst>
                              <p:cond delay="29420"/>
                            </p:stCondLst>
                            <p:childTnLst>
                              <p:par>
                                <p:cTn id="67" presetID="10" presetClass="exit" presetSubtype="0" fill="hold" grpId="0" nodeType="afterEffect">
                                  <p:stCondLst>
                                    <p:cond delay="5500"/>
                                  </p:stCondLst>
                                  <p:iterate type="lt">
                                    <p:tmPct val="0"/>
                                  </p:iterate>
                                  <p:childTnLst>
                                    <p:animEffect transition="out" filter="fade">
                                      <p:cBhvr>
                                        <p:cTn id="68" dur="500"/>
                                        <p:tgtEl>
                                          <p:spTgt spid="16421"/>
                                        </p:tgtEl>
                                      </p:cBhvr>
                                    </p:animEffect>
                                    <p:set>
                                      <p:cBhvr>
                                        <p:cTn id="69" dur="1" fill="hold">
                                          <p:stCondLst>
                                            <p:cond delay="499"/>
                                          </p:stCondLst>
                                        </p:cTn>
                                        <p:tgtEl>
                                          <p:spTgt spid="16421"/>
                                        </p:tgtEl>
                                        <p:attrNameLst>
                                          <p:attrName>style.visibility</p:attrName>
                                        </p:attrNameLst>
                                      </p:cBhvr>
                                      <p:to>
                                        <p:strVal val="hidden"/>
                                      </p:to>
                                    </p:set>
                                  </p:childTnLst>
                                </p:cTn>
                              </p:par>
                            </p:childTnLst>
                          </p:cTn>
                        </p:par>
                        <p:par>
                          <p:cTn id="70" fill="hold" nodeType="afterGroup">
                            <p:stCondLst>
                              <p:cond delay="35420"/>
                            </p:stCondLst>
                            <p:childTnLst>
                              <p:par>
                                <p:cTn id="71" presetID="10" presetClass="entr" presetSubtype="0" fill="hold" grpId="0" nodeType="afterEffect">
                                  <p:stCondLst>
                                    <p:cond delay="1000"/>
                                  </p:stCondLst>
                                  <p:iterate type="lt">
                                    <p:tmPct val="0"/>
                                  </p:iterate>
                                  <p:childTnLst>
                                    <p:set>
                                      <p:cBhvr>
                                        <p:cTn id="72" dur="1" fill="hold">
                                          <p:stCondLst>
                                            <p:cond delay="0"/>
                                          </p:stCondLst>
                                        </p:cTn>
                                        <p:tgtEl>
                                          <p:spTgt spid="16423"/>
                                        </p:tgtEl>
                                        <p:attrNameLst>
                                          <p:attrName>style.visibility</p:attrName>
                                        </p:attrNameLst>
                                      </p:cBhvr>
                                      <p:to>
                                        <p:strVal val="visible"/>
                                      </p:to>
                                    </p:set>
                                    <p:animEffect transition="in" filter="fade">
                                      <p:cBhvr>
                                        <p:cTn id="73" dur="2000"/>
                                        <p:tgtEl>
                                          <p:spTgt spid="16423"/>
                                        </p:tgtEl>
                                      </p:cBhvr>
                                    </p:animEffect>
                                  </p:childTnLst>
                                </p:cTn>
                              </p:par>
                            </p:childTnLst>
                          </p:cTn>
                        </p:par>
                        <p:par>
                          <p:cTn id="74" fill="hold" nodeType="afterGroup">
                            <p:stCondLst>
                              <p:cond delay="38420"/>
                            </p:stCondLst>
                            <p:childTnLst>
                              <p:par>
                                <p:cTn id="75" presetID="10" presetClass="exit" presetSubtype="0" fill="hold" grpId="1" nodeType="afterEffect">
                                  <p:stCondLst>
                                    <p:cond delay="3000"/>
                                  </p:stCondLst>
                                  <p:iterate type="lt">
                                    <p:tmPct val="0"/>
                                  </p:iterate>
                                  <p:childTnLst>
                                    <p:animEffect transition="out" filter="fade">
                                      <p:cBhvr>
                                        <p:cTn id="76" dur="2000"/>
                                        <p:tgtEl>
                                          <p:spTgt spid="16423"/>
                                        </p:tgtEl>
                                      </p:cBhvr>
                                    </p:animEffect>
                                    <p:set>
                                      <p:cBhvr>
                                        <p:cTn id="77" dur="1" fill="hold">
                                          <p:stCondLst>
                                            <p:cond delay="1999"/>
                                          </p:stCondLst>
                                        </p:cTn>
                                        <p:tgtEl>
                                          <p:spTgt spid="16423"/>
                                        </p:tgtEl>
                                        <p:attrNameLst>
                                          <p:attrName>style.visibility</p:attrName>
                                        </p:attrNameLst>
                                      </p:cBhvr>
                                      <p:to>
                                        <p:strVal val="hidden"/>
                                      </p:to>
                                    </p:set>
                                  </p:childTnLst>
                                </p:cTn>
                              </p:par>
                            </p:childTnLst>
                          </p:cTn>
                        </p:par>
                        <p:par>
                          <p:cTn id="78" fill="hold" nodeType="afterGroup">
                            <p:stCondLst>
                              <p:cond delay="43420"/>
                            </p:stCondLst>
                            <p:childTnLst>
                              <p:par>
                                <p:cTn id="79" presetID="27" presetClass="entr" presetSubtype="0" fill="hold" grpId="0" nodeType="afterEffect">
                                  <p:stCondLst>
                                    <p:cond delay="0"/>
                                  </p:stCondLst>
                                  <p:iterate type="lt">
                                    <p:tmPct val="50000"/>
                                  </p:iterate>
                                  <p:childTnLst>
                                    <p:set>
                                      <p:cBhvr>
                                        <p:cTn id="80" dur="1" fill="hold">
                                          <p:stCondLst>
                                            <p:cond delay="0"/>
                                          </p:stCondLst>
                                        </p:cTn>
                                        <p:tgtEl>
                                          <p:spTgt spid="16422"/>
                                        </p:tgtEl>
                                        <p:attrNameLst>
                                          <p:attrName>style.visibility</p:attrName>
                                        </p:attrNameLst>
                                      </p:cBhvr>
                                      <p:to>
                                        <p:strVal val="visible"/>
                                      </p:to>
                                    </p:set>
                                    <p:anim calcmode="discrete" valueType="clr">
                                      <p:cBhvr override="childStyle">
                                        <p:cTn id="81" dur="100"/>
                                        <p:tgtEl>
                                          <p:spTgt spid="16422"/>
                                        </p:tgtEl>
                                        <p:attrNameLst>
                                          <p:attrName>style.color</p:attrName>
                                        </p:attrNameLst>
                                      </p:cBhvr>
                                      <p:tavLst>
                                        <p:tav tm="0">
                                          <p:val>
                                            <p:clrVal>
                                              <a:schemeClr val="accent2"/>
                                            </p:clrVal>
                                          </p:val>
                                        </p:tav>
                                        <p:tav tm="50000">
                                          <p:val>
                                            <p:clrVal>
                                              <a:schemeClr val="hlink"/>
                                            </p:clrVal>
                                          </p:val>
                                        </p:tav>
                                      </p:tavLst>
                                    </p:anim>
                                    <p:anim calcmode="discrete" valueType="clr">
                                      <p:cBhvr>
                                        <p:cTn id="82" dur="100"/>
                                        <p:tgtEl>
                                          <p:spTgt spid="16422"/>
                                        </p:tgtEl>
                                        <p:attrNameLst>
                                          <p:attrName>fillcolor</p:attrName>
                                        </p:attrNameLst>
                                      </p:cBhvr>
                                      <p:tavLst>
                                        <p:tav tm="0">
                                          <p:val>
                                            <p:clrVal>
                                              <a:schemeClr val="accent2"/>
                                            </p:clrVal>
                                          </p:val>
                                        </p:tav>
                                        <p:tav tm="50000">
                                          <p:val>
                                            <p:clrVal>
                                              <a:schemeClr val="hlink"/>
                                            </p:clrVal>
                                          </p:val>
                                        </p:tav>
                                      </p:tavLst>
                                    </p:anim>
                                    <p:set>
                                      <p:cBhvr>
                                        <p:cTn id="83" dur="100"/>
                                        <p:tgtEl>
                                          <p:spTgt spid="16422"/>
                                        </p:tgtEl>
                                        <p:attrNameLst>
                                          <p:attrName>fill.type</p:attrName>
                                        </p:attrNameLst>
                                      </p:cBhvr>
                                      <p:to>
                                        <p:strVal val="solid"/>
                                      </p:to>
                                    </p:set>
                                  </p:childTnLst>
                                </p:cTn>
                              </p:par>
                            </p:childTnLst>
                          </p:cTn>
                        </p:par>
                        <p:par>
                          <p:cTn id="84" fill="hold" nodeType="afterGroup">
                            <p:stCondLst>
                              <p:cond delay="47570"/>
                            </p:stCondLst>
                            <p:childTnLst>
                              <p:par>
                                <p:cTn id="85" presetID="10" presetClass="exit" presetSubtype="0" fill="hold" grpId="1" nodeType="afterEffect">
                                  <p:stCondLst>
                                    <p:cond delay="3500"/>
                                  </p:stCondLst>
                                  <p:iterate type="lt">
                                    <p:tmPct val="0"/>
                                  </p:iterate>
                                  <p:childTnLst>
                                    <p:animEffect transition="out" filter="fade">
                                      <p:cBhvr>
                                        <p:cTn id="86" dur="2000"/>
                                        <p:tgtEl>
                                          <p:spTgt spid="16422"/>
                                        </p:tgtEl>
                                      </p:cBhvr>
                                    </p:animEffect>
                                    <p:set>
                                      <p:cBhvr>
                                        <p:cTn id="87" dur="1" fill="hold">
                                          <p:stCondLst>
                                            <p:cond delay="1999"/>
                                          </p:stCondLst>
                                        </p:cTn>
                                        <p:tgtEl>
                                          <p:spTgt spid="16422"/>
                                        </p:tgtEl>
                                        <p:attrNameLst>
                                          <p:attrName>style.visibility</p:attrName>
                                        </p:attrNameLst>
                                      </p:cBhvr>
                                      <p:to>
                                        <p:strVal val="hidden"/>
                                      </p:to>
                                    </p:set>
                                  </p:childTnLst>
                                </p:cTn>
                              </p:par>
                            </p:childTnLst>
                          </p:cTn>
                        </p:par>
                        <p:par>
                          <p:cTn id="88" fill="hold" nodeType="afterGroup">
                            <p:stCondLst>
                              <p:cond delay="53070"/>
                            </p:stCondLst>
                            <p:childTnLst>
                              <p:par>
                                <p:cTn id="89" presetID="10" presetClass="exit" presetSubtype="0" fill="hold" nodeType="after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childTnLst>
                                </p:cTn>
                              </p:par>
                            </p:childTnLst>
                          </p:cTn>
                        </p:par>
                        <p:par>
                          <p:cTn id="95" fill="hold" nodeType="afterGroup">
                            <p:stCondLst>
                              <p:cond delay="53570"/>
                            </p:stCondLst>
                            <p:childTnLst>
                              <p:par>
                                <p:cTn id="96" presetID="63" presetClass="path" presetSubtype="0" accel="50000" decel="50000" fill="hold" nodeType="afterEffect">
                                  <p:stCondLst>
                                    <p:cond delay="0"/>
                                  </p:stCondLst>
                                  <p:childTnLst>
                                    <p:animMotion origin="layout" path="M 0.22934 -2.89017E-7 L 0.42223 -0.13873 " pathEditMode="relative" rAng="0" ptsTypes="AA">
                                      <p:cBhvr>
                                        <p:cTn id="97" dur="2000" fill="hold"/>
                                        <p:tgtEl>
                                          <p:spTgt spid="16406"/>
                                        </p:tgtEl>
                                        <p:attrNameLst>
                                          <p:attrName>ppt_x</p:attrName>
                                          <p:attrName>ppt_y</p:attrName>
                                        </p:attrNameLst>
                                      </p:cBhvr>
                                      <p:rCtr x="9635" y="-6936"/>
                                    </p:animMotion>
                                  </p:childTnLst>
                                </p:cTn>
                              </p:par>
                              <p:par>
                                <p:cTn id="98" presetID="6" presetClass="emph" presetSubtype="0" fill="hold" nodeType="withEffect">
                                  <p:stCondLst>
                                    <p:cond delay="0"/>
                                  </p:stCondLst>
                                  <p:childTnLst>
                                    <p:animScale>
                                      <p:cBhvr>
                                        <p:cTn id="99" dur="2000" fill="hold"/>
                                        <p:tgtEl>
                                          <p:spTgt spid="16406"/>
                                        </p:tgtEl>
                                      </p:cBhvr>
                                      <p:by x="50000" y="50000"/>
                                    </p:animScale>
                                  </p:childTnLst>
                                </p:cTn>
                              </p:par>
                              <p:par>
                                <p:cTn id="100" presetID="63" presetClass="path" presetSubtype="0" accel="50000" decel="50000" fill="hold" nodeType="withEffect">
                                  <p:stCondLst>
                                    <p:cond delay="0"/>
                                  </p:stCondLst>
                                  <p:childTnLst>
                                    <p:animMotion origin="layout" path="M 0 -3.33333E-6 L 0.20833 -0.22777 " pathEditMode="relative" rAng="0" ptsTypes="AA">
                                      <p:cBhvr>
                                        <p:cTn id="101" dur="2000" fill="hold"/>
                                        <p:tgtEl>
                                          <p:spTgt spid="6"/>
                                        </p:tgtEl>
                                        <p:attrNameLst>
                                          <p:attrName>ppt_x</p:attrName>
                                          <p:attrName>ppt_y</p:attrName>
                                        </p:attrNameLst>
                                      </p:cBhvr>
                                      <p:rCtr x="10417" y="-11389"/>
                                    </p:animMotion>
                                  </p:childTnLst>
                                </p:cTn>
                              </p:par>
                              <p:par>
                                <p:cTn id="102" presetID="6" presetClass="emph" presetSubtype="0" fill="hold" nodeType="withEffect">
                                  <p:stCondLst>
                                    <p:cond delay="0"/>
                                  </p:stCondLst>
                                  <p:childTnLst>
                                    <p:animScale>
                                      <p:cBhvr>
                                        <p:cTn id="103" dur="2000" fill="hold"/>
                                        <p:tgtEl>
                                          <p:spTgt spid="6"/>
                                        </p:tgtEl>
                                      </p:cBhvr>
                                      <p:by x="50000" y="50000"/>
                                    </p:animScale>
                                  </p:childTnLst>
                                </p:cTn>
                              </p:par>
                            </p:childTnLst>
                          </p:cTn>
                        </p:par>
                        <p:par>
                          <p:cTn id="104" fill="hold" nodeType="afterGroup">
                            <p:stCondLst>
                              <p:cond delay="55570"/>
                            </p:stCondLst>
                            <p:childTnLst>
                              <p:par>
                                <p:cTn id="105" presetID="10" presetClass="exit" presetSubtype="0" fill="hold" nodeType="afterEffect">
                                  <p:stCondLst>
                                    <p:cond delay="0"/>
                                  </p:stCondLst>
                                  <p:childTnLst>
                                    <p:animEffect transition="out" filter="fade">
                                      <p:cBhvr>
                                        <p:cTn id="106" dur="500"/>
                                        <p:tgtEl>
                                          <p:spTgt spid="16388"/>
                                        </p:tgtEl>
                                      </p:cBhvr>
                                    </p:animEffect>
                                    <p:set>
                                      <p:cBhvr>
                                        <p:cTn id="107" dur="1" fill="hold">
                                          <p:stCondLst>
                                            <p:cond delay="499"/>
                                          </p:stCondLst>
                                        </p:cTn>
                                        <p:tgtEl>
                                          <p:spTgt spid="1638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411"/>
                                        </p:tgtEl>
                                      </p:cBhvr>
                                    </p:animEffect>
                                    <p:set>
                                      <p:cBhvr>
                                        <p:cTn id="110" dur="1" fill="hold">
                                          <p:stCondLst>
                                            <p:cond delay="499"/>
                                          </p:stCondLst>
                                        </p:cTn>
                                        <p:tgtEl>
                                          <p:spTgt spid="16411"/>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2"/>
                                        </p:tgtEl>
                                      </p:cBhvr>
                                    </p:animEffect>
                                    <p:set>
                                      <p:cBhvr>
                                        <p:cTn id="113" dur="1" fill="hold">
                                          <p:stCondLst>
                                            <p:cond delay="499"/>
                                          </p:stCondLst>
                                        </p:cTn>
                                        <p:tgtEl>
                                          <p:spTgt spid="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6424"/>
                                        </p:tgtEl>
                                      </p:cBhvr>
                                    </p:animEffect>
                                    <p:set>
                                      <p:cBhvr>
                                        <p:cTn id="116" dur="1" fill="hold">
                                          <p:stCondLst>
                                            <p:cond delay="499"/>
                                          </p:stCondLst>
                                        </p:cTn>
                                        <p:tgtEl>
                                          <p:spTgt spid="16424"/>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6414"/>
                                        </p:tgtEl>
                                      </p:cBhvr>
                                    </p:animEffect>
                                    <p:set>
                                      <p:cBhvr>
                                        <p:cTn id="119" dur="1" fill="hold">
                                          <p:stCondLst>
                                            <p:cond delay="499"/>
                                          </p:stCondLst>
                                        </p:cTn>
                                        <p:tgtEl>
                                          <p:spTgt spid="16414"/>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16415"/>
                                        </p:tgtEl>
                                      </p:cBhvr>
                                    </p:animEffect>
                                    <p:set>
                                      <p:cBhvr>
                                        <p:cTn id="122" dur="1" fill="hold">
                                          <p:stCondLst>
                                            <p:cond delay="499"/>
                                          </p:stCondLst>
                                        </p:cTn>
                                        <p:tgtEl>
                                          <p:spTgt spid="16415"/>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6406"/>
                                        </p:tgtEl>
                                      </p:cBhvr>
                                    </p:animEffect>
                                    <p:set>
                                      <p:cBhvr>
                                        <p:cTn id="125" dur="1" fill="hold">
                                          <p:stCondLst>
                                            <p:cond delay="499"/>
                                          </p:stCondLst>
                                        </p:cTn>
                                        <p:tgtEl>
                                          <p:spTgt spid="16406"/>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6412"/>
                                        </p:tgtEl>
                                      </p:cBhvr>
                                    </p:animEffect>
                                    <p:set>
                                      <p:cBhvr>
                                        <p:cTn id="128" dur="1" fill="hold">
                                          <p:stCondLst>
                                            <p:cond delay="499"/>
                                          </p:stCondLst>
                                        </p:cTn>
                                        <p:tgtEl>
                                          <p:spTgt spid="16412"/>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6"/>
                                        </p:tgtEl>
                                      </p:cBhvr>
                                    </p:animEffect>
                                    <p:set>
                                      <p:cBhvr>
                                        <p:cTn id="131" dur="1" fill="hold">
                                          <p:stCondLst>
                                            <p:cond delay="499"/>
                                          </p:stCondLst>
                                        </p:cTn>
                                        <p:tgtEl>
                                          <p:spTgt spid="6"/>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16425"/>
                                        </p:tgtEl>
                                      </p:cBhvr>
                                    </p:animEffect>
                                    <p:set>
                                      <p:cBhvr>
                                        <p:cTn id="134" dur="1" fill="hold">
                                          <p:stCondLst>
                                            <p:cond delay="499"/>
                                          </p:stCondLst>
                                        </p:cTn>
                                        <p:tgtEl>
                                          <p:spTgt spid="16425"/>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6426"/>
                                        </p:tgtEl>
                                      </p:cBhvr>
                                    </p:animEffect>
                                    <p:set>
                                      <p:cBhvr>
                                        <p:cTn id="137" dur="1" fill="hold">
                                          <p:stCondLst>
                                            <p:cond delay="499"/>
                                          </p:stCondLst>
                                        </p:cTn>
                                        <p:tgtEl>
                                          <p:spTgt spid="16426"/>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16427"/>
                                        </p:tgtEl>
                                      </p:cBhvr>
                                    </p:animEffect>
                                    <p:set>
                                      <p:cBhvr>
                                        <p:cTn id="140" dur="1" fill="hold">
                                          <p:stCondLst>
                                            <p:cond delay="499"/>
                                          </p:stCondLst>
                                        </p:cTn>
                                        <p:tgtEl>
                                          <p:spTgt spid="1642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6428"/>
                                        </p:tgtEl>
                                      </p:cBhvr>
                                    </p:animEffect>
                                    <p:set>
                                      <p:cBhvr>
                                        <p:cTn id="143" dur="1" fill="hold">
                                          <p:stCondLst>
                                            <p:cond delay="499"/>
                                          </p:stCondLst>
                                        </p:cTn>
                                        <p:tgtEl>
                                          <p:spTgt spid="16428"/>
                                        </p:tgtEl>
                                        <p:attrNameLst>
                                          <p:attrName>style.visibility</p:attrName>
                                        </p:attrNameLst>
                                      </p:cBhvr>
                                      <p:to>
                                        <p:strVal val="hidden"/>
                                      </p:to>
                                    </p:set>
                                  </p:childTnLst>
                                </p:cTn>
                              </p:par>
                            </p:childTnLst>
                          </p:cTn>
                        </p:par>
                        <p:par>
                          <p:cTn id="144" fill="hold" nodeType="afterGroup">
                            <p:stCondLst>
                              <p:cond delay="56070"/>
                            </p:stCondLst>
                            <p:childTnLst>
                              <p:par>
                                <p:cTn id="145" presetID="10" presetClass="entr" presetSubtype="0" fill="hold" nodeType="afterEffect">
                                  <p:stCondLst>
                                    <p:cond delay="0"/>
                                  </p:stCondLst>
                                  <p:childTnLst>
                                    <p:set>
                                      <p:cBhvr>
                                        <p:cTn id="146" dur="1" fill="hold">
                                          <p:stCondLst>
                                            <p:cond delay="0"/>
                                          </p:stCondLst>
                                        </p:cTn>
                                        <p:tgtEl>
                                          <p:spTgt spid="7178"/>
                                        </p:tgtEl>
                                        <p:attrNameLst>
                                          <p:attrName>style.visibility</p:attrName>
                                        </p:attrNameLst>
                                      </p:cBhvr>
                                      <p:to>
                                        <p:strVal val="visible"/>
                                      </p:to>
                                    </p:set>
                                    <p:animEffect transition="in" filter="fade">
                                      <p:cBhvr>
                                        <p:cTn id="147" dur="2000"/>
                                        <p:tgtEl>
                                          <p:spTgt spid="7178"/>
                                        </p:tgtEl>
                                      </p:cBhvr>
                                    </p:animEffect>
                                  </p:childTnLst>
                                </p:cTn>
                              </p:par>
                            </p:childTnLst>
                          </p:cTn>
                        </p:par>
                        <p:par>
                          <p:cTn id="148" fill="hold" nodeType="afterGroup">
                            <p:stCondLst>
                              <p:cond delay="58070"/>
                            </p:stCondLst>
                            <p:childTnLst>
                              <p:par>
                                <p:cTn id="149" presetID="10" presetClass="entr" presetSubtype="0" fill="hold" grpId="0" nodeType="afterEffect">
                                  <p:stCondLst>
                                    <p:cond delay="2000"/>
                                  </p:stCondLst>
                                  <p:childTnLst>
                                    <p:set>
                                      <p:cBhvr>
                                        <p:cTn id="150" dur="1" fill="hold">
                                          <p:stCondLst>
                                            <p:cond delay="0"/>
                                          </p:stCondLst>
                                        </p:cTn>
                                        <p:tgtEl>
                                          <p:spTgt spid="16430"/>
                                        </p:tgtEl>
                                        <p:attrNameLst>
                                          <p:attrName>style.visibility</p:attrName>
                                        </p:attrNameLst>
                                      </p:cBhvr>
                                      <p:to>
                                        <p:strVal val="visible"/>
                                      </p:to>
                                    </p:set>
                                    <p:animEffect transition="in" filter="fade">
                                      <p:cBhvr>
                                        <p:cTn id="151" dur="2000"/>
                                        <p:tgtEl>
                                          <p:spTgt spid="16430"/>
                                        </p:tgtEl>
                                      </p:cBhvr>
                                    </p:animEffect>
                                  </p:childTnLst>
                                </p:cTn>
                              </p:par>
                            </p:childTnLst>
                          </p:cTn>
                        </p:par>
                        <p:par>
                          <p:cTn id="152" fill="hold" nodeType="afterGroup">
                            <p:stCondLst>
                              <p:cond delay="62070"/>
                            </p:stCondLst>
                            <p:childTnLst>
                              <p:par>
                                <p:cTn id="153" presetID="10" presetClass="exit" presetSubtype="0" fill="hold" grpId="1" nodeType="afterEffect">
                                  <p:stCondLst>
                                    <p:cond delay="5000"/>
                                  </p:stCondLst>
                                  <p:childTnLst>
                                    <p:animEffect transition="out" filter="fade">
                                      <p:cBhvr>
                                        <p:cTn id="154" dur="5000"/>
                                        <p:tgtEl>
                                          <p:spTgt spid="16430"/>
                                        </p:tgtEl>
                                      </p:cBhvr>
                                    </p:animEffect>
                                    <p:set>
                                      <p:cBhvr>
                                        <p:cTn id="155" dur="1" fill="hold">
                                          <p:stCondLst>
                                            <p:cond delay="4999"/>
                                          </p:stCondLst>
                                        </p:cTn>
                                        <p:tgtEl>
                                          <p:spTgt spid="16430"/>
                                        </p:tgtEl>
                                        <p:attrNameLst>
                                          <p:attrName>style.visibility</p:attrName>
                                        </p:attrNameLst>
                                      </p:cBhvr>
                                      <p:to>
                                        <p:strVal val="hidden"/>
                                      </p:to>
                                    </p:set>
                                  </p:childTnLst>
                                </p:cTn>
                              </p:par>
                            </p:childTnLst>
                          </p:cTn>
                        </p:par>
                        <p:par>
                          <p:cTn id="156" fill="hold" nodeType="afterGroup">
                            <p:stCondLst>
                              <p:cond delay="72070"/>
                            </p:stCondLst>
                            <p:childTnLst>
                              <p:par>
                                <p:cTn id="157" presetID="10" presetClass="exit" presetSubtype="0" fill="hold" nodeType="afterEffect">
                                  <p:stCondLst>
                                    <p:cond delay="0"/>
                                  </p:stCondLst>
                                  <p:childTnLst>
                                    <p:animEffect transition="out" filter="fade">
                                      <p:cBhvr>
                                        <p:cTn id="158" dur="500"/>
                                        <p:tgtEl>
                                          <p:spTgt spid="7178"/>
                                        </p:tgtEl>
                                      </p:cBhvr>
                                    </p:animEffect>
                                    <p:set>
                                      <p:cBhvr>
                                        <p:cTn id="159" dur="1" fill="hold">
                                          <p:stCondLst>
                                            <p:cond delay="499"/>
                                          </p:stCondLst>
                                        </p:cTn>
                                        <p:tgtEl>
                                          <p:spTgt spid="7178"/>
                                        </p:tgtEl>
                                        <p:attrNameLst>
                                          <p:attrName>style.visibility</p:attrName>
                                        </p:attrNameLst>
                                      </p:cBhvr>
                                      <p:to>
                                        <p:strVal val="hidden"/>
                                      </p:to>
                                    </p:set>
                                  </p:childTnLst>
                                </p:cTn>
                              </p:par>
                              <p:par>
                                <p:cTn id="160" presetID="10" presetClass="entr" presetSubtype="0" fill="hold" nodeType="withEffect">
                                  <p:stCondLst>
                                    <p:cond delay="2000"/>
                                  </p:stCondLst>
                                  <p:childTnLst>
                                    <p:set>
                                      <p:cBhvr>
                                        <p:cTn id="161" dur="1" fill="hold">
                                          <p:stCondLst>
                                            <p:cond delay="0"/>
                                          </p:stCondLst>
                                        </p:cTn>
                                        <p:tgtEl>
                                          <p:spTgt spid="16431"/>
                                        </p:tgtEl>
                                        <p:attrNameLst>
                                          <p:attrName>style.visibility</p:attrName>
                                        </p:attrNameLst>
                                      </p:cBhvr>
                                      <p:to>
                                        <p:strVal val="visible"/>
                                      </p:to>
                                    </p:set>
                                    <p:animEffect transition="in" filter="fade">
                                      <p:cBhvr>
                                        <p:cTn id="162" dur="1000"/>
                                        <p:tgtEl>
                                          <p:spTgt spid="16431"/>
                                        </p:tgtEl>
                                      </p:cBhvr>
                                    </p:animEffect>
                                  </p:childTnLst>
                                </p:cTn>
                              </p:par>
                            </p:childTnLst>
                          </p:cTn>
                        </p:par>
                        <p:par>
                          <p:cTn id="163" fill="hold" nodeType="afterGroup">
                            <p:stCondLst>
                              <p:cond delay="75070"/>
                            </p:stCondLst>
                            <p:childTnLst>
                              <p:par>
                                <p:cTn id="164" presetID="10" presetClass="entr" presetSubtype="0" fill="hold" nodeType="afterEffect">
                                  <p:stCondLst>
                                    <p:cond delay="0"/>
                                  </p:stCondLst>
                                  <p:childTnLst>
                                    <p:set>
                                      <p:cBhvr>
                                        <p:cTn id="165" dur="1" fill="hold">
                                          <p:stCondLst>
                                            <p:cond delay="0"/>
                                          </p:stCondLst>
                                        </p:cTn>
                                        <p:tgtEl>
                                          <p:spTgt spid="16432"/>
                                        </p:tgtEl>
                                        <p:attrNameLst>
                                          <p:attrName>style.visibility</p:attrName>
                                        </p:attrNameLst>
                                      </p:cBhvr>
                                      <p:to>
                                        <p:strVal val="visible"/>
                                      </p:to>
                                    </p:set>
                                    <p:animEffect transition="in" filter="fade">
                                      <p:cBhvr>
                                        <p:cTn id="166" dur="500"/>
                                        <p:tgtEl>
                                          <p:spTgt spid="16432"/>
                                        </p:tgtEl>
                                      </p:cBhvr>
                                    </p:animEffect>
                                  </p:childTnLst>
                                </p:cTn>
                              </p:par>
                            </p:childTnLst>
                          </p:cTn>
                        </p:par>
                        <p:par>
                          <p:cTn id="167" fill="hold" nodeType="afterGroup">
                            <p:stCondLst>
                              <p:cond delay="75570"/>
                            </p:stCondLst>
                            <p:childTnLst>
                              <p:par>
                                <p:cTn id="168" presetID="2" presetClass="entr" presetSubtype="1" fill="hold" grpId="0" nodeType="afterEffect">
                                  <p:stCondLst>
                                    <p:cond delay="2000"/>
                                  </p:stCondLst>
                                  <p:childTnLst>
                                    <p:set>
                                      <p:cBhvr>
                                        <p:cTn id="169" dur="1" fill="hold">
                                          <p:stCondLst>
                                            <p:cond delay="0"/>
                                          </p:stCondLst>
                                        </p:cTn>
                                        <p:tgtEl>
                                          <p:spTgt spid="16433"/>
                                        </p:tgtEl>
                                        <p:attrNameLst>
                                          <p:attrName>style.visibility</p:attrName>
                                        </p:attrNameLst>
                                      </p:cBhvr>
                                      <p:to>
                                        <p:strVal val="visible"/>
                                      </p:to>
                                    </p:set>
                                    <p:anim calcmode="lin" valueType="num">
                                      <p:cBhvr additive="base">
                                        <p:cTn id="170" dur="500" fill="hold"/>
                                        <p:tgtEl>
                                          <p:spTgt spid="16433"/>
                                        </p:tgtEl>
                                        <p:attrNameLst>
                                          <p:attrName>ppt_x</p:attrName>
                                        </p:attrNameLst>
                                      </p:cBhvr>
                                      <p:tavLst>
                                        <p:tav tm="0">
                                          <p:val>
                                            <p:strVal val="#ppt_x"/>
                                          </p:val>
                                        </p:tav>
                                        <p:tav tm="100000">
                                          <p:val>
                                            <p:strVal val="#ppt_x"/>
                                          </p:val>
                                        </p:tav>
                                      </p:tavLst>
                                    </p:anim>
                                    <p:anim calcmode="lin" valueType="num">
                                      <p:cBhvr additive="base">
                                        <p:cTn id="171" dur="500" fill="hold"/>
                                        <p:tgtEl>
                                          <p:spTgt spid="16433"/>
                                        </p:tgtEl>
                                        <p:attrNameLst>
                                          <p:attrName>ppt_y</p:attrName>
                                        </p:attrNameLst>
                                      </p:cBhvr>
                                      <p:tavLst>
                                        <p:tav tm="0">
                                          <p:val>
                                            <p:strVal val="0-#ppt_h/2"/>
                                          </p:val>
                                        </p:tav>
                                        <p:tav tm="100000">
                                          <p:val>
                                            <p:strVal val="#ppt_y"/>
                                          </p:val>
                                        </p:tav>
                                      </p:tavLst>
                                    </p:anim>
                                  </p:childTnLst>
                                </p:cTn>
                              </p:par>
                            </p:childTnLst>
                          </p:cTn>
                        </p:par>
                        <p:par>
                          <p:cTn id="172" fill="hold" nodeType="afterGroup">
                            <p:stCondLst>
                              <p:cond delay="78070"/>
                            </p:stCondLst>
                            <p:childTnLst>
                              <p:par>
                                <p:cTn id="173" presetID="10" presetClass="entr" presetSubtype="0" fill="hold" nodeType="afterEffect">
                                  <p:stCondLst>
                                    <p:cond delay="2000"/>
                                  </p:stCondLst>
                                  <p:childTnLst>
                                    <p:set>
                                      <p:cBhvr>
                                        <p:cTn id="174" dur="1" fill="hold">
                                          <p:stCondLst>
                                            <p:cond delay="0"/>
                                          </p:stCondLst>
                                        </p:cTn>
                                        <p:tgtEl>
                                          <p:spTgt spid="16434"/>
                                        </p:tgtEl>
                                        <p:attrNameLst>
                                          <p:attrName>style.visibility</p:attrName>
                                        </p:attrNameLst>
                                      </p:cBhvr>
                                      <p:to>
                                        <p:strVal val="visible"/>
                                      </p:to>
                                    </p:set>
                                    <p:animEffect transition="in" filter="fade">
                                      <p:cBhvr>
                                        <p:cTn id="175" dur="3000"/>
                                        <p:tgtEl>
                                          <p:spTgt spid="16434"/>
                                        </p:tgtEl>
                                      </p:cBhvr>
                                    </p:animEffect>
                                  </p:childTnLst>
                                </p:cTn>
                              </p:par>
                            </p:childTnLst>
                          </p:cTn>
                        </p:par>
                        <p:par>
                          <p:cTn id="176" fill="hold" nodeType="afterGroup">
                            <p:stCondLst>
                              <p:cond delay="83070"/>
                            </p:stCondLst>
                            <p:childTnLst>
                              <p:par>
                                <p:cTn id="177" presetID="10" presetClass="exit" presetSubtype="0" fill="hold" nodeType="afterEffect">
                                  <p:stCondLst>
                                    <p:cond delay="3000"/>
                                  </p:stCondLst>
                                  <p:childTnLst>
                                    <p:animEffect transition="out" filter="fade">
                                      <p:cBhvr>
                                        <p:cTn id="178" dur="1000"/>
                                        <p:tgtEl>
                                          <p:spTgt spid="16432"/>
                                        </p:tgtEl>
                                      </p:cBhvr>
                                    </p:animEffect>
                                    <p:set>
                                      <p:cBhvr>
                                        <p:cTn id="179" dur="1" fill="hold">
                                          <p:stCondLst>
                                            <p:cond delay="999"/>
                                          </p:stCondLst>
                                        </p:cTn>
                                        <p:tgtEl>
                                          <p:spTgt spid="16432"/>
                                        </p:tgtEl>
                                        <p:attrNameLst>
                                          <p:attrName>style.visibility</p:attrName>
                                        </p:attrNameLst>
                                      </p:cBhvr>
                                      <p:to>
                                        <p:strVal val="hidden"/>
                                      </p:to>
                                    </p:set>
                                  </p:childTnLst>
                                </p:cTn>
                              </p:par>
                            </p:childTnLst>
                          </p:cTn>
                        </p:par>
                        <p:par>
                          <p:cTn id="180" fill="hold" nodeType="afterGroup">
                            <p:stCondLst>
                              <p:cond delay="87070"/>
                            </p:stCondLst>
                            <p:childTnLst>
                              <p:par>
                                <p:cTn id="181" presetID="10" presetClass="exit" presetSubtype="0" fill="hold" nodeType="afterEffect">
                                  <p:stCondLst>
                                    <p:cond delay="4000"/>
                                  </p:stCondLst>
                                  <p:childTnLst>
                                    <p:animEffect transition="out" filter="fade">
                                      <p:cBhvr>
                                        <p:cTn id="182" dur="2000"/>
                                        <p:tgtEl>
                                          <p:spTgt spid="16431"/>
                                        </p:tgtEl>
                                      </p:cBhvr>
                                    </p:animEffect>
                                    <p:set>
                                      <p:cBhvr>
                                        <p:cTn id="183" dur="1" fill="hold">
                                          <p:stCondLst>
                                            <p:cond delay="1999"/>
                                          </p:stCondLst>
                                        </p:cTn>
                                        <p:tgtEl>
                                          <p:spTgt spid="16431"/>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2000"/>
                                        <p:tgtEl>
                                          <p:spTgt spid="16434"/>
                                        </p:tgtEl>
                                      </p:cBhvr>
                                    </p:animEffect>
                                    <p:set>
                                      <p:cBhvr>
                                        <p:cTn id="186" dur="1" fill="hold">
                                          <p:stCondLst>
                                            <p:cond delay="1999"/>
                                          </p:stCondLst>
                                        </p:cTn>
                                        <p:tgtEl>
                                          <p:spTgt spid="1643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2000"/>
                                        <p:tgtEl>
                                          <p:spTgt spid="16433"/>
                                        </p:tgtEl>
                                      </p:cBhvr>
                                    </p:animEffect>
                                    <p:set>
                                      <p:cBhvr>
                                        <p:cTn id="189" dur="1" fill="hold">
                                          <p:stCondLst>
                                            <p:cond delay="1999"/>
                                          </p:stCondLst>
                                        </p:cTn>
                                        <p:tgtEl>
                                          <p:spTgt spid="16433"/>
                                        </p:tgtEl>
                                        <p:attrNameLst>
                                          <p:attrName>style.visibility</p:attrName>
                                        </p:attrNameLst>
                                      </p:cBhvr>
                                      <p:to>
                                        <p:strVal val="hidden"/>
                                      </p:to>
                                    </p:set>
                                  </p:childTnLst>
                                </p:cTn>
                              </p:par>
                            </p:childTnLst>
                          </p:cTn>
                        </p:par>
                        <p:par>
                          <p:cTn id="190" fill="hold" nodeType="afterGroup">
                            <p:stCondLst>
                              <p:cond delay="93070"/>
                            </p:stCondLst>
                            <p:childTnLst>
                              <p:par>
                                <p:cTn id="191" presetID="10" presetClass="entr" presetSubtype="0" fill="hold" nodeType="afterEffect">
                                  <p:stCondLst>
                                    <p:cond delay="1000"/>
                                  </p:stCondLst>
                                  <p:childTnLst>
                                    <p:set>
                                      <p:cBhvr>
                                        <p:cTn id="192" dur="1" fill="hold">
                                          <p:stCondLst>
                                            <p:cond delay="0"/>
                                          </p:stCondLst>
                                        </p:cTn>
                                        <p:tgtEl>
                                          <p:spTgt spid="16437"/>
                                        </p:tgtEl>
                                        <p:attrNameLst>
                                          <p:attrName>style.visibility</p:attrName>
                                        </p:attrNameLst>
                                      </p:cBhvr>
                                      <p:to>
                                        <p:strVal val="visible"/>
                                      </p:to>
                                    </p:set>
                                    <p:animEffect transition="in" filter="fade">
                                      <p:cBhvr>
                                        <p:cTn id="193" dur="2000"/>
                                        <p:tgtEl>
                                          <p:spTgt spid="16437"/>
                                        </p:tgtEl>
                                      </p:cBhvr>
                                    </p:animEffect>
                                  </p:childTnLst>
                                </p:cTn>
                              </p:par>
                              <p:par>
                                <p:cTn id="194" presetID="10" presetClass="entr" presetSubtype="0" fill="hold" nodeType="withEffect">
                                  <p:stCondLst>
                                    <p:cond delay="0"/>
                                  </p:stCondLst>
                                  <p:childTnLst>
                                    <p:set>
                                      <p:cBhvr>
                                        <p:cTn id="195" dur="1" fill="hold">
                                          <p:stCondLst>
                                            <p:cond delay="0"/>
                                          </p:stCondLst>
                                        </p:cTn>
                                        <p:tgtEl>
                                          <p:spTgt spid="16435"/>
                                        </p:tgtEl>
                                        <p:attrNameLst>
                                          <p:attrName>style.visibility</p:attrName>
                                        </p:attrNameLst>
                                      </p:cBhvr>
                                      <p:to>
                                        <p:strVal val="visible"/>
                                      </p:to>
                                    </p:set>
                                    <p:animEffect transition="in" filter="fade">
                                      <p:cBhvr>
                                        <p:cTn id="196" dur="2000"/>
                                        <p:tgtEl>
                                          <p:spTgt spid="16435"/>
                                        </p:tgtEl>
                                      </p:cBhvr>
                                    </p:animEffect>
                                  </p:childTnLst>
                                </p:cTn>
                              </p:par>
                            </p:childTnLst>
                          </p:cTn>
                        </p:par>
                        <p:par>
                          <p:cTn id="197" fill="hold" nodeType="afterGroup">
                            <p:stCondLst>
                              <p:cond delay="96070"/>
                            </p:stCondLst>
                            <p:childTnLst>
                              <p:par>
                                <p:cTn id="198" presetID="63" presetClass="path" presetSubtype="0" accel="50000" decel="50000" fill="hold" nodeType="afterEffect">
                                  <p:stCondLst>
                                    <p:cond delay="0"/>
                                  </p:stCondLst>
                                  <p:childTnLst>
                                    <p:animMotion origin="layout" path="M 4.72222E-6 0.0088 L 0.24166 -0.04675 " pathEditMode="relative" rAng="0" ptsTypes="AA">
                                      <p:cBhvr>
                                        <p:cTn id="199" dur="2000" fill="hold"/>
                                        <p:tgtEl>
                                          <p:spTgt spid="16437"/>
                                        </p:tgtEl>
                                        <p:attrNameLst>
                                          <p:attrName>ppt_x</p:attrName>
                                          <p:attrName>ppt_y</p:attrName>
                                        </p:attrNameLst>
                                      </p:cBhvr>
                                      <p:rCtr x="12083" y="-2778"/>
                                    </p:animMotion>
                                  </p:childTnLst>
                                </p:cTn>
                              </p:par>
                            </p:childTnLst>
                          </p:cTn>
                        </p:par>
                        <p:par>
                          <p:cTn id="200" fill="hold" nodeType="afterGroup">
                            <p:stCondLst>
                              <p:cond delay="98070"/>
                            </p:stCondLst>
                            <p:childTnLst>
                              <p:par>
                                <p:cTn id="201" presetID="10" presetClass="entr" presetSubtype="0" fill="hold" nodeType="afterEffect">
                                  <p:stCondLst>
                                    <p:cond delay="0"/>
                                  </p:stCondLst>
                                  <p:childTnLst>
                                    <p:set>
                                      <p:cBhvr>
                                        <p:cTn id="202" dur="1" fill="hold">
                                          <p:stCondLst>
                                            <p:cond delay="0"/>
                                          </p:stCondLst>
                                        </p:cTn>
                                        <p:tgtEl>
                                          <p:spTgt spid="16436"/>
                                        </p:tgtEl>
                                        <p:attrNameLst>
                                          <p:attrName>style.visibility</p:attrName>
                                        </p:attrNameLst>
                                      </p:cBhvr>
                                      <p:to>
                                        <p:strVal val="visible"/>
                                      </p:to>
                                    </p:set>
                                    <p:animEffect transition="in" filter="fade">
                                      <p:cBhvr>
                                        <p:cTn id="203" dur="1000"/>
                                        <p:tgtEl>
                                          <p:spTgt spid="16436"/>
                                        </p:tgtEl>
                                      </p:cBhvr>
                                    </p:animEffect>
                                  </p:childTnLst>
                                </p:cTn>
                              </p:par>
                            </p:childTnLst>
                          </p:cTn>
                        </p:par>
                        <p:par>
                          <p:cTn id="204" fill="hold" nodeType="afterGroup">
                            <p:stCondLst>
                              <p:cond delay="99070"/>
                            </p:stCondLst>
                            <p:childTnLst>
                              <p:par>
                                <p:cTn id="205" presetID="23" presetClass="entr" presetSubtype="16" fill="hold" grpId="0" nodeType="afterEffect">
                                  <p:stCondLst>
                                    <p:cond delay="2000"/>
                                  </p:stCondLst>
                                  <p:childTnLst>
                                    <p:set>
                                      <p:cBhvr>
                                        <p:cTn id="206" dur="1" fill="hold">
                                          <p:stCondLst>
                                            <p:cond delay="0"/>
                                          </p:stCondLst>
                                        </p:cTn>
                                        <p:tgtEl>
                                          <p:spTgt spid="16438"/>
                                        </p:tgtEl>
                                        <p:attrNameLst>
                                          <p:attrName>style.visibility</p:attrName>
                                        </p:attrNameLst>
                                      </p:cBhvr>
                                      <p:to>
                                        <p:strVal val="visible"/>
                                      </p:to>
                                    </p:set>
                                    <p:anim calcmode="lin" valueType="num">
                                      <p:cBhvr>
                                        <p:cTn id="207" dur="1000" fill="hold"/>
                                        <p:tgtEl>
                                          <p:spTgt spid="16438"/>
                                        </p:tgtEl>
                                        <p:attrNameLst>
                                          <p:attrName>ppt_w</p:attrName>
                                        </p:attrNameLst>
                                      </p:cBhvr>
                                      <p:tavLst>
                                        <p:tav tm="0">
                                          <p:val>
                                            <p:fltVal val="0"/>
                                          </p:val>
                                        </p:tav>
                                        <p:tav tm="100000">
                                          <p:val>
                                            <p:strVal val="#ppt_w"/>
                                          </p:val>
                                        </p:tav>
                                      </p:tavLst>
                                    </p:anim>
                                    <p:anim calcmode="lin" valueType="num">
                                      <p:cBhvr>
                                        <p:cTn id="208" dur="1000" fill="hold"/>
                                        <p:tgtEl>
                                          <p:spTgt spid="16438"/>
                                        </p:tgtEl>
                                        <p:attrNameLst>
                                          <p:attrName>ppt_h</p:attrName>
                                        </p:attrNameLst>
                                      </p:cBhvr>
                                      <p:tavLst>
                                        <p:tav tm="0">
                                          <p:val>
                                            <p:fltVal val="0"/>
                                          </p:val>
                                        </p:tav>
                                        <p:tav tm="100000">
                                          <p:val>
                                            <p:strVal val="#ppt_h"/>
                                          </p:val>
                                        </p:tav>
                                      </p:tavLst>
                                    </p:anim>
                                  </p:childTnLst>
                                </p:cTn>
                              </p:par>
                            </p:childTnLst>
                          </p:cTn>
                        </p:par>
                        <p:par>
                          <p:cTn id="209" fill="hold" nodeType="afterGroup">
                            <p:stCondLst>
                              <p:cond delay="102070"/>
                            </p:stCondLst>
                            <p:childTnLst>
                              <p:par>
                                <p:cTn id="210" presetID="10" presetClass="exit" presetSubtype="0" fill="hold" grpId="1" nodeType="afterEffect">
                                  <p:stCondLst>
                                    <p:cond delay="4000"/>
                                  </p:stCondLst>
                                  <p:childTnLst>
                                    <p:animEffect transition="out" filter="fade">
                                      <p:cBhvr>
                                        <p:cTn id="211" dur="2000"/>
                                        <p:tgtEl>
                                          <p:spTgt spid="16438"/>
                                        </p:tgtEl>
                                      </p:cBhvr>
                                    </p:animEffect>
                                    <p:set>
                                      <p:cBhvr>
                                        <p:cTn id="212" dur="1" fill="hold">
                                          <p:stCondLst>
                                            <p:cond delay="1999"/>
                                          </p:stCondLst>
                                        </p:cTn>
                                        <p:tgtEl>
                                          <p:spTgt spid="16438"/>
                                        </p:tgtEl>
                                        <p:attrNameLst>
                                          <p:attrName>style.visibility</p:attrName>
                                        </p:attrNameLst>
                                      </p:cBhvr>
                                      <p:to>
                                        <p:strVal val="hidden"/>
                                      </p:to>
                                    </p:set>
                                  </p:childTnLst>
                                </p:cTn>
                              </p:par>
                            </p:childTnLst>
                          </p:cTn>
                        </p:par>
                        <p:par>
                          <p:cTn id="213" fill="hold" nodeType="afterGroup">
                            <p:stCondLst>
                              <p:cond delay="108070"/>
                            </p:stCondLst>
                            <p:childTnLst>
                              <p:par>
                                <p:cTn id="214" presetID="56" presetClass="entr" presetSubtype="0" fill="hold" grpId="0" nodeType="afterEffect">
                                  <p:stCondLst>
                                    <p:cond delay="0"/>
                                  </p:stCondLst>
                                  <p:iterate type="lt">
                                    <p:tmPct val="10000"/>
                                  </p:iterate>
                                  <p:childTnLst>
                                    <p:set>
                                      <p:cBhvr>
                                        <p:cTn id="215" dur="1" fill="hold">
                                          <p:stCondLst>
                                            <p:cond delay="0"/>
                                          </p:stCondLst>
                                        </p:cTn>
                                        <p:tgtEl>
                                          <p:spTgt spid="16439"/>
                                        </p:tgtEl>
                                        <p:attrNameLst>
                                          <p:attrName>style.visibility</p:attrName>
                                        </p:attrNameLst>
                                      </p:cBhvr>
                                      <p:to>
                                        <p:strVal val="visible"/>
                                      </p:to>
                                    </p:set>
                                    <p:anim by="(-#ppt_w*2)" calcmode="lin" valueType="num">
                                      <p:cBhvr rctx="PPT">
                                        <p:cTn id="216" dur="250" autoRev="1" fill="hold">
                                          <p:stCondLst>
                                            <p:cond delay="0"/>
                                          </p:stCondLst>
                                        </p:cTn>
                                        <p:tgtEl>
                                          <p:spTgt spid="16439"/>
                                        </p:tgtEl>
                                        <p:attrNameLst>
                                          <p:attrName>ppt_w</p:attrName>
                                        </p:attrNameLst>
                                      </p:cBhvr>
                                    </p:anim>
                                    <p:anim by="(#ppt_w*0.50)" calcmode="lin" valueType="num">
                                      <p:cBhvr>
                                        <p:cTn id="217" dur="250" decel="50000" autoRev="1" fill="hold">
                                          <p:stCondLst>
                                            <p:cond delay="0"/>
                                          </p:stCondLst>
                                        </p:cTn>
                                        <p:tgtEl>
                                          <p:spTgt spid="16439"/>
                                        </p:tgtEl>
                                        <p:attrNameLst>
                                          <p:attrName>ppt_x</p:attrName>
                                        </p:attrNameLst>
                                      </p:cBhvr>
                                    </p:anim>
                                    <p:anim from="(-#ppt_h/2)" to="(#ppt_y)" calcmode="lin" valueType="num">
                                      <p:cBhvr>
                                        <p:cTn id="218" dur="500" fill="hold">
                                          <p:stCondLst>
                                            <p:cond delay="0"/>
                                          </p:stCondLst>
                                        </p:cTn>
                                        <p:tgtEl>
                                          <p:spTgt spid="16439"/>
                                        </p:tgtEl>
                                        <p:attrNameLst>
                                          <p:attrName>ppt_y</p:attrName>
                                        </p:attrNameLst>
                                      </p:cBhvr>
                                    </p:anim>
                                    <p:animRot by="21600000">
                                      <p:cBhvr>
                                        <p:cTn id="219" dur="500" fill="hold">
                                          <p:stCondLst>
                                            <p:cond delay="0"/>
                                          </p:stCondLst>
                                        </p:cTn>
                                        <p:tgtEl>
                                          <p:spTgt spid="164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0" fill="hold" display="0">
                  <p:stCondLst>
                    <p:cond delay="indefinite"/>
                  </p:stCondLst>
                  <p:endCondLst>
                    <p:cond evt="onStopAudio" delay="0">
                      <p:tgtEl>
                        <p:sldTgt/>
                      </p:tgtEl>
                    </p:cond>
                  </p:endCondLst>
                </p:cTn>
                <p:tgtEl>
                  <p:spTgt spid="8"/>
                </p:tgtEl>
              </p:cMediaNode>
            </p:audio>
          </p:childTnLst>
        </p:cTn>
      </p:par>
    </p:tnLst>
    <p:bldLst>
      <p:bldP spid="16421" grpId="0" animBg="1"/>
      <p:bldP spid="16423" grpId="0" animBg="1"/>
      <p:bldP spid="16423" grpId="1" animBg="1"/>
      <p:bldP spid="16416" grpId="0" animBg="1"/>
      <p:bldP spid="16416" grpId="1" animBg="1"/>
      <p:bldP spid="16422" grpId="0" animBg="1"/>
      <p:bldP spid="16422" grpId="1" animBg="1"/>
      <p:bldP spid="16430" grpId="0" animBg="1"/>
      <p:bldP spid="16430" grpId="1" animBg="1"/>
      <p:bldP spid="16433" grpId="0" animBg="1"/>
      <p:bldP spid="16433" grpId="1" animBg="1"/>
      <p:bldP spid="16438" grpId="0" animBg="1"/>
      <p:bldP spid="16438" grpId="1" animBg="1"/>
      <p:bldP spid="164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descr="ôncncopy"/>
          <p:cNvPicPr>
            <a:picLocks noChangeAspect="1" noChangeArrowheads="1"/>
          </p:cNvPicPr>
          <p:nvPr/>
        </p:nvPicPr>
        <p:blipFill>
          <a:blip r:embed="rId2">
            <a:clrChange>
              <a:clrFrom>
                <a:srgbClr val="F3F8F2"/>
              </a:clrFrom>
              <a:clrTo>
                <a:srgbClr val="F3F8F2">
                  <a:alpha val="0"/>
                </a:srgbClr>
              </a:clrTo>
            </a:clrChange>
            <a:lum bright="-6000" contrast="18000"/>
            <a:extLst>
              <a:ext uri="{28A0092B-C50C-407E-A947-70E740481C1C}">
                <a14:useLocalDpi xmlns:a14="http://schemas.microsoft.com/office/drawing/2010/main" val="0"/>
              </a:ext>
            </a:extLst>
          </a:blip>
          <a:srcRect/>
          <a:stretch>
            <a:fillRect/>
          </a:stretch>
        </p:blipFill>
        <p:spPr bwMode="auto">
          <a:xfrm>
            <a:off x="5715001" y="1657350"/>
            <a:ext cx="224631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15"/>
          <p:cNvSpPr txBox="1">
            <a:spLocks noChangeArrowheads="1"/>
          </p:cNvSpPr>
          <p:nvPr/>
        </p:nvSpPr>
        <p:spPr bwMode="auto">
          <a:xfrm>
            <a:off x="1295400" y="2343150"/>
            <a:ext cx="3886200" cy="1323439"/>
          </a:xfrm>
          <a:prstGeom prst="rect">
            <a:avLst/>
          </a:prstGeom>
          <a:solidFill>
            <a:srgbClr val="FFFF00"/>
          </a:solidFill>
          <a:ln w="9525">
            <a:solidFill>
              <a:srgbClr val="0000FF"/>
            </a:solidFill>
            <a:miter lim="800000"/>
            <a:headEnd/>
            <a:tailEnd/>
          </a:ln>
          <a:effectLst/>
        </p:spPr>
        <p:txBody>
          <a:bodyPr>
            <a:spAutoFit/>
          </a:bodyPr>
          <a:lstStyle/>
          <a:p>
            <a:pPr>
              <a:spcBef>
                <a:spcPct val="50000"/>
              </a:spcBef>
              <a:defRPr/>
            </a:pPr>
            <a:r>
              <a:rPr lang="en-US" sz="3200" b="1">
                <a:solidFill>
                  <a:srgbClr val="FF0000"/>
                </a:solidFill>
                <a:effectLst>
                  <a:outerShdw blurRad="38100" dist="38100" dir="2700000" algn="tl">
                    <a:srgbClr val="000000"/>
                  </a:outerShdw>
                </a:effectLst>
              </a:rPr>
              <a:t>Thế nào là một ngày</a:t>
            </a:r>
          </a:p>
          <a:p>
            <a:pPr algn="ctr">
              <a:spcBef>
                <a:spcPct val="50000"/>
              </a:spcBef>
              <a:defRPr/>
            </a:pPr>
            <a:r>
              <a:rPr lang="en-US" sz="3200" b="1">
                <a:solidFill>
                  <a:srgbClr val="FF0000"/>
                </a:solidFill>
                <a:effectLst>
                  <a:outerShdw blurRad="38100" dist="38100" dir="2700000" algn="tl">
                    <a:srgbClr val="000000"/>
                  </a:outerShdw>
                </a:effectLst>
              </a:rPr>
              <a:t> hoài phí.</a:t>
            </a:r>
          </a:p>
        </p:txBody>
      </p:sp>
    </p:spTree>
  </p:cSld>
  <p:clrMapOvr>
    <a:masterClrMapping/>
  </p:clrMapOvr>
  <p:transition spd="slow" advTm="2465">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2000"/>
                                  </p:stCondLst>
                                  <p:iterate type="lt">
                                    <p:tmPct val="10000"/>
                                  </p:iterate>
                                  <p:childTnLst>
                                    <p:set>
                                      <p:cBhvr>
                                        <p:cTn id="6" dur="1" fill="hold">
                                          <p:stCondLst>
                                            <p:cond delay="0"/>
                                          </p:stCondLst>
                                        </p:cTn>
                                        <p:tgtEl>
                                          <p:spTgt spid="18447"/>
                                        </p:tgtEl>
                                        <p:attrNameLst>
                                          <p:attrName>style.visibility</p:attrName>
                                        </p:attrNameLst>
                                      </p:cBhvr>
                                      <p:to>
                                        <p:strVal val="visible"/>
                                      </p:to>
                                    </p:set>
                                    <p:anim by="(-#ppt_w*2)" calcmode="lin" valueType="num">
                                      <p:cBhvr rctx="PPT">
                                        <p:cTn id="7" dur="500" autoRev="1" fill="hold">
                                          <p:stCondLst>
                                            <p:cond delay="0"/>
                                          </p:stCondLst>
                                        </p:cTn>
                                        <p:tgtEl>
                                          <p:spTgt spid="18447"/>
                                        </p:tgtEl>
                                        <p:attrNameLst>
                                          <p:attrName>ppt_w</p:attrName>
                                        </p:attrNameLst>
                                      </p:cBhvr>
                                    </p:anim>
                                    <p:anim by="(#ppt_w*0.50)" calcmode="lin" valueType="num">
                                      <p:cBhvr>
                                        <p:cTn id="8" dur="500" decel="50000" autoRev="1" fill="hold">
                                          <p:stCondLst>
                                            <p:cond delay="0"/>
                                          </p:stCondLst>
                                        </p:cTn>
                                        <p:tgtEl>
                                          <p:spTgt spid="18447"/>
                                        </p:tgtEl>
                                        <p:attrNameLst>
                                          <p:attrName>ppt_x</p:attrName>
                                        </p:attrNameLst>
                                      </p:cBhvr>
                                    </p:anim>
                                    <p:anim from="(-#ppt_h/2)" to="(#ppt_y)" calcmode="lin" valueType="num">
                                      <p:cBhvr>
                                        <p:cTn id="9" dur="1000" fill="hold">
                                          <p:stCondLst>
                                            <p:cond delay="0"/>
                                          </p:stCondLst>
                                        </p:cTn>
                                        <p:tgtEl>
                                          <p:spTgt spid="18447"/>
                                        </p:tgtEl>
                                        <p:attrNameLst>
                                          <p:attrName>ppt_y</p:attrName>
                                        </p:attrNameLst>
                                      </p:cBhvr>
                                    </p:anim>
                                    <p:animRot by="21600000">
                                      <p:cBhvr>
                                        <p:cTn id="10" dur="1000" fill="hold">
                                          <p:stCondLst>
                                            <p:cond delay="0"/>
                                          </p:stCondLst>
                                        </p:cTn>
                                        <p:tgtEl>
                                          <p:spTgt spid="184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0.4|0.5|5.4|1"/>
</p:tagLst>
</file>

<file path=ppt/tags/tag3.xml><?xml version="1.0" encoding="utf-8"?>
<p:tagLst xmlns:a="http://schemas.openxmlformats.org/drawingml/2006/main" xmlns:r="http://schemas.openxmlformats.org/officeDocument/2006/relationships" xmlns:p="http://schemas.openxmlformats.org/presentationml/2006/main">
  <p:tag name="TIMING" val="|19.5|1|0.6|5.6|0"/>
</p:tagLst>
</file>

<file path=ppt/tags/tag4.xml><?xml version="1.0" encoding="utf-8"?>
<p:tagLst xmlns:a="http://schemas.openxmlformats.org/drawingml/2006/main" xmlns:r="http://schemas.openxmlformats.org/officeDocument/2006/relationships" xmlns:p="http://schemas.openxmlformats.org/presentationml/2006/main">
  <p:tag name="TIMING" val="|0.9|0.6|4.1|6.8|0|6.2"/>
</p:tagLst>
</file>

<file path=ppt/tags/tag5.xml><?xml version="1.0" encoding="utf-8"?>
<p:tagLst xmlns:a="http://schemas.openxmlformats.org/drawingml/2006/main" xmlns:r="http://schemas.openxmlformats.org/officeDocument/2006/relationships" xmlns:p="http://schemas.openxmlformats.org/presentationml/2006/main">
  <p:tag name="TIMING" val="|0.6|46.2"/>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TotalTime>
  <Words>1346</Words>
  <Application>Microsoft Office PowerPoint</Application>
  <PresentationFormat>On-screen Show (16:9)</PresentationFormat>
  <Paragraphs>110</Paragraphs>
  <Slides>38</Slides>
  <Notes>4</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.VnTime</vt:lpstr>
      <vt:lpstr>Arial</vt:lpstr>
      <vt:lpstr>Calibri</vt:lpstr>
      <vt:lpstr>Times New Roman</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62</cp:revision>
  <dcterms:created xsi:type="dcterms:W3CDTF">2010-12-03T03:21:55Z</dcterms:created>
  <dcterms:modified xsi:type="dcterms:W3CDTF">2021-12-19T12:34:35Z</dcterms:modified>
</cp:coreProperties>
</file>