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722" r:id="rId4"/>
  </p:sldMasterIdLst>
  <p:notesMasterIdLst>
    <p:notesMasterId r:id="rId16"/>
  </p:notesMasterIdLst>
  <p:sldIdLst>
    <p:sldId id="448" r:id="rId5"/>
    <p:sldId id="291" r:id="rId6"/>
    <p:sldId id="288" r:id="rId7"/>
    <p:sldId id="286" r:id="rId8"/>
    <p:sldId id="260" r:id="rId9"/>
    <p:sldId id="261" r:id="rId10"/>
    <p:sldId id="263" r:id="rId11"/>
    <p:sldId id="449" r:id="rId12"/>
    <p:sldId id="450" r:id="rId13"/>
    <p:sldId id="451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33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33AB0-431B-40C2-BB7A-A6307D932CA9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43C21-650F-401B-B228-3417976B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7409">
            <a:extLst>
              <a:ext uri="{FF2B5EF4-FFF2-40B4-BE49-F238E27FC236}">
                <a16:creationId xmlns:a16="http://schemas.microsoft.com/office/drawing/2014/main" id="{1005C707-D5EC-44FF-A871-0618AB064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文本占位符 17410">
            <a:extLst>
              <a:ext uri="{FF2B5EF4-FFF2-40B4-BE49-F238E27FC236}">
                <a16:creationId xmlns:a16="http://schemas.microsoft.com/office/drawing/2014/main" id="{B6816BA4-3DA9-4FE6-8EE1-B2719D49B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灯片编号占位符 1">
            <a:extLst>
              <a:ext uri="{FF2B5EF4-FFF2-40B4-BE49-F238E27FC236}">
                <a16:creationId xmlns:a16="http://schemas.microsoft.com/office/drawing/2014/main" id="{63764E27-60EA-44FF-A14E-298E5EA6A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11724-1D88-498E-9C4F-74823993C12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8862-4E36-4BB8-AFC4-2E04ADFDC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66C32-C9DE-4912-8F27-BC4CC8A5C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CB045-C9E9-49CD-8D26-57C0CCB2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4C45-BF4C-47E8-BB7B-68171F72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C467-C56B-4A24-ADB1-5C1A4F1A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F3B0-BDA7-4699-A449-E2D8A2BB8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7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F3D1-3880-45E0-86A1-93AAF7CE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D5BA3-5D1D-4A91-9B1A-1D48C865C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5695-C092-4568-93DB-1B57A12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53E09-5E27-4697-804D-6EC1C22A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5075-1C43-4034-B62B-97001EBB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EEA4-396B-49A3-9D98-1F550C9D1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0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F6342-99E3-48DE-BBCB-94B214220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E5C34-7AE2-4E52-8566-87FBBEDC2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72F3-DD04-4E01-AD66-0BDDC61D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8D206-76E4-43F0-9DA6-B7ED4EC9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3F7D5-113B-44D8-BB7B-599A9AC9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C385-818F-4806-9634-866085088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13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BC544-E9D4-4A2E-ADE7-54D675CE6D5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231DE-B973-4ABE-9421-629D72D5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901D-413F-4D8C-A58F-B964A84A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E4243-7853-4523-B980-6BB37323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D648EA5-E1DC-4BDB-8772-3474F128F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42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8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0217-03E5-4D11-93FD-7366227B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3848-A6C7-4D27-BFD7-E2E3C793F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4A4BC-23F1-42CD-8CA3-C67A2501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F3B5-3FBB-4F8E-A7B5-46D09DD0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018B9-A60E-4066-BB23-8B8627DB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CFA6-2A2F-4D91-BFC6-4811D32DC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45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1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5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51" indent="0" algn="ctr">
              <a:buNone/>
              <a:defRPr sz="1499"/>
            </a:lvl2pPr>
            <a:lvl3pPr marL="685904" indent="0" algn="ctr">
              <a:buNone/>
              <a:defRPr sz="1349"/>
            </a:lvl3pPr>
            <a:lvl4pPr marL="1028856" indent="0" algn="ctr">
              <a:buNone/>
              <a:defRPr sz="1199"/>
            </a:lvl4pPr>
            <a:lvl5pPr marL="1371460" indent="0" algn="ctr">
              <a:buNone/>
              <a:defRPr sz="1199"/>
            </a:lvl5pPr>
            <a:lvl6pPr marL="1714413" indent="0" algn="ctr">
              <a:buNone/>
              <a:defRPr sz="1199"/>
            </a:lvl6pPr>
            <a:lvl7pPr marL="2057365" indent="0" algn="ctr">
              <a:buNone/>
              <a:defRPr sz="1199"/>
            </a:lvl7pPr>
            <a:lvl8pPr marL="2400316" indent="0" algn="ctr">
              <a:buNone/>
              <a:defRPr sz="1199"/>
            </a:lvl8pPr>
            <a:lvl9pPr marL="2743269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7646416"/>
      </p:ext>
    </p:extLst>
  </p:cSld>
  <p:clrMapOvr>
    <a:masterClrMapping/>
  </p:clrMapOvr>
  <p:transition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7967874"/>
      </p:ext>
    </p:extLst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7" y="1709797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7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51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04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13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36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54715066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0" y="1825687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050297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9" y="1778498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51" indent="0">
              <a:buNone/>
              <a:defRPr sz="1801"/>
            </a:lvl2pPr>
            <a:lvl3pPr marL="685904" indent="0">
              <a:buNone/>
              <a:defRPr sz="1499"/>
            </a:lvl3pPr>
            <a:lvl4pPr marL="1028856" indent="0">
              <a:buNone/>
              <a:defRPr sz="1349"/>
            </a:lvl4pPr>
            <a:lvl5pPr marL="1371460" indent="0">
              <a:buNone/>
              <a:defRPr sz="1349"/>
            </a:lvl5pPr>
            <a:lvl6pPr marL="1714413" indent="0">
              <a:buNone/>
              <a:defRPr sz="1349"/>
            </a:lvl6pPr>
            <a:lvl7pPr marL="2057365" indent="0">
              <a:buNone/>
              <a:defRPr sz="1349"/>
            </a:lvl7pPr>
            <a:lvl8pPr marL="2400316" indent="0">
              <a:buNone/>
              <a:defRPr sz="1349"/>
            </a:lvl8pPr>
            <a:lvl9pPr marL="2743269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9" y="2665468"/>
            <a:ext cx="4873665" cy="352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8" y="1778498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51" indent="0">
              <a:buNone/>
              <a:defRPr sz="1801"/>
            </a:lvl2pPr>
            <a:lvl3pPr marL="685904" indent="0">
              <a:buNone/>
              <a:defRPr sz="1499"/>
            </a:lvl3pPr>
            <a:lvl4pPr marL="1028856" indent="0">
              <a:buNone/>
              <a:defRPr sz="1349"/>
            </a:lvl4pPr>
            <a:lvl5pPr marL="1371460" indent="0">
              <a:buNone/>
              <a:defRPr sz="1349"/>
            </a:lvl5pPr>
            <a:lvl6pPr marL="1714413" indent="0">
              <a:buNone/>
              <a:defRPr sz="1349"/>
            </a:lvl6pPr>
            <a:lvl7pPr marL="2057365" indent="0">
              <a:buNone/>
              <a:defRPr sz="1349"/>
            </a:lvl7pPr>
            <a:lvl8pPr marL="2400316" indent="0">
              <a:buNone/>
              <a:defRPr sz="1349"/>
            </a:lvl8pPr>
            <a:lvl9pPr marL="2743269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8" y="2665468"/>
            <a:ext cx="4897668" cy="352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7877121"/>
      </p:ext>
    </p:extLst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4968395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DD0C-036D-43AF-B817-99B53E4C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0A5DF-EF03-42DB-9661-DFF8AB39F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1E789-F6DF-4982-8373-0EEEBF8C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11C1-F954-4798-8BE3-B7EC0456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B925-BD8F-4C73-BEA8-F9484B7F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0D75-CCDE-43A1-9E47-7B7545ACF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81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053171"/>
      </p:ext>
    </p:extLst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0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51" indent="0">
              <a:buNone/>
              <a:defRPr sz="1049"/>
            </a:lvl2pPr>
            <a:lvl3pPr marL="685904" indent="0">
              <a:buNone/>
              <a:defRPr sz="899"/>
            </a:lvl3pPr>
            <a:lvl4pPr marL="1028856" indent="0">
              <a:buNone/>
              <a:defRPr sz="749"/>
            </a:lvl4pPr>
            <a:lvl5pPr marL="1371460" indent="0">
              <a:buNone/>
              <a:defRPr sz="749"/>
            </a:lvl5pPr>
            <a:lvl6pPr marL="1714413" indent="0">
              <a:buNone/>
              <a:defRPr sz="749"/>
            </a:lvl6pPr>
            <a:lvl7pPr marL="2057365" indent="0">
              <a:buNone/>
              <a:defRPr sz="749"/>
            </a:lvl7pPr>
            <a:lvl8pPr marL="2400316" indent="0">
              <a:buNone/>
              <a:defRPr sz="749"/>
            </a:lvl8pPr>
            <a:lvl9pPr marL="2743269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4082083"/>
      </p:ext>
    </p:extLst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51" indent="0">
              <a:buNone/>
              <a:defRPr sz="2101"/>
            </a:lvl2pPr>
            <a:lvl3pPr marL="685904" indent="0">
              <a:buNone/>
              <a:defRPr sz="1801"/>
            </a:lvl3pPr>
            <a:lvl4pPr marL="1028856" indent="0">
              <a:buNone/>
              <a:defRPr sz="1499"/>
            </a:lvl4pPr>
            <a:lvl5pPr marL="1371460" indent="0">
              <a:buNone/>
              <a:defRPr sz="1499"/>
            </a:lvl5pPr>
            <a:lvl6pPr marL="1714413" indent="0">
              <a:buNone/>
              <a:defRPr sz="1499"/>
            </a:lvl6pPr>
            <a:lvl7pPr marL="2057365" indent="0">
              <a:buNone/>
              <a:defRPr sz="1499"/>
            </a:lvl7pPr>
            <a:lvl8pPr marL="2400316" indent="0">
              <a:buNone/>
              <a:defRPr sz="1499"/>
            </a:lvl8pPr>
            <a:lvl9pPr marL="2743269" indent="0">
              <a:buNone/>
              <a:defRPr sz="1499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0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51" indent="0">
              <a:buNone/>
              <a:defRPr sz="1349"/>
            </a:lvl2pPr>
            <a:lvl3pPr marL="685904" indent="0">
              <a:buNone/>
              <a:defRPr sz="1199"/>
            </a:lvl3pPr>
            <a:lvl4pPr marL="1028856" indent="0">
              <a:buNone/>
              <a:defRPr sz="1049"/>
            </a:lvl4pPr>
            <a:lvl5pPr marL="1371460" indent="0">
              <a:buNone/>
              <a:defRPr sz="1049"/>
            </a:lvl5pPr>
            <a:lvl6pPr marL="1714413" indent="0">
              <a:buNone/>
              <a:defRPr sz="1049"/>
            </a:lvl6pPr>
            <a:lvl7pPr marL="2057365" indent="0">
              <a:buNone/>
              <a:defRPr sz="1049"/>
            </a:lvl7pPr>
            <a:lvl8pPr marL="2400316" indent="0">
              <a:buNone/>
              <a:defRPr sz="1049"/>
            </a:lvl8pPr>
            <a:lvl9pPr marL="2743269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91843548"/>
      </p:ext>
    </p:extLst>
  </p:cSld>
  <p:clrMapOvr>
    <a:masterClrMapping/>
  </p:clrMapOvr>
  <p:transition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896846"/>
      </p:ext>
    </p:extLst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9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0565334"/>
      </p:ext>
    </p:extLst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0" y="1825688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0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9679143"/>
      </p:ext>
    </p:extLst>
  </p:cSld>
  <p:clrMapOvr>
    <a:masterClrMapping/>
  </p:clrMapOvr>
  <p:transition advClick="0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8084-B7F4-4CDB-B418-471DC2FB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86AC-5A5B-48B2-AB1C-C36A3EE39744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CF185-667C-45CF-8477-A1158341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769F4-9C8F-4B95-857B-2FA4D78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E7F6-BEEF-4256-B1FC-ACA8717DC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38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3A45-735E-4D8B-9F28-6C7FDC1C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2984-B8E3-4F02-9C65-C3960CB2B324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B28F2-FE83-4F11-BFA9-C1D4C19E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72E5-0572-4606-A9BF-2C9DCF6A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A36A-2B59-4372-9AE6-36B7857F5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250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B2224-86C6-4D15-A915-7CCDC54B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7BBA-1323-4103-AF86-85B6687EE2A5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F0700-9559-48F2-BEDE-665F9BDE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F0EE-F723-4127-BE6F-6899E261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3B37-2724-43FA-A79C-1AE119BFC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34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BC4A6-E54C-4D68-A274-C5A6DA68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7848-BFB6-4365-8624-2CF279EC732F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9DD7A-22E2-4742-9253-253D1674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F28B-6968-454A-B442-892CBE5C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3D28-D5A6-449D-8184-54FDC5375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2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1595-3ACF-482E-A78A-C0DE5404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3731-CE90-49A1-A0A4-927DE10A9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A7081-3F1F-4776-92C7-F5251CE03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92644-7CFB-433D-89BC-0268D957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E1BA0-CC19-4C24-9E43-DB9AD21A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8DEE6-25EC-4C11-86D4-1DB9A30A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F5A81-26A8-48AD-BC05-125DB0711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12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65F6C2-09F0-42D4-8F1C-CB3D6C7D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AB60-703D-41A1-A048-79A846924CF7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185A59-76EA-4031-B525-191601FB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0B68ED-4A31-4F1A-97BF-F3568241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BA6B-A512-46A9-966F-004102846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1BC6D7-6971-4127-8E15-C83AE02E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EF00-4056-4F5F-AC01-B5ECCBE4B74B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47B5E6-F9C4-4C04-95CE-51012BF0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C2CB68-A8B5-4A86-BF0D-33FEE30E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3D7F-AED2-4F47-B71E-E6104326A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ADF72D-AA21-45AF-9D18-CA3F7704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5195-54E5-4820-B20D-4B6C5F45B6D9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2E3BF8-B1EB-48E6-A70A-82F77AD0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C5C2B9-44D4-4875-828B-1A783B3A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3203-2FF8-499A-A0DC-CBE346322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25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1369D4-FBB3-48F9-9864-FE37DE2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F40E-89CB-490F-AF1F-E311B546FCF3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ED2-AF8A-4F9D-A45E-5535E3B5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419BBD-73ED-44DD-8D1D-BC65A6BB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E2BA-16AA-4E4D-B303-D53242732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049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E7D711-CFA2-4884-A427-C060F3A3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90C7-1760-4EEE-93B2-883A37BF3D79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3F379E-4C73-485C-A06A-3E9D79E9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9A2482-0A7A-4941-8452-58B8CE08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89BE-B54B-4159-B371-DA9FC64CB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62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97AA74-C7AC-4321-B444-3B5A5494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000F-7A08-4B40-BF00-53B34A576BEB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C03DD8-97C0-4232-86A7-79A0CF49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F9B51-78BA-4637-B81D-DD8777B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7AC3-868D-4090-B4D1-F702C2A8F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21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F8D5F-C7F5-4963-BA41-EF7CA643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8467-6546-45B7-8583-ECA869709698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5EDA8-7187-477C-AFBD-2B5231DF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63F0-49B8-4D8B-8C06-5E85F8DF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7C4F-09D6-4755-81F0-105291B98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64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7FF1-6961-48A3-97BF-2E6B3BC3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4B69-7B19-46F3-B15D-A48A08E3DFAB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B0BA5-6199-415C-8D16-BC53E61F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06DE6-365C-40C7-9023-92B359B9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E9E2-263D-4240-BE47-E9EBB015A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021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06EA05-4398-4A2B-925C-ECC03D4F7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402033-D847-4261-9A2B-67DE292C5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760495-1239-4D12-9BA6-CDAEF5F5E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C157A-B48C-4232-A021-D65845E4F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42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C0FE-5DAB-4725-8B81-2A121893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31D4A-76E8-49D5-AF28-D7F4E8A3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7CC8F-D406-408B-ADB0-9FD444179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F23DF-3AE4-424F-AA83-868FF64A5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E5648-A0F9-4770-899F-F2377A83F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4E1EE-513C-4B11-B220-B616CA31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FCA37D-FD4C-4605-85C9-73485CCE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03B31-484D-4651-AE56-71CDE63C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F7C42-AD67-4CD6-8880-4E032D337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3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EB8C-213D-4B05-9913-54BF6883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B8F24-B587-48FB-A788-7A144D01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052D9-4D94-4BE6-AAD3-7768A81E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5474B-3DD6-46CB-8C7F-786B6331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81A6-D7A2-4124-A968-0CB49BDE4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6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20554-DC53-4A48-B89F-45D788D1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60FF7-6AB1-40E5-9B45-6289548D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56393-DDC9-43F0-AFD9-BEB2C1C9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445D-C49C-4377-A601-2F14FC978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1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2349-AD38-4EFF-B4EF-A767B06B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F3E2-C6E8-4E51-95D1-D16FDB5C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61B5B-A4D3-43FC-83AC-164FF8EC8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E9602-414D-4F2E-A01D-0DE4D0DD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2014B-2957-40B2-8231-4D243989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3D679-D5AE-44C7-81EC-03CA1845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BA91-692E-4E62-BE44-0BCB521FE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0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2851-8463-4EFF-BFA0-2D2D76A4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D85DE-229D-4B07-8D2F-06E60DF99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6A8F9-855E-458E-B107-B95BC73A5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D55AE-455A-45E4-A3AF-A61BF3C2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FFFC1-075E-4022-8695-E883B204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F0049-ED28-4D81-B662-3B4D6137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AB5A-4FDD-445A-A642-9F1544EF9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3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D1D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0BEBAE-3FDF-480B-B2D3-C2449D023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9434B0-B256-4FCB-96E0-DE2C9F313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BA19D9-1B0B-4205-95E7-1CB3CFCD8B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41C302-0828-453B-BFDC-43B55F1570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641C0A-12E6-433D-AED1-9EB40BF26A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456F523-0118-4353-81FF-000B7D71F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>
            <a:extLst>
              <a:ext uri="{FF2B5EF4-FFF2-40B4-BE49-F238E27FC236}">
                <a16:creationId xmlns:a16="http://schemas.microsoft.com/office/drawing/2014/main" id="{F6BAA3B5-1116-4FE9-9714-03C53A5DEB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45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advClick="0" advTm="0">
    <p:random/>
  </p:transition>
  <p:hf sldNum="0" hdr="0"/>
  <p:txStyles>
    <p:titleStyle>
      <a:lvl1pPr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17563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4800" indent="-304800" algn="l" defTabSz="817563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575" lvl="1" indent="-255588" algn="l" defTabSz="817563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763" lvl="2" indent="-203200" algn="l" defTabSz="817563" rtl="0" fontAlgn="base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lvl="3" indent="-204788" algn="l" defTabSz="817563" rtl="0" fontAlgn="base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8325" lvl="4" indent="-203200" algn="l" defTabSz="817563" rtl="0" fontAlgn="base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370423" lvl="5" indent="-124584" algn="l" defTabSz="81775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590" lvl="6" indent="-124584" algn="l" defTabSz="81775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759" lvl="7" indent="-124584" algn="l" defTabSz="81775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26" lvl="8" indent="-124584" algn="l" defTabSz="81775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68" lvl="1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36" lvl="2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04" lvl="3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71" lvl="4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40" lvl="5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07" lvl="6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175" lvl="7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42" lvl="8" indent="0" algn="l" defTabSz="498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79B9DF-5330-4506-A71C-84EB224DA3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8F678DD-1900-4A75-8274-2592F24B1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4F82D-F956-44B7-BB62-A631B0856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C6EE4F-55B7-4864-B16C-D89245CEE71A}" type="datetime1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ADD5-DB80-4C7D-A5CF-0FFE5ED71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46E1-D97C-4C07-B825-6D11FD8BD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CBD58B-4D86-4C5E-AB65-3F2E8463D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8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084" descr="封面">
            <a:extLst>
              <a:ext uri="{FF2B5EF4-FFF2-40B4-BE49-F238E27FC236}">
                <a16:creationId xmlns:a16="http://schemas.microsoft.com/office/drawing/2014/main" id="{757397CB-F5D6-4330-9433-6B169542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:a16="http://schemas.microsoft.com/office/drawing/2014/main" id="{D8F05236-5C23-4867-834C-4E7C0C02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381000"/>
            <a:ext cx="8707437" cy="86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文本框 2054">
            <a:extLst>
              <a:ext uri="{FF2B5EF4-FFF2-40B4-BE49-F238E27FC236}">
                <a16:creationId xmlns:a16="http://schemas.microsoft.com/office/drawing/2014/main" id="{4A56FFF9-A7C3-48A4-8D77-788C7207CC21}"/>
              </a:ext>
            </a:extLst>
          </p:cNvPr>
          <p:cNvSpPr txBox="1"/>
          <p:nvPr/>
        </p:nvSpPr>
        <p:spPr>
          <a:xfrm>
            <a:off x="5659438" y="5140325"/>
            <a:ext cx="4800600" cy="84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8177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96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2" charset="-122"/>
              <a:ea typeface="SimHei" panose="02010609060101010101" pitchFamily="2" charset="-122"/>
              <a:cs typeface="+mn-cs"/>
            </a:endParaRPr>
          </a:p>
          <a:p>
            <a:pPr marL="0" marR="0" lvl="0" indent="0" algn="l" defTabSz="8177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6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2" charset="-122"/>
              <a:ea typeface="SimHei" panose="02010609060101010101" pitchFamily="2" charset="-122"/>
              <a:cs typeface="+mn-cs"/>
            </a:endParaRPr>
          </a:p>
        </p:txBody>
      </p:sp>
      <p:sp>
        <p:nvSpPr>
          <p:cNvPr id="2056" name="文本框 2055">
            <a:extLst>
              <a:ext uri="{FF2B5EF4-FFF2-40B4-BE49-F238E27FC236}">
                <a16:creationId xmlns:a16="http://schemas.microsoft.com/office/drawing/2014/main" id="{8FC3D83B-5D2D-40FE-83E0-1D127C374E74}"/>
              </a:ext>
            </a:extLst>
          </p:cNvPr>
          <p:cNvSpPr txBox="1"/>
          <p:nvPr/>
        </p:nvSpPr>
        <p:spPr>
          <a:xfrm>
            <a:off x="2392363" y="3497263"/>
            <a:ext cx="7391400" cy="2306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8177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MỪNG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TRỰC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TUYẾN</a:t>
            </a:r>
            <a:endParaRPr kumimoji="0" lang="en-US" altLang="zh-CN" sz="4796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>
            <a:extLst>
              <a:ext uri="{FF2B5EF4-FFF2-40B4-BE49-F238E27FC236}">
                <a16:creationId xmlns:a16="http://schemas.microsoft.com/office/drawing/2014/main" id="{25F8FE93-61AF-4DE3-A739-C22AD952D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112838"/>
            <a:ext cx="1682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:a16="http://schemas.microsoft.com/office/drawing/2014/main" id="{D7926A9F-2ED9-4C8C-B77F-FD0B6C0E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074738"/>
            <a:ext cx="18843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727C5B18-5570-40BB-BE7A-9E032ACE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C914D6-B513-4DBB-923B-57A78B6C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963" y="628535"/>
            <a:ext cx="9568069" cy="143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340" tIns="71670" rIns="143340" bIns="7167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513" indent="166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5375" indent="3333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46238" indent="5000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5513" indent="666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8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kumimoji="0" lang="en-US" altLang="vi-VN" sz="2800" b="1" i="0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vi-VN" sz="28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8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kumimoji="0" lang="en-US" altLang="vi-VN" sz="2800" b="1" i="0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2800" b="1" i="0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69B61-9DED-48CA-8590-9778A2ED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3611"/>
            <a:ext cx="11841163" cy="35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340" tIns="71670" rIns="143340" bIns="7167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513" indent="166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5375" indent="3333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46238" indent="5000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5513" indent="666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altLang="vi-VN" sz="28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 x 12 = 360 (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x 6 = 210 (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360 + 210 = 570 (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      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570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D762FFA-77C3-4651-8588-F629AA85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4700"/>
            </a:br>
            <a:endParaRPr lang="en-US" altLang="en-US" sz="4700"/>
          </a:p>
        </p:txBody>
      </p:sp>
      <p:pic>
        <p:nvPicPr>
          <p:cNvPr id="24579" name="Picture 3" descr="HINH NEN">
            <a:extLst>
              <a:ext uri="{FF2B5EF4-FFF2-40B4-BE49-F238E27FC236}">
                <a16:creationId xmlns:a16="http://schemas.microsoft.com/office/drawing/2014/main" id="{E25FE371-D4E6-4BB6-98F0-A2897918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7">
            <a:extLst>
              <a:ext uri="{FF2B5EF4-FFF2-40B4-BE49-F238E27FC236}">
                <a16:creationId xmlns:a16="http://schemas.microsoft.com/office/drawing/2014/main" id="{95BE2EB8-3153-4F8F-AAC1-E5DF7082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743200"/>
            <a:ext cx="9956800" cy="20574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lIns="108849" tIns="54425" rIns="108849" bIns="54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9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trước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theo.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9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WordArt 8" descr="Paper bag">
            <a:extLst>
              <a:ext uri="{FF2B5EF4-FFF2-40B4-BE49-F238E27FC236}">
                <a16:creationId xmlns:a16="http://schemas.microsoft.com/office/drawing/2014/main" id="{D70AAEAF-2537-480D-AAD7-0D28008F1F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066800"/>
            <a:ext cx="6400800" cy="12858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0" y="59239"/>
            <a:ext cx="1222615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1A00-60DF-40AD-92DD-EB9E2CEFF9FB}"/>
              </a:ext>
            </a:extLst>
          </p:cNvPr>
          <p:cNvSpPr/>
          <p:nvPr/>
        </p:nvSpPr>
        <p:spPr>
          <a:xfrm>
            <a:off x="5099223" y="1282483"/>
            <a:ext cx="2630399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6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DB21B-2E19-4874-8C49-53BC1C1EFDA6}"/>
              </a:ext>
            </a:extLst>
          </p:cNvPr>
          <p:cNvSpPr/>
          <p:nvPr/>
        </p:nvSpPr>
        <p:spPr>
          <a:xfrm>
            <a:off x="2223467" y="2328923"/>
            <a:ext cx="838191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6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LUYỆN</a:t>
            </a:r>
            <a:r>
              <a:rPr kumimoji="0" lang="en-US" sz="6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TẬP </a:t>
            </a:r>
            <a:r>
              <a:rPr kumimoji="0" lang="en-US" sz="48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(tr.69)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A8B22E3B-0D03-465E-96A5-274B7C43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2973" y="1599866"/>
            <a:ext cx="9146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Thực hiện được nhân với số có hai chữ số.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Vận dụng được vào giải bài toán có phép nhân với số có hai chữ số.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6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154B54D6-80BC-4C8E-AC2F-E6F8178A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B659390C-97B7-4045-93AC-8A5F240E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087" y="2226366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21F49F8-CA02-48C3-AA8F-921E9DA4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768" y="1076857"/>
            <a:ext cx="108240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17 x 86            b) 428 x 39          c) 2057 x 23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88F2B3AA-A36D-4E06-A89D-553B47B7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87" y="4017919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</a:p>
        </p:txBody>
      </p:sp>
      <p:grpSp>
        <p:nvGrpSpPr>
          <p:cNvPr id="7" name="Group 45">
            <a:extLst>
              <a:ext uri="{FF2B5EF4-FFF2-40B4-BE49-F238E27FC236}">
                <a16:creationId xmlns:a16="http://schemas.microsoft.com/office/drawing/2014/main" id="{EAAC80F0-DDD4-4847-A904-525EADFA083E}"/>
              </a:ext>
            </a:extLst>
          </p:cNvPr>
          <p:cNvGrpSpPr>
            <a:grpSpLocks/>
          </p:cNvGrpSpPr>
          <p:nvPr/>
        </p:nvGrpSpPr>
        <p:grpSpPr bwMode="auto">
          <a:xfrm>
            <a:off x="1901687" y="2874919"/>
            <a:ext cx="1079500" cy="2043113"/>
            <a:chOff x="760" y="2352"/>
            <a:chExt cx="680" cy="1287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92CA4CBC-0921-4138-9BA1-0C6B5378A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35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1B822D5F-8E30-490A-A2CE-9A27BE02C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59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86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5F65E5D7-4544-4DF7-A848-9AB73EEB7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42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102</a:t>
              </a: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6874F3CA-1CBF-4AC0-B865-5B9A2C09C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36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7B1CC42E-84A5-44DF-89EC-4C6647007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88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23BF6748-8533-4668-8993-F9D34450D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3312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1462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6BE004F9-4769-4030-A9A6-96BC0259B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24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5" name="Text Box 19">
            <a:extLst>
              <a:ext uri="{FF2B5EF4-FFF2-40B4-BE49-F238E27FC236}">
                <a16:creationId xmlns:a16="http://schemas.microsoft.com/office/drawing/2014/main" id="{C91D78B0-5CA0-4D07-BD09-B7F3A86DE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487" y="3978966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1284</a:t>
            </a:r>
          </a:p>
        </p:txBody>
      </p:sp>
      <p:grpSp>
        <p:nvGrpSpPr>
          <p:cNvPr id="16" name="Group 46">
            <a:extLst>
              <a:ext uri="{FF2B5EF4-FFF2-40B4-BE49-F238E27FC236}">
                <a16:creationId xmlns:a16="http://schemas.microsoft.com/office/drawing/2014/main" id="{DD803258-1BCB-4BB0-B433-B51BF99A0B00}"/>
              </a:ext>
            </a:extLst>
          </p:cNvPr>
          <p:cNvGrpSpPr>
            <a:grpSpLocks/>
          </p:cNvGrpSpPr>
          <p:nvPr/>
        </p:nvGrpSpPr>
        <p:grpSpPr bwMode="auto">
          <a:xfrm>
            <a:off x="5241787" y="2835966"/>
            <a:ext cx="1206500" cy="2043113"/>
            <a:chOff x="2392" y="2304"/>
            <a:chExt cx="760" cy="1287"/>
          </a:xfrm>
        </p:grpSpPr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227C611C-21BF-432B-BB9D-17CED08CF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30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428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5E6D7DFC-1CDB-401D-8BDF-CCDAA57A6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54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39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023048BF-936B-40F5-BA9D-9121CA063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279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3852</a:t>
              </a: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8B118F21-6C03-4325-8813-F7395751C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" y="3312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1330CF77-F486-4F33-B3EA-A4B411886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" y="3264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16692</a:t>
              </a:r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D38539FF-C01E-494B-A0B1-43B26598B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" y="240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E4CB1BDC-0DF6-4A6F-B44B-34E426AE3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2832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 Box 30">
            <a:extLst>
              <a:ext uri="{FF2B5EF4-FFF2-40B4-BE49-F238E27FC236}">
                <a16:creationId xmlns:a16="http://schemas.microsoft.com/office/drawing/2014/main" id="{9144F09D-4731-4242-9850-8A3EF3D9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587" y="4017919"/>
            <a:ext cx="115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4114</a:t>
            </a:r>
          </a:p>
        </p:txBody>
      </p:sp>
      <p:grpSp>
        <p:nvGrpSpPr>
          <p:cNvPr id="25" name="Group 47">
            <a:extLst>
              <a:ext uri="{FF2B5EF4-FFF2-40B4-BE49-F238E27FC236}">
                <a16:creationId xmlns:a16="http://schemas.microsoft.com/office/drawing/2014/main" id="{A825002A-591B-4E34-BCBE-D8B15D5EE986}"/>
              </a:ext>
            </a:extLst>
          </p:cNvPr>
          <p:cNvGrpSpPr>
            <a:grpSpLocks/>
          </p:cNvGrpSpPr>
          <p:nvPr/>
        </p:nvGrpSpPr>
        <p:grpSpPr bwMode="auto">
          <a:xfrm>
            <a:off x="9102587" y="2874919"/>
            <a:ext cx="1384300" cy="2043113"/>
            <a:chOff x="4272" y="2352"/>
            <a:chExt cx="872" cy="1287"/>
          </a:xfrm>
        </p:grpSpPr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9328821E-FDB2-44D9-B205-6E4E9E4C4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4" y="259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id="{E091593A-3E18-4582-8F28-A450C5BBB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2842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6171</a:t>
              </a:r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06B881FB-04EB-4523-9DD3-757F5304C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0" y="2880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B51311D5-D7A5-4411-ADD6-4CB7D7DAB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312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47311</a:t>
              </a:r>
            </a:p>
          </p:txBody>
        </p: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3DF9C33D-C281-41F5-99F2-F55EE5A69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" y="24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" name="Text Box 35">
              <a:extLst>
                <a:ext uri="{FF2B5EF4-FFF2-40B4-BE49-F238E27FC236}">
                  <a16:creationId xmlns:a16="http://schemas.microsoft.com/office/drawing/2014/main" id="{8020329F-1966-42DB-940D-9C21AF0F9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" y="2352"/>
              <a:ext cx="6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2057</a:t>
              </a:r>
            </a:p>
          </p:txBody>
        </p:sp>
        <p:sp>
          <p:nvSpPr>
            <p:cNvPr id="32" name="Line 43">
              <a:extLst>
                <a:ext uri="{FF2B5EF4-FFF2-40B4-BE49-F238E27FC236}">
                  <a16:creationId xmlns:a16="http://schemas.microsoft.com/office/drawing/2014/main" id="{AFD3F9D5-CBA3-4743-A0D8-7F959F1C8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3351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WordArt 48">
            <a:extLst>
              <a:ext uri="{FF2B5EF4-FFF2-40B4-BE49-F238E27FC236}">
                <a16:creationId xmlns:a16="http://schemas.microsoft.com/office/drawing/2014/main" id="{DA02CEC5-9BF9-4014-8D0E-D168ECE90A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69687" y="5388665"/>
            <a:ext cx="2286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97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5" grpId="0" autoUpdateAnimBg="0"/>
      <p:bldP spid="24" grpId="0" autoUpdateAnimBg="0"/>
      <p:bldP spid="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769E5852-BCE5-4C36-8101-61676ECF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78712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5FA118-2D33-466F-B4A0-ECACD25E87C5}"/>
              </a:ext>
            </a:extLst>
          </p:cNvPr>
          <p:cNvSpPr txBox="1"/>
          <p:nvPr/>
        </p:nvSpPr>
        <p:spPr>
          <a:xfrm>
            <a:off x="3180546" y="4054321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99996-C56C-4FB5-8141-D58DA3E893A8}"/>
              </a:ext>
            </a:extLst>
          </p:cNvPr>
          <p:cNvSpPr txBox="1"/>
          <p:nvPr/>
        </p:nvSpPr>
        <p:spPr>
          <a:xfrm>
            <a:off x="4997227" y="4034863"/>
            <a:ext cx="128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8C469-9F8C-43EF-A67B-ABAB75569F64}"/>
              </a:ext>
            </a:extLst>
          </p:cNvPr>
          <p:cNvSpPr txBox="1"/>
          <p:nvPr/>
        </p:nvSpPr>
        <p:spPr>
          <a:xfrm>
            <a:off x="7018241" y="4022577"/>
            <a:ext cx="128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5C087-3789-4ED0-ADA2-1DD7E43B0B61}"/>
              </a:ext>
            </a:extLst>
          </p:cNvPr>
          <p:cNvSpPr txBox="1"/>
          <p:nvPr/>
        </p:nvSpPr>
        <p:spPr>
          <a:xfrm>
            <a:off x="9076099" y="4042312"/>
            <a:ext cx="150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17940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7D91EE40-E2E6-4B5D-B02C-FA6750A3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2700D3CD-59AD-4DAA-8280-7807A8BB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182" y="1480958"/>
            <a:ext cx="92036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5896" name="Group 56">
            <a:extLst>
              <a:ext uri="{FF2B5EF4-FFF2-40B4-BE49-F238E27FC236}">
                <a16:creationId xmlns:a16="http://schemas.microsoft.com/office/drawing/2014/main" id="{66B36E57-EF39-4C81-BFD8-71995D25C665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56866345"/>
              </p:ext>
            </p:extLst>
          </p:nvPr>
        </p:nvGraphicFramePr>
        <p:xfrm>
          <a:off x="1319103" y="3330674"/>
          <a:ext cx="9553794" cy="1371601"/>
        </p:xfrm>
        <a:graphic>
          <a:graphicData uri="http://schemas.openxmlformats.org/drawingml/2006/table">
            <a:tbl>
              <a:tblPr/>
              <a:tblGrid>
                <a:gridCol w="1509129">
                  <a:extLst>
                    <a:ext uri="{9D8B030D-6E8A-4147-A177-3AD203B41FA5}">
                      <a16:colId xmlns:a16="http://schemas.microsoft.com/office/drawing/2014/main" val="1856253318"/>
                    </a:ext>
                  </a:extLst>
                </a:gridCol>
                <a:gridCol w="1603158">
                  <a:extLst>
                    <a:ext uri="{9D8B030D-6E8A-4147-A177-3AD203B41FA5}">
                      <a16:colId xmlns:a16="http://schemas.microsoft.com/office/drawing/2014/main" val="2048832486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val="2566259545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val="4273661655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val="2575326384"/>
                    </a:ext>
                  </a:extLst>
                </a:gridCol>
              </a:tblGrid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710185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 x 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179517"/>
                  </a:ext>
                </a:extLst>
              </a:tr>
            </a:tbl>
          </a:graphicData>
        </a:graphic>
      </p:graphicFrame>
      <p:pic>
        <p:nvPicPr>
          <p:cNvPr id="35899" name="Picture 59" descr="Picture16">
            <a:extLst>
              <a:ext uri="{FF2B5EF4-FFF2-40B4-BE49-F238E27FC236}">
                <a16:creationId xmlns:a16="http://schemas.microsoft.com/office/drawing/2014/main" id="{29D42FC2-F065-4247-AA69-EDE196D614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01323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00" name="Picture 60" descr="Picture16">
            <a:extLst>
              <a:ext uri="{FF2B5EF4-FFF2-40B4-BE49-F238E27FC236}">
                <a16:creationId xmlns:a16="http://schemas.microsoft.com/office/drawing/2014/main" id="{670ACDC0-9121-4D90-8E01-39EC91ACB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01323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01" name="Text Box 61">
            <a:extLst>
              <a:ext uri="{FF2B5EF4-FFF2-40B4-BE49-F238E27FC236}">
                <a16:creationId xmlns:a16="http://schemas.microsoft.com/office/drawing/2014/main" id="{68A00BE7-5E12-4CDF-8762-CD574E2D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7239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35902" name="Text Box 62">
            <a:extLst>
              <a:ext uri="{FF2B5EF4-FFF2-40B4-BE49-F238E27FC236}">
                <a16:creationId xmlns:a16="http://schemas.microsoft.com/office/drawing/2014/main" id="{1A0BE489-DDB6-4B3B-A38C-8E2B3D1C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71628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2340</a:t>
            </a:r>
          </a:p>
        </p:txBody>
      </p:sp>
      <p:pic>
        <p:nvPicPr>
          <p:cNvPr id="13" name="Picture 60" descr="Picture16">
            <a:extLst>
              <a:ext uri="{FF2B5EF4-FFF2-40B4-BE49-F238E27FC236}">
                <a16:creationId xmlns:a16="http://schemas.microsoft.com/office/drawing/2014/main" id="{5675EF0B-AFCF-4ECA-B6B6-00105BD38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3" y="401323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0" descr="Picture16">
            <a:extLst>
              <a:ext uri="{FF2B5EF4-FFF2-40B4-BE49-F238E27FC236}">
                <a16:creationId xmlns:a16="http://schemas.microsoft.com/office/drawing/2014/main" id="{BF62AAFC-FAEF-4870-8735-B3B2172350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84" y="400284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A1A0725F-F72E-40B6-A12D-5D0A722A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D21C235D-861D-4A78-AAFB-3A1F7CA1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22742-1A1C-4D3D-9385-7D43817020AA}"/>
              </a:ext>
            </a:extLst>
          </p:cNvPr>
          <p:cNvSpPr txBox="1"/>
          <p:nvPr/>
        </p:nvSpPr>
        <p:spPr>
          <a:xfrm>
            <a:off x="1263392" y="721683"/>
            <a:ext cx="9665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Tim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EB602B-4C88-415E-B840-70895F64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696" y="2986998"/>
            <a:ext cx="849020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24 = 1 440 (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1 440 x 75 = 108 000 (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36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108 000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E7BADBF-3056-489E-A351-29A48109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40115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727C5B18-5570-40BB-BE7A-9E032ACE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1A91AABC-2043-46FE-B354-051BD024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691" y="1240109"/>
            <a:ext cx="920686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x 60 = 4 500 (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4 500 x 24 = 108 000 (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108 000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83C52985-D0ED-4B1B-85B2-4A5109F8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813" y="1567035"/>
            <a:ext cx="9816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727C5B18-5570-40BB-BE7A-9E032ACE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E0573830-35D5-4452-BFB6-456D08234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78" y="1326202"/>
            <a:ext cx="9793356" cy="211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340" tIns="71670" rIns="143340" bIns="7167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513" indent="166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5375" indent="3333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46238" indent="5000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5513" indent="666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kg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5200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kg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5500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1326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id="{727C5B18-5570-40BB-BE7A-9E032ACE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288" y="-2655288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C914D6-B513-4DBB-923B-57A78B6C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138" y="1137420"/>
            <a:ext cx="11841163" cy="408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340" tIns="71670" rIns="143340" bIns="7167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513" indent="166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5375" indent="3333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46238" indent="5000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5513" indent="666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vi-VN" sz="32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kg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5200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1kg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5200 x 13 = 67600  (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kg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5500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1kg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5500 x 18 = 99000 (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67600 + 99000 = 166600 (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      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166600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531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493</Words>
  <Application>Microsoft Office PowerPoint</Application>
  <PresentationFormat>Widescreen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SimHei</vt:lpstr>
      <vt:lpstr>宋体</vt:lpstr>
      <vt:lpstr>.VnTime</vt:lpstr>
      <vt:lpstr>Arial</vt:lpstr>
      <vt:lpstr>Calibri</vt:lpstr>
      <vt:lpstr>Times New Roman</vt:lpstr>
      <vt:lpstr>Default Design</vt:lpstr>
      <vt:lpstr>2_Office Theme</vt:lpstr>
      <vt:lpstr>1_默认设计模板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Tran Thi Huong</cp:lastModifiedBy>
  <cp:revision>18</cp:revision>
  <dcterms:created xsi:type="dcterms:W3CDTF">2021-07-23T13:35:15Z</dcterms:created>
  <dcterms:modified xsi:type="dcterms:W3CDTF">2021-11-21T02:22:38Z</dcterms:modified>
</cp:coreProperties>
</file>