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306" r:id="rId2"/>
    <p:sldId id="339" r:id="rId3"/>
    <p:sldId id="340" r:id="rId4"/>
    <p:sldId id="341" r:id="rId5"/>
    <p:sldId id="353" r:id="rId6"/>
    <p:sldId id="361" r:id="rId7"/>
    <p:sldId id="363" r:id="rId8"/>
    <p:sldId id="456" r:id="rId9"/>
    <p:sldId id="470" r:id="rId10"/>
    <p:sldId id="460" r:id="rId11"/>
    <p:sldId id="461" r:id="rId12"/>
    <p:sldId id="462" r:id="rId13"/>
    <p:sldId id="464" r:id="rId14"/>
    <p:sldId id="465" r:id="rId15"/>
    <p:sldId id="466" r:id="rId16"/>
    <p:sldId id="467" r:id="rId17"/>
    <p:sldId id="468" r:id="rId18"/>
    <p:sldId id="469" r:id="rId19"/>
    <p:sldId id="276" r:id="rId20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SimSun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SimSun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SimSun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SimSun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SimSun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SimSun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SimSun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SimSun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SimSun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hung nguyễn" initials="n" lastIdx="786497536" clrIdx="0"/>
  <p:cmAuthor id="2" name="Người dùng Không xác định1" initials="Người dùng Không xác định1" lastIdx="78649753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99"/>
    <a:srgbClr val="FF7C80"/>
    <a:srgbClr val="66FFFF"/>
    <a:srgbClr val="0000FF"/>
    <a:srgbClr val="D7FAD2"/>
    <a:srgbClr val="DBF5D7"/>
    <a:srgbClr val="FF3300"/>
    <a:srgbClr val="E60A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howGuides="1">
      <p:cViewPr varScale="1">
        <p:scale>
          <a:sx n="66" d="100"/>
          <a:sy n="66" d="100"/>
        </p:scale>
        <p:origin x="1308" y="66"/>
      </p:cViewPr>
      <p:guideLst>
        <p:guide orient="horz" pos="216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597200B-F086-4F88-B7A1-D6A0F8FB129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11/21/2021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/>
            <a:fld id="{9A0DB2DC-4C9A-4742-B13C-FB6460FD3503}" type="slidenum">
              <a:rPr lang="en-US" altLang="en-US" sz="1200" strike="noStrike" noProof="1" dirty="0"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‹#›</a:t>
            </a:fld>
            <a:endParaRPr lang="en-US" altLang="en-US" sz="1200" strike="noStrike" noProof="1"/>
          </a:p>
        </p:txBody>
      </p:sp>
    </p:spTree>
    <p:extLst>
      <p:ext uri="{BB962C8B-B14F-4D97-AF65-F5344CB8AC3E}">
        <p14:creationId xmlns:p14="http://schemas.microsoft.com/office/powerpoint/2010/main" val="173180220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幻灯片图像占位符 17409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6146" name="文本占位符 17410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en-US" altLang="en-US" dirty="0"/>
          </a:p>
        </p:txBody>
      </p:sp>
      <p:sp>
        <p:nvSpPr>
          <p:cNvPr id="6147" name="灯片编号占位符 1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algn="r"/>
            <a:fld id="{9A0DB2DC-4C9A-4742-B13C-FB6460FD3503}" type="slidenum">
              <a:rPr lang="en-US" altLang="zh-CN" sz="1200" dirty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fld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661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幻灯片图像占位符 5632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4338" name="文本占位符 5632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en-US" altLang="en-US" dirty="0"/>
          </a:p>
        </p:txBody>
      </p:sp>
      <p:sp>
        <p:nvSpPr>
          <p:cNvPr id="14339" name="灯片编号占位符 1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algn="r"/>
            <a:fld id="{9A0DB2DC-4C9A-4742-B13C-FB6460FD3503}" type="slidenum">
              <a:rPr lang="en-US" altLang="zh-CN" sz="1200" dirty="0"/>
              <a:t>19</a:t>
            </a:fld>
            <a:endParaRPr lang="en-US" altLang="zh-CN" sz="1200" dirty="0"/>
          </a:p>
        </p:txBody>
      </p:sp>
    </p:spTree>
    <p:extLst>
      <p:ext uri="{BB962C8B-B14F-4D97-AF65-F5344CB8AC3E}">
        <p14:creationId xmlns:p14="http://schemas.microsoft.com/office/powerpoint/2010/main" val="1897357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22" y="1122400"/>
            <a:ext cx="6858130" cy="238768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22" y="3602158"/>
            <a:ext cx="6858130" cy="16558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98996"/>
            <a:ext cx="4485050" cy="827234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49170" y="1158127"/>
            <a:ext cx="4485050" cy="3275847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799" y="365138"/>
            <a:ext cx="1971712" cy="5812032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62" y="365138"/>
            <a:ext cx="5800835" cy="5812032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2" y="1825686"/>
            <a:ext cx="3886273" cy="43514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238" y="1825686"/>
            <a:ext cx="3886273" cy="2098745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238" y="4076837"/>
            <a:ext cx="3886273" cy="210033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98996"/>
            <a:ext cx="4485050" cy="827234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9170" y="1158127"/>
            <a:ext cx="4485050" cy="3275847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99" y="1709795"/>
            <a:ext cx="7886849" cy="285283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99" y="4589617"/>
            <a:ext cx="7886849" cy="150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98996"/>
            <a:ext cx="4485050" cy="827234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2" y="1825686"/>
            <a:ext cx="3886273" cy="435148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238" y="1825686"/>
            <a:ext cx="3886273" cy="435148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3" y="365138"/>
            <a:ext cx="7886849" cy="1325607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98" y="1778497"/>
            <a:ext cx="3655249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98" y="2665468"/>
            <a:ext cx="3655249" cy="3524402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92" y="1778497"/>
            <a:ext cx="3673251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92" y="2665468"/>
            <a:ext cx="3673251" cy="3524402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98996"/>
            <a:ext cx="4485050" cy="827234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3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3" y="457216"/>
            <a:ext cx="2949233" cy="1600253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465" y="987458"/>
            <a:ext cx="4629238" cy="48737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3" y="2057469"/>
            <a:ext cx="2949233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3" y="457216"/>
            <a:ext cx="3124071" cy="1600253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465" y="457216"/>
            <a:ext cx="4629238" cy="5404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81788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3" y="2057469"/>
            <a:ext cx="3124071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1033" descr="PPT素材-0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588" y="1588"/>
            <a:ext cx="9140825" cy="685482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advClick="0" advTm="3000">
    <p:random/>
  </p:transition>
  <p:hf sldNum="0" hdr="0" ftr="0" dt="0"/>
  <p:txStyles>
    <p:titleStyle>
      <a:lvl1pPr algn="ctr" defTabSz="817880" rtl="0" eaLnBrk="0" fontAlgn="base" hangingPunct="0">
        <a:spcBef>
          <a:spcPct val="0"/>
        </a:spcBef>
        <a:spcAft>
          <a:spcPct val="0"/>
        </a:spcAft>
        <a:defRPr sz="3900" kern="1200">
          <a:solidFill>
            <a:schemeClr val="tx2"/>
          </a:solidFill>
          <a:latin typeface="+mj-lt"/>
          <a:ea typeface="SimSun" panose="02010600030101010101" pitchFamily="2" charset="-122"/>
          <a:cs typeface="+mj-cs"/>
        </a:defRPr>
      </a:lvl1pPr>
      <a:lvl2pPr algn="ctr" defTabSz="81788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ctr" defTabSz="81788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ctr" defTabSz="81788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ctr" defTabSz="81788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ctr" defTabSz="817880" rtl="0" fontAlgn="base">
        <a:spcBef>
          <a:spcPct val="0"/>
        </a:spcBef>
        <a:spcAft>
          <a:spcPct val="0"/>
        </a:spcAft>
        <a:buClr>
          <a:srgbClr val="000000"/>
        </a:buClr>
        <a:defRPr sz="39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ctr" defTabSz="817880" rtl="0" fontAlgn="base">
        <a:spcBef>
          <a:spcPct val="0"/>
        </a:spcBef>
        <a:spcAft>
          <a:spcPct val="0"/>
        </a:spcAft>
        <a:buClr>
          <a:srgbClr val="000000"/>
        </a:buClr>
        <a:defRPr sz="39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ctr" defTabSz="817880" rtl="0" fontAlgn="base">
        <a:spcBef>
          <a:spcPct val="0"/>
        </a:spcBef>
        <a:spcAft>
          <a:spcPct val="0"/>
        </a:spcAft>
        <a:buClr>
          <a:srgbClr val="000000"/>
        </a:buClr>
        <a:defRPr sz="39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ctr" defTabSz="817880" rtl="0" fontAlgn="base">
        <a:spcBef>
          <a:spcPct val="0"/>
        </a:spcBef>
        <a:spcAft>
          <a:spcPct val="0"/>
        </a:spcAft>
        <a:buClr>
          <a:srgbClr val="000000"/>
        </a:buClr>
        <a:defRPr sz="39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04800" indent="-304800" algn="l" defTabSz="817880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63575" lvl="1" indent="-255905" algn="l" defTabSz="817880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021080" lvl="2" indent="-203200" algn="l" defTabSz="817880" rtl="0" eaLnBrk="0" fontAlgn="base" hangingPunct="0">
        <a:spcBef>
          <a:spcPct val="20000"/>
        </a:spcBef>
        <a:spcAft>
          <a:spcPct val="0"/>
        </a:spcAft>
        <a:buChar char="•"/>
        <a:defRPr sz="21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430655" lvl="3" indent="-205105" algn="l" defTabSz="817880" rtl="0" eaLnBrk="0" fontAlgn="base" hangingPunct="0">
        <a:spcBef>
          <a:spcPct val="20000"/>
        </a:spcBef>
        <a:spcAft>
          <a:spcPct val="0"/>
        </a:spcAft>
        <a:buChar char="–"/>
        <a:defRPr sz="17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1838325" lvl="4" indent="-203200" algn="l" defTabSz="817880" rtl="0" eaLnBrk="0" fontAlgn="base" hangingPunct="0">
        <a:spcBef>
          <a:spcPct val="20000"/>
        </a:spcBef>
        <a:spcAft>
          <a:spcPct val="0"/>
        </a:spcAft>
        <a:buChar char="»"/>
        <a:defRPr sz="17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1370330" lvl="5" indent="-124460" algn="l" defTabSz="81788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619885" lvl="6" indent="-124460" algn="l" defTabSz="81788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68805" lvl="7" indent="-124460" algn="l" defTabSz="81788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17725" lvl="8" indent="-124460" algn="l" defTabSz="81788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49847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98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48920" lvl="1" indent="0" algn="l" defTabSz="49847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98475" lvl="2" indent="0" algn="l" defTabSz="49847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47395" lvl="3" indent="0" algn="l" defTabSz="49847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96950" lvl="4" indent="0" algn="l" defTabSz="49847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245870" lvl="5" indent="0" algn="l" defTabSz="49847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94790" lvl="6" indent="0" algn="l" defTabSz="49847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44345" lvl="7" indent="0" algn="l" defTabSz="49847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93265" lvl="8" indent="0" algn="l" defTabSz="49847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e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HUONG%204A\PP\Em%20yeu%20hoa%20binh.mp3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2084" descr="封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575" y="-15875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4" name="图片 2083" descr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84" y="1177215"/>
            <a:ext cx="6019800" cy="57007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6" name="文本框 2055"/>
          <p:cNvSpPr txBox="1">
            <a:spLocks noChangeArrowheads="1"/>
          </p:cNvSpPr>
          <p:nvPr/>
        </p:nvSpPr>
        <p:spPr bwMode="auto">
          <a:xfrm>
            <a:off x="218968" y="677038"/>
            <a:ext cx="8583613" cy="584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R="0" algn="ctr" defTabSz="817880">
              <a:spcBef>
                <a:spcPct val="50000"/>
              </a:spcBef>
              <a:buClrTx/>
              <a:buSzTx/>
              <a:buFontTx/>
            </a:pPr>
            <a:r>
              <a:rPr kumimoji="0" lang="vi-VN" altLang="zh-CN" sz="3200" b="1" kern="1200" cap="none" spc="0" normalizeH="0" baseline="0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SimHei" pitchFamily="49" charset="-122"/>
                <a:cs typeface="+mn-cs"/>
              </a:rPr>
              <a:t>CHÀO MỪNG QUÝ THẦY CÔ VÀ</a:t>
            </a:r>
            <a:r>
              <a:rPr kumimoji="0" lang="vi-VN" altLang="zh-CN" sz="3200" b="1" kern="1200" cap="none" spc="0" normalizeH="0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SimHei" pitchFamily="49" charset="-122"/>
                <a:cs typeface="+mn-cs"/>
              </a:rPr>
              <a:t> CÁC EM</a:t>
            </a:r>
            <a:endParaRPr kumimoji="0" lang="vi-VN" altLang="zh-CN" sz="3200" b="1" kern="1200" cap="none" spc="0" normalizeH="0" baseline="0" noProof="1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SimHei" pitchFamily="49" charset="-122"/>
              <a:cs typeface="+mn-cs"/>
            </a:endParaRPr>
          </a:p>
        </p:txBody>
      </p:sp>
      <p:pic>
        <p:nvPicPr>
          <p:cNvPr id="2078" name="图片 2077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00" y="152400"/>
            <a:ext cx="1681163" cy="561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2055"/>
          <p:cNvSpPr txBox="1">
            <a:spLocks noChangeArrowheads="1"/>
          </p:cNvSpPr>
          <p:nvPr/>
        </p:nvSpPr>
        <p:spPr bwMode="auto">
          <a:xfrm>
            <a:off x="244474" y="169454"/>
            <a:ext cx="8583613" cy="584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R="0" algn="ctr" defTabSz="817880">
              <a:spcBef>
                <a:spcPct val="50000"/>
              </a:spcBef>
              <a:buClrTx/>
              <a:buSzTx/>
              <a:buFontTx/>
            </a:pPr>
            <a:r>
              <a:rPr kumimoji="0" lang="en-US" altLang="zh-CN" sz="3200" b="1" kern="1200" cap="none" spc="0" normalizeH="0" baseline="0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SimHei" pitchFamily="49" charset="-122"/>
                <a:cs typeface="+mn-cs"/>
              </a:rPr>
              <a:t>TRƯỜNG</a:t>
            </a:r>
            <a:r>
              <a:rPr kumimoji="0" lang="en-US" altLang="zh-CN" sz="3200" b="1" kern="1200" cap="none" spc="0" normalizeH="0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SimHei" pitchFamily="49" charset="-122"/>
                <a:cs typeface="+mn-cs"/>
              </a:rPr>
              <a:t> TIẾU HỌC PHÚC LỢI</a:t>
            </a:r>
            <a:endParaRPr kumimoji="0" lang="vi-VN" altLang="zh-CN" sz="3200" b="1" kern="1200" cap="none" spc="0" normalizeH="0" baseline="0" noProof="1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SimHei" pitchFamily="49" charset="-122"/>
              <a:cs typeface="+mn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7B33ED3C-3FEE-49BC-B125-735348715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132" y="1908392"/>
            <a:ext cx="26289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/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135 x ( 20 + 3 ) </a:t>
            </a: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2684BE42-6F82-4771-AC86-C62F378CEA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132" y="3475282"/>
            <a:ext cx="26289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642 x ( 30 – 6 )   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33B9C313-63D4-483E-925B-4A541A1A51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1467" y="1915619"/>
            <a:ext cx="26289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135 x 20  +  135 x 3 </a:t>
            </a: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E7FE7600-0FC9-4030-BF74-BBB151709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6686" y="2322331"/>
            <a:ext cx="26289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=      2700   +    405 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50CDABC5-3222-449E-9D01-9DD8D78B99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6151" y="2775567"/>
            <a:ext cx="26289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=             3105 </a:t>
            </a:r>
          </a:p>
        </p:txBody>
      </p:sp>
      <p:sp>
        <p:nvSpPr>
          <p:cNvPr id="11" name="Rectangle 14">
            <a:extLst>
              <a:ext uri="{FF2B5EF4-FFF2-40B4-BE49-F238E27FC236}">
                <a16:creationId xmlns:a16="http://schemas.microsoft.com/office/drawing/2014/main" id="{0987FE1F-4E18-4664-AE6F-BD2FE00FD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7272" y="3518517"/>
            <a:ext cx="26289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642 x 30 – 642 x 6 </a:t>
            </a:r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BD90B826-4025-4347-877B-C331B4198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7272" y="4025165"/>
            <a:ext cx="26289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19260  –   3852  </a:t>
            </a:r>
          </a:p>
        </p:txBody>
      </p:sp>
      <p:sp>
        <p:nvSpPr>
          <p:cNvPr id="13" name="Rectangle 14">
            <a:extLst>
              <a:ext uri="{FF2B5EF4-FFF2-40B4-BE49-F238E27FC236}">
                <a16:creationId xmlns:a16="http://schemas.microsoft.com/office/drawing/2014/main" id="{E49E553E-4CD3-4233-B42A-BC2C5CEF59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6686" y="4531812"/>
            <a:ext cx="26289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       15408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2B4ADF-EB3E-4050-B8B8-401DAE4C8A31}"/>
              </a:ext>
            </a:extLst>
          </p:cNvPr>
          <p:cNvSpPr txBox="1"/>
          <p:nvPr/>
        </p:nvSpPr>
        <p:spPr>
          <a:xfrm>
            <a:off x="1423302" y="1127086"/>
            <a:ext cx="2037224" cy="553998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en-US" sz="3000" b="1" u="sng" dirty="0" err="1"/>
              <a:t>Bài</a:t>
            </a:r>
            <a:r>
              <a:rPr lang="en-US" sz="3000" b="1" u="sng" dirty="0"/>
              <a:t> 1:</a:t>
            </a:r>
            <a:r>
              <a:rPr lang="en-US" sz="3000" b="1" dirty="0"/>
              <a:t> </a:t>
            </a:r>
            <a:r>
              <a:rPr lang="en-US" sz="3000" b="1" dirty="0" err="1"/>
              <a:t>Tính</a:t>
            </a:r>
            <a:endParaRPr lang="en-US" sz="3000" b="1" dirty="0"/>
          </a:p>
        </p:txBody>
      </p:sp>
      <p:pic>
        <p:nvPicPr>
          <p:cNvPr id="15" name="Rectangle 25604">
            <a:extLst>
              <a:ext uri="{FF2B5EF4-FFF2-40B4-BE49-F238E27FC236}">
                <a16:creationId xmlns:a16="http://schemas.microsoft.com/office/drawing/2014/main" id="{4941E9B3-222A-4FB4-8055-186E189E6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0947"/>
            <a:ext cx="1171575" cy="1187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4111" descr="PPT素材-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84" y="5841562"/>
            <a:ext cx="8603805" cy="9782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图片 4109" descr="封面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7114" y="5521846"/>
            <a:ext cx="3346120" cy="133615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图片 4108" descr="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632" y="145516"/>
            <a:ext cx="1411288" cy="7411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icture 4" descr="Những icon đẹp cute, đáng yêu, dí dỏm nhấ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12" y="4934844"/>
            <a:ext cx="1898514" cy="164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60458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strVal val="0,500000"/>
                                          </p:val>
                                        </p:tav>
                                        <p:tav tm="100000">
                                          <p:val>
                                            <p:str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1,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922B4ADF-EB3E-4050-B8B8-401DAE4C8A31}"/>
              </a:ext>
            </a:extLst>
          </p:cNvPr>
          <p:cNvSpPr txBox="1"/>
          <p:nvPr/>
        </p:nvSpPr>
        <p:spPr>
          <a:xfrm>
            <a:off x="1617614" y="979924"/>
            <a:ext cx="3082852" cy="52322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 </a:t>
            </a:r>
            <a:r>
              <a:rPr lang="en-US" sz="2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endParaRPr lang="en-US" sz="28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3511149A-A94E-40B7-BDA8-7D07F2E135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282" y="1926822"/>
            <a:ext cx="255179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427 x ( 10 + 8 ) </a:t>
            </a:r>
          </a:p>
        </p:txBody>
      </p:sp>
      <p:sp>
        <p:nvSpPr>
          <p:cNvPr id="16" name="Rectangle 14">
            <a:extLst>
              <a:ext uri="{FF2B5EF4-FFF2-40B4-BE49-F238E27FC236}">
                <a16:creationId xmlns:a16="http://schemas.microsoft.com/office/drawing/2014/main" id="{046E80FE-DA7D-470D-891C-CF1DA3FB2B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772" y="1898247"/>
            <a:ext cx="255179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287 x ( 40 – 8 )   </a:t>
            </a:r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634AFBEC-42A1-4B9A-B17D-6DE9C42480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279" y="2596314"/>
            <a:ext cx="255179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427 x 10  +  427 x 8 </a:t>
            </a: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624B7D96-E433-4398-9372-ACD8F5DA9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956" y="3296689"/>
            <a:ext cx="255179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=      4270   +    3416 </a:t>
            </a:r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05282CC0-132C-4059-B0AF-BAD6BF661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632" y="4032113"/>
            <a:ext cx="255179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        7686 </a:t>
            </a:r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2CF20881-6E76-46E9-9FE4-00E7B13FD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9106" y="2562198"/>
            <a:ext cx="255179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 287 x 40 – 287 x 8  </a:t>
            </a:r>
          </a:p>
        </p:txBody>
      </p:sp>
      <p:sp>
        <p:nvSpPr>
          <p:cNvPr id="21" name="Rectangle 14">
            <a:extLst>
              <a:ext uri="{FF2B5EF4-FFF2-40B4-BE49-F238E27FC236}">
                <a16:creationId xmlns:a16="http://schemas.microsoft.com/office/drawing/2014/main" id="{ECEEABC9-FC53-4B6A-98B4-AAE90FBBF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376" y="3277809"/>
            <a:ext cx="255179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    11480  –   2296</a:t>
            </a:r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49EE56D1-9ADB-4B2D-A65D-64B4579AA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9309" y="3914942"/>
            <a:ext cx="255179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           9184  </a:t>
            </a:r>
          </a:p>
        </p:txBody>
      </p:sp>
      <p:pic>
        <p:nvPicPr>
          <p:cNvPr id="11" name="Rectangle 25604">
            <a:extLst>
              <a:ext uri="{FF2B5EF4-FFF2-40B4-BE49-F238E27FC236}">
                <a16:creationId xmlns:a16="http://schemas.microsoft.com/office/drawing/2014/main" id="{4941E9B3-222A-4FB4-8055-186E189E6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09" y="5668264"/>
            <a:ext cx="1137212" cy="1187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4111" descr="PPT素材-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110" y="5879735"/>
            <a:ext cx="8351451" cy="9782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4109" descr="封面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7114" y="5521846"/>
            <a:ext cx="3247977" cy="133615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" name="图片 4108" descr="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632" y="145516"/>
            <a:ext cx="1369894" cy="74118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3276267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strVal val="0,500000"/>
                                          </p:val>
                                        </p:tav>
                                        <p:tav tm="100000">
                                          <p:val>
                                            <p:str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1,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>
            <a:extLst>
              <a:ext uri="{FF2B5EF4-FFF2-40B4-BE49-F238E27FC236}">
                <a16:creationId xmlns:a16="http://schemas.microsoft.com/office/drawing/2014/main" id="{A42418A3-2FED-438A-8876-20F6A977A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984" y="2113721"/>
            <a:ext cx="290968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000" b="1" dirty="0">
                <a:solidFill>
                  <a:srgbClr val="0000FF"/>
                </a:solidFill>
              </a:rPr>
              <a:t>35 x 4 x 5</a:t>
            </a:r>
          </a:p>
        </p:txBody>
      </p:sp>
      <p:sp>
        <p:nvSpPr>
          <p:cNvPr id="12" name="Text Box 15">
            <a:extLst>
              <a:ext uri="{FF2B5EF4-FFF2-40B4-BE49-F238E27FC236}">
                <a16:creationId xmlns:a16="http://schemas.microsoft.com/office/drawing/2014/main" id="{5A2775E9-258D-46C6-BBB1-7C245E29E9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3154" y="2104609"/>
            <a:ext cx="215717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000" b="1" dirty="0">
                <a:solidFill>
                  <a:srgbClr val="0000FF"/>
                </a:solidFill>
              </a:rPr>
              <a:t>5 x 36 x 2</a:t>
            </a:r>
          </a:p>
        </p:txBody>
      </p:sp>
      <p:sp>
        <p:nvSpPr>
          <p:cNvPr id="13" name="AutoShape 30">
            <a:extLst>
              <a:ext uri="{FF2B5EF4-FFF2-40B4-BE49-F238E27FC236}">
                <a16:creationId xmlns:a16="http://schemas.microsoft.com/office/drawing/2014/main" id="{B346C182-CF19-4880-A14C-9CEECD479714}"/>
              </a:ext>
            </a:extLst>
          </p:cNvPr>
          <p:cNvSpPr>
            <a:spLocks noChangeArrowheads="1"/>
          </p:cNvSpPr>
          <p:nvPr/>
        </p:nvSpPr>
        <p:spPr bwMode="auto">
          <a:xfrm rot="1859385">
            <a:off x="6582966" y="1321594"/>
            <a:ext cx="32147" cy="247650"/>
          </a:xfrm>
          <a:prstGeom prst="flowChartMagneticDisk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1350">
              <a:solidFill>
                <a:srgbClr val="000000"/>
              </a:solidFill>
              <a:latin typeface="VNI-Times" pitchFamily="2" charset="0"/>
            </a:endParaRPr>
          </a:p>
        </p:txBody>
      </p:sp>
      <p:pic>
        <p:nvPicPr>
          <p:cNvPr id="23" name="Rectangle 25604">
            <a:extLst>
              <a:ext uri="{FF2B5EF4-FFF2-40B4-BE49-F238E27FC236}">
                <a16:creationId xmlns:a16="http://schemas.microsoft.com/office/drawing/2014/main" id="{4941E9B3-222A-4FB4-8055-186E189E6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0947"/>
            <a:ext cx="1171575" cy="1187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15">
            <a:extLst>
              <a:ext uri="{FF2B5EF4-FFF2-40B4-BE49-F238E27FC236}">
                <a16:creationId xmlns:a16="http://schemas.microsoft.com/office/drawing/2014/main" id="{F8D6A982-6118-4C23-98E8-EC718CEA3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5365" y="2104609"/>
            <a:ext cx="331101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000" b="1">
                <a:solidFill>
                  <a:srgbClr val="0000FF"/>
                </a:solidFill>
              </a:rPr>
              <a:t>42 x 2 x 7 x 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C4B3100-AD80-4B6D-8E0F-5A904D67D582}"/>
              </a:ext>
            </a:extLst>
          </p:cNvPr>
          <p:cNvSpPr txBox="1"/>
          <p:nvPr/>
        </p:nvSpPr>
        <p:spPr>
          <a:xfrm>
            <a:off x="548109" y="991842"/>
            <a:ext cx="7608173" cy="553998"/>
          </a:xfrm>
          <a:prstGeom prst="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solidFill>
                  <a:srgbClr val="000000"/>
                </a:solidFill>
                <a:latin typeface="Arial"/>
                <a:ea typeface="+mn-ea"/>
                <a:cs typeface="Arial"/>
              </a:rPr>
              <a:t>Bài</a:t>
            </a:r>
            <a:r>
              <a:rPr lang="en-US" sz="3000" b="1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 2: a) </a:t>
            </a:r>
            <a:r>
              <a:rPr lang="en-US" sz="3000" b="1" dirty="0" err="1">
                <a:solidFill>
                  <a:srgbClr val="000000"/>
                </a:solidFill>
                <a:latin typeface="Arial"/>
                <a:ea typeface="+mn-ea"/>
                <a:cs typeface="Arial"/>
              </a:rPr>
              <a:t>Tính</a:t>
            </a:r>
            <a:r>
              <a:rPr lang="en-US" sz="3000" b="1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Arial"/>
                <a:ea typeface="+mn-ea"/>
                <a:cs typeface="Arial"/>
              </a:rPr>
              <a:t>bằng</a:t>
            </a:r>
            <a:r>
              <a:rPr lang="en-US" sz="3000" b="1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Arial"/>
                <a:ea typeface="+mn-ea"/>
                <a:cs typeface="Arial"/>
              </a:rPr>
              <a:t>cách</a:t>
            </a:r>
            <a:r>
              <a:rPr lang="en-US" sz="3000" b="1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Arial"/>
                <a:ea typeface="+mn-ea"/>
                <a:cs typeface="Arial"/>
              </a:rPr>
              <a:t>thuận</a:t>
            </a:r>
            <a:r>
              <a:rPr lang="en-US" sz="3000" b="1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Arial"/>
                <a:ea typeface="+mn-ea"/>
                <a:cs typeface="Arial"/>
              </a:rPr>
              <a:t>tiện</a:t>
            </a:r>
            <a:r>
              <a:rPr lang="en-US" sz="3000" b="1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Arial"/>
                <a:ea typeface="+mn-ea"/>
                <a:cs typeface="Arial"/>
              </a:rPr>
              <a:t>nhất</a:t>
            </a:r>
            <a:r>
              <a:rPr lang="en-US" sz="3000" b="1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:</a:t>
            </a:r>
          </a:p>
        </p:txBody>
      </p:sp>
      <p:pic>
        <p:nvPicPr>
          <p:cNvPr id="9" name="图片 4111" descr="PPT素材-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84" y="5841562"/>
            <a:ext cx="8603805" cy="9782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4109" descr="封面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7114" y="5521846"/>
            <a:ext cx="3346120" cy="133615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4108" descr="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632" y="145516"/>
            <a:ext cx="1411288" cy="7411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Text Box 3">
            <a:extLst>
              <a:ext uri="{FF2B5EF4-FFF2-40B4-BE49-F238E27FC236}">
                <a16:creationId xmlns:a16="http://schemas.microsoft.com/office/drawing/2014/main" id="{F736732B-D752-4564-B484-EA810B32F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247" y="2716216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rgbClr val="0000FF"/>
                </a:solidFill>
              </a:rPr>
              <a:t>= 134 x (4 x 5)</a:t>
            </a:r>
          </a:p>
        </p:txBody>
      </p:sp>
      <p:sp>
        <p:nvSpPr>
          <p:cNvPr id="20" name="Text Box 3">
            <a:extLst>
              <a:ext uri="{FF2B5EF4-FFF2-40B4-BE49-F238E27FC236}">
                <a16:creationId xmlns:a16="http://schemas.microsoft.com/office/drawing/2014/main" id="{C28AD669-F70B-4342-9308-EEE8D8BAB8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047" y="3249616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0000FF"/>
                </a:solidFill>
              </a:rPr>
              <a:t> =  134 x    20</a:t>
            </a:r>
          </a:p>
        </p:txBody>
      </p:sp>
      <p:sp>
        <p:nvSpPr>
          <p:cNvPr id="21" name="Text Box 3">
            <a:extLst>
              <a:ext uri="{FF2B5EF4-FFF2-40B4-BE49-F238E27FC236}">
                <a16:creationId xmlns:a16="http://schemas.microsoft.com/office/drawing/2014/main" id="{A7CA22D1-D650-4F58-83E2-4BFC9417F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47" y="3706816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0000FF"/>
                </a:solidFill>
              </a:rPr>
              <a:t>=     2680</a:t>
            </a:r>
          </a:p>
        </p:txBody>
      </p:sp>
      <p:sp>
        <p:nvSpPr>
          <p:cNvPr id="22" name="Text Box 15">
            <a:extLst>
              <a:ext uri="{FF2B5EF4-FFF2-40B4-BE49-F238E27FC236}">
                <a16:creationId xmlns:a16="http://schemas.microsoft.com/office/drawing/2014/main" id="{22857F53-8514-481C-9913-D96AEA681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0047" y="2716217"/>
            <a:ext cx="25146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0000FF"/>
                </a:solidFill>
              </a:rPr>
              <a:t>=  (5 x 2) x 36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br>
              <a:rPr lang="en-US" altLang="en-US" sz="2400" b="1">
                <a:solidFill>
                  <a:srgbClr val="0000FF"/>
                </a:solidFill>
              </a:rPr>
            </a:br>
            <a:endParaRPr lang="en-US" altLang="en-US" sz="2400" b="1">
              <a:solidFill>
                <a:srgbClr val="0000FF"/>
              </a:solidFill>
            </a:endParaRPr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44B762DB-D4A7-44BF-A67D-8E0794B70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8647" y="3173416"/>
            <a:ext cx="1968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FF"/>
                </a:solidFill>
              </a:rPr>
              <a:t>=     10   x 36</a:t>
            </a:r>
            <a:endParaRPr lang="vi-VN" altLang="en-US" sz="2400" b="1">
              <a:solidFill>
                <a:srgbClr val="0000FF"/>
              </a:solidFill>
            </a:endParaRPr>
          </a:p>
        </p:txBody>
      </p:sp>
      <p:sp>
        <p:nvSpPr>
          <p:cNvPr id="28" name="Rectangle 17">
            <a:extLst>
              <a:ext uri="{FF2B5EF4-FFF2-40B4-BE49-F238E27FC236}">
                <a16:creationId xmlns:a16="http://schemas.microsoft.com/office/drawing/2014/main" id="{637E88C1-52F2-4064-9434-0BB7F0A163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8648" y="3706816"/>
            <a:ext cx="1628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FF"/>
                </a:solidFill>
              </a:rPr>
              <a:t>=         360</a:t>
            </a:r>
            <a:endParaRPr lang="vi-VN" altLang="en-US" sz="2400" b="1">
              <a:solidFill>
                <a:srgbClr val="0000FF"/>
              </a:solidFill>
            </a:endParaRP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45C519B2-4CB5-44BB-A9E1-72ADFCE7A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8047" y="2792416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0000FF"/>
                </a:solidFill>
              </a:rPr>
              <a:t>= (42 x 7) x (2 x 5)</a:t>
            </a: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97C4A746-7176-4427-9C9A-442E46DE1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5647" y="3249616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0000FF"/>
                </a:solidFill>
              </a:rPr>
              <a:t>=     294   x    10</a:t>
            </a:r>
          </a:p>
        </p:txBody>
      </p:sp>
      <p:sp>
        <p:nvSpPr>
          <p:cNvPr id="31" name="Text Box 15">
            <a:extLst>
              <a:ext uri="{FF2B5EF4-FFF2-40B4-BE49-F238E27FC236}">
                <a16:creationId xmlns:a16="http://schemas.microsoft.com/office/drawing/2014/main" id="{8D3CA16E-9404-41E3-BF2F-112FB0D2C8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0847" y="3706816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0000FF"/>
                </a:solidFill>
              </a:rPr>
              <a:t>=        2940</a:t>
            </a:r>
          </a:p>
        </p:txBody>
      </p:sp>
    </p:spTree>
    <p:extLst>
      <p:ext uri="{BB962C8B-B14F-4D97-AF65-F5344CB8AC3E}">
        <p14:creationId xmlns:p14="http://schemas.microsoft.com/office/powerpoint/2010/main" val="92171773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11216 0.01226 L -0.10851 0.01226 C -0.1066 0.01226 -0.10469 0.00902 -0.10278 0.00856 C -0.10157 0.00856 -0.09896 0.01157 -0.09792 0.01157 C -0.09636 0.01157 -0.0948 0.01064 -0.09184 0.01064 L -0.08976 -0.02544 L -0.0875 0.01828 L -0.0849 0.01226 L -0.08247 0.01064 L -0.07709 0.01203 C -0.07466 0.01134 -0.07257 0.00833 -0.07032 0.00717 C -0.06927 0.00694 -0.06719 0.00671 -0.0658 0.00717 C -0.06459 0.00764 -0.06355 0.01087 -0.06302 0.01087 C -0.06233 0.01203 -0.06077 0.01087 -0.0599 0.01157 L -0.05851 0.01226 L -0.05591 0.01226 " pathEditMode="relative" rAng="0" ptsTypes="FfffFFFFFffffFFF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" y="-159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strVal val="0,500000"/>
                                          </p:val>
                                        </p:tav>
                                        <p:tav tm="100000">
                                          <p:val>
                                            <p:str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1,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3BEC51-9B9C-4D62-9DEB-F6FC8AC0228C}"/>
              </a:ext>
            </a:extLst>
          </p:cNvPr>
          <p:cNvSpPr txBox="1"/>
          <p:nvPr/>
        </p:nvSpPr>
        <p:spPr>
          <a:xfrm>
            <a:off x="1517173" y="924753"/>
            <a:ext cx="4826962" cy="553998"/>
          </a:xfrm>
          <a:prstGeom prst="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solidFill>
                  <a:srgbClr val="000000"/>
                </a:solidFill>
                <a:latin typeface="Arial"/>
                <a:ea typeface="+mn-ea"/>
                <a:cs typeface="Arial"/>
              </a:rPr>
              <a:t>Bài</a:t>
            </a:r>
            <a:r>
              <a:rPr lang="en-US" sz="3000" b="1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 2: b) </a:t>
            </a:r>
            <a:r>
              <a:rPr lang="en-US" sz="3000" b="1" dirty="0" err="1">
                <a:solidFill>
                  <a:srgbClr val="000000"/>
                </a:solidFill>
                <a:latin typeface="Arial"/>
                <a:ea typeface="+mn-ea"/>
                <a:cs typeface="Arial"/>
              </a:rPr>
              <a:t>Tính</a:t>
            </a:r>
            <a:r>
              <a:rPr lang="en-US" sz="3000" b="1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3000" b="1" i="1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(</a:t>
            </a:r>
            <a:r>
              <a:rPr lang="en-US" sz="3000" b="1" i="1" dirty="0" err="1">
                <a:solidFill>
                  <a:srgbClr val="000000"/>
                </a:solidFill>
                <a:latin typeface="Arial"/>
                <a:ea typeface="+mn-ea"/>
                <a:cs typeface="Arial"/>
              </a:rPr>
              <a:t>theo</a:t>
            </a:r>
            <a:r>
              <a:rPr lang="en-US" sz="3000" b="1" i="1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3000" b="1" i="1" dirty="0" err="1">
                <a:solidFill>
                  <a:srgbClr val="000000"/>
                </a:solidFill>
                <a:latin typeface="Arial"/>
                <a:ea typeface="+mn-ea"/>
                <a:cs typeface="Arial"/>
              </a:rPr>
              <a:t>mẫu</a:t>
            </a:r>
            <a:r>
              <a:rPr lang="en-US" sz="3000" b="1" i="1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)</a:t>
            </a:r>
            <a:r>
              <a:rPr lang="en-US" sz="3000" b="1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:</a:t>
            </a:r>
          </a:p>
        </p:txBody>
      </p:sp>
      <p:sp>
        <p:nvSpPr>
          <p:cNvPr id="4" name="Text Box 11">
            <a:extLst>
              <a:ext uri="{FF2B5EF4-FFF2-40B4-BE49-F238E27FC236}">
                <a16:creationId xmlns:a16="http://schemas.microsoft.com/office/drawing/2014/main" id="{8DEAEFF0-A017-415E-B623-9EE4F5F4C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974" y="1600200"/>
            <a:ext cx="126476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srgbClr val="000099"/>
                </a:solidFill>
                <a:latin typeface="Tahoma" panose="020B0604030504040204" pitchFamily="34" charset="0"/>
              </a:rPr>
              <a:t>Mẫu</a:t>
            </a:r>
            <a:r>
              <a:rPr lang="en-US" altLang="en-US" sz="2800" dirty="0">
                <a:solidFill>
                  <a:srgbClr val="000099"/>
                </a:solidFill>
                <a:latin typeface="Tahoma" panose="020B0604030504040204" pitchFamily="34" charset="0"/>
              </a:rPr>
              <a:t>:</a:t>
            </a:r>
          </a:p>
        </p:txBody>
      </p:sp>
      <p:sp>
        <p:nvSpPr>
          <p:cNvPr id="5" name="Text Box 12">
            <a:extLst>
              <a:ext uri="{FF2B5EF4-FFF2-40B4-BE49-F238E27FC236}">
                <a16:creationId xmlns:a16="http://schemas.microsoft.com/office/drawing/2014/main" id="{880D31B8-F957-455E-A1F2-56E98DD06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497" y="2117670"/>
            <a:ext cx="412897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CC"/>
                </a:solidFill>
                <a:latin typeface="Tahoma" panose="020B0604030504040204" pitchFamily="34" charset="0"/>
              </a:rPr>
              <a:t>145 x 2 + 145 x 98 =</a:t>
            </a:r>
            <a:endParaRPr lang="en-US" altLang="en-US" sz="2800" dirty="0">
              <a:solidFill>
                <a:srgbClr val="009999"/>
              </a:solidFill>
              <a:latin typeface="Tahoma" panose="020B0604030504040204" pitchFamily="34" charset="0"/>
            </a:endParaRPr>
          </a:p>
        </p:txBody>
      </p:sp>
      <p:sp>
        <p:nvSpPr>
          <p:cNvPr id="6" name="Text Box 13">
            <a:extLst>
              <a:ext uri="{FF2B5EF4-FFF2-40B4-BE49-F238E27FC236}">
                <a16:creationId xmlns:a16="http://schemas.microsoft.com/office/drawing/2014/main" id="{5016B8E7-7F7F-49A8-BA8D-B46649590A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3896" y="2136110"/>
            <a:ext cx="108321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99"/>
                </a:solidFill>
                <a:latin typeface="Tahoma" panose="020B0604030504040204" pitchFamily="34" charset="0"/>
              </a:rPr>
              <a:t>145</a:t>
            </a:r>
          </a:p>
        </p:txBody>
      </p:sp>
      <p:sp>
        <p:nvSpPr>
          <p:cNvPr id="7" name="Text Box 15">
            <a:extLst>
              <a:ext uri="{FF2B5EF4-FFF2-40B4-BE49-F238E27FC236}">
                <a16:creationId xmlns:a16="http://schemas.microsoft.com/office/drawing/2014/main" id="{0B202188-B6BC-4D7A-8004-6E379CCF7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999" y="1600200"/>
            <a:ext cx="474067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CC"/>
                </a:solidFill>
                <a:latin typeface="Tahoma" panose="020B0604030504040204" pitchFamily="34" charset="0"/>
              </a:rPr>
              <a:t>145 x 2 + 145 x 98 = </a:t>
            </a:r>
            <a:r>
              <a:rPr lang="en-US" altLang="en-US" sz="2800" dirty="0">
                <a:solidFill>
                  <a:srgbClr val="009999"/>
                </a:solidFill>
                <a:latin typeface="Tahoma" panose="020B0604030504040204" pitchFamily="34" charset="0"/>
              </a:rPr>
              <a:t>?</a:t>
            </a:r>
          </a:p>
        </p:txBody>
      </p:sp>
      <p:sp>
        <p:nvSpPr>
          <p:cNvPr id="8" name="Text Box 16">
            <a:extLst>
              <a:ext uri="{FF2B5EF4-FFF2-40B4-BE49-F238E27FC236}">
                <a16:creationId xmlns:a16="http://schemas.microsoft.com/office/drawing/2014/main" id="{061E282B-24FC-457F-81A4-EEB7A2768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2962" y="2050894"/>
            <a:ext cx="108321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99"/>
                </a:solidFill>
                <a:latin typeface="Tahoma" panose="020B0604030504040204" pitchFamily="34" charset="0"/>
              </a:rPr>
              <a:t>x</a:t>
            </a:r>
          </a:p>
        </p:txBody>
      </p:sp>
      <p:sp>
        <p:nvSpPr>
          <p:cNvPr id="9" name="Text Box 17">
            <a:extLst>
              <a:ext uri="{FF2B5EF4-FFF2-40B4-BE49-F238E27FC236}">
                <a16:creationId xmlns:a16="http://schemas.microsoft.com/office/drawing/2014/main" id="{0D5FA191-713C-4194-B012-B072EAA0E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1103" y="2038204"/>
            <a:ext cx="229387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99"/>
                </a:solidFill>
                <a:latin typeface="Tahoma" panose="020B0604030504040204" pitchFamily="34" charset="0"/>
              </a:rPr>
              <a:t>( 2 + 98 )</a:t>
            </a:r>
          </a:p>
        </p:txBody>
      </p:sp>
      <p:sp>
        <p:nvSpPr>
          <p:cNvPr id="10" name="Text Box 18">
            <a:extLst>
              <a:ext uri="{FF2B5EF4-FFF2-40B4-BE49-F238E27FC236}">
                <a16:creationId xmlns:a16="http://schemas.microsoft.com/office/drawing/2014/main" id="{320AC3E7-2F37-4FD8-A11F-FC05FCF8C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5854" y="2677123"/>
            <a:ext cx="46562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99"/>
                </a:solidFill>
                <a:latin typeface="Tahoma" panose="020B0604030504040204" pitchFamily="34" charset="0"/>
              </a:rPr>
              <a:t> =  145 x  100 = 14500</a:t>
            </a: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3A2448C5-1962-4684-AA9B-1CA7DDDA0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654" y="3433350"/>
            <a:ext cx="387315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700" b="1" dirty="0">
                <a:solidFill>
                  <a:srgbClr val="0000FF"/>
                </a:solidFill>
              </a:rPr>
              <a:t>137 x 3 + 137 x 97</a:t>
            </a:r>
          </a:p>
        </p:txBody>
      </p:sp>
      <p:sp>
        <p:nvSpPr>
          <p:cNvPr id="12" name="Text Box 24">
            <a:extLst>
              <a:ext uri="{FF2B5EF4-FFF2-40B4-BE49-F238E27FC236}">
                <a16:creationId xmlns:a16="http://schemas.microsoft.com/office/drawing/2014/main" id="{20C569BE-94B7-49EE-B9F4-E37D205AD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462" y="3433350"/>
            <a:ext cx="47650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700" b="1" dirty="0">
                <a:solidFill>
                  <a:srgbClr val="0000FF"/>
                </a:solidFill>
              </a:rPr>
              <a:t>428 x 12 – 428 x 2</a:t>
            </a:r>
          </a:p>
        </p:txBody>
      </p:sp>
      <p:pic>
        <p:nvPicPr>
          <p:cNvPr id="13" name="图片 4111" descr="PPT素材-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84" y="5841562"/>
            <a:ext cx="8603805" cy="9782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4109" descr="封面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7114" y="5521846"/>
            <a:ext cx="3346120" cy="133615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图片 4108" descr="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632" y="145516"/>
            <a:ext cx="1411288" cy="74118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5323699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strVal val="0,500000"/>
                                          </p:val>
                                        </p:tav>
                                        <p:tav tm="100000">
                                          <p:val>
                                            <p:str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1,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>
            <a:extLst>
              <a:ext uri="{FF2B5EF4-FFF2-40B4-BE49-F238E27FC236}">
                <a16:creationId xmlns:a16="http://schemas.microsoft.com/office/drawing/2014/main" id="{0A3B9625-1348-4CD5-B28E-2400C4BA1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757" y="1824858"/>
            <a:ext cx="35300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137 x 3 + 137 x 97</a:t>
            </a:r>
          </a:p>
        </p:txBody>
      </p:sp>
      <p:sp>
        <p:nvSpPr>
          <p:cNvPr id="3" name="Text Box 24">
            <a:extLst>
              <a:ext uri="{FF2B5EF4-FFF2-40B4-BE49-F238E27FC236}">
                <a16:creationId xmlns:a16="http://schemas.microsoft.com/office/drawing/2014/main" id="{776BD483-6B8E-4511-9D9F-E887017F7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4152" y="1800139"/>
            <a:ext cx="43428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428 x 12 – 428 x 2</a:t>
            </a:r>
          </a:p>
        </p:txBody>
      </p:sp>
      <p:sp>
        <p:nvSpPr>
          <p:cNvPr id="4" name="AutoShape 30">
            <a:extLst>
              <a:ext uri="{FF2B5EF4-FFF2-40B4-BE49-F238E27FC236}">
                <a16:creationId xmlns:a16="http://schemas.microsoft.com/office/drawing/2014/main" id="{A083E5F4-9E7A-4E64-AA8E-E00AE0889925}"/>
              </a:ext>
            </a:extLst>
          </p:cNvPr>
          <p:cNvSpPr>
            <a:spLocks noChangeArrowheads="1"/>
          </p:cNvSpPr>
          <p:nvPr/>
        </p:nvSpPr>
        <p:spPr bwMode="auto">
          <a:xfrm rot="1859385">
            <a:off x="6767920" y="1523069"/>
            <a:ext cx="53325" cy="247650"/>
          </a:xfrm>
          <a:prstGeom prst="flowChartMagneticDisk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80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5" name="Text Box 15">
            <a:extLst>
              <a:ext uri="{FF2B5EF4-FFF2-40B4-BE49-F238E27FC236}">
                <a16:creationId xmlns:a16="http://schemas.microsoft.com/office/drawing/2014/main" id="{E98F7429-C9AE-494D-9C0C-C7F317C993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548" y="2224908"/>
            <a:ext cx="131602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99"/>
                </a:solidFill>
              </a:rPr>
              <a:t>= 137</a:t>
            </a:r>
          </a:p>
        </p:txBody>
      </p:sp>
      <p:sp>
        <p:nvSpPr>
          <p:cNvPr id="6" name="Text Box 16">
            <a:extLst>
              <a:ext uri="{FF2B5EF4-FFF2-40B4-BE49-F238E27FC236}">
                <a16:creationId xmlns:a16="http://schemas.microsoft.com/office/drawing/2014/main" id="{FB0BA174-83AF-44CC-8B45-E8340E6B2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9616" y="2220473"/>
            <a:ext cx="22294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99"/>
                </a:solidFill>
              </a:rPr>
              <a:t>x ( 3 + 97 )</a:t>
            </a:r>
          </a:p>
        </p:txBody>
      </p:sp>
      <p:sp>
        <p:nvSpPr>
          <p:cNvPr id="7" name="Text Box 17">
            <a:extLst>
              <a:ext uri="{FF2B5EF4-FFF2-40B4-BE49-F238E27FC236}">
                <a16:creationId xmlns:a16="http://schemas.microsoft.com/office/drawing/2014/main" id="{15C04DA5-AE65-4042-ABF4-54B66406F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308" y="2682108"/>
            <a:ext cx="41803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99"/>
                </a:solidFill>
              </a:rPr>
              <a:t>= 137 x    100   = 13700</a:t>
            </a:r>
          </a:p>
        </p:txBody>
      </p:sp>
      <p:sp>
        <p:nvSpPr>
          <p:cNvPr id="8" name="Text Box 18">
            <a:extLst>
              <a:ext uri="{FF2B5EF4-FFF2-40B4-BE49-F238E27FC236}">
                <a16:creationId xmlns:a16="http://schemas.microsoft.com/office/drawing/2014/main" id="{2A94B25F-75AF-4925-A58D-5D4AF4F258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8582" y="2257339"/>
            <a:ext cx="167212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99"/>
                </a:solidFill>
              </a:rPr>
              <a:t>= 428</a:t>
            </a:r>
          </a:p>
        </p:txBody>
      </p:sp>
      <p:sp>
        <p:nvSpPr>
          <p:cNvPr id="9" name="Text Box 19">
            <a:extLst>
              <a:ext uri="{FF2B5EF4-FFF2-40B4-BE49-F238E27FC236}">
                <a16:creationId xmlns:a16="http://schemas.microsoft.com/office/drawing/2014/main" id="{9C93ECFB-347B-44C1-834B-943E2E47E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0788" y="2200189"/>
            <a:ext cx="20437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99"/>
                </a:solidFill>
              </a:rPr>
              <a:t>x ( 12 – 2 )</a:t>
            </a:r>
          </a:p>
        </p:txBody>
      </p:sp>
      <p:sp>
        <p:nvSpPr>
          <p:cNvPr id="10" name="Text Box 20">
            <a:extLst>
              <a:ext uri="{FF2B5EF4-FFF2-40B4-BE49-F238E27FC236}">
                <a16:creationId xmlns:a16="http://schemas.microsoft.com/office/drawing/2014/main" id="{941EA41E-BADB-4929-8E92-9C16E3C09E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8639" y="2657389"/>
            <a:ext cx="45518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99"/>
                </a:solidFill>
              </a:rPr>
              <a:t>= 428 x   10     =  4280</a:t>
            </a: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474EBDA3-3387-478D-82CC-88FFB3445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207" y="3248638"/>
            <a:ext cx="35300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94 x 12 + 94 x 88</a:t>
            </a:r>
          </a:p>
        </p:txBody>
      </p:sp>
      <p:sp>
        <p:nvSpPr>
          <p:cNvPr id="12" name="Text Box 24">
            <a:extLst>
              <a:ext uri="{FF2B5EF4-FFF2-40B4-BE49-F238E27FC236}">
                <a16:creationId xmlns:a16="http://schemas.microsoft.com/office/drawing/2014/main" id="{059A7064-E3EC-49A2-9F74-21D1A11DA6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5602" y="3223919"/>
            <a:ext cx="43428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537 x 39 – 537 x 19</a:t>
            </a:r>
          </a:p>
        </p:txBody>
      </p:sp>
      <p:sp>
        <p:nvSpPr>
          <p:cNvPr id="13" name="AutoShape 30">
            <a:extLst>
              <a:ext uri="{FF2B5EF4-FFF2-40B4-BE49-F238E27FC236}">
                <a16:creationId xmlns:a16="http://schemas.microsoft.com/office/drawing/2014/main" id="{53935E77-4145-44A4-925A-3CC7B0C8DBB3}"/>
              </a:ext>
            </a:extLst>
          </p:cNvPr>
          <p:cNvSpPr>
            <a:spLocks noChangeArrowheads="1"/>
          </p:cNvSpPr>
          <p:nvPr/>
        </p:nvSpPr>
        <p:spPr bwMode="auto">
          <a:xfrm rot="1859385">
            <a:off x="6939370" y="2946849"/>
            <a:ext cx="53325" cy="247650"/>
          </a:xfrm>
          <a:prstGeom prst="flowChartMagneticDisk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80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BF4C146F-4EF5-4B03-8B22-039EB08D8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157" y="3648688"/>
            <a:ext cx="380872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99"/>
                </a:solidFill>
              </a:rPr>
              <a:t>= 94 X (12 + 88)</a:t>
            </a: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99628C8A-BB9B-4DCE-B5D4-BB9C18D15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057" y="4105888"/>
            <a:ext cx="27868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99"/>
                </a:solidFill>
              </a:rPr>
              <a:t>= 94 x    100   </a:t>
            </a:r>
          </a:p>
        </p:txBody>
      </p:sp>
      <p:sp>
        <p:nvSpPr>
          <p:cNvPr id="16" name="Text Box 10">
            <a:extLst>
              <a:ext uri="{FF2B5EF4-FFF2-40B4-BE49-F238E27FC236}">
                <a16:creationId xmlns:a16="http://schemas.microsoft.com/office/drawing/2014/main" id="{602B4065-BF1E-4F27-B57E-82827705A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6489" y="3681119"/>
            <a:ext cx="37158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99"/>
                </a:solidFill>
              </a:rPr>
              <a:t>= 537 X (39 – 19 ) </a:t>
            </a:r>
          </a:p>
        </p:txBody>
      </p:sp>
      <p:sp>
        <p:nvSpPr>
          <p:cNvPr id="17" name="Text Box 12">
            <a:extLst>
              <a:ext uri="{FF2B5EF4-FFF2-40B4-BE49-F238E27FC236}">
                <a16:creationId xmlns:a16="http://schemas.microsoft.com/office/drawing/2014/main" id="{401FD5A9-09D3-417F-BFC8-C1052F804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4389" y="4081169"/>
            <a:ext cx="45518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99"/>
                </a:solidFill>
              </a:rPr>
              <a:t>= 537 x   20</a:t>
            </a:r>
          </a:p>
        </p:txBody>
      </p:sp>
      <p:sp>
        <p:nvSpPr>
          <p:cNvPr id="18" name="Text Box 13">
            <a:extLst>
              <a:ext uri="{FF2B5EF4-FFF2-40B4-BE49-F238E27FC236}">
                <a16:creationId xmlns:a16="http://schemas.microsoft.com/office/drawing/2014/main" id="{09EC2CE4-5B9C-43AF-8AAF-C2CBCE4BF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057" y="4505938"/>
            <a:ext cx="27868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99"/>
                </a:solidFill>
              </a:rPr>
              <a:t>= 9400   </a:t>
            </a: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35DC0F7C-8A8E-48C9-A0BD-C3F949DB0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4389" y="4366919"/>
            <a:ext cx="45518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99"/>
                </a:solidFill>
              </a:rPr>
              <a:t>= 10740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225E8CD-6EAA-4A20-8A17-1FD2971CB2EF}"/>
              </a:ext>
            </a:extLst>
          </p:cNvPr>
          <p:cNvSpPr txBox="1"/>
          <p:nvPr/>
        </p:nvSpPr>
        <p:spPr>
          <a:xfrm>
            <a:off x="1669569" y="699124"/>
            <a:ext cx="4826962" cy="553998"/>
          </a:xfrm>
          <a:prstGeom prst="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solidFill>
                  <a:srgbClr val="000000"/>
                </a:solidFill>
                <a:latin typeface="Arial"/>
                <a:ea typeface="+mn-ea"/>
                <a:cs typeface="Arial"/>
              </a:rPr>
              <a:t>Bài</a:t>
            </a:r>
            <a:r>
              <a:rPr lang="en-US" sz="3000" b="1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 2: b) </a:t>
            </a:r>
            <a:r>
              <a:rPr lang="en-US" sz="3000" b="1" dirty="0" err="1">
                <a:solidFill>
                  <a:srgbClr val="000000"/>
                </a:solidFill>
                <a:latin typeface="Arial"/>
                <a:ea typeface="+mn-ea"/>
                <a:cs typeface="Arial"/>
              </a:rPr>
              <a:t>Tính</a:t>
            </a:r>
            <a:r>
              <a:rPr lang="en-US" sz="3000" b="1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3000" b="1" i="1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(</a:t>
            </a:r>
            <a:r>
              <a:rPr lang="en-US" sz="3000" b="1" i="1" dirty="0" err="1">
                <a:solidFill>
                  <a:srgbClr val="000000"/>
                </a:solidFill>
                <a:latin typeface="Arial"/>
                <a:ea typeface="+mn-ea"/>
                <a:cs typeface="Arial"/>
              </a:rPr>
              <a:t>theo</a:t>
            </a:r>
            <a:r>
              <a:rPr lang="en-US" sz="3000" b="1" i="1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3000" b="1" i="1" dirty="0" err="1">
                <a:solidFill>
                  <a:srgbClr val="000000"/>
                </a:solidFill>
                <a:latin typeface="Arial"/>
                <a:ea typeface="+mn-ea"/>
                <a:cs typeface="Arial"/>
              </a:rPr>
              <a:t>mẫu</a:t>
            </a:r>
            <a:r>
              <a:rPr lang="en-US" sz="3000" b="1" i="1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)</a:t>
            </a:r>
            <a:r>
              <a:rPr lang="en-US" sz="3000" b="1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:</a:t>
            </a:r>
          </a:p>
        </p:txBody>
      </p:sp>
      <p:pic>
        <p:nvPicPr>
          <p:cNvPr id="21" name="图片 4111" descr="PPT素材-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84" y="5841562"/>
            <a:ext cx="8603805" cy="9782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" name="图片 4109" descr="封面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6948" y="5097035"/>
            <a:ext cx="3346120" cy="164635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" name="图片 4108" descr="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733" y="114292"/>
            <a:ext cx="1411288" cy="74118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7323833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strVal val="0,500000"/>
                                          </p:val>
                                        </p:tav>
                                        <p:tav tm="100000">
                                          <p:val>
                                            <p:str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1,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CCE8C50-F49B-4B06-9B52-C71FC0B960FA}"/>
              </a:ext>
            </a:extLst>
          </p:cNvPr>
          <p:cNvSpPr txBox="1"/>
          <p:nvPr/>
        </p:nvSpPr>
        <p:spPr>
          <a:xfrm>
            <a:off x="1502265" y="1021659"/>
            <a:ext cx="2153154" cy="553998"/>
          </a:xfrm>
          <a:prstGeom prst="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solidFill>
                  <a:srgbClr val="000000"/>
                </a:solidFill>
                <a:latin typeface="Arial"/>
                <a:ea typeface="+mn-ea"/>
                <a:cs typeface="Arial"/>
              </a:rPr>
              <a:t>Bài</a:t>
            </a:r>
            <a:r>
              <a:rPr lang="en-US" sz="3000" b="1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 3: </a:t>
            </a:r>
            <a:r>
              <a:rPr lang="en-US" sz="3000" b="1" dirty="0" err="1">
                <a:solidFill>
                  <a:srgbClr val="000000"/>
                </a:solidFill>
                <a:latin typeface="Arial"/>
                <a:ea typeface="+mn-ea"/>
                <a:cs typeface="Arial"/>
              </a:rPr>
              <a:t>Tính</a:t>
            </a:r>
            <a:endParaRPr lang="en-US" sz="3000" b="1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C7822A1-0183-4070-825B-75FFC7CAC8FB}"/>
              </a:ext>
            </a:extLst>
          </p:cNvPr>
          <p:cNvSpPr/>
          <p:nvPr/>
        </p:nvSpPr>
        <p:spPr>
          <a:xfrm>
            <a:off x="663437" y="1998232"/>
            <a:ext cx="231146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ea typeface="Calibri" panose="020F0502020204030204" pitchFamily="34" charset="0"/>
              </a:rPr>
              <a:t>a)     217 x 11</a:t>
            </a:r>
            <a:endParaRPr lang="en-US" sz="30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9C5BDB-2204-4BA0-8DB7-F5004F875122}"/>
              </a:ext>
            </a:extLst>
          </p:cNvPr>
          <p:cNvSpPr/>
          <p:nvPr/>
        </p:nvSpPr>
        <p:spPr>
          <a:xfrm>
            <a:off x="663437" y="2539267"/>
            <a:ext cx="4572000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000" b="1" dirty="0">
                <a:ea typeface="Calibri" panose="020F0502020204030204" pitchFamily="34" charset="0"/>
              </a:rPr>
              <a:t>= 217 x (10 + 1)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000" b="1" dirty="0">
                <a:ea typeface="Calibri" panose="020F0502020204030204" pitchFamily="34" charset="0"/>
              </a:rPr>
              <a:t>= 217 x 10 + 217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000" b="1" dirty="0">
                <a:ea typeface="Calibri" panose="020F0502020204030204" pitchFamily="34" charset="0"/>
              </a:rPr>
              <a:t>= 2170 + 217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000" b="1" dirty="0">
                <a:ea typeface="Calibri" panose="020F0502020204030204" pitchFamily="34" charset="0"/>
              </a:rPr>
              <a:t>= 2387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9DC5A9-5246-4C9D-9AED-B2A68D050BCE}"/>
              </a:ext>
            </a:extLst>
          </p:cNvPr>
          <p:cNvSpPr/>
          <p:nvPr/>
        </p:nvSpPr>
        <p:spPr>
          <a:xfrm>
            <a:off x="5148469" y="2008351"/>
            <a:ext cx="3192946" cy="2746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3000" b="1" dirty="0">
                <a:ea typeface="Calibri" panose="020F0502020204030204" pitchFamily="34" charset="0"/>
              </a:rPr>
              <a:t>217 x 9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000" b="1" dirty="0">
                <a:ea typeface="Calibri" panose="020F0502020204030204" pitchFamily="34" charset="0"/>
              </a:rPr>
              <a:t>= 217 x (10 - 1)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000" b="1" dirty="0">
                <a:ea typeface="Calibri" panose="020F0502020204030204" pitchFamily="34" charset="0"/>
              </a:rPr>
              <a:t>= 217 x 10 – 217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000" b="1" dirty="0">
                <a:ea typeface="Calibri" panose="020F0502020204030204" pitchFamily="34" charset="0"/>
              </a:rPr>
              <a:t>= 2170 - 217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000" b="1" dirty="0">
                <a:ea typeface="Calibri" panose="020F0502020204030204" pitchFamily="34" charset="0"/>
              </a:rPr>
              <a:t>= 1957</a:t>
            </a:r>
          </a:p>
        </p:txBody>
      </p:sp>
      <p:pic>
        <p:nvPicPr>
          <p:cNvPr id="6" name="图片 4111" descr="PPT素材-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84" y="5841562"/>
            <a:ext cx="8603805" cy="9782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4109" descr="封面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6948" y="5097035"/>
            <a:ext cx="3346120" cy="164635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4108" descr="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733" y="114292"/>
            <a:ext cx="1411288" cy="74118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42082924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strVal val="0,500000"/>
                                          </p:val>
                                        </p:tav>
                                        <p:tav tm="100000">
                                          <p:val>
                                            <p:str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1,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CCE8C50-F49B-4B06-9B52-C71FC0B960FA}"/>
              </a:ext>
            </a:extLst>
          </p:cNvPr>
          <p:cNvSpPr txBox="1"/>
          <p:nvPr/>
        </p:nvSpPr>
        <p:spPr>
          <a:xfrm>
            <a:off x="1511982" y="145516"/>
            <a:ext cx="20217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000000"/>
                </a:solidFill>
                <a:latin typeface="Arial"/>
                <a:ea typeface="+mn-ea"/>
                <a:cs typeface="Arial"/>
              </a:rPr>
              <a:t>Bài</a:t>
            </a:r>
            <a:r>
              <a:rPr lang="en-US" sz="2800" b="1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 3: </a:t>
            </a:r>
            <a:r>
              <a:rPr lang="en-US" sz="2800" b="1" dirty="0" err="1">
                <a:solidFill>
                  <a:srgbClr val="000000"/>
                </a:solidFill>
                <a:latin typeface="Arial"/>
                <a:ea typeface="+mn-ea"/>
                <a:cs typeface="Arial"/>
              </a:rPr>
              <a:t>Tính</a:t>
            </a:r>
            <a:endParaRPr lang="en-US" sz="2800" b="1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D28506-F68E-40C7-9D88-3E725127D7F0}"/>
              </a:ext>
            </a:extLst>
          </p:cNvPr>
          <p:cNvSpPr/>
          <p:nvPr/>
        </p:nvSpPr>
        <p:spPr>
          <a:xfrm>
            <a:off x="931571" y="568756"/>
            <a:ext cx="4102160" cy="5007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ea typeface="Calibri" panose="020F0502020204030204" pitchFamily="34" charset="0"/>
              </a:rPr>
              <a:t>b,  </a:t>
            </a:r>
            <a:r>
              <a:rPr lang="en-US" sz="2800" b="1" dirty="0">
                <a:solidFill>
                  <a:srgbClr val="00B050"/>
                </a:solidFill>
                <a:ea typeface="Calibri" panose="020F0502020204030204" pitchFamily="34" charset="0"/>
              </a:rPr>
              <a:t>413 x 21</a:t>
            </a:r>
            <a:r>
              <a:rPr lang="en-US" sz="2800" dirty="0">
                <a:solidFill>
                  <a:srgbClr val="00B050"/>
                </a:solidFill>
                <a:ea typeface="Calibri" panose="020F0502020204030204" pitchFamily="34" charset="0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ea typeface="Calibri" panose="020F0502020204030204" pitchFamily="34" charset="0"/>
              </a:rPr>
              <a:t>= 413 x (20 + 1)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ea typeface="Calibri" panose="020F0502020204030204" pitchFamily="34" charset="0"/>
              </a:rPr>
              <a:t>= 413 x 20 + 413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ea typeface="Calibri" panose="020F0502020204030204" pitchFamily="34" charset="0"/>
              </a:rPr>
              <a:t>= 8260 + 413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ea typeface="Calibri" panose="020F0502020204030204" pitchFamily="34" charset="0"/>
              </a:rPr>
              <a:t>= 8673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ea typeface="Calibri" panose="020F0502020204030204" pitchFamily="34" charset="0"/>
              </a:rPr>
              <a:t>   </a:t>
            </a:r>
            <a:r>
              <a:rPr lang="en-US" sz="2800" b="1" dirty="0">
                <a:solidFill>
                  <a:srgbClr val="00B050"/>
                </a:solidFill>
                <a:ea typeface="Calibri" panose="020F0502020204030204" pitchFamily="34" charset="0"/>
              </a:rPr>
              <a:t>413 x 19</a:t>
            </a:r>
            <a:r>
              <a:rPr lang="en-US" sz="2800" dirty="0">
                <a:solidFill>
                  <a:srgbClr val="00B050"/>
                </a:solidFill>
                <a:ea typeface="Calibri" panose="020F0502020204030204" pitchFamily="34" charset="0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ea typeface="Calibri" panose="020F0502020204030204" pitchFamily="34" charset="0"/>
              </a:rPr>
              <a:t>= 413 x (20 - 1)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ea typeface="Calibri" panose="020F0502020204030204" pitchFamily="34" charset="0"/>
              </a:rPr>
              <a:t>= 413 x 20 - 413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ea typeface="Calibri" panose="020F0502020204030204" pitchFamily="34" charset="0"/>
              </a:rPr>
              <a:t>= 8260 – 413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ea typeface="Calibri" panose="020F0502020204030204" pitchFamily="34" charset="0"/>
              </a:rPr>
              <a:t>= 7847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327914-F1AE-4DD2-8C72-A37EF206E1A7}"/>
              </a:ext>
            </a:extLst>
          </p:cNvPr>
          <p:cNvSpPr/>
          <p:nvPr/>
        </p:nvSpPr>
        <p:spPr>
          <a:xfrm>
            <a:off x="4800594" y="568756"/>
            <a:ext cx="4102160" cy="5007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ea typeface="Calibri" panose="020F0502020204030204" pitchFamily="34" charset="0"/>
              </a:rPr>
              <a:t>c,   </a:t>
            </a:r>
            <a:r>
              <a:rPr lang="en-US" sz="2800" b="1" dirty="0">
                <a:solidFill>
                  <a:srgbClr val="00B050"/>
                </a:solidFill>
                <a:ea typeface="Calibri" panose="020F0502020204030204" pitchFamily="34" charset="0"/>
              </a:rPr>
              <a:t>1234 x 31</a:t>
            </a:r>
            <a:r>
              <a:rPr lang="en-US" sz="2800" dirty="0">
                <a:solidFill>
                  <a:srgbClr val="00B050"/>
                </a:solidFill>
                <a:ea typeface="Calibri" panose="020F0502020204030204" pitchFamily="34" charset="0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ea typeface="Calibri" panose="020F0502020204030204" pitchFamily="34" charset="0"/>
              </a:rPr>
              <a:t>= 1234 x (30 + 1)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ea typeface="Calibri" panose="020F0502020204030204" pitchFamily="34" charset="0"/>
              </a:rPr>
              <a:t>= 1234 x 30 + 1234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ea typeface="Calibri" panose="020F0502020204030204" pitchFamily="34" charset="0"/>
              </a:rPr>
              <a:t>= 37020 + 1234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ea typeface="Calibri" panose="020F0502020204030204" pitchFamily="34" charset="0"/>
              </a:rPr>
              <a:t>= 38254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B050"/>
                </a:solidFill>
                <a:ea typeface="Calibri" panose="020F0502020204030204" pitchFamily="34" charset="0"/>
              </a:rPr>
              <a:t>     875 x 29</a:t>
            </a:r>
            <a:r>
              <a:rPr lang="en-US" sz="2800" dirty="0">
                <a:solidFill>
                  <a:srgbClr val="00B050"/>
                </a:solidFill>
                <a:ea typeface="Calibri" panose="020F0502020204030204" pitchFamily="34" charset="0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ea typeface="Calibri" panose="020F0502020204030204" pitchFamily="34" charset="0"/>
              </a:rPr>
              <a:t>= 875 x (30 – 1)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ea typeface="Calibri" panose="020F0502020204030204" pitchFamily="34" charset="0"/>
              </a:rPr>
              <a:t>= 875 x 30 – 875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ea typeface="Calibri" panose="020F0502020204030204" pitchFamily="34" charset="0"/>
              </a:rPr>
              <a:t>= 26250 – 875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ea typeface="Calibri" panose="020F0502020204030204" pitchFamily="34" charset="0"/>
              </a:rPr>
              <a:t>= 25 375</a:t>
            </a:r>
          </a:p>
        </p:txBody>
      </p:sp>
      <p:pic>
        <p:nvPicPr>
          <p:cNvPr id="7" name="图片 4111" descr="PPT素材-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84" y="5841562"/>
            <a:ext cx="8603805" cy="9782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4109" descr="封面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7114" y="5521846"/>
            <a:ext cx="3346120" cy="133615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4108" descr="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632" y="145516"/>
            <a:ext cx="1411288" cy="74118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53527887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strVal val="0,500000"/>
                                          </p:val>
                                        </p:tav>
                                        <p:tav tm="100000">
                                          <p:val>
                                            <p:str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1,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570CC0-53C5-480C-872E-F771CF9115C3}"/>
              </a:ext>
            </a:extLst>
          </p:cNvPr>
          <p:cNvSpPr/>
          <p:nvPr/>
        </p:nvSpPr>
        <p:spPr>
          <a:xfrm>
            <a:off x="601318" y="1302440"/>
            <a:ext cx="73798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700" b="1" dirty="0" err="1"/>
              <a:t>Bài</a:t>
            </a:r>
            <a:r>
              <a:rPr lang="en-US" sz="2700" b="1" dirty="0"/>
              <a:t> 4: </a:t>
            </a:r>
            <a:r>
              <a:rPr lang="en-US" altLang="en-US" sz="2700" dirty="0" err="1">
                <a:latin typeface="Tahoma" panose="020B0604030504040204" pitchFamily="34" charset="0"/>
              </a:rPr>
              <a:t>Một</a:t>
            </a:r>
            <a:r>
              <a:rPr lang="en-US" altLang="en-US" sz="2700" dirty="0">
                <a:latin typeface="Tahoma" panose="020B0604030504040204" pitchFamily="34" charset="0"/>
              </a:rPr>
              <a:t> </a:t>
            </a:r>
            <a:r>
              <a:rPr lang="en-US" altLang="en-US" sz="2700" dirty="0" err="1">
                <a:latin typeface="Tahoma" panose="020B0604030504040204" pitchFamily="34" charset="0"/>
              </a:rPr>
              <a:t>sân</a:t>
            </a:r>
            <a:r>
              <a:rPr lang="en-US" altLang="en-US" sz="2700" dirty="0">
                <a:latin typeface="Tahoma" panose="020B0604030504040204" pitchFamily="34" charset="0"/>
              </a:rPr>
              <a:t> </a:t>
            </a:r>
            <a:r>
              <a:rPr lang="en-US" altLang="en-US" sz="2700" dirty="0" err="1">
                <a:latin typeface="Tahoma" panose="020B0604030504040204" pitchFamily="34" charset="0"/>
              </a:rPr>
              <a:t>vận</a:t>
            </a:r>
            <a:r>
              <a:rPr lang="en-US" altLang="en-US" sz="2700" dirty="0">
                <a:latin typeface="Tahoma" panose="020B0604030504040204" pitchFamily="34" charset="0"/>
              </a:rPr>
              <a:t> </a:t>
            </a:r>
            <a:r>
              <a:rPr lang="en-US" altLang="en-US" sz="2700" dirty="0" err="1">
                <a:latin typeface="Tahoma" panose="020B0604030504040204" pitchFamily="34" charset="0"/>
              </a:rPr>
              <a:t>động</a:t>
            </a:r>
            <a:r>
              <a:rPr lang="en-US" altLang="en-US" sz="2700" dirty="0">
                <a:latin typeface="Tahoma" panose="020B0604030504040204" pitchFamily="34" charset="0"/>
              </a:rPr>
              <a:t> </a:t>
            </a:r>
            <a:r>
              <a:rPr lang="en-US" altLang="en-US" sz="2700" dirty="0" err="1">
                <a:latin typeface="Tahoma" panose="020B0604030504040204" pitchFamily="34" charset="0"/>
              </a:rPr>
              <a:t>hình</a:t>
            </a:r>
            <a:r>
              <a:rPr lang="en-US" altLang="en-US" sz="2700" dirty="0">
                <a:latin typeface="Tahoma" panose="020B0604030504040204" pitchFamily="34" charset="0"/>
              </a:rPr>
              <a:t> </a:t>
            </a:r>
            <a:r>
              <a:rPr lang="en-US" altLang="en-US" sz="2700" dirty="0" err="1">
                <a:latin typeface="Tahoma" panose="020B0604030504040204" pitchFamily="34" charset="0"/>
              </a:rPr>
              <a:t>chữ</a:t>
            </a:r>
            <a:r>
              <a:rPr lang="en-US" altLang="en-US" sz="2700" dirty="0">
                <a:latin typeface="Tahoma" panose="020B0604030504040204" pitchFamily="34" charset="0"/>
              </a:rPr>
              <a:t> </a:t>
            </a:r>
            <a:r>
              <a:rPr lang="en-US" altLang="en-US" sz="2700" dirty="0" err="1">
                <a:latin typeface="Tahoma" panose="020B0604030504040204" pitchFamily="34" charset="0"/>
              </a:rPr>
              <a:t>nhật</a:t>
            </a:r>
            <a:r>
              <a:rPr lang="en-US" altLang="en-US" sz="2700" dirty="0">
                <a:latin typeface="Tahoma" panose="020B0604030504040204" pitchFamily="34" charset="0"/>
              </a:rPr>
              <a:t> </a:t>
            </a:r>
            <a:r>
              <a:rPr lang="en-US" altLang="en-US" sz="2700" dirty="0" err="1">
                <a:latin typeface="Tahoma" panose="020B0604030504040204" pitchFamily="34" charset="0"/>
              </a:rPr>
              <a:t>có</a:t>
            </a:r>
            <a:r>
              <a:rPr lang="en-US" altLang="en-US" sz="2700" dirty="0">
                <a:latin typeface="Tahoma" panose="020B0604030504040204" pitchFamily="34" charset="0"/>
              </a:rPr>
              <a:t> </a:t>
            </a:r>
            <a:r>
              <a:rPr lang="en-US" altLang="en-US" sz="2700" dirty="0" err="1">
                <a:latin typeface="Tahoma" panose="020B0604030504040204" pitchFamily="34" charset="0"/>
              </a:rPr>
              <a:t>chiều</a:t>
            </a:r>
            <a:r>
              <a:rPr lang="en-US" altLang="en-US" sz="2700" dirty="0">
                <a:latin typeface="Tahoma" panose="020B0604030504040204" pitchFamily="34" charset="0"/>
              </a:rPr>
              <a:t> </a:t>
            </a:r>
            <a:r>
              <a:rPr lang="en-US" altLang="en-US" sz="2700" dirty="0" err="1">
                <a:latin typeface="Tahoma" panose="020B0604030504040204" pitchFamily="34" charset="0"/>
              </a:rPr>
              <a:t>dài</a:t>
            </a:r>
            <a:r>
              <a:rPr lang="en-US" altLang="en-US" sz="2700" dirty="0">
                <a:latin typeface="Tahoma" panose="020B0604030504040204" pitchFamily="34" charset="0"/>
              </a:rPr>
              <a:t> 180m, </a:t>
            </a:r>
            <a:r>
              <a:rPr lang="en-US" altLang="en-US" sz="2700" dirty="0" err="1">
                <a:latin typeface="Tahoma" panose="020B0604030504040204" pitchFamily="34" charset="0"/>
              </a:rPr>
              <a:t>chiều</a:t>
            </a:r>
            <a:r>
              <a:rPr lang="en-US" altLang="en-US" sz="2700" dirty="0">
                <a:latin typeface="Tahoma" panose="020B0604030504040204" pitchFamily="34" charset="0"/>
              </a:rPr>
              <a:t> </a:t>
            </a:r>
            <a:r>
              <a:rPr lang="en-US" altLang="en-US" sz="2700" dirty="0" err="1">
                <a:latin typeface="Tahoma" panose="020B0604030504040204" pitchFamily="34" charset="0"/>
              </a:rPr>
              <a:t>rộng</a:t>
            </a:r>
            <a:r>
              <a:rPr lang="en-US" altLang="en-US" sz="2700" dirty="0">
                <a:latin typeface="Tahoma" panose="020B0604030504040204" pitchFamily="34" charset="0"/>
              </a:rPr>
              <a:t> </a:t>
            </a:r>
            <a:r>
              <a:rPr lang="en-US" altLang="en-US" sz="2700" dirty="0" err="1">
                <a:latin typeface="Tahoma" panose="020B0604030504040204" pitchFamily="34" charset="0"/>
              </a:rPr>
              <a:t>bằng</a:t>
            </a:r>
            <a:r>
              <a:rPr lang="en-US" altLang="en-US" sz="2700" dirty="0">
                <a:latin typeface="Tahoma" panose="020B0604030504040204" pitchFamily="34" charset="0"/>
              </a:rPr>
              <a:t> </a:t>
            </a:r>
            <a:r>
              <a:rPr lang="en-US" altLang="en-US" sz="2700" dirty="0" err="1">
                <a:latin typeface="Tahoma" panose="020B0604030504040204" pitchFamily="34" charset="0"/>
              </a:rPr>
              <a:t>nửa</a:t>
            </a:r>
            <a:r>
              <a:rPr lang="en-US" altLang="en-US" sz="2700" dirty="0">
                <a:latin typeface="Tahoma" panose="020B0604030504040204" pitchFamily="34" charset="0"/>
              </a:rPr>
              <a:t> </a:t>
            </a:r>
            <a:r>
              <a:rPr lang="en-US" altLang="en-US" sz="2700" dirty="0" err="1">
                <a:latin typeface="Tahoma" panose="020B0604030504040204" pitchFamily="34" charset="0"/>
              </a:rPr>
              <a:t>chiều</a:t>
            </a:r>
            <a:r>
              <a:rPr lang="en-US" altLang="en-US" sz="2700" dirty="0">
                <a:latin typeface="Tahoma" panose="020B0604030504040204" pitchFamily="34" charset="0"/>
              </a:rPr>
              <a:t> </a:t>
            </a:r>
            <a:r>
              <a:rPr lang="en-US" altLang="en-US" sz="2700" dirty="0" err="1">
                <a:latin typeface="Tahoma" panose="020B0604030504040204" pitchFamily="34" charset="0"/>
              </a:rPr>
              <a:t>dài</a:t>
            </a:r>
            <a:r>
              <a:rPr lang="en-US" altLang="en-US" sz="2700" dirty="0">
                <a:latin typeface="Tahoma" panose="020B0604030504040204" pitchFamily="34" charset="0"/>
              </a:rPr>
              <a:t>. </a:t>
            </a:r>
            <a:r>
              <a:rPr lang="en-US" altLang="en-US" sz="2700" dirty="0" err="1">
                <a:latin typeface="Tahoma" panose="020B0604030504040204" pitchFamily="34" charset="0"/>
              </a:rPr>
              <a:t>Tính</a:t>
            </a:r>
            <a:r>
              <a:rPr lang="en-US" altLang="en-US" sz="2700" dirty="0">
                <a:latin typeface="Tahoma" panose="020B0604030504040204" pitchFamily="34" charset="0"/>
              </a:rPr>
              <a:t> chu vi </a:t>
            </a:r>
            <a:r>
              <a:rPr lang="en-US" altLang="en-US" sz="2700" dirty="0" err="1">
                <a:latin typeface="Tahoma" panose="020B0604030504040204" pitchFamily="34" charset="0"/>
              </a:rPr>
              <a:t>và</a:t>
            </a:r>
            <a:r>
              <a:rPr lang="en-US" altLang="en-US" sz="2700" dirty="0">
                <a:latin typeface="Tahoma" panose="020B0604030504040204" pitchFamily="34" charset="0"/>
              </a:rPr>
              <a:t> </a:t>
            </a:r>
            <a:r>
              <a:rPr lang="en-US" altLang="en-US" sz="2700" dirty="0" err="1">
                <a:latin typeface="Tahoma" panose="020B0604030504040204" pitchFamily="34" charset="0"/>
              </a:rPr>
              <a:t>diện</a:t>
            </a:r>
            <a:r>
              <a:rPr lang="en-US" altLang="en-US" sz="2700" dirty="0">
                <a:latin typeface="Tahoma" panose="020B0604030504040204" pitchFamily="34" charset="0"/>
              </a:rPr>
              <a:t> </a:t>
            </a:r>
            <a:r>
              <a:rPr lang="en-US" altLang="en-US" sz="2700" dirty="0" err="1">
                <a:latin typeface="Tahoma" panose="020B0604030504040204" pitchFamily="34" charset="0"/>
              </a:rPr>
              <a:t>tích</a:t>
            </a:r>
            <a:r>
              <a:rPr lang="en-US" altLang="en-US" sz="2700" dirty="0">
                <a:latin typeface="Tahoma" panose="020B0604030504040204" pitchFamily="34" charset="0"/>
              </a:rPr>
              <a:t> </a:t>
            </a:r>
            <a:r>
              <a:rPr lang="en-US" altLang="en-US" sz="2700" dirty="0" err="1">
                <a:latin typeface="Tahoma" panose="020B0604030504040204" pitchFamily="34" charset="0"/>
              </a:rPr>
              <a:t>của</a:t>
            </a:r>
            <a:r>
              <a:rPr lang="en-US" altLang="en-US" sz="2700" dirty="0">
                <a:latin typeface="Tahoma" panose="020B0604030504040204" pitchFamily="34" charset="0"/>
              </a:rPr>
              <a:t> </a:t>
            </a:r>
            <a:r>
              <a:rPr lang="en-US" altLang="en-US" sz="2700" dirty="0" err="1">
                <a:latin typeface="Tahoma" panose="020B0604030504040204" pitchFamily="34" charset="0"/>
              </a:rPr>
              <a:t>sân</a:t>
            </a:r>
            <a:r>
              <a:rPr lang="en-US" altLang="en-US" sz="2700" dirty="0">
                <a:latin typeface="Tahoma" panose="020B0604030504040204" pitchFamily="34" charset="0"/>
              </a:rPr>
              <a:t> </a:t>
            </a:r>
            <a:r>
              <a:rPr lang="en-US" altLang="en-US" sz="2700" dirty="0" err="1">
                <a:latin typeface="Tahoma" panose="020B0604030504040204" pitchFamily="34" charset="0"/>
              </a:rPr>
              <a:t>vận</a:t>
            </a:r>
            <a:r>
              <a:rPr lang="en-US" altLang="en-US" sz="2700" dirty="0">
                <a:latin typeface="Tahoma" panose="020B0604030504040204" pitchFamily="34" charset="0"/>
              </a:rPr>
              <a:t> </a:t>
            </a:r>
            <a:r>
              <a:rPr lang="en-US" altLang="en-US" sz="2700" dirty="0" err="1">
                <a:latin typeface="Tahoma" panose="020B0604030504040204" pitchFamily="34" charset="0"/>
              </a:rPr>
              <a:t>động</a:t>
            </a:r>
            <a:r>
              <a:rPr lang="en-US" altLang="en-US" sz="2700" dirty="0">
                <a:latin typeface="Tahoma" panose="020B0604030504040204" pitchFamily="34" charset="0"/>
              </a:rPr>
              <a:t> </a:t>
            </a:r>
            <a:r>
              <a:rPr lang="en-US" altLang="en-US" sz="2700" dirty="0" err="1">
                <a:latin typeface="Tahoma" panose="020B0604030504040204" pitchFamily="34" charset="0"/>
              </a:rPr>
              <a:t>đó</a:t>
            </a:r>
            <a:r>
              <a:rPr lang="en-US" altLang="en-US" sz="2700" dirty="0">
                <a:latin typeface="Tahoma" panose="020B0604030504040204" pitchFamily="34" charset="0"/>
              </a:rPr>
              <a:t>.</a:t>
            </a:r>
          </a:p>
        </p:txBody>
      </p:sp>
      <p:sp>
        <p:nvSpPr>
          <p:cNvPr id="4" name="Line 26">
            <a:extLst>
              <a:ext uri="{FF2B5EF4-FFF2-40B4-BE49-F238E27FC236}">
                <a16:creationId xmlns:a16="http://schemas.microsoft.com/office/drawing/2014/main" id="{F5C0CB2C-5A5E-4DF2-9BA1-7159C0F1347B}"/>
              </a:ext>
            </a:extLst>
          </p:cNvPr>
          <p:cNvSpPr>
            <a:spLocks noChangeShapeType="1"/>
          </p:cNvSpPr>
          <p:nvPr/>
        </p:nvSpPr>
        <p:spPr bwMode="auto">
          <a:xfrm>
            <a:off x="1421296" y="2559093"/>
            <a:ext cx="2758109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ine 27">
            <a:extLst>
              <a:ext uri="{FF2B5EF4-FFF2-40B4-BE49-F238E27FC236}">
                <a16:creationId xmlns:a16="http://schemas.microsoft.com/office/drawing/2014/main" id="{5F459D2B-EAAA-4AE3-977E-7B6A78A638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30218" y="2170923"/>
            <a:ext cx="159771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Line 29">
            <a:extLst>
              <a:ext uri="{FF2B5EF4-FFF2-40B4-BE49-F238E27FC236}">
                <a16:creationId xmlns:a16="http://schemas.microsoft.com/office/drawing/2014/main" id="{08EA7D45-DD45-4B6E-B5D6-9D13B661550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89543" y="2156013"/>
            <a:ext cx="2072309" cy="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Line 29">
            <a:extLst>
              <a:ext uri="{FF2B5EF4-FFF2-40B4-BE49-F238E27FC236}">
                <a16:creationId xmlns:a16="http://schemas.microsoft.com/office/drawing/2014/main" id="{B0F34F8F-9DBF-424D-BA5E-6473F7FF64D4}"/>
              </a:ext>
            </a:extLst>
          </p:cNvPr>
          <p:cNvSpPr>
            <a:spLocks noChangeShapeType="1"/>
          </p:cNvSpPr>
          <p:nvPr/>
        </p:nvSpPr>
        <p:spPr bwMode="auto">
          <a:xfrm>
            <a:off x="698223" y="2148560"/>
            <a:ext cx="2251214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id="{28AD9504-9EE9-4D58-8752-5AEC6D487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6416" y="2628033"/>
            <a:ext cx="18161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u="sng" dirty="0" err="1">
                <a:solidFill>
                  <a:srgbClr val="0000CC"/>
                </a:solidFill>
                <a:latin typeface="Tahoma" panose="020B0604030504040204" pitchFamily="34" charset="0"/>
              </a:rPr>
              <a:t>Tóm</a:t>
            </a:r>
            <a:r>
              <a:rPr lang="en-US" altLang="en-US" sz="2400" b="1" u="sng" dirty="0">
                <a:solidFill>
                  <a:srgbClr val="0000CC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400" b="1" u="sng" dirty="0" err="1">
                <a:solidFill>
                  <a:srgbClr val="0000CC"/>
                </a:solidFill>
                <a:latin typeface="Tahoma" panose="020B0604030504040204" pitchFamily="34" charset="0"/>
              </a:rPr>
              <a:t>tắt</a:t>
            </a:r>
            <a:endParaRPr lang="en-US" altLang="en-US" sz="2400" b="1" u="sng" dirty="0">
              <a:solidFill>
                <a:srgbClr val="0000CC"/>
              </a:solidFill>
              <a:latin typeface="Tahoma" panose="020B0604030504040204" pitchFamily="34" charset="0"/>
            </a:endParaRPr>
          </a:p>
        </p:txBody>
      </p:sp>
      <p:sp>
        <p:nvSpPr>
          <p:cNvPr id="9" name="Text Box 13">
            <a:extLst>
              <a:ext uri="{FF2B5EF4-FFF2-40B4-BE49-F238E27FC236}">
                <a16:creationId xmlns:a16="http://schemas.microsoft.com/office/drawing/2014/main" id="{3EF096BA-8EEE-4CC7-9DFD-B36D5697C0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223" y="3281645"/>
            <a:ext cx="20377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006600"/>
                </a:solidFill>
                <a:latin typeface="Tahoma" panose="020B0604030504040204" pitchFamily="34" charset="0"/>
              </a:rPr>
              <a:t>Chiều</a:t>
            </a:r>
            <a:r>
              <a:rPr lang="en-US" altLang="en-US" sz="2400" b="1" dirty="0">
                <a:solidFill>
                  <a:srgbClr val="006600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ahoma" panose="020B0604030504040204" pitchFamily="34" charset="0"/>
              </a:rPr>
              <a:t>dài</a:t>
            </a:r>
            <a:r>
              <a:rPr lang="en-US" altLang="en-US" sz="2400" b="1" dirty="0">
                <a:solidFill>
                  <a:srgbClr val="006600"/>
                </a:solidFill>
                <a:latin typeface="Tahoma" panose="020B0604030504040204" pitchFamily="34" charset="0"/>
              </a:rPr>
              <a:t>: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8078BB1-CB71-4449-93A1-D292D04C6C06}"/>
              </a:ext>
            </a:extLst>
          </p:cNvPr>
          <p:cNvGrpSpPr/>
          <p:nvPr/>
        </p:nvGrpSpPr>
        <p:grpSpPr>
          <a:xfrm>
            <a:off x="2845571" y="3315694"/>
            <a:ext cx="4354319" cy="336893"/>
            <a:chOff x="5027889" y="3972201"/>
            <a:chExt cx="2743201" cy="369888"/>
          </a:xfrm>
        </p:grpSpPr>
        <p:grpSp>
          <p:nvGrpSpPr>
            <p:cNvPr id="10" name="Group 14">
              <a:extLst>
                <a:ext uri="{FF2B5EF4-FFF2-40B4-BE49-F238E27FC236}">
                  <a16:creationId xmlns:a16="http://schemas.microsoft.com/office/drawing/2014/main" id="{7914945C-A7EB-43DD-962B-640F216F5F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27889" y="4199214"/>
              <a:ext cx="2735262" cy="142875"/>
              <a:chOff x="2155" y="2111"/>
              <a:chExt cx="1723" cy="90"/>
            </a:xfrm>
          </p:grpSpPr>
          <p:sp>
            <p:nvSpPr>
              <p:cNvPr id="11" name="Line 15">
                <a:extLst>
                  <a:ext uri="{FF2B5EF4-FFF2-40B4-BE49-F238E27FC236}">
                    <a16:creationId xmlns:a16="http://schemas.microsoft.com/office/drawing/2014/main" id="{89562980-5FFF-4F86-9FF6-B159E77FE6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55" y="2156"/>
                <a:ext cx="1723" cy="0"/>
              </a:xfrm>
              <a:prstGeom prst="line">
                <a:avLst/>
              </a:prstGeom>
              <a:noFill/>
              <a:ln w="28575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Line 16">
                <a:extLst>
                  <a:ext uri="{FF2B5EF4-FFF2-40B4-BE49-F238E27FC236}">
                    <a16:creationId xmlns:a16="http://schemas.microsoft.com/office/drawing/2014/main" id="{3ED641B7-6EDB-467C-B66D-A0E5B3F233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55" y="2111"/>
                <a:ext cx="0" cy="90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Line 17">
                <a:extLst>
                  <a:ext uri="{FF2B5EF4-FFF2-40B4-BE49-F238E27FC236}">
                    <a16:creationId xmlns:a16="http://schemas.microsoft.com/office/drawing/2014/main" id="{7E806867-8CD8-4463-8A1F-936B7E31CE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78" y="2111"/>
                <a:ext cx="0" cy="90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4" name="AutoShape 18">
              <a:extLst>
                <a:ext uri="{FF2B5EF4-FFF2-40B4-BE49-F238E27FC236}">
                  <a16:creationId xmlns:a16="http://schemas.microsoft.com/office/drawing/2014/main" id="{0C747870-C28D-4E11-B41A-13786A47A59A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6258996" y="2749032"/>
              <a:ext cx="288925" cy="2735263"/>
            </a:xfrm>
            <a:prstGeom prst="rightBrace">
              <a:avLst>
                <a:gd name="adj1" fmla="val 78892"/>
                <a:gd name="adj2" fmla="val 50000"/>
              </a:avLst>
            </a:prstGeom>
            <a:noFill/>
            <a:ln w="9525">
              <a:solidFill>
                <a:srgbClr val="0066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5" name="Text Box 19">
            <a:extLst>
              <a:ext uri="{FF2B5EF4-FFF2-40B4-BE49-F238E27FC236}">
                <a16:creationId xmlns:a16="http://schemas.microsoft.com/office/drawing/2014/main" id="{C839929B-0C0C-43D0-AB47-C075559C19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318" y="3904847"/>
            <a:ext cx="23433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006600"/>
                </a:solidFill>
                <a:latin typeface="Tahoma" panose="020B0604030504040204" pitchFamily="34" charset="0"/>
              </a:rPr>
              <a:t>Chiều</a:t>
            </a:r>
            <a:r>
              <a:rPr lang="en-US" altLang="en-US" sz="2400" b="1" dirty="0">
                <a:solidFill>
                  <a:srgbClr val="006600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ahoma" panose="020B0604030504040204" pitchFamily="34" charset="0"/>
              </a:rPr>
              <a:t>rộng</a:t>
            </a:r>
            <a:endParaRPr lang="en-US" altLang="en-US" sz="2400" b="1" dirty="0">
              <a:solidFill>
                <a:srgbClr val="006600"/>
              </a:solidFill>
              <a:latin typeface="Tahoma" panose="020B0604030504040204" pitchFamily="34" charset="0"/>
            </a:endParaRPr>
          </a:p>
        </p:txBody>
      </p:sp>
      <p:grpSp>
        <p:nvGrpSpPr>
          <p:cNvPr id="16" name="Group 20">
            <a:extLst>
              <a:ext uri="{FF2B5EF4-FFF2-40B4-BE49-F238E27FC236}">
                <a16:creationId xmlns:a16="http://schemas.microsoft.com/office/drawing/2014/main" id="{CE5FD1E8-07EB-477B-8956-24FF83140AE9}"/>
              </a:ext>
            </a:extLst>
          </p:cNvPr>
          <p:cNvGrpSpPr>
            <a:grpSpLocks/>
          </p:cNvGrpSpPr>
          <p:nvPr/>
        </p:nvGrpSpPr>
        <p:grpSpPr bwMode="auto">
          <a:xfrm>
            <a:off x="2842166" y="4157290"/>
            <a:ext cx="2171695" cy="140679"/>
            <a:chOff x="2155" y="2387"/>
            <a:chExt cx="1723" cy="90"/>
          </a:xfrm>
        </p:grpSpPr>
        <p:sp>
          <p:nvSpPr>
            <p:cNvPr id="17" name="Line 21">
              <a:extLst>
                <a:ext uri="{FF2B5EF4-FFF2-40B4-BE49-F238E27FC236}">
                  <a16:creationId xmlns:a16="http://schemas.microsoft.com/office/drawing/2014/main" id="{EC2DBF48-3DDC-44E3-A5D9-374ADA2D6E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5" y="2432"/>
              <a:ext cx="1723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Line 22">
              <a:extLst>
                <a:ext uri="{FF2B5EF4-FFF2-40B4-BE49-F238E27FC236}">
                  <a16:creationId xmlns:a16="http://schemas.microsoft.com/office/drawing/2014/main" id="{D155A5E7-6BDF-4BCE-8E0A-1DE5D6E062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5" y="2387"/>
              <a:ext cx="0" cy="9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Line 23">
              <a:extLst>
                <a:ext uri="{FF2B5EF4-FFF2-40B4-BE49-F238E27FC236}">
                  <a16:creationId xmlns:a16="http://schemas.microsoft.com/office/drawing/2014/main" id="{6D289D33-0997-4EEC-BD90-056314F01D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8" y="2387"/>
              <a:ext cx="0" cy="9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24">
            <a:extLst>
              <a:ext uri="{FF2B5EF4-FFF2-40B4-BE49-F238E27FC236}">
                <a16:creationId xmlns:a16="http://schemas.microsoft.com/office/drawing/2014/main" id="{027F7FDE-C4A1-4FCF-9508-7AF1D6D32780}"/>
              </a:ext>
            </a:extLst>
          </p:cNvPr>
          <p:cNvGrpSpPr>
            <a:grpSpLocks/>
          </p:cNvGrpSpPr>
          <p:nvPr/>
        </p:nvGrpSpPr>
        <p:grpSpPr bwMode="auto">
          <a:xfrm>
            <a:off x="2849619" y="3495601"/>
            <a:ext cx="2171700" cy="178805"/>
            <a:chOff x="2155" y="2387"/>
            <a:chExt cx="1723" cy="90"/>
          </a:xfrm>
        </p:grpSpPr>
        <p:sp>
          <p:nvSpPr>
            <p:cNvPr id="21" name="Line 25">
              <a:extLst>
                <a:ext uri="{FF2B5EF4-FFF2-40B4-BE49-F238E27FC236}">
                  <a16:creationId xmlns:a16="http://schemas.microsoft.com/office/drawing/2014/main" id="{B7EB9342-3EFC-4B8E-803A-AF081C9F45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5" y="2432"/>
              <a:ext cx="1723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Line 26">
              <a:extLst>
                <a:ext uri="{FF2B5EF4-FFF2-40B4-BE49-F238E27FC236}">
                  <a16:creationId xmlns:a16="http://schemas.microsoft.com/office/drawing/2014/main" id="{8686D11D-24A4-46F7-9EA7-C8919E94C0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5" y="2387"/>
              <a:ext cx="0" cy="9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Line 27">
              <a:extLst>
                <a:ext uri="{FF2B5EF4-FFF2-40B4-BE49-F238E27FC236}">
                  <a16:creationId xmlns:a16="http://schemas.microsoft.com/office/drawing/2014/main" id="{63B3D49A-DC20-40F8-9770-12BA1D3737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8" y="2387"/>
              <a:ext cx="0" cy="9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AutoShape 28">
            <a:extLst>
              <a:ext uri="{FF2B5EF4-FFF2-40B4-BE49-F238E27FC236}">
                <a16:creationId xmlns:a16="http://schemas.microsoft.com/office/drawing/2014/main" id="{8302E6AF-8C84-46AA-B65F-CD9D7178A98A}"/>
              </a:ext>
            </a:extLst>
          </p:cNvPr>
          <p:cNvSpPr>
            <a:spLocks/>
          </p:cNvSpPr>
          <p:nvPr/>
        </p:nvSpPr>
        <p:spPr bwMode="auto">
          <a:xfrm rot="5400000" flipV="1">
            <a:off x="3824520" y="3338710"/>
            <a:ext cx="206984" cy="2171693"/>
          </a:xfrm>
          <a:prstGeom prst="rightBrace">
            <a:avLst>
              <a:gd name="adj1" fmla="val 39779"/>
              <a:gd name="adj2" fmla="val 50000"/>
            </a:avLst>
          </a:prstGeom>
          <a:noFill/>
          <a:ln w="9525">
            <a:solidFill>
              <a:srgbClr val="00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5" name="Text Box 29">
            <a:extLst>
              <a:ext uri="{FF2B5EF4-FFF2-40B4-BE49-F238E27FC236}">
                <a16:creationId xmlns:a16="http://schemas.microsoft.com/office/drawing/2014/main" id="{048F2C34-D4B7-4FB2-8F53-E36AB21A7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5950" y="4526656"/>
            <a:ext cx="5405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B050"/>
                </a:solidFill>
                <a:latin typeface="Tahoma" panose="020B0604030504040204" pitchFamily="34" charset="0"/>
              </a:rPr>
              <a:t>m?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9ECC475-CC5E-432C-92CE-FA811B90FB42}"/>
              </a:ext>
            </a:extLst>
          </p:cNvPr>
          <p:cNvGrpSpPr/>
          <p:nvPr/>
        </p:nvGrpSpPr>
        <p:grpSpPr>
          <a:xfrm>
            <a:off x="890719" y="4544411"/>
            <a:ext cx="2984381" cy="1015663"/>
            <a:chOff x="1187625" y="4916215"/>
            <a:chExt cx="3979175" cy="1354218"/>
          </a:xfrm>
        </p:grpSpPr>
        <p:sp>
          <p:nvSpPr>
            <p:cNvPr id="29" name="Text Box 13">
              <a:extLst>
                <a:ext uri="{FF2B5EF4-FFF2-40B4-BE49-F238E27FC236}">
                  <a16:creationId xmlns:a16="http://schemas.microsoft.com/office/drawing/2014/main" id="{73BF0072-FB51-4681-A280-D68AF0D870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7625" y="4916215"/>
              <a:ext cx="3979175" cy="1354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400" b="1" dirty="0">
                  <a:solidFill>
                    <a:srgbClr val="006600"/>
                  </a:solidFill>
                  <a:latin typeface="Tahoma" panose="020B0604030504040204" pitchFamily="34" charset="0"/>
                </a:rPr>
                <a:t>Chu vi: …m?</a:t>
              </a:r>
            </a:p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400" b="1" dirty="0" err="1">
                  <a:solidFill>
                    <a:srgbClr val="006600"/>
                  </a:solidFill>
                  <a:latin typeface="Tahoma" panose="020B0604030504040204" pitchFamily="34" charset="0"/>
                </a:rPr>
                <a:t>Diện</a:t>
              </a:r>
              <a:r>
                <a:rPr lang="en-US" altLang="en-US" sz="2400" b="1" dirty="0">
                  <a:solidFill>
                    <a:srgbClr val="006600"/>
                  </a:solidFill>
                  <a:latin typeface="Tahoma" panose="020B0604030504040204" pitchFamily="34" charset="0"/>
                </a:rPr>
                <a:t> </a:t>
              </a:r>
              <a:r>
                <a:rPr lang="en-US" altLang="en-US" sz="2400" b="1" dirty="0" err="1">
                  <a:solidFill>
                    <a:srgbClr val="006600"/>
                  </a:solidFill>
                  <a:latin typeface="Tahoma" panose="020B0604030504040204" pitchFamily="34" charset="0"/>
                </a:rPr>
                <a:t>tích</a:t>
              </a:r>
              <a:r>
                <a:rPr lang="en-US" altLang="en-US" sz="2400" b="1" dirty="0">
                  <a:solidFill>
                    <a:srgbClr val="006600"/>
                  </a:solidFill>
                  <a:latin typeface="Tahoma" panose="020B0604030504040204" pitchFamily="34" charset="0"/>
                </a:rPr>
                <a:t>: …m  ?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76A6535-84AF-47FE-895D-94A2B293B0B5}"/>
                </a:ext>
              </a:extLst>
            </p:cNvPr>
            <p:cNvSpPr txBox="1"/>
            <p:nvPr/>
          </p:nvSpPr>
          <p:spPr>
            <a:xfrm>
              <a:off x="4065105" y="5577934"/>
              <a:ext cx="37446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>
                  <a:solidFill>
                    <a:srgbClr val="00B050"/>
                  </a:solidFill>
                </a:rPr>
                <a:t>2</a:t>
              </a:r>
            </a:p>
          </p:txBody>
        </p:sp>
      </p:grpSp>
      <p:sp>
        <p:nvSpPr>
          <p:cNvPr id="31" name="Text Box 29">
            <a:extLst>
              <a:ext uri="{FF2B5EF4-FFF2-40B4-BE49-F238E27FC236}">
                <a16:creationId xmlns:a16="http://schemas.microsoft.com/office/drawing/2014/main" id="{A13988DE-F038-4FF8-A263-2B4741279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7648" y="2970636"/>
            <a:ext cx="8303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B050"/>
                </a:solidFill>
                <a:latin typeface="Tahoma" panose="020B0604030504040204" pitchFamily="34" charset="0"/>
              </a:rPr>
              <a:t>180m</a:t>
            </a:r>
          </a:p>
        </p:txBody>
      </p:sp>
      <p:pic>
        <p:nvPicPr>
          <p:cNvPr id="32" name="图片 4111" descr="PPT素材-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078" y="5073887"/>
            <a:ext cx="7683848" cy="1784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786" y="5202514"/>
            <a:ext cx="1686698" cy="167672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4108" descr="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721" y="169998"/>
            <a:ext cx="1157003" cy="83319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97981314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24" grpId="0" animBg="1"/>
      <p:bldP spid="25" grpId="0"/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Box 11">
            <a:extLst>
              <a:ext uri="{FF2B5EF4-FFF2-40B4-BE49-F238E27FC236}">
                <a16:creationId xmlns:a16="http://schemas.microsoft.com/office/drawing/2014/main" id="{1F7C2815-17EF-4C69-B8AC-37CD25A25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42" y="308076"/>
            <a:ext cx="247084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u="sng" dirty="0" err="1">
                <a:solidFill>
                  <a:srgbClr val="0000CC"/>
                </a:solidFill>
                <a:latin typeface="Tahoma" panose="020B0604030504040204" pitchFamily="34" charset="0"/>
              </a:rPr>
              <a:t>Bài</a:t>
            </a:r>
            <a:r>
              <a:rPr lang="en-US" altLang="en-US" sz="2800" b="1" u="sng" dirty="0">
                <a:solidFill>
                  <a:srgbClr val="0000CC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800" b="1" u="sng" dirty="0" err="1">
                <a:solidFill>
                  <a:srgbClr val="0000CC"/>
                </a:solidFill>
                <a:latin typeface="Tahoma" panose="020B0604030504040204" pitchFamily="34" charset="0"/>
              </a:rPr>
              <a:t>giải</a:t>
            </a:r>
            <a:endParaRPr lang="en-US" altLang="en-US" sz="2800" b="1" u="sng" dirty="0">
              <a:solidFill>
                <a:srgbClr val="0000CC"/>
              </a:solidFill>
              <a:latin typeface="Tahoma" panose="020B0604030504040204" pitchFamily="34" charset="0"/>
            </a:endParaRPr>
          </a:p>
        </p:txBody>
      </p:sp>
      <p:sp>
        <p:nvSpPr>
          <p:cNvPr id="33" name="Text Box 12">
            <a:extLst>
              <a:ext uri="{FF2B5EF4-FFF2-40B4-BE49-F238E27FC236}">
                <a16:creationId xmlns:a16="http://schemas.microsoft.com/office/drawing/2014/main" id="{7251B2D8-B67C-4620-8795-46615B28E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9727" y="941572"/>
            <a:ext cx="62632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srgbClr val="0000FF"/>
                </a:solidFill>
                <a:latin typeface="Tahoma" panose="020B0604030504040204" pitchFamily="34" charset="0"/>
              </a:rPr>
              <a:t>Chiều</a:t>
            </a:r>
            <a:r>
              <a:rPr lang="en-US" altLang="en-US" sz="2800" dirty="0">
                <a:solidFill>
                  <a:srgbClr val="0000FF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ahoma" panose="020B0604030504040204" pitchFamily="34" charset="0"/>
              </a:rPr>
              <a:t>rộng</a:t>
            </a:r>
            <a:r>
              <a:rPr lang="en-US" altLang="en-US" sz="2800" dirty="0">
                <a:solidFill>
                  <a:srgbClr val="0000FF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ahoma" panose="020B0604030504040204" pitchFamily="34" charset="0"/>
              </a:rPr>
              <a:t>của</a:t>
            </a:r>
            <a:r>
              <a:rPr lang="en-US" altLang="en-US" sz="2800" dirty="0">
                <a:solidFill>
                  <a:srgbClr val="0000FF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ahoma" panose="020B0604030504040204" pitchFamily="34" charset="0"/>
              </a:rPr>
              <a:t>sân</a:t>
            </a:r>
            <a:r>
              <a:rPr lang="en-US" altLang="en-US" sz="2800" dirty="0">
                <a:solidFill>
                  <a:srgbClr val="0000FF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ahoma" panose="020B0604030504040204" pitchFamily="34" charset="0"/>
              </a:rPr>
              <a:t>vận</a:t>
            </a:r>
            <a:r>
              <a:rPr lang="en-US" altLang="en-US" sz="2800" dirty="0">
                <a:solidFill>
                  <a:srgbClr val="0000FF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ahoma" panose="020B0604030504040204" pitchFamily="34" charset="0"/>
              </a:rPr>
              <a:t>động</a:t>
            </a:r>
            <a:r>
              <a:rPr lang="en-US" altLang="en-US" sz="2800" dirty="0">
                <a:solidFill>
                  <a:srgbClr val="0000FF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ahoma" panose="020B0604030504040204" pitchFamily="34" charset="0"/>
              </a:rPr>
              <a:t>là</a:t>
            </a:r>
            <a:r>
              <a:rPr lang="en-US" altLang="en-US" sz="2800" dirty="0">
                <a:solidFill>
                  <a:srgbClr val="0000FF"/>
                </a:solidFill>
                <a:latin typeface="Tahoma" panose="020B0604030504040204" pitchFamily="34" charset="0"/>
              </a:rPr>
              <a:t> : </a:t>
            </a:r>
          </a:p>
        </p:txBody>
      </p:sp>
      <p:sp>
        <p:nvSpPr>
          <p:cNvPr id="34" name="Text Box 13">
            <a:extLst>
              <a:ext uri="{FF2B5EF4-FFF2-40B4-BE49-F238E27FC236}">
                <a16:creationId xmlns:a16="http://schemas.microsoft.com/office/drawing/2014/main" id="{3C9AA8DF-5A7F-44C8-BB4C-7F87DBD9F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1012" y="1464792"/>
            <a:ext cx="62632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FF"/>
                </a:solidFill>
                <a:latin typeface="Tahoma" panose="020B0604030504040204" pitchFamily="34" charset="0"/>
              </a:rPr>
              <a:t>180 : 2 = 90 (m)</a:t>
            </a:r>
          </a:p>
        </p:txBody>
      </p:sp>
      <p:sp>
        <p:nvSpPr>
          <p:cNvPr id="35" name="Text Box 14">
            <a:extLst>
              <a:ext uri="{FF2B5EF4-FFF2-40B4-BE49-F238E27FC236}">
                <a16:creationId xmlns:a16="http://schemas.microsoft.com/office/drawing/2014/main" id="{206290E0-16EA-4705-889E-A24BF88A9C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0756" y="1871226"/>
            <a:ext cx="62632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FF"/>
                </a:solidFill>
                <a:latin typeface="Tahoma" panose="020B0604030504040204" pitchFamily="34" charset="0"/>
              </a:rPr>
              <a:t>Chu vi </a:t>
            </a:r>
            <a:r>
              <a:rPr lang="en-US" altLang="en-US" sz="2800" dirty="0" err="1">
                <a:solidFill>
                  <a:srgbClr val="0000FF"/>
                </a:solidFill>
                <a:latin typeface="Tahoma" panose="020B0604030504040204" pitchFamily="34" charset="0"/>
              </a:rPr>
              <a:t>của</a:t>
            </a:r>
            <a:r>
              <a:rPr lang="en-US" altLang="en-US" sz="2800" dirty="0">
                <a:solidFill>
                  <a:srgbClr val="0000FF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ahoma" panose="020B0604030504040204" pitchFamily="34" charset="0"/>
              </a:rPr>
              <a:t>sân</a:t>
            </a:r>
            <a:r>
              <a:rPr lang="en-US" altLang="en-US" sz="2800" dirty="0">
                <a:solidFill>
                  <a:srgbClr val="0000FF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ahoma" panose="020B0604030504040204" pitchFamily="34" charset="0"/>
              </a:rPr>
              <a:t>vận</a:t>
            </a:r>
            <a:r>
              <a:rPr lang="en-US" altLang="en-US" sz="2800" dirty="0">
                <a:solidFill>
                  <a:srgbClr val="0000FF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ahoma" panose="020B0604030504040204" pitchFamily="34" charset="0"/>
              </a:rPr>
              <a:t>động</a:t>
            </a:r>
            <a:r>
              <a:rPr lang="en-US" altLang="en-US" sz="2800" dirty="0">
                <a:solidFill>
                  <a:srgbClr val="0000FF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ahoma" panose="020B0604030504040204" pitchFamily="34" charset="0"/>
              </a:rPr>
              <a:t>là</a:t>
            </a:r>
            <a:r>
              <a:rPr lang="en-US" altLang="en-US" sz="2800" dirty="0">
                <a:solidFill>
                  <a:srgbClr val="0000FF"/>
                </a:solidFill>
                <a:latin typeface="Tahoma" panose="020B0604030504040204" pitchFamily="34" charset="0"/>
              </a:rPr>
              <a:t>:</a:t>
            </a:r>
          </a:p>
        </p:txBody>
      </p:sp>
      <p:sp>
        <p:nvSpPr>
          <p:cNvPr id="36" name="Text Box 15">
            <a:extLst>
              <a:ext uri="{FF2B5EF4-FFF2-40B4-BE49-F238E27FC236}">
                <a16:creationId xmlns:a16="http://schemas.microsoft.com/office/drawing/2014/main" id="{5D90AFE6-4590-4CE8-AEAB-CA3541B2B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6297" y="2394446"/>
            <a:ext cx="62632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FF"/>
                </a:solidFill>
                <a:latin typeface="Tahoma" panose="020B0604030504040204" pitchFamily="34" charset="0"/>
              </a:rPr>
              <a:t>( 180 + 90 ) x 2 = 540 (m)</a:t>
            </a:r>
          </a:p>
        </p:txBody>
      </p:sp>
      <p:sp>
        <p:nvSpPr>
          <p:cNvPr id="37" name="Text Box 16">
            <a:extLst>
              <a:ext uri="{FF2B5EF4-FFF2-40B4-BE49-F238E27FC236}">
                <a16:creationId xmlns:a16="http://schemas.microsoft.com/office/drawing/2014/main" id="{13B8D2B2-C7B5-471D-A281-6A5532C4A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9727" y="2863597"/>
            <a:ext cx="62632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srgbClr val="0000FF"/>
                </a:solidFill>
                <a:latin typeface="Tahoma" panose="020B0604030504040204" pitchFamily="34" charset="0"/>
              </a:rPr>
              <a:t>Diện</a:t>
            </a:r>
            <a:r>
              <a:rPr lang="en-US" altLang="en-US" sz="2800" dirty="0">
                <a:solidFill>
                  <a:srgbClr val="0000FF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ahoma" panose="020B0604030504040204" pitchFamily="34" charset="0"/>
              </a:rPr>
              <a:t>tích</a:t>
            </a:r>
            <a:r>
              <a:rPr lang="en-US" altLang="en-US" sz="2800" dirty="0">
                <a:solidFill>
                  <a:srgbClr val="0000FF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ahoma" panose="020B0604030504040204" pitchFamily="34" charset="0"/>
              </a:rPr>
              <a:t>của</a:t>
            </a:r>
            <a:r>
              <a:rPr lang="en-US" altLang="en-US" sz="2800" dirty="0">
                <a:solidFill>
                  <a:srgbClr val="0000FF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ahoma" panose="020B0604030504040204" pitchFamily="34" charset="0"/>
              </a:rPr>
              <a:t>sân</a:t>
            </a:r>
            <a:r>
              <a:rPr lang="en-US" altLang="en-US" sz="2800" dirty="0">
                <a:solidFill>
                  <a:srgbClr val="0000FF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ahoma" panose="020B0604030504040204" pitchFamily="34" charset="0"/>
              </a:rPr>
              <a:t>vận</a:t>
            </a:r>
            <a:r>
              <a:rPr lang="en-US" altLang="en-US" sz="2800" dirty="0">
                <a:solidFill>
                  <a:srgbClr val="0000FF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ahoma" panose="020B0604030504040204" pitchFamily="34" charset="0"/>
              </a:rPr>
              <a:t>động</a:t>
            </a:r>
            <a:r>
              <a:rPr lang="en-US" altLang="en-US" sz="2800" dirty="0">
                <a:solidFill>
                  <a:srgbClr val="0000FF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ahoma" panose="020B0604030504040204" pitchFamily="34" charset="0"/>
              </a:rPr>
              <a:t>là</a:t>
            </a:r>
            <a:r>
              <a:rPr lang="en-US" altLang="en-US" sz="2800" dirty="0">
                <a:solidFill>
                  <a:srgbClr val="0000FF"/>
                </a:solidFill>
                <a:latin typeface="Tahoma" panose="020B0604030504040204" pitchFamily="34" charset="0"/>
              </a:rPr>
              <a:t> :</a:t>
            </a:r>
          </a:p>
        </p:txBody>
      </p:sp>
      <p:sp>
        <p:nvSpPr>
          <p:cNvPr id="38" name="Text Box 17">
            <a:extLst>
              <a:ext uri="{FF2B5EF4-FFF2-40B4-BE49-F238E27FC236}">
                <a16:creationId xmlns:a16="http://schemas.microsoft.com/office/drawing/2014/main" id="{2D5372FC-CBE2-43CC-BB40-D1A80118D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5602" y="3363348"/>
            <a:ext cx="62632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FF"/>
                </a:solidFill>
                <a:latin typeface="Tahoma" panose="020B0604030504040204" pitchFamily="34" charset="0"/>
              </a:rPr>
              <a:t>180 x 90 = 16200 (m2)</a:t>
            </a:r>
          </a:p>
        </p:txBody>
      </p:sp>
      <p:sp>
        <p:nvSpPr>
          <p:cNvPr id="39" name="Text Box 18">
            <a:extLst>
              <a:ext uri="{FF2B5EF4-FFF2-40B4-BE49-F238E27FC236}">
                <a16:creationId xmlns:a16="http://schemas.microsoft.com/office/drawing/2014/main" id="{4E7582FE-2F8D-4A1B-BA7E-6CB31711A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6701" y="3777965"/>
            <a:ext cx="678240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FF"/>
                </a:solidFill>
                <a:latin typeface="Tahoma" panose="020B0604030504040204" pitchFamily="34" charset="0"/>
              </a:rPr>
              <a:t>  </a:t>
            </a:r>
            <a:r>
              <a:rPr lang="en-US" altLang="en-US" sz="2800" u="sng" dirty="0" err="1">
                <a:solidFill>
                  <a:srgbClr val="0000FF"/>
                </a:solidFill>
                <a:latin typeface="Tahoma" panose="020B0604030504040204" pitchFamily="34" charset="0"/>
              </a:rPr>
              <a:t>Đáp</a:t>
            </a:r>
            <a:r>
              <a:rPr lang="en-US" altLang="en-US" sz="2800" u="sng" dirty="0">
                <a:solidFill>
                  <a:srgbClr val="0000FF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800" u="sng" dirty="0" err="1">
                <a:solidFill>
                  <a:srgbClr val="0000FF"/>
                </a:solidFill>
                <a:latin typeface="Tahoma" panose="020B0604030504040204" pitchFamily="34" charset="0"/>
              </a:rPr>
              <a:t>số</a:t>
            </a:r>
            <a:r>
              <a:rPr lang="en-US" altLang="en-US" sz="2800" u="sng" dirty="0">
                <a:solidFill>
                  <a:srgbClr val="0000FF"/>
                </a:solidFill>
                <a:latin typeface="Tahoma" panose="020B0604030504040204" pitchFamily="34" charset="0"/>
              </a:rPr>
              <a:t>:</a:t>
            </a:r>
            <a:r>
              <a:rPr lang="en-US" altLang="en-US" sz="2800" dirty="0">
                <a:solidFill>
                  <a:srgbClr val="0000FF"/>
                </a:solidFill>
                <a:latin typeface="Tahoma" panose="020B0604030504040204" pitchFamily="34" charset="0"/>
              </a:rPr>
              <a:t>  Chu vi    : 540m</a:t>
            </a:r>
            <a:br>
              <a:rPr lang="en-US" altLang="en-US" sz="2800" dirty="0">
                <a:solidFill>
                  <a:srgbClr val="0000FF"/>
                </a:solidFill>
                <a:latin typeface="Tahoma" panose="020B0604030504040204" pitchFamily="34" charset="0"/>
              </a:rPr>
            </a:br>
            <a:r>
              <a:rPr lang="en-US" altLang="en-US" sz="2800" dirty="0">
                <a:solidFill>
                  <a:srgbClr val="0000FF"/>
                </a:solidFill>
                <a:latin typeface="Tahoma" panose="020B0604030504040204" pitchFamily="34" charset="0"/>
              </a:rPr>
              <a:t>                        </a:t>
            </a:r>
            <a:r>
              <a:rPr lang="en-US" altLang="en-US" sz="2800" dirty="0" err="1">
                <a:solidFill>
                  <a:srgbClr val="0000FF"/>
                </a:solidFill>
                <a:latin typeface="Tahoma" panose="020B0604030504040204" pitchFamily="34" charset="0"/>
              </a:rPr>
              <a:t>Diện</a:t>
            </a:r>
            <a:r>
              <a:rPr lang="en-US" altLang="en-US" sz="2800" dirty="0">
                <a:solidFill>
                  <a:srgbClr val="0000FF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ahoma" panose="020B0604030504040204" pitchFamily="34" charset="0"/>
              </a:rPr>
              <a:t>tích</a:t>
            </a:r>
            <a:r>
              <a:rPr lang="en-US" altLang="en-US" sz="2800" dirty="0">
                <a:solidFill>
                  <a:srgbClr val="0000FF"/>
                </a:solidFill>
                <a:latin typeface="Tahoma" panose="020B0604030504040204" pitchFamily="34" charset="0"/>
              </a:rPr>
              <a:t> : 16200 (m2)</a:t>
            </a:r>
          </a:p>
        </p:txBody>
      </p:sp>
      <p:pic>
        <p:nvPicPr>
          <p:cNvPr id="10" name="图片 4108" descr="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604" y="21519"/>
            <a:ext cx="1411288" cy="1022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4111" descr="PPT素材-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4070" y="4668837"/>
            <a:ext cx="9372600" cy="2189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3763" y="4821844"/>
            <a:ext cx="2057400" cy="205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4108" descr="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784" y="4900374"/>
            <a:ext cx="1411288" cy="10223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97311059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strVal val="0,500000"/>
                                          </p:val>
                                        </p:tav>
                                        <p:tav tm="100000">
                                          <p:val>
                                            <p:str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1,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7" name="图片 41996" descr="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64" y="0"/>
            <a:ext cx="5454650" cy="5922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5" name="图片 41997" descr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5922963"/>
            <a:ext cx="9144000" cy="935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Hộp Văn bản 2"/>
          <p:cNvSpPr txBox="1"/>
          <p:nvPr/>
        </p:nvSpPr>
        <p:spPr>
          <a:xfrm>
            <a:off x="2628900" y="3505198"/>
            <a:ext cx="4038600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en-US" sz="6600" b="1" kern="1200" cap="none" spc="0" normalizeH="0" baseline="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Chúc</a:t>
            </a:r>
            <a:r>
              <a:rPr kumimoji="0" lang="en-US" sz="6600" b="1" kern="1200" cap="none" spc="0" normalizeH="0" noProof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6600" b="1" kern="1200" cap="none" spc="0" normalizeH="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các</a:t>
            </a:r>
            <a:r>
              <a:rPr kumimoji="0" lang="en-US" sz="6600" b="1" kern="1200" cap="none" spc="0" normalizeH="0" noProof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6600" b="1" kern="1200" cap="none" spc="0" normalizeH="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em</a:t>
            </a:r>
            <a:r>
              <a:rPr kumimoji="0" lang="en-US" sz="6600" b="1" kern="1200" cap="none" spc="0" normalizeH="0" noProof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6600" b="1" kern="1200" cap="none" spc="0" normalizeH="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học</a:t>
            </a:r>
            <a:r>
              <a:rPr kumimoji="0" lang="en-US" sz="6600" b="1" kern="1200" cap="none" spc="0" normalizeH="0" noProof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6600" b="1" kern="1200" cap="none" spc="0" normalizeH="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tốt</a:t>
            </a:r>
            <a:endParaRPr kumimoji="0" lang="en-US" sz="6600" b="1" kern="1200" cap="none" spc="0" normalizeH="0" baseline="0" noProof="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8" name="Picture 4" descr="Volley Ball Vector Png Fondo Transparente, Balones Deportivos, Volley Ball  3d, Volley Ball Clip Art PNG y PSD para Descargar Gratis | Pngtre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474" y="359737"/>
            <a:ext cx="2450306" cy="245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13079 L 0.16354 0.00625 C 0.19791 0.03727 0.24913 0.05393 0.3026 0.05393 C 0.36354 0.05393 0.41232 0.03727 0.44653 0.00625 L 0.61041 -0.13079 " pathEditMode="relative" rAng="0" ptsTypes="AAA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21" y="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FE9E7E6F-26E1-4B88-A744-EC73AA227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099" name="Picture 2" descr="C:\Users\HUONGVA\Desktop\khung\cartoon-frame-thumb17416799.jpg">
            <a:extLst>
              <a:ext uri="{FF2B5EF4-FFF2-40B4-BE49-F238E27FC236}">
                <a16:creationId xmlns:a16="http://schemas.microsoft.com/office/drawing/2014/main" id="{AC124D10-6ED2-4DE7-A4B4-0A89F7CE8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38">
            <a:extLst>
              <a:ext uri="{FF2B5EF4-FFF2-40B4-BE49-F238E27FC236}">
                <a16:creationId xmlns:a16="http://schemas.microsoft.com/office/drawing/2014/main" id="{274EE196-3065-43A3-B2A2-E5898017EB5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14650" y="2228850"/>
            <a:ext cx="40005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2700" i="1" kern="10" spc="38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Khởi</a:t>
            </a:r>
            <a:r>
              <a:rPr lang="en-US" sz="2700" i="1" kern="10" spc="38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700" i="1" kern="10" spc="38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động</a:t>
            </a:r>
            <a:endParaRPr lang="en-US" sz="2700" i="1" kern="10" spc="38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8" name="Em yeu hoa binh.mp3">
            <a:hlinkClick r:id="" action="ppaction://media"/>
            <a:extLst>
              <a:ext uri="{FF2B5EF4-FFF2-40B4-BE49-F238E27FC236}">
                <a16:creationId xmlns:a16="http://schemas.microsoft.com/office/drawing/2014/main" id="{09BDB70E-594B-4F69-A572-912D6BC689D1}"/>
              </a:ext>
            </a:extLst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29500" y="1143000"/>
            <a:ext cx="228600" cy="228600"/>
          </a:xfrm>
        </p:spPr>
      </p:pic>
    </p:spTree>
  </p:cSld>
  <p:clrMapOvr>
    <a:masterClrMapping/>
  </p:clrMapOvr>
  <p:transition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99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UONGVA\Desktop\khung\tom.jpg">
            <a:extLst>
              <a:ext uri="{FF2B5EF4-FFF2-40B4-BE49-F238E27FC236}">
                <a16:creationId xmlns:a16="http://schemas.microsoft.com/office/drawing/2014/main" id="{DB57CB45-B9B8-4154-85EC-652AAF00E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8BDF0C8-65B2-44D1-9B97-880D49275AB3}"/>
              </a:ext>
            </a:extLst>
          </p:cNvPr>
          <p:cNvSpPr/>
          <p:nvPr/>
        </p:nvSpPr>
        <p:spPr>
          <a:xfrm>
            <a:off x="2857500" y="2000250"/>
            <a:ext cx="365760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spc="38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Arial" charset="0"/>
              </a:rPr>
              <a:t>Hái táo</a:t>
            </a:r>
            <a:endParaRPr lang="en-US" sz="7200" spc="38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Arial" charset="0"/>
            </a:endParaRPr>
          </a:p>
        </p:txBody>
      </p:sp>
    </p:spTree>
  </p:cSld>
  <p:clrMapOvr>
    <a:masterClrMapping/>
  </p:clrMapOvr>
  <p:transition advClick="0" advTm="3000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42">
            <a:extLst>
              <a:ext uri="{FF2B5EF4-FFF2-40B4-BE49-F238E27FC236}">
                <a16:creationId xmlns:a16="http://schemas.microsoft.com/office/drawing/2014/main" id="{0B1DC67B-7BED-46D7-8288-D0D6E55B6295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743450" y="1771650"/>
            <a:ext cx="3086100" cy="2343150"/>
            <a:chOff x="1632" y="2460"/>
            <a:chExt cx="816" cy="516"/>
          </a:xfrm>
        </p:grpSpPr>
        <p:sp>
          <p:nvSpPr>
            <p:cNvPr id="6203" name="AutoShape 43">
              <a:extLst>
                <a:ext uri="{FF2B5EF4-FFF2-40B4-BE49-F238E27FC236}">
                  <a16:creationId xmlns:a16="http://schemas.microsoft.com/office/drawing/2014/main" id="{BE463723-CFB1-4C8F-85D0-48DDC33EF2A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281406">
              <a:off x="2208" y="2736"/>
              <a:ext cx="144" cy="3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550 w 21600"/>
                <a:gd name="T13" fmla="*/ 5529 h 21600"/>
                <a:gd name="T14" fmla="*/ 16050 w 21600"/>
                <a:gd name="T15" fmla="*/ 1607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85" y="21600"/>
                  </a:lnTo>
                  <a:lnTo>
                    <a:pt x="1411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4" name="Cloud">
              <a:extLst>
                <a:ext uri="{FF2B5EF4-FFF2-40B4-BE49-F238E27FC236}">
                  <a16:creationId xmlns:a16="http://schemas.microsoft.com/office/drawing/2014/main" id="{02F07931-D255-4687-A301-8E1DB7B6852C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632" y="2510"/>
              <a:ext cx="624" cy="4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56 h 21600"/>
                <a:gd name="T14" fmla="*/ 17100 w 21600"/>
                <a:gd name="T15" fmla="*/ 1736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5" name="AutoShape 45">
              <a:extLst>
                <a:ext uri="{FF2B5EF4-FFF2-40B4-BE49-F238E27FC236}">
                  <a16:creationId xmlns:a16="http://schemas.microsoft.com/office/drawing/2014/main" id="{DEF45F66-655E-493A-B67D-590F1B14D29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968895">
              <a:off x="2208" y="2736"/>
              <a:ext cx="6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400 w 21600"/>
                <a:gd name="T13" fmla="*/ 5550 h 21600"/>
                <a:gd name="T14" fmla="*/ 16200 w 21600"/>
                <a:gd name="T15" fmla="*/ 160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85" y="21600"/>
                  </a:lnTo>
                  <a:lnTo>
                    <a:pt x="1411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6" name="Cloud">
              <a:extLst>
                <a:ext uri="{FF2B5EF4-FFF2-40B4-BE49-F238E27FC236}">
                  <a16:creationId xmlns:a16="http://schemas.microsoft.com/office/drawing/2014/main" id="{C0A59A93-352C-4695-A12C-C95BEE84B928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920" y="2460"/>
              <a:ext cx="528" cy="3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86 w 21600"/>
                <a:gd name="T13" fmla="*/ 3252 h 21600"/>
                <a:gd name="T14" fmla="*/ 17100 w 21600"/>
                <a:gd name="T15" fmla="*/ 1736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7">
            <a:extLst>
              <a:ext uri="{FF2B5EF4-FFF2-40B4-BE49-F238E27FC236}">
                <a16:creationId xmlns:a16="http://schemas.microsoft.com/office/drawing/2014/main" id="{D7F6BEF1-451C-456B-AE02-52861110BC82}"/>
              </a:ext>
            </a:extLst>
          </p:cNvPr>
          <p:cNvGrpSpPr>
            <a:grpSpLocks/>
          </p:cNvGrpSpPr>
          <p:nvPr/>
        </p:nvGrpSpPr>
        <p:grpSpPr bwMode="auto">
          <a:xfrm>
            <a:off x="5029201" y="1371600"/>
            <a:ext cx="1774031" cy="1562100"/>
            <a:chOff x="3648" y="288"/>
            <a:chExt cx="1614" cy="1312"/>
          </a:xfrm>
        </p:grpSpPr>
        <p:sp>
          <p:nvSpPr>
            <p:cNvPr id="6198" name="Cloud">
              <a:extLst>
                <a:ext uri="{FF2B5EF4-FFF2-40B4-BE49-F238E27FC236}">
                  <a16:creationId xmlns:a16="http://schemas.microsoft.com/office/drawing/2014/main" id="{83630CDD-B0E6-4CBC-A817-C9BB6A408709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3648" y="288"/>
              <a:ext cx="1614" cy="13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1 w 21600"/>
                <a:gd name="T13" fmla="*/ 3260 h 21600"/>
                <a:gd name="T14" fmla="*/ 17090 w 21600"/>
                <a:gd name="T15" fmla="*/ 1733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6199" name="Picture 19">
              <a:extLst>
                <a:ext uri="{FF2B5EF4-FFF2-40B4-BE49-F238E27FC236}">
                  <a16:creationId xmlns:a16="http://schemas.microsoft.com/office/drawing/2014/main" id="{8F8B3194-9759-4D17-9340-DF9010863C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576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00" name="Picture 21">
              <a:extLst>
                <a:ext uri="{FF2B5EF4-FFF2-40B4-BE49-F238E27FC236}">
                  <a16:creationId xmlns:a16="http://schemas.microsoft.com/office/drawing/2014/main" id="{52A82559-845B-4BF9-B138-4200327743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0" y="1008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01" name="Picture 22">
              <a:extLst>
                <a:ext uri="{FF2B5EF4-FFF2-40B4-BE49-F238E27FC236}">
                  <a16:creationId xmlns:a16="http://schemas.microsoft.com/office/drawing/2014/main" id="{04145A74-7E7F-4973-8247-D65013F905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6" y="960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02" name="Picture 23">
              <a:extLst>
                <a:ext uri="{FF2B5EF4-FFF2-40B4-BE49-F238E27FC236}">
                  <a16:creationId xmlns:a16="http://schemas.microsoft.com/office/drawing/2014/main" id="{6065C34A-46C4-4854-A27C-D3C1CFBE2B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6" y="564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148" name="Group 24">
            <a:extLst>
              <a:ext uri="{FF2B5EF4-FFF2-40B4-BE49-F238E27FC236}">
                <a16:creationId xmlns:a16="http://schemas.microsoft.com/office/drawing/2014/main" id="{2BFF51ED-C771-4ABD-BD19-365809B5C785}"/>
              </a:ext>
            </a:extLst>
          </p:cNvPr>
          <p:cNvGrpSpPr>
            <a:grpSpLocks/>
          </p:cNvGrpSpPr>
          <p:nvPr/>
        </p:nvGrpSpPr>
        <p:grpSpPr bwMode="auto">
          <a:xfrm>
            <a:off x="1543050" y="857251"/>
            <a:ext cx="2653904" cy="3326606"/>
            <a:chOff x="1008" y="384"/>
            <a:chExt cx="1842" cy="1498"/>
          </a:xfrm>
        </p:grpSpPr>
        <p:sp>
          <p:nvSpPr>
            <p:cNvPr id="6196" name="Cloud">
              <a:extLst>
                <a:ext uri="{FF2B5EF4-FFF2-40B4-BE49-F238E27FC236}">
                  <a16:creationId xmlns:a16="http://schemas.microsoft.com/office/drawing/2014/main" id="{99F550D9-0A25-4C3D-BBC0-4E45DB768529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008" y="384"/>
              <a:ext cx="1842" cy="149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9 w 21600"/>
                <a:gd name="T13" fmla="*/ 3259 h 21600"/>
                <a:gd name="T14" fmla="*/ 17085 w 21600"/>
                <a:gd name="T15" fmla="*/ 1733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6197" name="Picture 27">
              <a:extLst>
                <a:ext uri="{FF2B5EF4-FFF2-40B4-BE49-F238E27FC236}">
                  <a16:creationId xmlns:a16="http://schemas.microsoft.com/office/drawing/2014/main" id="{8766A443-F54B-456E-8AC0-91826B2996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3" y="784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29">
            <a:extLst>
              <a:ext uri="{FF2B5EF4-FFF2-40B4-BE49-F238E27FC236}">
                <a16:creationId xmlns:a16="http://schemas.microsoft.com/office/drawing/2014/main" id="{0BA15EAE-7927-425C-80F5-E4092937F85F}"/>
              </a:ext>
            </a:extLst>
          </p:cNvPr>
          <p:cNvGrpSpPr>
            <a:grpSpLocks/>
          </p:cNvGrpSpPr>
          <p:nvPr/>
        </p:nvGrpSpPr>
        <p:grpSpPr bwMode="auto">
          <a:xfrm>
            <a:off x="3257550" y="857250"/>
            <a:ext cx="2551510" cy="2247900"/>
            <a:chOff x="1824" y="0"/>
            <a:chExt cx="2322" cy="1888"/>
          </a:xfrm>
        </p:grpSpPr>
        <p:sp>
          <p:nvSpPr>
            <p:cNvPr id="6193" name="Cloud">
              <a:extLst>
                <a:ext uri="{FF2B5EF4-FFF2-40B4-BE49-F238E27FC236}">
                  <a16:creationId xmlns:a16="http://schemas.microsoft.com/office/drawing/2014/main" id="{DE622328-1D07-4D69-8875-67F926C88EDE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824" y="0"/>
              <a:ext cx="2322" cy="18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1 h 21600"/>
                <a:gd name="T14" fmla="*/ 17088 w 21600"/>
                <a:gd name="T15" fmla="*/ 173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6194" name="Picture 34">
              <a:extLst>
                <a:ext uri="{FF2B5EF4-FFF2-40B4-BE49-F238E27FC236}">
                  <a16:creationId xmlns:a16="http://schemas.microsoft.com/office/drawing/2014/main" id="{31E2BE8A-5247-4430-AAC6-6328FEFFEC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672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95" name="Picture 38">
              <a:extLst>
                <a:ext uri="{FF2B5EF4-FFF2-40B4-BE49-F238E27FC236}">
                  <a16:creationId xmlns:a16="http://schemas.microsoft.com/office/drawing/2014/main" id="{A6D5F5B9-EFD8-4B36-9C6B-59675599CA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344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50" name="AutoShape 41">
            <a:extLst>
              <a:ext uri="{FF2B5EF4-FFF2-40B4-BE49-F238E27FC236}">
                <a16:creationId xmlns:a16="http://schemas.microsoft.com/office/drawing/2014/main" id="{66C4D214-FE7C-4540-B906-3282C9BA83C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171951" y="3257550"/>
            <a:ext cx="937022" cy="2909888"/>
          </a:xfrm>
          <a:prstGeom prst="flowChartManualOperation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100">
              <a:latin typeface="Calibri" panose="020F0502020204030204" pitchFamily="34" charset="0"/>
            </a:endParaRPr>
          </a:p>
        </p:txBody>
      </p:sp>
      <p:grpSp>
        <p:nvGrpSpPr>
          <p:cNvPr id="6151" name="Group 42">
            <a:extLst>
              <a:ext uri="{FF2B5EF4-FFF2-40B4-BE49-F238E27FC236}">
                <a16:creationId xmlns:a16="http://schemas.microsoft.com/office/drawing/2014/main" id="{B5B85667-390E-46DC-AF88-B7D98AB28BB4}"/>
              </a:ext>
            </a:extLst>
          </p:cNvPr>
          <p:cNvGrpSpPr>
            <a:grpSpLocks/>
          </p:cNvGrpSpPr>
          <p:nvPr/>
        </p:nvGrpSpPr>
        <p:grpSpPr bwMode="auto">
          <a:xfrm>
            <a:off x="3473054" y="4211241"/>
            <a:ext cx="839390" cy="698897"/>
            <a:chOff x="1632" y="2460"/>
            <a:chExt cx="816" cy="516"/>
          </a:xfrm>
        </p:grpSpPr>
        <p:sp>
          <p:nvSpPr>
            <p:cNvPr id="6189" name="AutoShape 43">
              <a:extLst>
                <a:ext uri="{FF2B5EF4-FFF2-40B4-BE49-F238E27FC236}">
                  <a16:creationId xmlns:a16="http://schemas.microsoft.com/office/drawing/2014/main" id="{EDD5FB92-4EE9-4C25-9EA6-5E333102521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281406">
              <a:off x="2208" y="2736"/>
              <a:ext cx="144" cy="3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550 w 21600"/>
                <a:gd name="T13" fmla="*/ 5529 h 21600"/>
                <a:gd name="T14" fmla="*/ 16050 w 21600"/>
                <a:gd name="T15" fmla="*/ 1607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85" y="21600"/>
                  </a:lnTo>
                  <a:lnTo>
                    <a:pt x="1411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0" name="Cloud">
              <a:extLst>
                <a:ext uri="{FF2B5EF4-FFF2-40B4-BE49-F238E27FC236}">
                  <a16:creationId xmlns:a16="http://schemas.microsoft.com/office/drawing/2014/main" id="{454833A3-FB6B-48A6-A6FF-0B499FFD07F3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632" y="2510"/>
              <a:ext cx="624" cy="4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56 h 21600"/>
                <a:gd name="T14" fmla="*/ 17100 w 21600"/>
                <a:gd name="T15" fmla="*/ 1736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1" name="AutoShape 45">
              <a:extLst>
                <a:ext uri="{FF2B5EF4-FFF2-40B4-BE49-F238E27FC236}">
                  <a16:creationId xmlns:a16="http://schemas.microsoft.com/office/drawing/2014/main" id="{E1CA95A9-BEFE-40CE-86F1-FB7D280ABBB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968895">
              <a:off x="2208" y="2736"/>
              <a:ext cx="6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400 w 21600"/>
                <a:gd name="T13" fmla="*/ 5550 h 21600"/>
                <a:gd name="T14" fmla="*/ 16200 w 21600"/>
                <a:gd name="T15" fmla="*/ 160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85" y="21600"/>
                  </a:lnTo>
                  <a:lnTo>
                    <a:pt x="1411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2" name="Cloud">
              <a:extLst>
                <a:ext uri="{FF2B5EF4-FFF2-40B4-BE49-F238E27FC236}">
                  <a16:creationId xmlns:a16="http://schemas.microsoft.com/office/drawing/2014/main" id="{1F101C06-A4F5-4870-BBC3-32BF6FAF6C01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920" y="2460"/>
              <a:ext cx="528" cy="3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86 w 21600"/>
                <a:gd name="T13" fmla="*/ 3252 h 21600"/>
                <a:gd name="T14" fmla="*/ 17100 w 21600"/>
                <a:gd name="T15" fmla="*/ 1736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52" name="Group 61">
            <a:extLst>
              <a:ext uri="{FF2B5EF4-FFF2-40B4-BE49-F238E27FC236}">
                <a16:creationId xmlns:a16="http://schemas.microsoft.com/office/drawing/2014/main" id="{499B3A0F-7953-415A-93D4-BD2A3045B975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5200650"/>
            <a:ext cx="6858000" cy="1200150"/>
            <a:chOff x="1248" y="3696"/>
            <a:chExt cx="4992" cy="1008"/>
          </a:xfrm>
        </p:grpSpPr>
        <p:sp>
          <p:nvSpPr>
            <p:cNvPr id="6178" name="Oval 62">
              <a:extLst>
                <a:ext uri="{FF2B5EF4-FFF2-40B4-BE49-F238E27FC236}">
                  <a16:creationId xmlns:a16="http://schemas.microsoft.com/office/drawing/2014/main" id="{9E1318A6-A008-4327-8ED1-8013590F57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3696"/>
              <a:ext cx="432" cy="100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100">
                <a:latin typeface="Calibri" panose="020F0502020204030204" pitchFamily="34" charset="0"/>
              </a:endParaRPr>
            </a:p>
          </p:txBody>
        </p:sp>
        <p:grpSp>
          <p:nvGrpSpPr>
            <p:cNvPr id="6179" name="Group 63">
              <a:extLst>
                <a:ext uri="{FF2B5EF4-FFF2-40B4-BE49-F238E27FC236}">
                  <a16:creationId xmlns:a16="http://schemas.microsoft.com/office/drawing/2014/main" id="{3D58451C-8A32-4FF2-9B31-F8A4DEFC14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8" y="3792"/>
              <a:ext cx="4992" cy="768"/>
              <a:chOff x="1248" y="3792"/>
              <a:chExt cx="4992" cy="768"/>
            </a:xfrm>
          </p:grpSpPr>
          <p:sp>
            <p:nvSpPr>
              <p:cNvPr id="6180" name="Oval 64">
                <a:extLst>
                  <a:ext uri="{FF2B5EF4-FFF2-40B4-BE49-F238E27FC236}">
                    <a16:creationId xmlns:a16="http://schemas.microsoft.com/office/drawing/2014/main" id="{EFFC49A1-7A8C-415E-9B7F-147FCDC23B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3936"/>
                <a:ext cx="288" cy="480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100">
                  <a:latin typeface="Calibri" panose="020F0502020204030204" pitchFamily="34" charset="0"/>
                </a:endParaRPr>
              </a:p>
            </p:txBody>
          </p:sp>
          <p:sp>
            <p:nvSpPr>
              <p:cNvPr id="6181" name="Oval 65">
                <a:extLst>
                  <a:ext uri="{FF2B5EF4-FFF2-40B4-BE49-F238E27FC236}">
                    <a16:creationId xmlns:a16="http://schemas.microsoft.com/office/drawing/2014/main" id="{6735C6A3-38C9-4FC3-992B-1192C139C7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8" y="4128"/>
                <a:ext cx="1776" cy="384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100">
                  <a:latin typeface="Calibri" panose="020F0502020204030204" pitchFamily="34" charset="0"/>
                </a:endParaRPr>
              </a:p>
            </p:txBody>
          </p:sp>
          <p:sp>
            <p:nvSpPr>
              <p:cNvPr id="6182" name="Oval 66">
                <a:extLst>
                  <a:ext uri="{FF2B5EF4-FFF2-40B4-BE49-F238E27FC236}">
                    <a16:creationId xmlns:a16="http://schemas.microsoft.com/office/drawing/2014/main" id="{36367161-379E-413A-9ADD-EDF259BEC9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4080"/>
                <a:ext cx="816" cy="432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100">
                  <a:latin typeface="Calibri" panose="020F0502020204030204" pitchFamily="34" charset="0"/>
                </a:endParaRPr>
              </a:p>
            </p:txBody>
          </p:sp>
          <p:sp>
            <p:nvSpPr>
              <p:cNvPr id="6183" name="Oval 67">
                <a:extLst>
                  <a:ext uri="{FF2B5EF4-FFF2-40B4-BE49-F238E27FC236}">
                    <a16:creationId xmlns:a16="http://schemas.microsoft.com/office/drawing/2014/main" id="{F4BB7D53-7E39-456D-889E-08016D4E73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68" y="4062"/>
                <a:ext cx="672" cy="432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100">
                  <a:latin typeface="Calibri" panose="020F0502020204030204" pitchFamily="34" charset="0"/>
                </a:endParaRPr>
              </a:p>
            </p:txBody>
          </p:sp>
          <p:sp>
            <p:nvSpPr>
              <p:cNvPr id="6184" name="Oval 68">
                <a:extLst>
                  <a:ext uri="{FF2B5EF4-FFF2-40B4-BE49-F238E27FC236}">
                    <a16:creationId xmlns:a16="http://schemas.microsoft.com/office/drawing/2014/main" id="{0EC6A528-8ACA-4966-B8FE-E03C0C0CB5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0" y="4128"/>
                <a:ext cx="1008" cy="28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100">
                  <a:latin typeface="Calibri" panose="020F0502020204030204" pitchFamily="34" charset="0"/>
                </a:endParaRPr>
              </a:p>
            </p:txBody>
          </p:sp>
          <p:sp>
            <p:nvSpPr>
              <p:cNvPr id="6185" name="Oval 69">
                <a:extLst>
                  <a:ext uri="{FF2B5EF4-FFF2-40B4-BE49-F238E27FC236}">
                    <a16:creationId xmlns:a16="http://schemas.microsoft.com/office/drawing/2014/main" id="{499D11C9-C81B-4922-AC16-2B4ED14ECF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0" y="4032"/>
                <a:ext cx="528" cy="432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100">
                  <a:latin typeface="Calibri" panose="020F0502020204030204" pitchFamily="34" charset="0"/>
                </a:endParaRPr>
              </a:p>
            </p:txBody>
          </p:sp>
          <p:sp>
            <p:nvSpPr>
              <p:cNvPr id="6186" name="Oval 70">
                <a:extLst>
                  <a:ext uri="{FF2B5EF4-FFF2-40B4-BE49-F238E27FC236}">
                    <a16:creationId xmlns:a16="http://schemas.microsoft.com/office/drawing/2014/main" id="{5F196122-653A-4E24-B129-75150B7545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4272"/>
                <a:ext cx="720" cy="28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100">
                  <a:latin typeface="Calibri" panose="020F0502020204030204" pitchFamily="34" charset="0"/>
                </a:endParaRPr>
              </a:p>
            </p:txBody>
          </p:sp>
          <p:sp>
            <p:nvSpPr>
              <p:cNvPr id="6187" name="Oval 71">
                <a:extLst>
                  <a:ext uri="{FF2B5EF4-FFF2-40B4-BE49-F238E27FC236}">
                    <a16:creationId xmlns:a16="http://schemas.microsoft.com/office/drawing/2014/main" id="{1A295EA1-1718-4D2F-BB44-B838D63559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3984"/>
                <a:ext cx="672" cy="552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100">
                  <a:latin typeface="Calibri" panose="020F0502020204030204" pitchFamily="34" charset="0"/>
                </a:endParaRPr>
              </a:p>
            </p:txBody>
          </p:sp>
          <p:sp>
            <p:nvSpPr>
              <p:cNvPr id="6188" name="Oval 72">
                <a:extLst>
                  <a:ext uri="{FF2B5EF4-FFF2-40B4-BE49-F238E27FC236}">
                    <a16:creationId xmlns:a16="http://schemas.microsoft.com/office/drawing/2014/main" id="{0CFCFAD6-17A1-4331-B3D5-59874DDB5C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3792"/>
                <a:ext cx="864" cy="720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100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9" name="Group 81">
            <a:extLst>
              <a:ext uri="{FF2B5EF4-FFF2-40B4-BE49-F238E27FC236}">
                <a16:creationId xmlns:a16="http://schemas.microsoft.com/office/drawing/2014/main" id="{3792CC94-2B2C-4A20-A2BE-FB5F9CFD2FD2}"/>
              </a:ext>
            </a:extLst>
          </p:cNvPr>
          <p:cNvGrpSpPr>
            <a:grpSpLocks/>
          </p:cNvGrpSpPr>
          <p:nvPr/>
        </p:nvGrpSpPr>
        <p:grpSpPr bwMode="auto">
          <a:xfrm>
            <a:off x="3543300" y="2171700"/>
            <a:ext cx="3007519" cy="1371600"/>
            <a:chOff x="1680" y="1056"/>
            <a:chExt cx="2736" cy="1888"/>
          </a:xfrm>
        </p:grpSpPr>
        <p:sp>
          <p:nvSpPr>
            <p:cNvPr id="6175" name="Cloud">
              <a:extLst>
                <a:ext uri="{FF2B5EF4-FFF2-40B4-BE49-F238E27FC236}">
                  <a16:creationId xmlns:a16="http://schemas.microsoft.com/office/drawing/2014/main" id="{2C0BC00D-06FC-422A-8900-3C1621F69AC0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680" y="1056"/>
              <a:ext cx="2736" cy="18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6 w 21600"/>
                <a:gd name="T13" fmla="*/ 3261 h 21600"/>
                <a:gd name="T14" fmla="*/ 17084 w 21600"/>
                <a:gd name="T15" fmla="*/ 173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6176" name="Picture 86">
              <a:extLst>
                <a:ext uri="{FF2B5EF4-FFF2-40B4-BE49-F238E27FC236}">
                  <a16:creationId xmlns:a16="http://schemas.microsoft.com/office/drawing/2014/main" id="{2ADD1715-4EEF-4567-AA04-F02061FDE4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6" y="1776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7" name="Picture 92">
              <a:extLst>
                <a:ext uri="{FF2B5EF4-FFF2-40B4-BE49-F238E27FC236}">
                  <a16:creationId xmlns:a16="http://schemas.microsoft.com/office/drawing/2014/main" id="{F5E986A7-6681-4ED2-9590-189AACBC0F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0" y="1296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127">
            <a:extLst>
              <a:ext uri="{FF2B5EF4-FFF2-40B4-BE49-F238E27FC236}">
                <a16:creationId xmlns:a16="http://schemas.microsoft.com/office/drawing/2014/main" id="{78DF558C-3676-4F46-897B-030FA583CBD0}"/>
              </a:ext>
            </a:extLst>
          </p:cNvPr>
          <p:cNvGrpSpPr>
            <a:grpSpLocks/>
          </p:cNvGrpSpPr>
          <p:nvPr/>
        </p:nvGrpSpPr>
        <p:grpSpPr bwMode="auto">
          <a:xfrm>
            <a:off x="3829050" y="971550"/>
            <a:ext cx="1885950" cy="1200150"/>
            <a:chOff x="0" y="1440"/>
            <a:chExt cx="696" cy="816"/>
          </a:xfrm>
        </p:grpSpPr>
        <p:pic>
          <p:nvPicPr>
            <p:cNvPr id="6161" name="Picture 128">
              <a:extLst>
                <a:ext uri="{FF2B5EF4-FFF2-40B4-BE49-F238E27FC236}">
                  <a16:creationId xmlns:a16="http://schemas.microsoft.com/office/drawing/2014/main" id="{CDDA9C3F-D78E-4427-A0A9-19192D9472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584"/>
              <a:ext cx="696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162" name="Group 129">
              <a:extLst>
                <a:ext uri="{FF2B5EF4-FFF2-40B4-BE49-F238E27FC236}">
                  <a16:creationId xmlns:a16="http://schemas.microsoft.com/office/drawing/2014/main" id="{18B93A33-CD34-4611-817E-89FCDAB29F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5" y="1419"/>
              <a:ext cx="343" cy="233"/>
              <a:chOff x="830" y="3142"/>
              <a:chExt cx="271" cy="175"/>
            </a:xfrm>
          </p:grpSpPr>
          <p:sp>
            <p:nvSpPr>
              <p:cNvPr id="6163" name="AutoShape 130">
                <a:extLst>
                  <a:ext uri="{FF2B5EF4-FFF2-40B4-BE49-F238E27FC236}">
                    <a16:creationId xmlns:a16="http://schemas.microsoft.com/office/drawing/2014/main" id="{C8EDFA27-8B12-4A19-A499-251F90CC1E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0" y="3153"/>
                <a:ext cx="34" cy="144"/>
              </a:xfrm>
              <a:prstGeom prst="parallelogram">
                <a:avLst>
                  <a:gd name="adj" fmla="val 25000"/>
                </a:avLst>
              </a:prstGeom>
              <a:solidFill>
                <a:srgbClr val="996633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100">
                  <a:latin typeface="Calibri" panose="020F0502020204030204" pitchFamily="34" charset="0"/>
                </a:endParaRPr>
              </a:p>
            </p:txBody>
          </p:sp>
          <p:grpSp>
            <p:nvGrpSpPr>
              <p:cNvPr id="6164" name="Group 131">
                <a:extLst>
                  <a:ext uri="{FF2B5EF4-FFF2-40B4-BE49-F238E27FC236}">
                    <a16:creationId xmlns:a16="http://schemas.microsoft.com/office/drawing/2014/main" id="{0B7636B0-0F81-41AC-B0F2-4CB9730AE19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106097">
                <a:off x="854" y="3142"/>
                <a:ext cx="247" cy="175"/>
                <a:chOff x="793" y="3332"/>
                <a:chExt cx="703" cy="639"/>
              </a:xfrm>
            </p:grpSpPr>
            <p:sp>
              <p:nvSpPr>
                <p:cNvPr id="6165" name="Freeform 132">
                  <a:extLst>
                    <a:ext uri="{FF2B5EF4-FFF2-40B4-BE49-F238E27FC236}">
                      <a16:creationId xmlns:a16="http://schemas.microsoft.com/office/drawing/2014/main" id="{7F6D2F41-B3D6-462B-A25A-9581D515B7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4" y="3504"/>
                  <a:ext cx="632" cy="288"/>
                </a:xfrm>
                <a:custGeom>
                  <a:avLst/>
                  <a:gdLst>
                    <a:gd name="T0" fmla="*/ 8 w 632"/>
                    <a:gd name="T1" fmla="*/ 0 h 288"/>
                    <a:gd name="T2" fmla="*/ 104 w 632"/>
                    <a:gd name="T3" fmla="*/ 240 h 288"/>
                    <a:gd name="T4" fmla="*/ 632 w 632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632"/>
                    <a:gd name="T10" fmla="*/ 0 h 288"/>
                    <a:gd name="T11" fmla="*/ 632 w 632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32" h="288">
                      <a:moveTo>
                        <a:pt x="8" y="0"/>
                      </a:moveTo>
                      <a:cubicBezTo>
                        <a:pt x="4" y="96"/>
                        <a:pt x="0" y="192"/>
                        <a:pt x="104" y="240"/>
                      </a:cubicBezTo>
                      <a:cubicBezTo>
                        <a:pt x="208" y="288"/>
                        <a:pt x="528" y="280"/>
                        <a:pt x="632" y="288"/>
                      </a:cubicBezTo>
                    </a:path>
                  </a:pathLst>
                </a:custGeom>
                <a:solidFill>
                  <a:srgbClr val="99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6" name="Freeform 133">
                  <a:extLst>
                    <a:ext uri="{FF2B5EF4-FFF2-40B4-BE49-F238E27FC236}">
                      <a16:creationId xmlns:a16="http://schemas.microsoft.com/office/drawing/2014/main" id="{169DA1F0-E1FB-445C-B8D3-FD66ED9DA8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700000" flipV="1">
                  <a:off x="859" y="3530"/>
                  <a:ext cx="639" cy="244"/>
                </a:xfrm>
                <a:custGeom>
                  <a:avLst/>
                  <a:gdLst>
                    <a:gd name="T0" fmla="*/ 8 w 632"/>
                    <a:gd name="T1" fmla="*/ 0 h 288"/>
                    <a:gd name="T2" fmla="*/ 140 w 632"/>
                    <a:gd name="T3" fmla="*/ 3 h 288"/>
                    <a:gd name="T4" fmla="*/ 919 w 632"/>
                    <a:gd name="T5" fmla="*/ 3 h 288"/>
                    <a:gd name="T6" fmla="*/ 0 60000 65536"/>
                    <a:gd name="T7" fmla="*/ 0 60000 65536"/>
                    <a:gd name="T8" fmla="*/ 0 60000 65536"/>
                    <a:gd name="T9" fmla="*/ 0 w 632"/>
                    <a:gd name="T10" fmla="*/ 0 h 288"/>
                    <a:gd name="T11" fmla="*/ 632 w 632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32" h="288">
                      <a:moveTo>
                        <a:pt x="8" y="0"/>
                      </a:moveTo>
                      <a:cubicBezTo>
                        <a:pt x="4" y="96"/>
                        <a:pt x="0" y="192"/>
                        <a:pt x="104" y="240"/>
                      </a:cubicBezTo>
                      <a:cubicBezTo>
                        <a:pt x="208" y="288"/>
                        <a:pt x="528" y="280"/>
                        <a:pt x="632" y="288"/>
                      </a:cubicBezTo>
                    </a:path>
                  </a:pathLst>
                </a:custGeom>
                <a:solidFill>
                  <a:srgbClr val="99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7" name="Line 134">
                  <a:extLst>
                    <a:ext uri="{FF2B5EF4-FFF2-40B4-BE49-F238E27FC236}">
                      <a16:creationId xmlns:a16="http://schemas.microsoft.com/office/drawing/2014/main" id="{8BA032A9-C935-444E-A8B2-429B6A71EBC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72" y="3504"/>
                  <a:ext cx="528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8" name="Line 135">
                  <a:extLst>
                    <a:ext uri="{FF2B5EF4-FFF2-40B4-BE49-F238E27FC236}">
                      <a16:creationId xmlns:a16="http://schemas.microsoft.com/office/drawing/2014/main" id="{3370A955-4FFD-4C84-A3F0-411D2C8F05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68" y="3504"/>
                  <a:ext cx="14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9" name="Line 136">
                  <a:extLst>
                    <a:ext uri="{FF2B5EF4-FFF2-40B4-BE49-F238E27FC236}">
                      <a16:creationId xmlns:a16="http://schemas.microsoft.com/office/drawing/2014/main" id="{68E423D3-A07B-46EC-931B-83A2EE2FE4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64" y="3562"/>
                  <a:ext cx="96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0" name="Line 137">
                  <a:extLst>
                    <a:ext uri="{FF2B5EF4-FFF2-40B4-BE49-F238E27FC236}">
                      <a16:creationId xmlns:a16="http://schemas.microsoft.com/office/drawing/2014/main" id="{A2F3E49A-3CA0-4B85-A247-E6B5AF7C2B9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172" y="3614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1" name="Line 138">
                  <a:extLst>
                    <a:ext uri="{FF2B5EF4-FFF2-40B4-BE49-F238E27FC236}">
                      <a16:creationId xmlns:a16="http://schemas.microsoft.com/office/drawing/2014/main" id="{DFC6D7B4-0245-4367-A9FC-7F6BF1094A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968" y="3614"/>
                  <a:ext cx="14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2" name="Line 139">
                  <a:extLst>
                    <a:ext uri="{FF2B5EF4-FFF2-40B4-BE49-F238E27FC236}">
                      <a16:creationId xmlns:a16="http://schemas.microsoft.com/office/drawing/2014/main" id="{7619D249-25C3-463A-AAB9-55E5AD70E1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1192" y="3698"/>
                  <a:ext cx="96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3" name="Line 140">
                  <a:extLst>
                    <a:ext uri="{FF2B5EF4-FFF2-40B4-BE49-F238E27FC236}">
                      <a16:creationId xmlns:a16="http://schemas.microsoft.com/office/drawing/2014/main" id="{39E34187-127B-4CD3-BC29-11FAE47D8C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1096" y="3652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4" name="Line 141">
                  <a:extLst>
                    <a:ext uri="{FF2B5EF4-FFF2-40B4-BE49-F238E27FC236}">
                      <a16:creationId xmlns:a16="http://schemas.microsoft.com/office/drawing/2014/main" id="{2BE27911-C304-4C03-9ECC-AECA7AFB46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93" y="3462"/>
                  <a:ext cx="96" cy="4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3" name="Group 81">
            <a:extLst>
              <a:ext uri="{FF2B5EF4-FFF2-40B4-BE49-F238E27FC236}">
                <a16:creationId xmlns:a16="http://schemas.microsoft.com/office/drawing/2014/main" id="{9A595A0E-5CCC-4973-AF89-EF656E0DEB3C}"/>
              </a:ext>
            </a:extLst>
          </p:cNvPr>
          <p:cNvGrpSpPr>
            <a:grpSpLocks/>
          </p:cNvGrpSpPr>
          <p:nvPr/>
        </p:nvGrpSpPr>
        <p:grpSpPr bwMode="auto">
          <a:xfrm>
            <a:off x="3486150" y="857250"/>
            <a:ext cx="3007519" cy="1371600"/>
            <a:chOff x="1680" y="1056"/>
            <a:chExt cx="2736" cy="1888"/>
          </a:xfrm>
        </p:grpSpPr>
        <p:sp>
          <p:nvSpPr>
            <p:cNvPr id="6158" name="Cloud">
              <a:extLst>
                <a:ext uri="{FF2B5EF4-FFF2-40B4-BE49-F238E27FC236}">
                  <a16:creationId xmlns:a16="http://schemas.microsoft.com/office/drawing/2014/main" id="{75597D3D-B032-4878-83A0-7C433452A64B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680" y="1056"/>
              <a:ext cx="2736" cy="18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6 w 21600"/>
                <a:gd name="T13" fmla="*/ 3261 h 21600"/>
                <a:gd name="T14" fmla="*/ 17084 w 21600"/>
                <a:gd name="T15" fmla="*/ 173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6159" name="Picture 86">
              <a:extLst>
                <a:ext uri="{FF2B5EF4-FFF2-40B4-BE49-F238E27FC236}">
                  <a16:creationId xmlns:a16="http://schemas.microsoft.com/office/drawing/2014/main" id="{CDFE759C-B391-4F35-9FC2-72FF94FCF3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6" y="1776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0" name="Picture 92">
              <a:extLst>
                <a:ext uri="{FF2B5EF4-FFF2-40B4-BE49-F238E27FC236}">
                  <a16:creationId xmlns:a16="http://schemas.microsoft.com/office/drawing/2014/main" id="{2CD2F162-ADF4-4381-838D-EE0F7ED4FD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0" y="1296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8" name="Rectangle 107">
            <a:extLst>
              <a:ext uri="{FF2B5EF4-FFF2-40B4-BE49-F238E27FC236}">
                <a16:creationId xmlns:a16="http://schemas.microsoft.com/office/drawing/2014/main" id="{025E9200-65EF-45FB-A5B1-04EDA098EAA3}"/>
              </a:ext>
            </a:extLst>
          </p:cNvPr>
          <p:cNvSpPr/>
          <p:nvPr/>
        </p:nvSpPr>
        <p:spPr>
          <a:xfrm>
            <a:off x="1828800" y="4000500"/>
            <a:ext cx="5543550" cy="1028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5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21 x 3 + 21 x 7</a:t>
            </a:r>
            <a:r>
              <a:rPr lang="en-US" sz="4050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5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 ………</a:t>
            </a:r>
            <a:endParaRPr lang="en-US" sz="405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8FD5FB64-84E0-41B4-8975-16C6AAC2019E}"/>
              </a:ext>
            </a:extLst>
          </p:cNvPr>
          <p:cNvSpPr/>
          <p:nvPr/>
        </p:nvSpPr>
        <p:spPr>
          <a:xfrm>
            <a:off x="5593556" y="3921919"/>
            <a:ext cx="1485900" cy="1028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2 -2.96296E-6 L -1.53846E-6 -2.96296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538E-6 0.0037 L -0.02452 0.0037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3 -0.00371 L 0.00144 -0.00371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2.96296E-6 L 0.02692 -2.96296E-6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8 0.0037 L -0.00145 0.0037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769E-6 -0.00371 L -0.02933 -0.00371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2 -2.96296E-6 L 1.53846E-6 -2.96296E-6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5 0.0037 L -0.02597 0.0037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2 -0.0037 L 0.00289 -0.0037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2.96296E-6 L 0.02692 -2.96296E-6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8 0.0037 L -0.00145 0.0037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769E-6 -0.00371 L -0.02933 -0.00371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08 -2.96296E-6 L -1.53846E-6 -2.96296E-6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538E-6 0.0037 L -0.02452 0.0037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3 -0.00371 L 0.00144 -0.00371 " pathEditMode="fixed" rAng="0" ptsTypes="AA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0.00046 L 0.02692 -0.00046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52 0.0037 L -0.00145 0.0037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7.40741E-7 L -0.01736 0.39143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" y="1956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36 0.39144 C -0.12326 0.1706 -0.22639 -0.04745 -0.23298 -0.04074 C -0.23784 -0.03148 -0.05399 0.41806 -0.04913 0.44792 C -0.04479 0.47685 -0.20729 0.11551 -0.21128 0.12384 C -0.21336 0.13472 -0.07448 0.47847 -0.06857 0.50695 C -0.06111 0.53982 -0.17152 0.29584 -0.17586 0.29838 C -0.18038 0.30139 -0.1092 0.49121 -0.09496 0.52778 " pathEditMode="relative" rAng="-1774276" ptsTypes="aaaaaaA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99" y="-1432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6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2 -2.96296E-6 L -1.53846E-6 -2.96296E-6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2.96296E-6 L 0.02692 -2.96296E-6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2 -2.96296E-6 L 1.53846E-6 -2.96296E-6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2.96296E-6 L 0.02692 -2.96296E-6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08 -2.96296E-6 L -1.53846E-6 -2.96296E-6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0.00046 L 0.02692 -0.00046 " pathEditMode="relative" rAng="0" ptsTypes="AA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42">
            <a:extLst>
              <a:ext uri="{FF2B5EF4-FFF2-40B4-BE49-F238E27FC236}">
                <a16:creationId xmlns:a16="http://schemas.microsoft.com/office/drawing/2014/main" id="{70627145-C9D9-47B5-ABB4-3B6DFE218005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743450" y="1771650"/>
            <a:ext cx="3086100" cy="2343150"/>
            <a:chOff x="1632" y="2460"/>
            <a:chExt cx="816" cy="516"/>
          </a:xfrm>
        </p:grpSpPr>
        <p:sp>
          <p:nvSpPr>
            <p:cNvPr id="7227" name="AutoShape 43">
              <a:extLst>
                <a:ext uri="{FF2B5EF4-FFF2-40B4-BE49-F238E27FC236}">
                  <a16:creationId xmlns:a16="http://schemas.microsoft.com/office/drawing/2014/main" id="{D0331AAC-63E4-497A-830F-AC5E0EB965E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281406">
              <a:off x="2208" y="2736"/>
              <a:ext cx="144" cy="3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550 w 21600"/>
                <a:gd name="T13" fmla="*/ 5529 h 21600"/>
                <a:gd name="T14" fmla="*/ 16050 w 21600"/>
                <a:gd name="T15" fmla="*/ 1607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85" y="21600"/>
                  </a:lnTo>
                  <a:lnTo>
                    <a:pt x="1411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8" name="Cloud">
              <a:extLst>
                <a:ext uri="{FF2B5EF4-FFF2-40B4-BE49-F238E27FC236}">
                  <a16:creationId xmlns:a16="http://schemas.microsoft.com/office/drawing/2014/main" id="{AF3CF363-4263-49FE-8EBE-81576C8AC383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632" y="2510"/>
              <a:ext cx="624" cy="4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56 h 21600"/>
                <a:gd name="T14" fmla="*/ 17100 w 21600"/>
                <a:gd name="T15" fmla="*/ 1736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9" name="AutoShape 45">
              <a:extLst>
                <a:ext uri="{FF2B5EF4-FFF2-40B4-BE49-F238E27FC236}">
                  <a16:creationId xmlns:a16="http://schemas.microsoft.com/office/drawing/2014/main" id="{06E91853-CC78-4462-8919-807C4AD4BAC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968895">
              <a:off x="2208" y="2736"/>
              <a:ext cx="6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400 w 21600"/>
                <a:gd name="T13" fmla="*/ 5550 h 21600"/>
                <a:gd name="T14" fmla="*/ 16200 w 21600"/>
                <a:gd name="T15" fmla="*/ 160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85" y="21600"/>
                  </a:lnTo>
                  <a:lnTo>
                    <a:pt x="1411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0" name="Cloud">
              <a:extLst>
                <a:ext uri="{FF2B5EF4-FFF2-40B4-BE49-F238E27FC236}">
                  <a16:creationId xmlns:a16="http://schemas.microsoft.com/office/drawing/2014/main" id="{B5814128-146B-4951-BDD8-F1E59B944D2C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920" y="2460"/>
              <a:ext cx="528" cy="3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86 w 21600"/>
                <a:gd name="T13" fmla="*/ 3252 h 21600"/>
                <a:gd name="T14" fmla="*/ 17100 w 21600"/>
                <a:gd name="T15" fmla="*/ 1736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7">
            <a:extLst>
              <a:ext uri="{FF2B5EF4-FFF2-40B4-BE49-F238E27FC236}">
                <a16:creationId xmlns:a16="http://schemas.microsoft.com/office/drawing/2014/main" id="{31C148FD-5470-4F0B-97A0-61DD8350FB58}"/>
              </a:ext>
            </a:extLst>
          </p:cNvPr>
          <p:cNvGrpSpPr>
            <a:grpSpLocks/>
          </p:cNvGrpSpPr>
          <p:nvPr/>
        </p:nvGrpSpPr>
        <p:grpSpPr bwMode="auto">
          <a:xfrm>
            <a:off x="5029201" y="1371600"/>
            <a:ext cx="1774031" cy="1562100"/>
            <a:chOff x="3648" y="288"/>
            <a:chExt cx="1614" cy="1312"/>
          </a:xfrm>
        </p:grpSpPr>
        <p:sp>
          <p:nvSpPr>
            <p:cNvPr id="7222" name="Cloud">
              <a:extLst>
                <a:ext uri="{FF2B5EF4-FFF2-40B4-BE49-F238E27FC236}">
                  <a16:creationId xmlns:a16="http://schemas.microsoft.com/office/drawing/2014/main" id="{1D99BC52-07E3-46D0-A165-07F4AB8A7D97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3648" y="288"/>
              <a:ext cx="1614" cy="13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1 w 21600"/>
                <a:gd name="T13" fmla="*/ 3260 h 21600"/>
                <a:gd name="T14" fmla="*/ 17090 w 21600"/>
                <a:gd name="T15" fmla="*/ 1733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7223" name="Picture 19">
              <a:extLst>
                <a:ext uri="{FF2B5EF4-FFF2-40B4-BE49-F238E27FC236}">
                  <a16:creationId xmlns:a16="http://schemas.microsoft.com/office/drawing/2014/main" id="{34CB36D1-53AD-47AE-B121-DA48B5B7B2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576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24" name="Picture 21">
              <a:extLst>
                <a:ext uri="{FF2B5EF4-FFF2-40B4-BE49-F238E27FC236}">
                  <a16:creationId xmlns:a16="http://schemas.microsoft.com/office/drawing/2014/main" id="{EAE70E09-689C-4E44-8CE8-010B70E1EE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0" y="1008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25" name="Picture 22">
              <a:extLst>
                <a:ext uri="{FF2B5EF4-FFF2-40B4-BE49-F238E27FC236}">
                  <a16:creationId xmlns:a16="http://schemas.microsoft.com/office/drawing/2014/main" id="{B5EA3B21-6F6C-4603-B6ED-3636A9202A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6" y="960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26" name="Picture 23">
              <a:extLst>
                <a:ext uri="{FF2B5EF4-FFF2-40B4-BE49-F238E27FC236}">
                  <a16:creationId xmlns:a16="http://schemas.microsoft.com/office/drawing/2014/main" id="{6F403B32-FE51-4CAF-A0B1-B695752BC4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6" y="564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172" name="Group 24">
            <a:extLst>
              <a:ext uri="{FF2B5EF4-FFF2-40B4-BE49-F238E27FC236}">
                <a16:creationId xmlns:a16="http://schemas.microsoft.com/office/drawing/2014/main" id="{0EE485B8-6FE7-4267-8229-4759896B3B2A}"/>
              </a:ext>
            </a:extLst>
          </p:cNvPr>
          <p:cNvGrpSpPr>
            <a:grpSpLocks/>
          </p:cNvGrpSpPr>
          <p:nvPr/>
        </p:nvGrpSpPr>
        <p:grpSpPr bwMode="auto">
          <a:xfrm>
            <a:off x="1543050" y="857251"/>
            <a:ext cx="2653904" cy="3326606"/>
            <a:chOff x="1008" y="384"/>
            <a:chExt cx="1842" cy="1498"/>
          </a:xfrm>
        </p:grpSpPr>
        <p:sp>
          <p:nvSpPr>
            <p:cNvPr id="7220" name="Cloud">
              <a:extLst>
                <a:ext uri="{FF2B5EF4-FFF2-40B4-BE49-F238E27FC236}">
                  <a16:creationId xmlns:a16="http://schemas.microsoft.com/office/drawing/2014/main" id="{6860A66D-8B3A-46F4-9117-15E9A5FA4B67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008" y="384"/>
              <a:ext cx="1842" cy="149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9 w 21600"/>
                <a:gd name="T13" fmla="*/ 3259 h 21600"/>
                <a:gd name="T14" fmla="*/ 17085 w 21600"/>
                <a:gd name="T15" fmla="*/ 1733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7221" name="Picture 27">
              <a:extLst>
                <a:ext uri="{FF2B5EF4-FFF2-40B4-BE49-F238E27FC236}">
                  <a16:creationId xmlns:a16="http://schemas.microsoft.com/office/drawing/2014/main" id="{98BE41C2-6ABE-4C90-9C52-AAF84CCB34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3" y="784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29">
            <a:extLst>
              <a:ext uri="{FF2B5EF4-FFF2-40B4-BE49-F238E27FC236}">
                <a16:creationId xmlns:a16="http://schemas.microsoft.com/office/drawing/2014/main" id="{9DFA760F-20A1-4C05-BC68-8354510897C2}"/>
              </a:ext>
            </a:extLst>
          </p:cNvPr>
          <p:cNvGrpSpPr>
            <a:grpSpLocks/>
          </p:cNvGrpSpPr>
          <p:nvPr/>
        </p:nvGrpSpPr>
        <p:grpSpPr bwMode="auto">
          <a:xfrm>
            <a:off x="3257550" y="857250"/>
            <a:ext cx="2551510" cy="2247900"/>
            <a:chOff x="1824" y="0"/>
            <a:chExt cx="2322" cy="1888"/>
          </a:xfrm>
        </p:grpSpPr>
        <p:sp>
          <p:nvSpPr>
            <p:cNvPr id="7217" name="Cloud">
              <a:extLst>
                <a:ext uri="{FF2B5EF4-FFF2-40B4-BE49-F238E27FC236}">
                  <a16:creationId xmlns:a16="http://schemas.microsoft.com/office/drawing/2014/main" id="{95D64A32-C765-4859-AE70-6F93F8562D5C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824" y="0"/>
              <a:ext cx="2322" cy="18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1 h 21600"/>
                <a:gd name="T14" fmla="*/ 17088 w 21600"/>
                <a:gd name="T15" fmla="*/ 173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7218" name="Picture 34">
              <a:extLst>
                <a:ext uri="{FF2B5EF4-FFF2-40B4-BE49-F238E27FC236}">
                  <a16:creationId xmlns:a16="http://schemas.microsoft.com/office/drawing/2014/main" id="{2512F4D5-BFD8-4859-A18B-3240A1BD55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672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19" name="Picture 38">
              <a:extLst>
                <a:ext uri="{FF2B5EF4-FFF2-40B4-BE49-F238E27FC236}">
                  <a16:creationId xmlns:a16="http://schemas.microsoft.com/office/drawing/2014/main" id="{3E2B4650-5BDE-44EB-BAD9-7225014479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344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4" name="AutoShape 41">
            <a:extLst>
              <a:ext uri="{FF2B5EF4-FFF2-40B4-BE49-F238E27FC236}">
                <a16:creationId xmlns:a16="http://schemas.microsoft.com/office/drawing/2014/main" id="{CD50708E-8DA0-4B8D-8BDF-0756B21C0486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171951" y="3257550"/>
            <a:ext cx="937022" cy="2909888"/>
          </a:xfrm>
          <a:prstGeom prst="flowChartManualOperation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100">
              <a:latin typeface="Calibri" panose="020F0502020204030204" pitchFamily="34" charset="0"/>
            </a:endParaRPr>
          </a:p>
        </p:txBody>
      </p:sp>
      <p:grpSp>
        <p:nvGrpSpPr>
          <p:cNvPr id="7175" name="Group 42">
            <a:extLst>
              <a:ext uri="{FF2B5EF4-FFF2-40B4-BE49-F238E27FC236}">
                <a16:creationId xmlns:a16="http://schemas.microsoft.com/office/drawing/2014/main" id="{AF2ED0CE-4C45-4453-9B93-89BA3C98EB82}"/>
              </a:ext>
            </a:extLst>
          </p:cNvPr>
          <p:cNvGrpSpPr>
            <a:grpSpLocks/>
          </p:cNvGrpSpPr>
          <p:nvPr/>
        </p:nvGrpSpPr>
        <p:grpSpPr bwMode="auto">
          <a:xfrm>
            <a:off x="3473054" y="4211241"/>
            <a:ext cx="839390" cy="698897"/>
            <a:chOff x="1632" y="2460"/>
            <a:chExt cx="816" cy="516"/>
          </a:xfrm>
        </p:grpSpPr>
        <p:sp>
          <p:nvSpPr>
            <p:cNvPr id="7213" name="AutoShape 43">
              <a:extLst>
                <a:ext uri="{FF2B5EF4-FFF2-40B4-BE49-F238E27FC236}">
                  <a16:creationId xmlns:a16="http://schemas.microsoft.com/office/drawing/2014/main" id="{E2DD919C-78D9-42A2-A43C-70ADE18CBAC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281406">
              <a:off x="2208" y="2736"/>
              <a:ext cx="144" cy="3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550 w 21600"/>
                <a:gd name="T13" fmla="*/ 5529 h 21600"/>
                <a:gd name="T14" fmla="*/ 16050 w 21600"/>
                <a:gd name="T15" fmla="*/ 1607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85" y="21600"/>
                  </a:lnTo>
                  <a:lnTo>
                    <a:pt x="1411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4" name="Cloud">
              <a:extLst>
                <a:ext uri="{FF2B5EF4-FFF2-40B4-BE49-F238E27FC236}">
                  <a16:creationId xmlns:a16="http://schemas.microsoft.com/office/drawing/2014/main" id="{D4CD82C3-EFDB-48FA-9F24-0CA5CB929871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632" y="2510"/>
              <a:ext cx="624" cy="4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56 h 21600"/>
                <a:gd name="T14" fmla="*/ 17100 w 21600"/>
                <a:gd name="T15" fmla="*/ 1736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5" name="AutoShape 45">
              <a:extLst>
                <a:ext uri="{FF2B5EF4-FFF2-40B4-BE49-F238E27FC236}">
                  <a16:creationId xmlns:a16="http://schemas.microsoft.com/office/drawing/2014/main" id="{3BA93CAC-42AE-4635-81F2-C1F732D6580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968895">
              <a:off x="2208" y="2736"/>
              <a:ext cx="6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400 w 21600"/>
                <a:gd name="T13" fmla="*/ 5550 h 21600"/>
                <a:gd name="T14" fmla="*/ 16200 w 21600"/>
                <a:gd name="T15" fmla="*/ 160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85" y="21600"/>
                  </a:lnTo>
                  <a:lnTo>
                    <a:pt x="1411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6" name="Cloud">
              <a:extLst>
                <a:ext uri="{FF2B5EF4-FFF2-40B4-BE49-F238E27FC236}">
                  <a16:creationId xmlns:a16="http://schemas.microsoft.com/office/drawing/2014/main" id="{ED9B374E-2657-4E6A-9CD7-D8B8D7DA8D39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920" y="2460"/>
              <a:ext cx="528" cy="3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86 w 21600"/>
                <a:gd name="T13" fmla="*/ 3252 h 21600"/>
                <a:gd name="T14" fmla="*/ 17100 w 21600"/>
                <a:gd name="T15" fmla="*/ 1736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176" name="Group 61">
            <a:extLst>
              <a:ext uri="{FF2B5EF4-FFF2-40B4-BE49-F238E27FC236}">
                <a16:creationId xmlns:a16="http://schemas.microsoft.com/office/drawing/2014/main" id="{AE4C357A-24BA-400C-A6D1-7E117D7EBBEF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5200650"/>
            <a:ext cx="6858000" cy="1200150"/>
            <a:chOff x="1248" y="3696"/>
            <a:chExt cx="4992" cy="1008"/>
          </a:xfrm>
        </p:grpSpPr>
        <p:sp>
          <p:nvSpPr>
            <p:cNvPr id="7202" name="Oval 62">
              <a:extLst>
                <a:ext uri="{FF2B5EF4-FFF2-40B4-BE49-F238E27FC236}">
                  <a16:creationId xmlns:a16="http://schemas.microsoft.com/office/drawing/2014/main" id="{28DC1EFD-B86B-43D8-98EB-4CF86EA949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3696"/>
              <a:ext cx="432" cy="100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100">
                <a:latin typeface="Calibri" panose="020F0502020204030204" pitchFamily="34" charset="0"/>
              </a:endParaRPr>
            </a:p>
          </p:txBody>
        </p:sp>
        <p:grpSp>
          <p:nvGrpSpPr>
            <p:cNvPr id="7203" name="Group 63">
              <a:extLst>
                <a:ext uri="{FF2B5EF4-FFF2-40B4-BE49-F238E27FC236}">
                  <a16:creationId xmlns:a16="http://schemas.microsoft.com/office/drawing/2014/main" id="{87CB936C-F197-49B4-84B6-6AF78B03E3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8" y="3792"/>
              <a:ext cx="4992" cy="768"/>
              <a:chOff x="1248" y="3792"/>
              <a:chExt cx="4992" cy="768"/>
            </a:xfrm>
          </p:grpSpPr>
          <p:sp>
            <p:nvSpPr>
              <p:cNvPr id="7204" name="Oval 64">
                <a:extLst>
                  <a:ext uri="{FF2B5EF4-FFF2-40B4-BE49-F238E27FC236}">
                    <a16:creationId xmlns:a16="http://schemas.microsoft.com/office/drawing/2014/main" id="{95F79D27-EFBF-43FF-A183-E74E267324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3936"/>
                <a:ext cx="288" cy="480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100">
                  <a:latin typeface="Calibri" panose="020F0502020204030204" pitchFamily="34" charset="0"/>
                </a:endParaRPr>
              </a:p>
            </p:txBody>
          </p:sp>
          <p:sp>
            <p:nvSpPr>
              <p:cNvPr id="7205" name="Oval 65">
                <a:extLst>
                  <a:ext uri="{FF2B5EF4-FFF2-40B4-BE49-F238E27FC236}">
                    <a16:creationId xmlns:a16="http://schemas.microsoft.com/office/drawing/2014/main" id="{154B406D-10B9-4E0D-9624-54AD64ADD7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8" y="4128"/>
                <a:ext cx="1776" cy="384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100">
                  <a:latin typeface="Calibri" panose="020F0502020204030204" pitchFamily="34" charset="0"/>
                </a:endParaRPr>
              </a:p>
            </p:txBody>
          </p:sp>
          <p:sp>
            <p:nvSpPr>
              <p:cNvPr id="7206" name="Oval 66">
                <a:extLst>
                  <a:ext uri="{FF2B5EF4-FFF2-40B4-BE49-F238E27FC236}">
                    <a16:creationId xmlns:a16="http://schemas.microsoft.com/office/drawing/2014/main" id="{F102DEFD-74EE-48E1-8DE3-837664B116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4080"/>
                <a:ext cx="816" cy="432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100">
                  <a:latin typeface="Calibri" panose="020F0502020204030204" pitchFamily="34" charset="0"/>
                </a:endParaRPr>
              </a:p>
            </p:txBody>
          </p:sp>
          <p:sp>
            <p:nvSpPr>
              <p:cNvPr id="7207" name="Oval 67">
                <a:extLst>
                  <a:ext uri="{FF2B5EF4-FFF2-40B4-BE49-F238E27FC236}">
                    <a16:creationId xmlns:a16="http://schemas.microsoft.com/office/drawing/2014/main" id="{C8980E9A-A3F4-44C2-BB5D-228CFD7BD7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68" y="4062"/>
                <a:ext cx="672" cy="432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100">
                  <a:latin typeface="Calibri" panose="020F0502020204030204" pitchFamily="34" charset="0"/>
                </a:endParaRPr>
              </a:p>
            </p:txBody>
          </p:sp>
          <p:sp>
            <p:nvSpPr>
              <p:cNvPr id="7208" name="Oval 68">
                <a:extLst>
                  <a:ext uri="{FF2B5EF4-FFF2-40B4-BE49-F238E27FC236}">
                    <a16:creationId xmlns:a16="http://schemas.microsoft.com/office/drawing/2014/main" id="{25CEA009-C7EB-4C67-86E6-46E8D72A79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0" y="4128"/>
                <a:ext cx="1008" cy="28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100">
                  <a:latin typeface="Calibri" panose="020F0502020204030204" pitchFamily="34" charset="0"/>
                </a:endParaRPr>
              </a:p>
            </p:txBody>
          </p:sp>
          <p:sp>
            <p:nvSpPr>
              <p:cNvPr id="7209" name="Oval 69">
                <a:extLst>
                  <a:ext uri="{FF2B5EF4-FFF2-40B4-BE49-F238E27FC236}">
                    <a16:creationId xmlns:a16="http://schemas.microsoft.com/office/drawing/2014/main" id="{3BD79B96-7CB3-418A-BD45-8542C7864F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0" y="4032"/>
                <a:ext cx="528" cy="432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100">
                  <a:latin typeface="Calibri" panose="020F0502020204030204" pitchFamily="34" charset="0"/>
                </a:endParaRPr>
              </a:p>
            </p:txBody>
          </p:sp>
          <p:sp>
            <p:nvSpPr>
              <p:cNvPr id="7210" name="Oval 70">
                <a:extLst>
                  <a:ext uri="{FF2B5EF4-FFF2-40B4-BE49-F238E27FC236}">
                    <a16:creationId xmlns:a16="http://schemas.microsoft.com/office/drawing/2014/main" id="{DFF2FD57-2613-4F5C-90B7-B6B25B2728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4272"/>
                <a:ext cx="720" cy="28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100">
                  <a:latin typeface="Calibri" panose="020F0502020204030204" pitchFamily="34" charset="0"/>
                </a:endParaRPr>
              </a:p>
            </p:txBody>
          </p:sp>
          <p:sp>
            <p:nvSpPr>
              <p:cNvPr id="7211" name="Oval 71">
                <a:extLst>
                  <a:ext uri="{FF2B5EF4-FFF2-40B4-BE49-F238E27FC236}">
                    <a16:creationId xmlns:a16="http://schemas.microsoft.com/office/drawing/2014/main" id="{BDF9C58A-0C79-47D1-AC67-6C49432590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3984"/>
                <a:ext cx="672" cy="552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100">
                  <a:latin typeface="Calibri" panose="020F0502020204030204" pitchFamily="34" charset="0"/>
                </a:endParaRPr>
              </a:p>
            </p:txBody>
          </p:sp>
          <p:sp>
            <p:nvSpPr>
              <p:cNvPr id="7212" name="Oval 72">
                <a:extLst>
                  <a:ext uri="{FF2B5EF4-FFF2-40B4-BE49-F238E27FC236}">
                    <a16:creationId xmlns:a16="http://schemas.microsoft.com/office/drawing/2014/main" id="{12D27613-CDF3-4FF4-921C-665B6D26E0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3792"/>
                <a:ext cx="864" cy="720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100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9" name="Group 81">
            <a:extLst>
              <a:ext uri="{FF2B5EF4-FFF2-40B4-BE49-F238E27FC236}">
                <a16:creationId xmlns:a16="http://schemas.microsoft.com/office/drawing/2014/main" id="{7AF439BE-9AB7-4D98-A319-6131141BBD64}"/>
              </a:ext>
            </a:extLst>
          </p:cNvPr>
          <p:cNvGrpSpPr>
            <a:grpSpLocks/>
          </p:cNvGrpSpPr>
          <p:nvPr/>
        </p:nvGrpSpPr>
        <p:grpSpPr bwMode="auto">
          <a:xfrm>
            <a:off x="3543300" y="2171700"/>
            <a:ext cx="3007519" cy="1371600"/>
            <a:chOff x="1680" y="1056"/>
            <a:chExt cx="2736" cy="1888"/>
          </a:xfrm>
        </p:grpSpPr>
        <p:sp>
          <p:nvSpPr>
            <p:cNvPr id="7199" name="Cloud">
              <a:extLst>
                <a:ext uri="{FF2B5EF4-FFF2-40B4-BE49-F238E27FC236}">
                  <a16:creationId xmlns:a16="http://schemas.microsoft.com/office/drawing/2014/main" id="{D6FCBA9E-4FB9-452B-934D-B7A1042D71C3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680" y="1056"/>
              <a:ext cx="2736" cy="18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6 w 21600"/>
                <a:gd name="T13" fmla="*/ 3261 h 21600"/>
                <a:gd name="T14" fmla="*/ 17084 w 21600"/>
                <a:gd name="T15" fmla="*/ 173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7200" name="Picture 86">
              <a:extLst>
                <a:ext uri="{FF2B5EF4-FFF2-40B4-BE49-F238E27FC236}">
                  <a16:creationId xmlns:a16="http://schemas.microsoft.com/office/drawing/2014/main" id="{D31DB979-B5A7-4793-8B34-3B3586D240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6" y="1776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01" name="Picture 92">
              <a:extLst>
                <a:ext uri="{FF2B5EF4-FFF2-40B4-BE49-F238E27FC236}">
                  <a16:creationId xmlns:a16="http://schemas.microsoft.com/office/drawing/2014/main" id="{3A3C6F8B-C58B-42CE-AC3F-2A3527C7D9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0" y="1296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127">
            <a:extLst>
              <a:ext uri="{FF2B5EF4-FFF2-40B4-BE49-F238E27FC236}">
                <a16:creationId xmlns:a16="http://schemas.microsoft.com/office/drawing/2014/main" id="{0C9741B7-D0EC-440D-B6C1-BA5D7A3060C1}"/>
              </a:ext>
            </a:extLst>
          </p:cNvPr>
          <p:cNvGrpSpPr>
            <a:grpSpLocks/>
          </p:cNvGrpSpPr>
          <p:nvPr/>
        </p:nvGrpSpPr>
        <p:grpSpPr bwMode="auto">
          <a:xfrm>
            <a:off x="3829050" y="971550"/>
            <a:ext cx="1885950" cy="1200150"/>
            <a:chOff x="0" y="1440"/>
            <a:chExt cx="696" cy="816"/>
          </a:xfrm>
        </p:grpSpPr>
        <p:pic>
          <p:nvPicPr>
            <p:cNvPr id="7185" name="Picture 128">
              <a:extLst>
                <a:ext uri="{FF2B5EF4-FFF2-40B4-BE49-F238E27FC236}">
                  <a16:creationId xmlns:a16="http://schemas.microsoft.com/office/drawing/2014/main" id="{A05BBA4B-FD67-4222-A4A8-7BD2BD2069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584"/>
              <a:ext cx="696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186" name="Group 129">
              <a:extLst>
                <a:ext uri="{FF2B5EF4-FFF2-40B4-BE49-F238E27FC236}">
                  <a16:creationId xmlns:a16="http://schemas.microsoft.com/office/drawing/2014/main" id="{802E07D1-A02F-4338-8130-2757D24109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5" y="1419"/>
              <a:ext cx="343" cy="233"/>
              <a:chOff x="830" y="3142"/>
              <a:chExt cx="271" cy="175"/>
            </a:xfrm>
          </p:grpSpPr>
          <p:sp>
            <p:nvSpPr>
              <p:cNvPr id="7187" name="AutoShape 130">
                <a:extLst>
                  <a:ext uri="{FF2B5EF4-FFF2-40B4-BE49-F238E27FC236}">
                    <a16:creationId xmlns:a16="http://schemas.microsoft.com/office/drawing/2014/main" id="{20A63F72-A12E-4FEA-9AFF-1A50509C22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0" y="3153"/>
                <a:ext cx="34" cy="144"/>
              </a:xfrm>
              <a:prstGeom prst="parallelogram">
                <a:avLst>
                  <a:gd name="adj" fmla="val 25000"/>
                </a:avLst>
              </a:prstGeom>
              <a:solidFill>
                <a:srgbClr val="996633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100">
                  <a:latin typeface="Calibri" panose="020F0502020204030204" pitchFamily="34" charset="0"/>
                </a:endParaRPr>
              </a:p>
            </p:txBody>
          </p:sp>
          <p:grpSp>
            <p:nvGrpSpPr>
              <p:cNvPr id="7188" name="Group 131">
                <a:extLst>
                  <a:ext uri="{FF2B5EF4-FFF2-40B4-BE49-F238E27FC236}">
                    <a16:creationId xmlns:a16="http://schemas.microsoft.com/office/drawing/2014/main" id="{267A0BD0-3C96-4874-ABF6-F68533553B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106097">
                <a:off x="854" y="3142"/>
                <a:ext cx="247" cy="175"/>
                <a:chOff x="793" y="3332"/>
                <a:chExt cx="703" cy="639"/>
              </a:xfrm>
            </p:grpSpPr>
            <p:sp>
              <p:nvSpPr>
                <p:cNvPr id="7189" name="Freeform 132">
                  <a:extLst>
                    <a:ext uri="{FF2B5EF4-FFF2-40B4-BE49-F238E27FC236}">
                      <a16:creationId xmlns:a16="http://schemas.microsoft.com/office/drawing/2014/main" id="{CE45A11F-F667-4A20-8A77-5B66DB496A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4" y="3504"/>
                  <a:ext cx="632" cy="288"/>
                </a:xfrm>
                <a:custGeom>
                  <a:avLst/>
                  <a:gdLst>
                    <a:gd name="T0" fmla="*/ 8 w 632"/>
                    <a:gd name="T1" fmla="*/ 0 h 288"/>
                    <a:gd name="T2" fmla="*/ 104 w 632"/>
                    <a:gd name="T3" fmla="*/ 240 h 288"/>
                    <a:gd name="T4" fmla="*/ 632 w 632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632"/>
                    <a:gd name="T10" fmla="*/ 0 h 288"/>
                    <a:gd name="T11" fmla="*/ 632 w 632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32" h="288">
                      <a:moveTo>
                        <a:pt x="8" y="0"/>
                      </a:moveTo>
                      <a:cubicBezTo>
                        <a:pt x="4" y="96"/>
                        <a:pt x="0" y="192"/>
                        <a:pt x="104" y="240"/>
                      </a:cubicBezTo>
                      <a:cubicBezTo>
                        <a:pt x="208" y="288"/>
                        <a:pt x="528" y="280"/>
                        <a:pt x="632" y="288"/>
                      </a:cubicBezTo>
                    </a:path>
                  </a:pathLst>
                </a:custGeom>
                <a:solidFill>
                  <a:srgbClr val="99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0" name="Freeform 133">
                  <a:extLst>
                    <a:ext uri="{FF2B5EF4-FFF2-40B4-BE49-F238E27FC236}">
                      <a16:creationId xmlns:a16="http://schemas.microsoft.com/office/drawing/2014/main" id="{094923CC-95C9-4A88-B669-C50B6EBA0B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700000" flipV="1">
                  <a:off x="859" y="3530"/>
                  <a:ext cx="639" cy="244"/>
                </a:xfrm>
                <a:custGeom>
                  <a:avLst/>
                  <a:gdLst>
                    <a:gd name="T0" fmla="*/ 8 w 632"/>
                    <a:gd name="T1" fmla="*/ 0 h 288"/>
                    <a:gd name="T2" fmla="*/ 136 w 632"/>
                    <a:gd name="T3" fmla="*/ 3 h 288"/>
                    <a:gd name="T4" fmla="*/ 899 w 632"/>
                    <a:gd name="T5" fmla="*/ 3 h 288"/>
                    <a:gd name="T6" fmla="*/ 0 60000 65536"/>
                    <a:gd name="T7" fmla="*/ 0 60000 65536"/>
                    <a:gd name="T8" fmla="*/ 0 60000 65536"/>
                    <a:gd name="T9" fmla="*/ 0 w 632"/>
                    <a:gd name="T10" fmla="*/ 0 h 288"/>
                    <a:gd name="T11" fmla="*/ 632 w 632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32" h="288">
                      <a:moveTo>
                        <a:pt x="8" y="0"/>
                      </a:moveTo>
                      <a:cubicBezTo>
                        <a:pt x="4" y="96"/>
                        <a:pt x="0" y="192"/>
                        <a:pt x="104" y="240"/>
                      </a:cubicBezTo>
                      <a:cubicBezTo>
                        <a:pt x="208" y="288"/>
                        <a:pt x="528" y="280"/>
                        <a:pt x="632" y="288"/>
                      </a:cubicBezTo>
                    </a:path>
                  </a:pathLst>
                </a:custGeom>
                <a:solidFill>
                  <a:srgbClr val="99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1" name="Line 134">
                  <a:extLst>
                    <a:ext uri="{FF2B5EF4-FFF2-40B4-BE49-F238E27FC236}">
                      <a16:creationId xmlns:a16="http://schemas.microsoft.com/office/drawing/2014/main" id="{CAF873AD-4C58-49FC-AB6F-C840E7F423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72" y="3504"/>
                  <a:ext cx="528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2" name="Line 135">
                  <a:extLst>
                    <a:ext uri="{FF2B5EF4-FFF2-40B4-BE49-F238E27FC236}">
                      <a16:creationId xmlns:a16="http://schemas.microsoft.com/office/drawing/2014/main" id="{7DB23609-C8A5-4EBF-847D-1B187F00776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68" y="3504"/>
                  <a:ext cx="14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3" name="Line 136">
                  <a:extLst>
                    <a:ext uri="{FF2B5EF4-FFF2-40B4-BE49-F238E27FC236}">
                      <a16:creationId xmlns:a16="http://schemas.microsoft.com/office/drawing/2014/main" id="{3A9ED8A4-7BB9-4FDE-8843-0DE62D4526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64" y="3562"/>
                  <a:ext cx="96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4" name="Line 137">
                  <a:extLst>
                    <a:ext uri="{FF2B5EF4-FFF2-40B4-BE49-F238E27FC236}">
                      <a16:creationId xmlns:a16="http://schemas.microsoft.com/office/drawing/2014/main" id="{5C521022-7794-417F-BA22-E3596957A4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172" y="3614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5" name="Line 138">
                  <a:extLst>
                    <a:ext uri="{FF2B5EF4-FFF2-40B4-BE49-F238E27FC236}">
                      <a16:creationId xmlns:a16="http://schemas.microsoft.com/office/drawing/2014/main" id="{44FDA90F-C85D-4A3C-8006-43181D9513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968" y="3614"/>
                  <a:ext cx="14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6" name="Line 139">
                  <a:extLst>
                    <a:ext uri="{FF2B5EF4-FFF2-40B4-BE49-F238E27FC236}">
                      <a16:creationId xmlns:a16="http://schemas.microsoft.com/office/drawing/2014/main" id="{700034AA-DECD-414D-90F8-F74A9779FA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1192" y="3698"/>
                  <a:ext cx="96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7" name="Line 140">
                  <a:extLst>
                    <a:ext uri="{FF2B5EF4-FFF2-40B4-BE49-F238E27FC236}">
                      <a16:creationId xmlns:a16="http://schemas.microsoft.com/office/drawing/2014/main" id="{0CE89192-068C-49D2-A27C-11CB2106FF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1096" y="3652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8" name="Line 141">
                  <a:extLst>
                    <a:ext uri="{FF2B5EF4-FFF2-40B4-BE49-F238E27FC236}">
                      <a16:creationId xmlns:a16="http://schemas.microsoft.com/office/drawing/2014/main" id="{396F6C03-0300-4EE5-AAD0-ED1B93E2E5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93" y="3462"/>
                  <a:ext cx="96" cy="4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3" name="Group 81">
            <a:extLst>
              <a:ext uri="{FF2B5EF4-FFF2-40B4-BE49-F238E27FC236}">
                <a16:creationId xmlns:a16="http://schemas.microsoft.com/office/drawing/2014/main" id="{5F138F28-234F-4DA4-9FD3-7978324CF006}"/>
              </a:ext>
            </a:extLst>
          </p:cNvPr>
          <p:cNvGrpSpPr>
            <a:grpSpLocks/>
          </p:cNvGrpSpPr>
          <p:nvPr/>
        </p:nvGrpSpPr>
        <p:grpSpPr bwMode="auto">
          <a:xfrm>
            <a:off x="3486150" y="857250"/>
            <a:ext cx="3007519" cy="1371600"/>
            <a:chOff x="1680" y="1056"/>
            <a:chExt cx="2736" cy="1888"/>
          </a:xfrm>
        </p:grpSpPr>
        <p:sp>
          <p:nvSpPr>
            <p:cNvPr id="7182" name="Cloud">
              <a:extLst>
                <a:ext uri="{FF2B5EF4-FFF2-40B4-BE49-F238E27FC236}">
                  <a16:creationId xmlns:a16="http://schemas.microsoft.com/office/drawing/2014/main" id="{F22CC9F0-5280-457A-A7B9-959786E22E8E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680" y="1056"/>
              <a:ext cx="2736" cy="18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6 w 21600"/>
                <a:gd name="T13" fmla="*/ 3261 h 21600"/>
                <a:gd name="T14" fmla="*/ 17084 w 21600"/>
                <a:gd name="T15" fmla="*/ 173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7183" name="Picture 86">
              <a:extLst>
                <a:ext uri="{FF2B5EF4-FFF2-40B4-BE49-F238E27FC236}">
                  <a16:creationId xmlns:a16="http://schemas.microsoft.com/office/drawing/2014/main" id="{587AAD9F-2CAD-40F5-8682-D5C054A65B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6" y="1776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4" name="Picture 92">
              <a:extLst>
                <a:ext uri="{FF2B5EF4-FFF2-40B4-BE49-F238E27FC236}">
                  <a16:creationId xmlns:a16="http://schemas.microsoft.com/office/drawing/2014/main" id="{C8BC2CED-5916-409E-8C5C-C85604B1F9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0" y="1296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8" name="Rectangle 107">
            <a:extLst>
              <a:ext uri="{FF2B5EF4-FFF2-40B4-BE49-F238E27FC236}">
                <a16:creationId xmlns:a16="http://schemas.microsoft.com/office/drawing/2014/main" id="{73BE2F53-88A0-4EB4-802C-4FC5443D0633}"/>
              </a:ext>
            </a:extLst>
          </p:cNvPr>
          <p:cNvSpPr/>
          <p:nvPr/>
        </p:nvSpPr>
        <p:spPr>
          <a:xfrm>
            <a:off x="1771650" y="4057650"/>
            <a:ext cx="4972050" cy="1028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 x (9 - 5)</a:t>
            </a:r>
            <a:r>
              <a:rPr lang="en-US" sz="3600" baseline="30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 ………</a:t>
            </a: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B50E2216-8E41-4B3C-A580-651AEE21BEE7}"/>
              </a:ext>
            </a:extLst>
          </p:cNvPr>
          <p:cNvSpPr/>
          <p:nvPr/>
        </p:nvSpPr>
        <p:spPr>
          <a:xfrm>
            <a:off x="4754166" y="3968354"/>
            <a:ext cx="1485900" cy="1028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2 -2.96296E-6 L -1.53846E-6 -2.96296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538E-6 0.0037 L -0.02452 0.0037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3 -0.00371 L 0.00144 -0.00371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2.96296E-6 L 0.02692 -2.96296E-6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8 0.0037 L -0.00145 0.0037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769E-6 -0.00371 L -0.02933 -0.00371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2 -2.96296E-6 L 1.53846E-6 -2.96296E-6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5 0.0037 L -0.02597 0.0037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2 -0.0037 L 0.00289 -0.0037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2.96296E-6 L 0.02692 -2.96296E-6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8 0.0037 L -0.00145 0.0037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769E-6 -0.00371 L -0.02933 -0.00371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08 -2.96296E-6 L -1.53846E-6 -2.96296E-6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538E-6 0.0037 L -0.02452 0.0037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3 -0.00371 L 0.00144 -0.00371 " pathEditMode="fixed" rAng="0" ptsTypes="AA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0.00046 L 0.02692 -0.00046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52 0.0037 L -0.00145 0.0037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7.40741E-7 L -0.01736 0.39143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" y="1956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36 0.39144 C -0.12326 0.1706 -0.22639 -0.04745 -0.23298 -0.04074 C -0.23784 -0.03148 -0.05399 0.41806 -0.04913 0.44792 C -0.04479 0.47685 -0.20729 0.11551 -0.21128 0.12384 C -0.21336 0.13472 -0.07448 0.47847 -0.06857 0.50695 C -0.06111 0.53982 -0.17152 0.29584 -0.17586 0.29838 C -0.18038 0.30139 -0.1092 0.49121 -0.09496 0.52778 " pathEditMode="relative" rAng="-1774276" ptsTypes="aaaaaaA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99" y="-1432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6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2 -2.96296E-6 L -1.53846E-6 -2.96296E-6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2.96296E-6 L 0.02692 -2.96296E-6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2 -2.96296E-6 L 1.53846E-6 -2.96296E-6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2.96296E-6 L 0.02692 -2.96296E-6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08 -2.96296E-6 L -1.53846E-6 -2.96296E-6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0.00046 L 0.02692 -0.00046 " pathEditMode="relative" rAng="0" ptsTypes="AA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42">
            <a:extLst>
              <a:ext uri="{FF2B5EF4-FFF2-40B4-BE49-F238E27FC236}">
                <a16:creationId xmlns:a16="http://schemas.microsoft.com/office/drawing/2014/main" id="{47879700-928F-49E7-AB41-765FB7CB24FB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743450" y="1771650"/>
            <a:ext cx="3086100" cy="2343150"/>
            <a:chOff x="1632" y="2460"/>
            <a:chExt cx="816" cy="516"/>
          </a:xfrm>
        </p:grpSpPr>
        <p:sp>
          <p:nvSpPr>
            <p:cNvPr id="8251" name="AutoShape 43">
              <a:extLst>
                <a:ext uri="{FF2B5EF4-FFF2-40B4-BE49-F238E27FC236}">
                  <a16:creationId xmlns:a16="http://schemas.microsoft.com/office/drawing/2014/main" id="{8C960875-34CC-4F1F-8598-44CE138A1F2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281406">
              <a:off x="2208" y="2736"/>
              <a:ext cx="144" cy="3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550 w 21600"/>
                <a:gd name="T13" fmla="*/ 5529 h 21600"/>
                <a:gd name="T14" fmla="*/ 16050 w 21600"/>
                <a:gd name="T15" fmla="*/ 1607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85" y="21600"/>
                  </a:lnTo>
                  <a:lnTo>
                    <a:pt x="1411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2" name="Cloud">
              <a:extLst>
                <a:ext uri="{FF2B5EF4-FFF2-40B4-BE49-F238E27FC236}">
                  <a16:creationId xmlns:a16="http://schemas.microsoft.com/office/drawing/2014/main" id="{C0A4A2C2-D156-48D1-BC41-BCC28CFBB7D6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632" y="2510"/>
              <a:ext cx="624" cy="4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56 h 21600"/>
                <a:gd name="T14" fmla="*/ 17100 w 21600"/>
                <a:gd name="T15" fmla="*/ 1736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3" name="AutoShape 45">
              <a:extLst>
                <a:ext uri="{FF2B5EF4-FFF2-40B4-BE49-F238E27FC236}">
                  <a16:creationId xmlns:a16="http://schemas.microsoft.com/office/drawing/2014/main" id="{9B041E60-8F31-4BB8-B276-7A09735C17E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968895">
              <a:off x="2208" y="2736"/>
              <a:ext cx="6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400 w 21600"/>
                <a:gd name="T13" fmla="*/ 5550 h 21600"/>
                <a:gd name="T14" fmla="*/ 16200 w 21600"/>
                <a:gd name="T15" fmla="*/ 160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85" y="21600"/>
                  </a:lnTo>
                  <a:lnTo>
                    <a:pt x="1411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4" name="Cloud">
              <a:extLst>
                <a:ext uri="{FF2B5EF4-FFF2-40B4-BE49-F238E27FC236}">
                  <a16:creationId xmlns:a16="http://schemas.microsoft.com/office/drawing/2014/main" id="{CB3AE7D2-B79F-47E1-B050-EFEABFCA713C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920" y="2460"/>
              <a:ext cx="528" cy="3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86 w 21600"/>
                <a:gd name="T13" fmla="*/ 3252 h 21600"/>
                <a:gd name="T14" fmla="*/ 17100 w 21600"/>
                <a:gd name="T15" fmla="*/ 1736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7">
            <a:extLst>
              <a:ext uri="{FF2B5EF4-FFF2-40B4-BE49-F238E27FC236}">
                <a16:creationId xmlns:a16="http://schemas.microsoft.com/office/drawing/2014/main" id="{7BF5683A-24B3-4979-999C-D0615184C187}"/>
              </a:ext>
            </a:extLst>
          </p:cNvPr>
          <p:cNvGrpSpPr>
            <a:grpSpLocks/>
          </p:cNvGrpSpPr>
          <p:nvPr/>
        </p:nvGrpSpPr>
        <p:grpSpPr bwMode="auto">
          <a:xfrm>
            <a:off x="5029201" y="1371600"/>
            <a:ext cx="1774031" cy="1562100"/>
            <a:chOff x="3648" y="288"/>
            <a:chExt cx="1614" cy="1312"/>
          </a:xfrm>
        </p:grpSpPr>
        <p:sp>
          <p:nvSpPr>
            <p:cNvPr id="8246" name="Cloud">
              <a:extLst>
                <a:ext uri="{FF2B5EF4-FFF2-40B4-BE49-F238E27FC236}">
                  <a16:creationId xmlns:a16="http://schemas.microsoft.com/office/drawing/2014/main" id="{6C167D76-0654-440B-A254-09DBCBE57D2A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3648" y="288"/>
              <a:ext cx="1614" cy="13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1 w 21600"/>
                <a:gd name="T13" fmla="*/ 3260 h 21600"/>
                <a:gd name="T14" fmla="*/ 17090 w 21600"/>
                <a:gd name="T15" fmla="*/ 1733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8247" name="Picture 19">
              <a:extLst>
                <a:ext uri="{FF2B5EF4-FFF2-40B4-BE49-F238E27FC236}">
                  <a16:creationId xmlns:a16="http://schemas.microsoft.com/office/drawing/2014/main" id="{A3AE0B07-FEA4-4014-B5AA-6BA2D62BBF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576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48" name="Picture 21">
              <a:extLst>
                <a:ext uri="{FF2B5EF4-FFF2-40B4-BE49-F238E27FC236}">
                  <a16:creationId xmlns:a16="http://schemas.microsoft.com/office/drawing/2014/main" id="{5EBB14DE-E690-44D1-8205-4C99DC79AF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0" y="1008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49" name="Picture 22">
              <a:extLst>
                <a:ext uri="{FF2B5EF4-FFF2-40B4-BE49-F238E27FC236}">
                  <a16:creationId xmlns:a16="http://schemas.microsoft.com/office/drawing/2014/main" id="{5A639002-019D-492F-9FC4-B987D1F36B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6" y="960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50" name="Picture 23">
              <a:extLst>
                <a:ext uri="{FF2B5EF4-FFF2-40B4-BE49-F238E27FC236}">
                  <a16:creationId xmlns:a16="http://schemas.microsoft.com/office/drawing/2014/main" id="{6D638B4C-8124-449B-8C0A-FD39C5534B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6" y="564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196" name="Group 24">
            <a:extLst>
              <a:ext uri="{FF2B5EF4-FFF2-40B4-BE49-F238E27FC236}">
                <a16:creationId xmlns:a16="http://schemas.microsoft.com/office/drawing/2014/main" id="{9F2406EE-5DE4-4B8C-B95D-999E5161A190}"/>
              </a:ext>
            </a:extLst>
          </p:cNvPr>
          <p:cNvGrpSpPr>
            <a:grpSpLocks/>
          </p:cNvGrpSpPr>
          <p:nvPr/>
        </p:nvGrpSpPr>
        <p:grpSpPr bwMode="auto">
          <a:xfrm>
            <a:off x="1543050" y="857251"/>
            <a:ext cx="2653904" cy="3326606"/>
            <a:chOff x="1008" y="384"/>
            <a:chExt cx="1842" cy="1498"/>
          </a:xfrm>
        </p:grpSpPr>
        <p:sp>
          <p:nvSpPr>
            <p:cNvPr id="8244" name="Cloud">
              <a:extLst>
                <a:ext uri="{FF2B5EF4-FFF2-40B4-BE49-F238E27FC236}">
                  <a16:creationId xmlns:a16="http://schemas.microsoft.com/office/drawing/2014/main" id="{16445061-0D7D-4CC7-B9FD-18C33B5BD804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008" y="384"/>
              <a:ext cx="1842" cy="149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9 w 21600"/>
                <a:gd name="T13" fmla="*/ 3259 h 21600"/>
                <a:gd name="T14" fmla="*/ 17085 w 21600"/>
                <a:gd name="T15" fmla="*/ 1733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8245" name="Picture 27">
              <a:extLst>
                <a:ext uri="{FF2B5EF4-FFF2-40B4-BE49-F238E27FC236}">
                  <a16:creationId xmlns:a16="http://schemas.microsoft.com/office/drawing/2014/main" id="{9181172A-2C46-4BB7-A1F8-45C07764BE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3" y="784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29">
            <a:extLst>
              <a:ext uri="{FF2B5EF4-FFF2-40B4-BE49-F238E27FC236}">
                <a16:creationId xmlns:a16="http://schemas.microsoft.com/office/drawing/2014/main" id="{BBBD8312-0CCA-4549-BB35-45F6C6764F10}"/>
              </a:ext>
            </a:extLst>
          </p:cNvPr>
          <p:cNvGrpSpPr>
            <a:grpSpLocks/>
          </p:cNvGrpSpPr>
          <p:nvPr/>
        </p:nvGrpSpPr>
        <p:grpSpPr bwMode="auto">
          <a:xfrm>
            <a:off x="3257550" y="857250"/>
            <a:ext cx="2551510" cy="2247900"/>
            <a:chOff x="1824" y="0"/>
            <a:chExt cx="2322" cy="1888"/>
          </a:xfrm>
        </p:grpSpPr>
        <p:sp>
          <p:nvSpPr>
            <p:cNvPr id="8241" name="Cloud">
              <a:extLst>
                <a:ext uri="{FF2B5EF4-FFF2-40B4-BE49-F238E27FC236}">
                  <a16:creationId xmlns:a16="http://schemas.microsoft.com/office/drawing/2014/main" id="{E472DC28-0928-41EB-94AA-176428848A51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824" y="0"/>
              <a:ext cx="2322" cy="18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1 h 21600"/>
                <a:gd name="T14" fmla="*/ 17088 w 21600"/>
                <a:gd name="T15" fmla="*/ 173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8242" name="Picture 34">
              <a:extLst>
                <a:ext uri="{FF2B5EF4-FFF2-40B4-BE49-F238E27FC236}">
                  <a16:creationId xmlns:a16="http://schemas.microsoft.com/office/drawing/2014/main" id="{A64C5114-F6EC-45D9-B4F5-96E4F12EF9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672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43" name="Picture 38">
              <a:extLst>
                <a:ext uri="{FF2B5EF4-FFF2-40B4-BE49-F238E27FC236}">
                  <a16:creationId xmlns:a16="http://schemas.microsoft.com/office/drawing/2014/main" id="{4C5A4D11-4D9C-4030-82B2-D3A0B25F5D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344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198" name="AutoShape 41">
            <a:extLst>
              <a:ext uri="{FF2B5EF4-FFF2-40B4-BE49-F238E27FC236}">
                <a16:creationId xmlns:a16="http://schemas.microsoft.com/office/drawing/2014/main" id="{C211A726-3638-43F6-9C6F-0F2647AC65F1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171951" y="3257550"/>
            <a:ext cx="937022" cy="2909888"/>
          </a:xfrm>
          <a:prstGeom prst="flowChartManualOperation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100">
              <a:latin typeface="Calibri" panose="020F0502020204030204" pitchFamily="34" charset="0"/>
            </a:endParaRPr>
          </a:p>
        </p:txBody>
      </p:sp>
      <p:grpSp>
        <p:nvGrpSpPr>
          <p:cNvPr id="8199" name="Group 42">
            <a:extLst>
              <a:ext uri="{FF2B5EF4-FFF2-40B4-BE49-F238E27FC236}">
                <a16:creationId xmlns:a16="http://schemas.microsoft.com/office/drawing/2014/main" id="{28C4F375-A53E-48CE-A9C8-52BD8AF08961}"/>
              </a:ext>
            </a:extLst>
          </p:cNvPr>
          <p:cNvGrpSpPr>
            <a:grpSpLocks/>
          </p:cNvGrpSpPr>
          <p:nvPr/>
        </p:nvGrpSpPr>
        <p:grpSpPr bwMode="auto">
          <a:xfrm>
            <a:off x="3473054" y="4211241"/>
            <a:ext cx="839390" cy="698897"/>
            <a:chOff x="1632" y="2460"/>
            <a:chExt cx="816" cy="516"/>
          </a:xfrm>
        </p:grpSpPr>
        <p:sp>
          <p:nvSpPr>
            <p:cNvPr id="8237" name="AutoShape 43">
              <a:extLst>
                <a:ext uri="{FF2B5EF4-FFF2-40B4-BE49-F238E27FC236}">
                  <a16:creationId xmlns:a16="http://schemas.microsoft.com/office/drawing/2014/main" id="{FD9B0DA1-5E85-4164-898F-7458EF830D0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281406">
              <a:off x="2208" y="2736"/>
              <a:ext cx="144" cy="3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550 w 21600"/>
                <a:gd name="T13" fmla="*/ 5529 h 21600"/>
                <a:gd name="T14" fmla="*/ 16050 w 21600"/>
                <a:gd name="T15" fmla="*/ 1607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85" y="21600"/>
                  </a:lnTo>
                  <a:lnTo>
                    <a:pt x="1411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8" name="Cloud">
              <a:extLst>
                <a:ext uri="{FF2B5EF4-FFF2-40B4-BE49-F238E27FC236}">
                  <a16:creationId xmlns:a16="http://schemas.microsoft.com/office/drawing/2014/main" id="{F1DB487E-AC20-40FF-B218-7C386FE6E824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632" y="2510"/>
              <a:ext cx="624" cy="4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56 h 21600"/>
                <a:gd name="T14" fmla="*/ 17100 w 21600"/>
                <a:gd name="T15" fmla="*/ 1736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9" name="AutoShape 45">
              <a:extLst>
                <a:ext uri="{FF2B5EF4-FFF2-40B4-BE49-F238E27FC236}">
                  <a16:creationId xmlns:a16="http://schemas.microsoft.com/office/drawing/2014/main" id="{57AD3276-2F63-4AB4-822B-22148FA05BA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968895">
              <a:off x="2208" y="2736"/>
              <a:ext cx="6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400 w 21600"/>
                <a:gd name="T13" fmla="*/ 5550 h 21600"/>
                <a:gd name="T14" fmla="*/ 16200 w 21600"/>
                <a:gd name="T15" fmla="*/ 160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85" y="21600"/>
                  </a:lnTo>
                  <a:lnTo>
                    <a:pt x="1411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0" name="Cloud">
              <a:extLst>
                <a:ext uri="{FF2B5EF4-FFF2-40B4-BE49-F238E27FC236}">
                  <a16:creationId xmlns:a16="http://schemas.microsoft.com/office/drawing/2014/main" id="{C5F8286C-1DAE-4AA2-929E-AB12E5384F7C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920" y="2460"/>
              <a:ext cx="528" cy="3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86 w 21600"/>
                <a:gd name="T13" fmla="*/ 3252 h 21600"/>
                <a:gd name="T14" fmla="*/ 17100 w 21600"/>
                <a:gd name="T15" fmla="*/ 1736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00" name="Group 61">
            <a:extLst>
              <a:ext uri="{FF2B5EF4-FFF2-40B4-BE49-F238E27FC236}">
                <a16:creationId xmlns:a16="http://schemas.microsoft.com/office/drawing/2014/main" id="{7A524B36-8E8B-49A9-ABF6-A85F7269FF60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5200650"/>
            <a:ext cx="6858000" cy="1200150"/>
            <a:chOff x="1248" y="3696"/>
            <a:chExt cx="4992" cy="1008"/>
          </a:xfrm>
        </p:grpSpPr>
        <p:sp>
          <p:nvSpPr>
            <p:cNvPr id="8226" name="Oval 62">
              <a:extLst>
                <a:ext uri="{FF2B5EF4-FFF2-40B4-BE49-F238E27FC236}">
                  <a16:creationId xmlns:a16="http://schemas.microsoft.com/office/drawing/2014/main" id="{8F592450-88B8-4366-8ED8-483E006429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3696"/>
              <a:ext cx="432" cy="100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100">
                <a:latin typeface="Calibri" panose="020F0502020204030204" pitchFamily="34" charset="0"/>
              </a:endParaRPr>
            </a:p>
          </p:txBody>
        </p:sp>
        <p:grpSp>
          <p:nvGrpSpPr>
            <p:cNvPr id="8227" name="Group 63">
              <a:extLst>
                <a:ext uri="{FF2B5EF4-FFF2-40B4-BE49-F238E27FC236}">
                  <a16:creationId xmlns:a16="http://schemas.microsoft.com/office/drawing/2014/main" id="{5D40B8BD-8E2E-4645-A658-01632353C1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8" y="3792"/>
              <a:ext cx="4992" cy="768"/>
              <a:chOff x="1248" y="3792"/>
              <a:chExt cx="4992" cy="768"/>
            </a:xfrm>
          </p:grpSpPr>
          <p:sp>
            <p:nvSpPr>
              <p:cNvPr id="8228" name="Oval 64">
                <a:extLst>
                  <a:ext uri="{FF2B5EF4-FFF2-40B4-BE49-F238E27FC236}">
                    <a16:creationId xmlns:a16="http://schemas.microsoft.com/office/drawing/2014/main" id="{0FD74E96-CCB4-48E3-A239-0CAB5AF170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3936"/>
                <a:ext cx="288" cy="480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100">
                  <a:latin typeface="Calibri" panose="020F0502020204030204" pitchFamily="34" charset="0"/>
                </a:endParaRPr>
              </a:p>
            </p:txBody>
          </p:sp>
          <p:sp>
            <p:nvSpPr>
              <p:cNvPr id="8229" name="Oval 65">
                <a:extLst>
                  <a:ext uri="{FF2B5EF4-FFF2-40B4-BE49-F238E27FC236}">
                    <a16:creationId xmlns:a16="http://schemas.microsoft.com/office/drawing/2014/main" id="{F581B954-6607-44A6-9C5C-70D6092625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8" y="4128"/>
                <a:ext cx="1776" cy="384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100">
                  <a:latin typeface="Calibri" panose="020F0502020204030204" pitchFamily="34" charset="0"/>
                </a:endParaRPr>
              </a:p>
            </p:txBody>
          </p:sp>
          <p:sp>
            <p:nvSpPr>
              <p:cNvPr id="8230" name="Oval 66">
                <a:extLst>
                  <a:ext uri="{FF2B5EF4-FFF2-40B4-BE49-F238E27FC236}">
                    <a16:creationId xmlns:a16="http://schemas.microsoft.com/office/drawing/2014/main" id="{91DCA5FB-848F-4F61-B051-3C04FF6FD6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4080"/>
                <a:ext cx="816" cy="432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100">
                  <a:latin typeface="Calibri" panose="020F0502020204030204" pitchFamily="34" charset="0"/>
                </a:endParaRPr>
              </a:p>
            </p:txBody>
          </p:sp>
          <p:sp>
            <p:nvSpPr>
              <p:cNvPr id="8231" name="Oval 67">
                <a:extLst>
                  <a:ext uri="{FF2B5EF4-FFF2-40B4-BE49-F238E27FC236}">
                    <a16:creationId xmlns:a16="http://schemas.microsoft.com/office/drawing/2014/main" id="{4A683C2C-370B-4F4B-91BF-FF149D33BA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68" y="4062"/>
                <a:ext cx="672" cy="432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100">
                  <a:latin typeface="Calibri" panose="020F0502020204030204" pitchFamily="34" charset="0"/>
                </a:endParaRPr>
              </a:p>
            </p:txBody>
          </p:sp>
          <p:sp>
            <p:nvSpPr>
              <p:cNvPr id="8232" name="Oval 68">
                <a:extLst>
                  <a:ext uri="{FF2B5EF4-FFF2-40B4-BE49-F238E27FC236}">
                    <a16:creationId xmlns:a16="http://schemas.microsoft.com/office/drawing/2014/main" id="{7B19ABA7-A6CD-4063-BCF4-E56070F6E3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0" y="4128"/>
                <a:ext cx="1008" cy="28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100">
                  <a:latin typeface="Calibri" panose="020F0502020204030204" pitchFamily="34" charset="0"/>
                </a:endParaRPr>
              </a:p>
            </p:txBody>
          </p:sp>
          <p:sp>
            <p:nvSpPr>
              <p:cNvPr id="8233" name="Oval 69">
                <a:extLst>
                  <a:ext uri="{FF2B5EF4-FFF2-40B4-BE49-F238E27FC236}">
                    <a16:creationId xmlns:a16="http://schemas.microsoft.com/office/drawing/2014/main" id="{F93FF90E-F7D5-43BE-A912-DA7D180050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0" y="4032"/>
                <a:ext cx="528" cy="432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100">
                  <a:latin typeface="Calibri" panose="020F0502020204030204" pitchFamily="34" charset="0"/>
                </a:endParaRPr>
              </a:p>
            </p:txBody>
          </p:sp>
          <p:sp>
            <p:nvSpPr>
              <p:cNvPr id="8234" name="Oval 70">
                <a:extLst>
                  <a:ext uri="{FF2B5EF4-FFF2-40B4-BE49-F238E27FC236}">
                    <a16:creationId xmlns:a16="http://schemas.microsoft.com/office/drawing/2014/main" id="{3513C0C5-3E19-4B55-99FA-CE88D68729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4272"/>
                <a:ext cx="720" cy="28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100">
                  <a:latin typeface="Calibri" panose="020F0502020204030204" pitchFamily="34" charset="0"/>
                </a:endParaRPr>
              </a:p>
            </p:txBody>
          </p:sp>
          <p:sp>
            <p:nvSpPr>
              <p:cNvPr id="8235" name="Oval 71">
                <a:extLst>
                  <a:ext uri="{FF2B5EF4-FFF2-40B4-BE49-F238E27FC236}">
                    <a16:creationId xmlns:a16="http://schemas.microsoft.com/office/drawing/2014/main" id="{E8C240CE-D525-4F5E-B0C5-5F71925B2A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3984"/>
                <a:ext cx="672" cy="552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100">
                  <a:latin typeface="Calibri" panose="020F0502020204030204" pitchFamily="34" charset="0"/>
                </a:endParaRPr>
              </a:p>
            </p:txBody>
          </p:sp>
          <p:sp>
            <p:nvSpPr>
              <p:cNvPr id="8236" name="Oval 72">
                <a:extLst>
                  <a:ext uri="{FF2B5EF4-FFF2-40B4-BE49-F238E27FC236}">
                    <a16:creationId xmlns:a16="http://schemas.microsoft.com/office/drawing/2014/main" id="{E685ED0E-39EA-4843-8DFF-B137F31835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3792"/>
                <a:ext cx="864" cy="720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100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9" name="Group 81">
            <a:extLst>
              <a:ext uri="{FF2B5EF4-FFF2-40B4-BE49-F238E27FC236}">
                <a16:creationId xmlns:a16="http://schemas.microsoft.com/office/drawing/2014/main" id="{36E7E237-1503-4C0B-A4EE-6ACBA3134C10}"/>
              </a:ext>
            </a:extLst>
          </p:cNvPr>
          <p:cNvGrpSpPr>
            <a:grpSpLocks/>
          </p:cNvGrpSpPr>
          <p:nvPr/>
        </p:nvGrpSpPr>
        <p:grpSpPr bwMode="auto">
          <a:xfrm>
            <a:off x="3543300" y="2171700"/>
            <a:ext cx="3007519" cy="1371600"/>
            <a:chOff x="1680" y="1056"/>
            <a:chExt cx="2736" cy="1888"/>
          </a:xfrm>
        </p:grpSpPr>
        <p:sp>
          <p:nvSpPr>
            <p:cNvPr id="8223" name="Cloud">
              <a:extLst>
                <a:ext uri="{FF2B5EF4-FFF2-40B4-BE49-F238E27FC236}">
                  <a16:creationId xmlns:a16="http://schemas.microsoft.com/office/drawing/2014/main" id="{18BC1AF6-1542-4887-96A9-580DA6C269C1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680" y="1056"/>
              <a:ext cx="2736" cy="18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6 w 21600"/>
                <a:gd name="T13" fmla="*/ 3261 h 21600"/>
                <a:gd name="T14" fmla="*/ 17084 w 21600"/>
                <a:gd name="T15" fmla="*/ 173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8224" name="Picture 86">
              <a:extLst>
                <a:ext uri="{FF2B5EF4-FFF2-40B4-BE49-F238E27FC236}">
                  <a16:creationId xmlns:a16="http://schemas.microsoft.com/office/drawing/2014/main" id="{D5CACB65-80AE-4D49-8C12-E2D569313F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6" y="1776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25" name="Picture 92">
              <a:extLst>
                <a:ext uri="{FF2B5EF4-FFF2-40B4-BE49-F238E27FC236}">
                  <a16:creationId xmlns:a16="http://schemas.microsoft.com/office/drawing/2014/main" id="{C7232C11-4623-42F8-A382-319BDAC89E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0" y="1296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127">
            <a:extLst>
              <a:ext uri="{FF2B5EF4-FFF2-40B4-BE49-F238E27FC236}">
                <a16:creationId xmlns:a16="http://schemas.microsoft.com/office/drawing/2014/main" id="{D79FB112-500E-453C-B6DC-84AC2933480B}"/>
              </a:ext>
            </a:extLst>
          </p:cNvPr>
          <p:cNvGrpSpPr>
            <a:grpSpLocks/>
          </p:cNvGrpSpPr>
          <p:nvPr/>
        </p:nvGrpSpPr>
        <p:grpSpPr bwMode="auto">
          <a:xfrm>
            <a:off x="3829050" y="971550"/>
            <a:ext cx="1885950" cy="1200150"/>
            <a:chOff x="0" y="1440"/>
            <a:chExt cx="696" cy="816"/>
          </a:xfrm>
        </p:grpSpPr>
        <p:pic>
          <p:nvPicPr>
            <p:cNvPr id="8209" name="Picture 128">
              <a:extLst>
                <a:ext uri="{FF2B5EF4-FFF2-40B4-BE49-F238E27FC236}">
                  <a16:creationId xmlns:a16="http://schemas.microsoft.com/office/drawing/2014/main" id="{6F9A08CE-EC8D-4CB0-A8BF-05A36C5FF1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584"/>
              <a:ext cx="696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210" name="Group 129">
              <a:extLst>
                <a:ext uri="{FF2B5EF4-FFF2-40B4-BE49-F238E27FC236}">
                  <a16:creationId xmlns:a16="http://schemas.microsoft.com/office/drawing/2014/main" id="{CC88ECB5-D9E5-4848-B429-7CDA3EB470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5" y="1419"/>
              <a:ext cx="343" cy="233"/>
              <a:chOff x="830" y="3142"/>
              <a:chExt cx="271" cy="175"/>
            </a:xfrm>
          </p:grpSpPr>
          <p:sp>
            <p:nvSpPr>
              <p:cNvPr id="8211" name="AutoShape 130">
                <a:extLst>
                  <a:ext uri="{FF2B5EF4-FFF2-40B4-BE49-F238E27FC236}">
                    <a16:creationId xmlns:a16="http://schemas.microsoft.com/office/drawing/2014/main" id="{05CC7357-4FA1-4F90-9858-0DE27E5542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0" y="3153"/>
                <a:ext cx="34" cy="144"/>
              </a:xfrm>
              <a:prstGeom prst="parallelogram">
                <a:avLst>
                  <a:gd name="adj" fmla="val 25000"/>
                </a:avLst>
              </a:prstGeom>
              <a:solidFill>
                <a:srgbClr val="996633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100">
                  <a:latin typeface="Calibri" panose="020F0502020204030204" pitchFamily="34" charset="0"/>
                </a:endParaRPr>
              </a:p>
            </p:txBody>
          </p:sp>
          <p:grpSp>
            <p:nvGrpSpPr>
              <p:cNvPr id="8212" name="Group 131">
                <a:extLst>
                  <a:ext uri="{FF2B5EF4-FFF2-40B4-BE49-F238E27FC236}">
                    <a16:creationId xmlns:a16="http://schemas.microsoft.com/office/drawing/2014/main" id="{36EF95E9-1683-4E00-A15B-3BB012015A0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106097">
                <a:off x="854" y="3142"/>
                <a:ext cx="247" cy="175"/>
                <a:chOff x="793" y="3332"/>
                <a:chExt cx="703" cy="639"/>
              </a:xfrm>
            </p:grpSpPr>
            <p:sp>
              <p:nvSpPr>
                <p:cNvPr id="8213" name="Freeform 132">
                  <a:extLst>
                    <a:ext uri="{FF2B5EF4-FFF2-40B4-BE49-F238E27FC236}">
                      <a16:creationId xmlns:a16="http://schemas.microsoft.com/office/drawing/2014/main" id="{686CB941-8A70-4503-88B3-AE99E5BFCF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4" y="3504"/>
                  <a:ext cx="632" cy="288"/>
                </a:xfrm>
                <a:custGeom>
                  <a:avLst/>
                  <a:gdLst>
                    <a:gd name="T0" fmla="*/ 8 w 632"/>
                    <a:gd name="T1" fmla="*/ 0 h 288"/>
                    <a:gd name="T2" fmla="*/ 104 w 632"/>
                    <a:gd name="T3" fmla="*/ 240 h 288"/>
                    <a:gd name="T4" fmla="*/ 632 w 632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632"/>
                    <a:gd name="T10" fmla="*/ 0 h 288"/>
                    <a:gd name="T11" fmla="*/ 632 w 632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32" h="288">
                      <a:moveTo>
                        <a:pt x="8" y="0"/>
                      </a:moveTo>
                      <a:cubicBezTo>
                        <a:pt x="4" y="96"/>
                        <a:pt x="0" y="192"/>
                        <a:pt x="104" y="240"/>
                      </a:cubicBezTo>
                      <a:cubicBezTo>
                        <a:pt x="208" y="288"/>
                        <a:pt x="528" y="280"/>
                        <a:pt x="632" y="288"/>
                      </a:cubicBezTo>
                    </a:path>
                  </a:pathLst>
                </a:custGeom>
                <a:solidFill>
                  <a:srgbClr val="99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14" name="Freeform 133">
                  <a:extLst>
                    <a:ext uri="{FF2B5EF4-FFF2-40B4-BE49-F238E27FC236}">
                      <a16:creationId xmlns:a16="http://schemas.microsoft.com/office/drawing/2014/main" id="{60606AB3-0D55-4EF4-AF01-707528E7E2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700000" flipV="1">
                  <a:off x="859" y="3530"/>
                  <a:ext cx="639" cy="244"/>
                </a:xfrm>
                <a:custGeom>
                  <a:avLst/>
                  <a:gdLst>
                    <a:gd name="T0" fmla="*/ 8 w 632"/>
                    <a:gd name="T1" fmla="*/ 0 h 288"/>
                    <a:gd name="T2" fmla="*/ 136 w 632"/>
                    <a:gd name="T3" fmla="*/ 3 h 288"/>
                    <a:gd name="T4" fmla="*/ 899 w 632"/>
                    <a:gd name="T5" fmla="*/ 3 h 288"/>
                    <a:gd name="T6" fmla="*/ 0 60000 65536"/>
                    <a:gd name="T7" fmla="*/ 0 60000 65536"/>
                    <a:gd name="T8" fmla="*/ 0 60000 65536"/>
                    <a:gd name="T9" fmla="*/ 0 w 632"/>
                    <a:gd name="T10" fmla="*/ 0 h 288"/>
                    <a:gd name="T11" fmla="*/ 632 w 632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32" h="288">
                      <a:moveTo>
                        <a:pt x="8" y="0"/>
                      </a:moveTo>
                      <a:cubicBezTo>
                        <a:pt x="4" y="96"/>
                        <a:pt x="0" y="192"/>
                        <a:pt x="104" y="240"/>
                      </a:cubicBezTo>
                      <a:cubicBezTo>
                        <a:pt x="208" y="288"/>
                        <a:pt x="528" y="280"/>
                        <a:pt x="632" y="288"/>
                      </a:cubicBezTo>
                    </a:path>
                  </a:pathLst>
                </a:custGeom>
                <a:solidFill>
                  <a:srgbClr val="99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15" name="Line 134">
                  <a:extLst>
                    <a:ext uri="{FF2B5EF4-FFF2-40B4-BE49-F238E27FC236}">
                      <a16:creationId xmlns:a16="http://schemas.microsoft.com/office/drawing/2014/main" id="{BF6CE561-8DFA-4C3A-907E-B58C5FA4A8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72" y="3504"/>
                  <a:ext cx="528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16" name="Line 135">
                  <a:extLst>
                    <a:ext uri="{FF2B5EF4-FFF2-40B4-BE49-F238E27FC236}">
                      <a16:creationId xmlns:a16="http://schemas.microsoft.com/office/drawing/2014/main" id="{D86DEDF1-1A11-4F0A-BF34-364709529F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68" y="3504"/>
                  <a:ext cx="14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17" name="Line 136">
                  <a:extLst>
                    <a:ext uri="{FF2B5EF4-FFF2-40B4-BE49-F238E27FC236}">
                      <a16:creationId xmlns:a16="http://schemas.microsoft.com/office/drawing/2014/main" id="{5FF7C16F-C42F-4D50-9CC6-20F127A02E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64" y="3562"/>
                  <a:ext cx="96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18" name="Line 137">
                  <a:extLst>
                    <a:ext uri="{FF2B5EF4-FFF2-40B4-BE49-F238E27FC236}">
                      <a16:creationId xmlns:a16="http://schemas.microsoft.com/office/drawing/2014/main" id="{F877ABA0-FCAE-421E-B3C0-4C1E14B270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172" y="3614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19" name="Line 138">
                  <a:extLst>
                    <a:ext uri="{FF2B5EF4-FFF2-40B4-BE49-F238E27FC236}">
                      <a16:creationId xmlns:a16="http://schemas.microsoft.com/office/drawing/2014/main" id="{C00E073B-5D1E-4BD8-8DF5-614F11AEA1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968" y="3614"/>
                  <a:ext cx="14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20" name="Line 139">
                  <a:extLst>
                    <a:ext uri="{FF2B5EF4-FFF2-40B4-BE49-F238E27FC236}">
                      <a16:creationId xmlns:a16="http://schemas.microsoft.com/office/drawing/2014/main" id="{8237A42E-B185-4EC2-87FC-56E0E19ED2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1192" y="3698"/>
                  <a:ext cx="96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21" name="Line 140">
                  <a:extLst>
                    <a:ext uri="{FF2B5EF4-FFF2-40B4-BE49-F238E27FC236}">
                      <a16:creationId xmlns:a16="http://schemas.microsoft.com/office/drawing/2014/main" id="{1C9F1518-74FD-41FE-9720-1DF830C4A1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1096" y="3652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22" name="Line 141">
                  <a:extLst>
                    <a:ext uri="{FF2B5EF4-FFF2-40B4-BE49-F238E27FC236}">
                      <a16:creationId xmlns:a16="http://schemas.microsoft.com/office/drawing/2014/main" id="{2B678448-08B3-40FB-9DB9-2244780FF76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93" y="3462"/>
                  <a:ext cx="96" cy="4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3" name="Group 81">
            <a:extLst>
              <a:ext uri="{FF2B5EF4-FFF2-40B4-BE49-F238E27FC236}">
                <a16:creationId xmlns:a16="http://schemas.microsoft.com/office/drawing/2014/main" id="{C40025FC-C37E-45D9-8D68-894C6A91BF71}"/>
              </a:ext>
            </a:extLst>
          </p:cNvPr>
          <p:cNvGrpSpPr>
            <a:grpSpLocks/>
          </p:cNvGrpSpPr>
          <p:nvPr/>
        </p:nvGrpSpPr>
        <p:grpSpPr bwMode="auto">
          <a:xfrm>
            <a:off x="3486150" y="857250"/>
            <a:ext cx="3007519" cy="1371600"/>
            <a:chOff x="1680" y="1056"/>
            <a:chExt cx="2736" cy="1888"/>
          </a:xfrm>
        </p:grpSpPr>
        <p:sp>
          <p:nvSpPr>
            <p:cNvPr id="8206" name="Cloud">
              <a:extLst>
                <a:ext uri="{FF2B5EF4-FFF2-40B4-BE49-F238E27FC236}">
                  <a16:creationId xmlns:a16="http://schemas.microsoft.com/office/drawing/2014/main" id="{C83E874B-7660-4FD9-9762-DE61219D2A38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680" y="1056"/>
              <a:ext cx="2736" cy="18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6 w 21600"/>
                <a:gd name="T13" fmla="*/ 3261 h 21600"/>
                <a:gd name="T14" fmla="*/ 17084 w 21600"/>
                <a:gd name="T15" fmla="*/ 173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8207" name="Picture 86">
              <a:extLst>
                <a:ext uri="{FF2B5EF4-FFF2-40B4-BE49-F238E27FC236}">
                  <a16:creationId xmlns:a16="http://schemas.microsoft.com/office/drawing/2014/main" id="{65C3EBDC-A524-4031-9E31-51844E80F6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6" y="1776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8" name="Picture 92">
              <a:extLst>
                <a:ext uri="{FF2B5EF4-FFF2-40B4-BE49-F238E27FC236}">
                  <a16:creationId xmlns:a16="http://schemas.microsoft.com/office/drawing/2014/main" id="{EE884F9D-3353-400F-9E1E-E5A0EEB444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0" y="1296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8" name="Rectangle 107">
            <a:extLst>
              <a:ext uri="{FF2B5EF4-FFF2-40B4-BE49-F238E27FC236}">
                <a16:creationId xmlns:a16="http://schemas.microsoft.com/office/drawing/2014/main" id="{25CAC095-4431-4486-A24A-FF8F4AA64016}"/>
              </a:ext>
            </a:extLst>
          </p:cNvPr>
          <p:cNvSpPr/>
          <p:nvPr/>
        </p:nvSpPr>
        <p:spPr>
          <a:xfrm>
            <a:off x="1937147" y="4127897"/>
            <a:ext cx="5257800" cy="1028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 x 5 - 8 x 2</a:t>
            </a:r>
            <a:r>
              <a:rPr lang="en-US" sz="3600" baseline="30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 ………</a:t>
            </a: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AD991290-DDC3-4025-99C3-F42414669386}"/>
              </a:ext>
            </a:extLst>
          </p:cNvPr>
          <p:cNvSpPr/>
          <p:nvPr/>
        </p:nvSpPr>
        <p:spPr>
          <a:xfrm>
            <a:off x="5375672" y="4044554"/>
            <a:ext cx="1485900" cy="1028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2 -2.96296E-6 L -1.53846E-6 -2.96296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538E-6 0.0037 L -0.02452 0.0037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3 -0.00371 L 0.00144 -0.00371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2.96296E-6 L 0.02692 -2.96296E-6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8 0.0037 L -0.00145 0.0037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769E-6 -0.00371 L -0.02933 -0.00371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2 -2.96296E-6 L 1.53846E-6 -2.96296E-6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5 0.0037 L -0.02597 0.0037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2 -0.0037 L 0.00289 -0.0037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2.96296E-6 L 0.02692 -2.96296E-6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8 0.0037 L -0.00145 0.0037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769E-6 -0.00371 L -0.02933 -0.00371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08 -2.96296E-6 L -1.53846E-6 -2.96296E-6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538E-6 0.0037 L -0.02452 0.0037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3 -0.00371 L 0.00144 -0.00371 " pathEditMode="fixed" rAng="0" ptsTypes="AA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0.00046 L 0.02692 -0.00046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52 0.0037 L -0.00145 0.0037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7.40741E-7 L -0.01736 0.39143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" y="1956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36 0.39144 C -0.12326 0.1706 -0.22639 -0.04745 -0.23298 -0.04074 C -0.23784 -0.03148 -0.05399 0.41806 -0.04913 0.44792 C -0.04479 0.47685 -0.20729 0.11551 -0.21128 0.12384 C -0.21336 0.13472 -0.07448 0.47847 -0.06857 0.50695 C -0.06111 0.53982 -0.17152 0.29584 -0.17586 0.29838 C -0.18038 0.30139 -0.1092 0.49121 -0.09496 0.52778 " pathEditMode="relative" rAng="-1774276" ptsTypes="aaaaaaA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99" y="-1432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6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2 -2.96296E-6 L -1.53846E-6 -2.96296E-6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2.96296E-6 L 0.02692 -2.96296E-6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2 -2.96296E-6 L 1.53846E-6 -2.96296E-6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2.96296E-6 L 0.02692 -2.96296E-6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08 -2.96296E-6 L -1.53846E-6 -2.96296E-6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0.00046 L 0.02692 -0.00046 " pathEditMode="relative" rAng="0" ptsTypes="AA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42">
            <a:extLst>
              <a:ext uri="{FF2B5EF4-FFF2-40B4-BE49-F238E27FC236}">
                <a16:creationId xmlns:a16="http://schemas.microsoft.com/office/drawing/2014/main" id="{43E90A76-F29E-4D04-B994-FAEE01CCC9B4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743450" y="1771650"/>
            <a:ext cx="3086100" cy="2343150"/>
            <a:chOff x="1632" y="2460"/>
            <a:chExt cx="816" cy="516"/>
          </a:xfrm>
        </p:grpSpPr>
        <p:sp>
          <p:nvSpPr>
            <p:cNvPr id="9275" name="AutoShape 43">
              <a:extLst>
                <a:ext uri="{FF2B5EF4-FFF2-40B4-BE49-F238E27FC236}">
                  <a16:creationId xmlns:a16="http://schemas.microsoft.com/office/drawing/2014/main" id="{3E32D8B0-36E7-4359-9A44-09D1CCFC3C3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281406">
              <a:off x="2208" y="2736"/>
              <a:ext cx="144" cy="3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550 w 21600"/>
                <a:gd name="T13" fmla="*/ 5529 h 21600"/>
                <a:gd name="T14" fmla="*/ 16050 w 21600"/>
                <a:gd name="T15" fmla="*/ 1607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85" y="21600"/>
                  </a:lnTo>
                  <a:lnTo>
                    <a:pt x="1411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6" name="Cloud">
              <a:extLst>
                <a:ext uri="{FF2B5EF4-FFF2-40B4-BE49-F238E27FC236}">
                  <a16:creationId xmlns:a16="http://schemas.microsoft.com/office/drawing/2014/main" id="{1A18ABD3-41A2-45D1-948E-BFB67E9693DA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632" y="2510"/>
              <a:ext cx="624" cy="4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56 h 21600"/>
                <a:gd name="T14" fmla="*/ 17100 w 21600"/>
                <a:gd name="T15" fmla="*/ 1736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7" name="AutoShape 45">
              <a:extLst>
                <a:ext uri="{FF2B5EF4-FFF2-40B4-BE49-F238E27FC236}">
                  <a16:creationId xmlns:a16="http://schemas.microsoft.com/office/drawing/2014/main" id="{196D75E8-4887-4A68-AD98-FE151BC2988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968895">
              <a:off x="2208" y="2736"/>
              <a:ext cx="6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400 w 21600"/>
                <a:gd name="T13" fmla="*/ 5550 h 21600"/>
                <a:gd name="T14" fmla="*/ 16200 w 21600"/>
                <a:gd name="T15" fmla="*/ 160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85" y="21600"/>
                  </a:lnTo>
                  <a:lnTo>
                    <a:pt x="1411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8" name="Cloud">
              <a:extLst>
                <a:ext uri="{FF2B5EF4-FFF2-40B4-BE49-F238E27FC236}">
                  <a16:creationId xmlns:a16="http://schemas.microsoft.com/office/drawing/2014/main" id="{A731128B-CE57-4116-B33E-8FDE31A6975C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920" y="2460"/>
              <a:ext cx="528" cy="3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86 w 21600"/>
                <a:gd name="T13" fmla="*/ 3252 h 21600"/>
                <a:gd name="T14" fmla="*/ 17100 w 21600"/>
                <a:gd name="T15" fmla="*/ 1736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7">
            <a:extLst>
              <a:ext uri="{FF2B5EF4-FFF2-40B4-BE49-F238E27FC236}">
                <a16:creationId xmlns:a16="http://schemas.microsoft.com/office/drawing/2014/main" id="{B85419F0-863F-4542-AB39-5FD955816107}"/>
              </a:ext>
            </a:extLst>
          </p:cNvPr>
          <p:cNvGrpSpPr>
            <a:grpSpLocks/>
          </p:cNvGrpSpPr>
          <p:nvPr/>
        </p:nvGrpSpPr>
        <p:grpSpPr bwMode="auto">
          <a:xfrm>
            <a:off x="5029201" y="1371600"/>
            <a:ext cx="1774031" cy="1562100"/>
            <a:chOff x="3648" y="288"/>
            <a:chExt cx="1614" cy="1312"/>
          </a:xfrm>
        </p:grpSpPr>
        <p:sp>
          <p:nvSpPr>
            <p:cNvPr id="9270" name="Cloud">
              <a:extLst>
                <a:ext uri="{FF2B5EF4-FFF2-40B4-BE49-F238E27FC236}">
                  <a16:creationId xmlns:a16="http://schemas.microsoft.com/office/drawing/2014/main" id="{946C9EA7-8775-48D5-9AC5-6BB75B252B1A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3648" y="288"/>
              <a:ext cx="1614" cy="13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1 w 21600"/>
                <a:gd name="T13" fmla="*/ 3260 h 21600"/>
                <a:gd name="T14" fmla="*/ 17090 w 21600"/>
                <a:gd name="T15" fmla="*/ 1733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9271" name="Picture 19">
              <a:extLst>
                <a:ext uri="{FF2B5EF4-FFF2-40B4-BE49-F238E27FC236}">
                  <a16:creationId xmlns:a16="http://schemas.microsoft.com/office/drawing/2014/main" id="{797157B9-F221-4A79-95EE-093DB0923A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576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72" name="Picture 21">
              <a:extLst>
                <a:ext uri="{FF2B5EF4-FFF2-40B4-BE49-F238E27FC236}">
                  <a16:creationId xmlns:a16="http://schemas.microsoft.com/office/drawing/2014/main" id="{7CB6F11C-4047-4595-8E9D-B2F447ECE2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0" y="1008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73" name="Picture 22">
              <a:extLst>
                <a:ext uri="{FF2B5EF4-FFF2-40B4-BE49-F238E27FC236}">
                  <a16:creationId xmlns:a16="http://schemas.microsoft.com/office/drawing/2014/main" id="{0950BFFC-DF1A-47D4-9044-B7FC0ACB1F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6" y="960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74" name="Picture 23">
              <a:extLst>
                <a:ext uri="{FF2B5EF4-FFF2-40B4-BE49-F238E27FC236}">
                  <a16:creationId xmlns:a16="http://schemas.microsoft.com/office/drawing/2014/main" id="{CC5DA12B-917B-49BB-9E7A-D0C2F9A085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6" y="564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20" name="Group 24">
            <a:extLst>
              <a:ext uri="{FF2B5EF4-FFF2-40B4-BE49-F238E27FC236}">
                <a16:creationId xmlns:a16="http://schemas.microsoft.com/office/drawing/2014/main" id="{C6DB692C-FD00-4760-A525-948369A5B373}"/>
              </a:ext>
            </a:extLst>
          </p:cNvPr>
          <p:cNvGrpSpPr>
            <a:grpSpLocks/>
          </p:cNvGrpSpPr>
          <p:nvPr/>
        </p:nvGrpSpPr>
        <p:grpSpPr bwMode="auto">
          <a:xfrm>
            <a:off x="1543050" y="857251"/>
            <a:ext cx="2653904" cy="3326606"/>
            <a:chOff x="1008" y="384"/>
            <a:chExt cx="1842" cy="1498"/>
          </a:xfrm>
        </p:grpSpPr>
        <p:sp>
          <p:nvSpPr>
            <p:cNvPr id="9268" name="Cloud">
              <a:extLst>
                <a:ext uri="{FF2B5EF4-FFF2-40B4-BE49-F238E27FC236}">
                  <a16:creationId xmlns:a16="http://schemas.microsoft.com/office/drawing/2014/main" id="{C126B4E0-FA1B-407F-94B1-1BB075C378CD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008" y="384"/>
              <a:ext cx="1842" cy="149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9 w 21600"/>
                <a:gd name="T13" fmla="*/ 3259 h 21600"/>
                <a:gd name="T14" fmla="*/ 17085 w 21600"/>
                <a:gd name="T15" fmla="*/ 1733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9269" name="Picture 27">
              <a:extLst>
                <a:ext uri="{FF2B5EF4-FFF2-40B4-BE49-F238E27FC236}">
                  <a16:creationId xmlns:a16="http://schemas.microsoft.com/office/drawing/2014/main" id="{16FF0D63-BAB5-4F49-BAFA-E7BF520D87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3" y="784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29">
            <a:extLst>
              <a:ext uri="{FF2B5EF4-FFF2-40B4-BE49-F238E27FC236}">
                <a16:creationId xmlns:a16="http://schemas.microsoft.com/office/drawing/2014/main" id="{C80BCC45-E0C9-4989-B3CF-AD7493B9F18C}"/>
              </a:ext>
            </a:extLst>
          </p:cNvPr>
          <p:cNvGrpSpPr>
            <a:grpSpLocks/>
          </p:cNvGrpSpPr>
          <p:nvPr/>
        </p:nvGrpSpPr>
        <p:grpSpPr bwMode="auto">
          <a:xfrm>
            <a:off x="3257550" y="857250"/>
            <a:ext cx="2551510" cy="2247900"/>
            <a:chOff x="1824" y="0"/>
            <a:chExt cx="2322" cy="1888"/>
          </a:xfrm>
        </p:grpSpPr>
        <p:sp>
          <p:nvSpPr>
            <p:cNvPr id="9265" name="Cloud">
              <a:extLst>
                <a:ext uri="{FF2B5EF4-FFF2-40B4-BE49-F238E27FC236}">
                  <a16:creationId xmlns:a16="http://schemas.microsoft.com/office/drawing/2014/main" id="{F1937BEF-8F62-484A-B9A1-60FDB2C1726B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824" y="0"/>
              <a:ext cx="2322" cy="18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1 h 21600"/>
                <a:gd name="T14" fmla="*/ 17088 w 21600"/>
                <a:gd name="T15" fmla="*/ 173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9266" name="Picture 34">
              <a:extLst>
                <a:ext uri="{FF2B5EF4-FFF2-40B4-BE49-F238E27FC236}">
                  <a16:creationId xmlns:a16="http://schemas.microsoft.com/office/drawing/2014/main" id="{119AA9EB-7D5B-40DA-B197-E1A875628E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672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67" name="Picture 38">
              <a:extLst>
                <a:ext uri="{FF2B5EF4-FFF2-40B4-BE49-F238E27FC236}">
                  <a16:creationId xmlns:a16="http://schemas.microsoft.com/office/drawing/2014/main" id="{50797619-D409-4A3F-A304-CF1B92512B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344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22" name="AutoShape 41">
            <a:extLst>
              <a:ext uri="{FF2B5EF4-FFF2-40B4-BE49-F238E27FC236}">
                <a16:creationId xmlns:a16="http://schemas.microsoft.com/office/drawing/2014/main" id="{6395C8A9-5A4A-4189-AE81-E01107CE8989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171951" y="3257550"/>
            <a:ext cx="937022" cy="2909888"/>
          </a:xfrm>
          <a:prstGeom prst="flowChartManualOperation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100">
              <a:latin typeface="Calibri" panose="020F0502020204030204" pitchFamily="34" charset="0"/>
            </a:endParaRPr>
          </a:p>
        </p:txBody>
      </p:sp>
      <p:grpSp>
        <p:nvGrpSpPr>
          <p:cNvPr id="9223" name="Group 42">
            <a:extLst>
              <a:ext uri="{FF2B5EF4-FFF2-40B4-BE49-F238E27FC236}">
                <a16:creationId xmlns:a16="http://schemas.microsoft.com/office/drawing/2014/main" id="{A9A51286-F561-4B92-95EF-26C170B6B711}"/>
              </a:ext>
            </a:extLst>
          </p:cNvPr>
          <p:cNvGrpSpPr>
            <a:grpSpLocks/>
          </p:cNvGrpSpPr>
          <p:nvPr/>
        </p:nvGrpSpPr>
        <p:grpSpPr bwMode="auto">
          <a:xfrm>
            <a:off x="3473054" y="4211241"/>
            <a:ext cx="839390" cy="698897"/>
            <a:chOff x="1632" y="2460"/>
            <a:chExt cx="816" cy="516"/>
          </a:xfrm>
        </p:grpSpPr>
        <p:sp>
          <p:nvSpPr>
            <p:cNvPr id="9261" name="AutoShape 43">
              <a:extLst>
                <a:ext uri="{FF2B5EF4-FFF2-40B4-BE49-F238E27FC236}">
                  <a16:creationId xmlns:a16="http://schemas.microsoft.com/office/drawing/2014/main" id="{1E47A213-6C16-43B9-88FC-7293392B4BC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281406">
              <a:off x="2208" y="2736"/>
              <a:ext cx="144" cy="3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550 w 21600"/>
                <a:gd name="T13" fmla="*/ 5529 h 21600"/>
                <a:gd name="T14" fmla="*/ 16050 w 21600"/>
                <a:gd name="T15" fmla="*/ 1607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85" y="21600"/>
                  </a:lnTo>
                  <a:lnTo>
                    <a:pt x="1411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2" name="Cloud">
              <a:extLst>
                <a:ext uri="{FF2B5EF4-FFF2-40B4-BE49-F238E27FC236}">
                  <a16:creationId xmlns:a16="http://schemas.microsoft.com/office/drawing/2014/main" id="{19B8752C-1CF8-4243-B895-B4480FBFEC71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632" y="2510"/>
              <a:ext cx="624" cy="4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56 h 21600"/>
                <a:gd name="T14" fmla="*/ 17100 w 21600"/>
                <a:gd name="T15" fmla="*/ 1736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3" name="AutoShape 45">
              <a:extLst>
                <a:ext uri="{FF2B5EF4-FFF2-40B4-BE49-F238E27FC236}">
                  <a16:creationId xmlns:a16="http://schemas.microsoft.com/office/drawing/2014/main" id="{AB4180A1-FA81-402F-8CEC-76615FE79D0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968895">
              <a:off x="2208" y="2736"/>
              <a:ext cx="6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400 w 21600"/>
                <a:gd name="T13" fmla="*/ 5550 h 21600"/>
                <a:gd name="T14" fmla="*/ 16200 w 21600"/>
                <a:gd name="T15" fmla="*/ 160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85" y="21600"/>
                  </a:lnTo>
                  <a:lnTo>
                    <a:pt x="1411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4" name="Cloud">
              <a:extLst>
                <a:ext uri="{FF2B5EF4-FFF2-40B4-BE49-F238E27FC236}">
                  <a16:creationId xmlns:a16="http://schemas.microsoft.com/office/drawing/2014/main" id="{47DD9A59-E207-4B8F-929E-C0D2305E911A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920" y="2460"/>
              <a:ext cx="528" cy="3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86 w 21600"/>
                <a:gd name="T13" fmla="*/ 3252 h 21600"/>
                <a:gd name="T14" fmla="*/ 17100 w 21600"/>
                <a:gd name="T15" fmla="*/ 1736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24" name="Group 61">
            <a:extLst>
              <a:ext uri="{FF2B5EF4-FFF2-40B4-BE49-F238E27FC236}">
                <a16:creationId xmlns:a16="http://schemas.microsoft.com/office/drawing/2014/main" id="{FBEBF063-9867-4804-93A5-F136C21D3618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5200650"/>
            <a:ext cx="6858000" cy="1200150"/>
            <a:chOff x="1248" y="3696"/>
            <a:chExt cx="4992" cy="1008"/>
          </a:xfrm>
        </p:grpSpPr>
        <p:sp>
          <p:nvSpPr>
            <p:cNvPr id="9250" name="Oval 62">
              <a:extLst>
                <a:ext uri="{FF2B5EF4-FFF2-40B4-BE49-F238E27FC236}">
                  <a16:creationId xmlns:a16="http://schemas.microsoft.com/office/drawing/2014/main" id="{047F5065-5594-43AB-92D9-AF0BF59D9D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3696"/>
              <a:ext cx="432" cy="100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100">
                <a:latin typeface="Calibri" panose="020F0502020204030204" pitchFamily="34" charset="0"/>
              </a:endParaRPr>
            </a:p>
          </p:txBody>
        </p:sp>
        <p:grpSp>
          <p:nvGrpSpPr>
            <p:cNvPr id="9251" name="Group 63">
              <a:extLst>
                <a:ext uri="{FF2B5EF4-FFF2-40B4-BE49-F238E27FC236}">
                  <a16:creationId xmlns:a16="http://schemas.microsoft.com/office/drawing/2014/main" id="{FA3286D1-AD3B-4240-890A-5F4AE0A89E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8" y="3792"/>
              <a:ext cx="4992" cy="768"/>
              <a:chOff x="1248" y="3792"/>
              <a:chExt cx="4992" cy="768"/>
            </a:xfrm>
          </p:grpSpPr>
          <p:sp>
            <p:nvSpPr>
              <p:cNvPr id="9252" name="Oval 64">
                <a:extLst>
                  <a:ext uri="{FF2B5EF4-FFF2-40B4-BE49-F238E27FC236}">
                    <a16:creationId xmlns:a16="http://schemas.microsoft.com/office/drawing/2014/main" id="{47EE05FD-626B-4407-B036-F1A64352C5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3936"/>
                <a:ext cx="288" cy="480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100">
                  <a:latin typeface="Calibri" panose="020F0502020204030204" pitchFamily="34" charset="0"/>
                </a:endParaRPr>
              </a:p>
            </p:txBody>
          </p:sp>
          <p:sp>
            <p:nvSpPr>
              <p:cNvPr id="9253" name="Oval 65">
                <a:extLst>
                  <a:ext uri="{FF2B5EF4-FFF2-40B4-BE49-F238E27FC236}">
                    <a16:creationId xmlns:a16="http://schemas.microsoft.com/office/drawing/2014/main" id="{07A60778-DE56-4506-A351-8B8BD9A588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8" y="4128"/>
                <a:ext cx="1776" cy="384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100">
                  <a:latin typeface="Calibri" panose="020F0502020204030204" pitchFamily="34" charset="0"/>
                </a:endParaRPr>
              </a:p>
            </p:txBody>
          </p:sp>
          <p:sp>
            <p:nvSpPr>
              <p:cNvPr id="9254" name="Oval 66">
                <a:extLst>
                  <a:ext uri="{FF2B5EF4-FFF2-40B4-BE49-F238E27FC236}">
                    <a16:creationId xmlns:a16="http://schemas.microsoft.com/office/drawing/2014/main" id="{BCF1848E-232E-47CB-B037-61B2000691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4080"/>
                <a:ext cx="816" cy="432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100">
                  <a:latin typeface="Calibri" panose="020F0502020204030204" pitchFamily="34" charset="0"/>
                </a:endParaRPr>
              </a:p>
            </p:txBody>
          </p:sp>
          <p:sp>
            <p:nvSpPr>
              <p:cNvPr id="9255" name="Oval 67">
                <a:extLst>
                  <a:ext uri="{FF2B5EF4-FFF2-40B4-BE49-F238E27FC236}">
                    <a16:creationId xmlns:a16="http://schemas.microsoft.com/office/drawing/2014/main" id="{91219429-A255-41EC-A5F9-57914678B8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68" y="4062"/>
                <a:ext cx="672" cy="432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100">
                  <a:latin typeface="Calibri" panose="020F0502020204030204" pitchFamily="34" charset="0"/>
                </a:endParaRPr>
              </a:p>
            </p:txBody>
          </p:sp>
          <p:sp>
            <p:nvSpPr>
              <p:cNvPr id="9256" name="Oval 68">
                <a:extLst>
                  <a:ext uri="{FF2B5EF4-FFF2-40B4-BE49-F238E27FC236}">
                    <a16:creationId xmlns:a16="http://schemas.microsoft.com/office/drawing/2014/main" id="{10275E63-954C-4D4C-AD04-02C39D54C4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0" y="4128"/>
                <a:ext cx="1008" cy="28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100">
                  <a:latin typeface="Calibri" panose="020F0502020204030204" pitchFamily="34" charset="0"/>
                </a:endParaRPr>
              </a:p>
            </p:txBody>
          </p:sp>
          <p:sp>
            <p:nvSpPr>
              <p:cNvPr id="9257" name="Oval 69">
                <a:extLst>
                  <a:ext uri="{FF2B5EF4-FFF2-40B4-BE49-F238E27FC236}">
                    <a16:creationId xmlns:a16="http://schemas.microsoft.com/office/drawing/2014/main" id="{D4BF38C3-71E0-400F-952A-6553849AA4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0" y="4032"/>
                <a:ext cx="528" cy="432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100">
                  <a:latin typeface="Calibri" panose="020F0502020204030204" pitchFamily="34" charset="0"/>
                </a:endParaRPr>
              </a:p>
            </p:txBody>
          </p:sp>
          <p:sp>
            <p:nvSpPr>
              <p:cNvPr id="9258" name="Oval 70">
                <a:extLst>
                  <a:ext uri="{FF2B5EF4-FFF2-40B4-BE49-F238E27FC236}">
                    <a16:creationId xmlns:a16="http://schemas.microsoft.com/office/drawing/2014/main" id="{E7A38C4A-87C2-48F8-8698-875DD901B2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4272"/>
                <a:ext cx="720" cy="28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100">
                  <a:latin typeface="Calibri" panose="020F0502020204030204" pitchFamily="34" charset="0"/>
                </a:endParaRPr>
              </a:p>
            </p:txBody>
          </p:sp>
          <p:sp>
            <p:nvSpPr>
              <p:cNvPr id="9259" name="Oval 71">
                <a:extLst>
                  <a:ext uri="{FF2B5EF4-FFF2-40B4-BE49-F238E27FC236}">
                    <a16:creationId xmlns:a16="http://schemas.microsoft.com/office/drawing/2014/main" id="{40BADC56-8E77-4F24-8236-6530925681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3984"/>
                <a:ext cx="672" cy="552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100">
                  <a:latin typeface="Calibri" panose="020F0502020204030204" pitchFamily="34" charset="0"/>
                </a:endParaRPr>
              </a:p>
            </p:txBody>
          </p:sp>
          <p:sp>
            <p:nvSpPr>
              <p:cNvPr id="9260" name="Oval 72">
                <a:extLst>
                  <a:ext uri="{FF2B5EF4-FFF2-40B4-BE49-F238E27FC236}">
                    <a16:creationId xmlns:a16="http://schemas.microsoft.com/office/drawing/2014/main" id="{F38E5275-5119-440A-893B-F89BDB08BD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3792"/>
                <a:ext cx="864" cy="720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100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9" name="Group 81">
            <a:extLst>
              <a:ext uri="{FF2B5EF4-FFF2-40B4-BE49-F238E27FC236}">
                <a16:creationId xmlns:a16="http://schemas.microsoft.com/office/drawing/2014/main" id="{B6285346-C4AF-4551-A887-991F00B2F51B}"/>
              </a:ext>
            </a:extLst>
          </p:cNvPr>
          <p:cNvGrpSpPr>
            <a:grpSpLocks/>
          </p:cNvGrpSpPr>
          <p:nvPr/>
        </p:nvGrpSpPr>
        <p:grpSpPr bwMode="auto">
          <a:xfrm>
            <a:off x="3543300" y="2171700"/>
            <a:ext cx="3007519" cy="1371600"/>
            <a:chOff x="1680" y="1056"/>
            <a:chExt cx="2736" cy="1888"/>
          </a:xfrm>
        </p:grpSpPr>
        <p:sp>
          <p:nvSpPr>
            <p:cNvPr id="9247" name="Cloud">
              <a:extLst>
                <a:ext uri="{FF2B5EF4-FFF2-40B4-BE49-F238E27FC236}">
                  <a16:creationId xmlns:a16="http://schemas.microsoft.com/office/drawing/2014/main" id="{64E25186-0BDA-49B5-BFA7-3FBF948C2A9E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680" y="1056"/>
              <a:ext cx="2736" cy="18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6 w 21600"/>
                <a:gd name="T13" fmla="*/ 3261 h 21600"/>
                <a:gd name="T14" fmla="*/ 17084 w 21600"/>
                <a:gd name="T15" fmla="*/ 173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9248" name="Picture 86">
              <a:extLst>
                <a:ext uri="{FF2B5EF4-FFF2-40B4-BE49-F238E27FC236}">
                  <a16:creationId xmlns:a16="http://schemas.microsoft.com/office/drawing/2014/main" id="{D876A5E1-68FB-4A8D-9B56-FF3DB5AB80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6" y="1776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9" name="Picture 92">
              <a:extLst>
                <a:ext uri="{FF2B5EF4-FFF2-40B4-BE49-F238E27FC236}">
                  <a16:creationId xmlns:a16="http://schemas.microsoft.com/office/drawing/2014/main" id="{AA26DBC0-077D-4D57-BAA5-86FF6ED4F4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0" y="1296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127">
            <a:extLst>
              <a:ext uri="{FF2B5EF4-FFF2-40B4-BE49-F238E27FC236}">
                <a16:creationId xmlns:a16="http://schemas.microsoft.com/office/drawing/2014/main" id="{BF92C3DD-C972-4EB8-8221-63C67A5A1CF4}"/>
              </a:ext>
            </a:extLst>
          </p:cNvPr>
          <p:cNvGrpSpPr>
            <a:grpSpLocks/>
          </p:cNvGrpSpPr>
          <p:nvPr/>
        </p:nvGrpSpPr>
        <p:grpSpPr bwMode="auto">
          <a:xfrm>
            <a:off x="3829050" y="971550"/>
            <a:ext cx="1885950" cy="1200150"/>
            <a:chOff x="0" y="1440"/>
            <a:chExt cx="696" cy="816"/>
          </a:xfrm>
        </p:grpSpPr>
        <p:pic>
          <p:nvPicPr>
            <p:cNvPr id="9233" name="Picture 128">
              <a:extLst>
                <a:ext uri="{FF2B5EF4-FFF2-40B4-BE49-F238E27FC236}">
                  <a16:creationId xmlns:a16="http://schemas.microsoft.com/office/drawing/2014/main" id="{798FF5F7-1020-4317-A2C5-A84915256B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584"/>
              <a:ext cx="696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34" name="Group 129">
              <a:extLst>
                <a:ext uri="{FF2B5EF4-FFF2-40B4-BE49-F238E27FC236}">
                  <a16:creationId xmlns:a16="http://schemas.microsoft.com/office/drawing/2014/main" id="{4B9858B8-D6F7-4EC7-A820-12912FD4EC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5" y="1419"/>
              <a:ext cx="343" cy="233"/>
              <a:chOff x="830" y="3142"/>
              <a:chExt cx="271" cy="175"/>
            </a:xfrm>
          </p:grpSpPr>
          <p:sp>
            <p:nvSpPr>
              <p:cNvPr id="9235" name="AutoShape 130">
                <a:extLst>
                  <a:ext uri="{FF2B5EF4-FFF2-40B4-BE49-F238E27FC236}">
                    <a16:creationId xmlns:a16="http://schemas.microsoft.com/office/drawing/2014/main" id="{8A05CFBB-C702-46B6-9968-829A888590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0" y="3153"/>
                <a:ext cx="34" cy="144"/>
              </a:xfrm>
              <a:prstGeom prst="parallelogram">
                <a:avLst>
                  <a:gd name="adj" fmla="val 25000"/>
                </a:avLst>
              </a:prstGeom>
              <a:solidFill>
                <a:srgbClr val="996633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100">
                  <a:latin typeface="Calibri" panose="020F0502020204030204" pitchFamily="34" charset="0"/>
                </a:endParaRPr>
              </a:p>
            </p:txBody>
          </p:sp>
          <p:grpSp>
            <p:nvGrpSpPr>
              <p:cNvPr id="9236" name="Group 131">
                <a:extLst>
                  <a:ext uri="{FF2B5EF4-FFF2-40B4-BE49-F238E27FC236}">
                    <a16:creationId xmlns:a16="http://schemas.microsoft.com/office/drawing/2014/main" id="{347E40BC-52D4-42F1-9AD5-2B6DE0C02B6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106097">
                <a:off x="854" y="3142"/>
                <a:ext cx="247" cy="175"/>
                <a:chOff x="793" y="3332"/>
                <a:chExt cx="703" cy="639"/>
              </a:xfrm>
            </p:grpSpPr>
            <p:sp>
              <p:nvSpPr>
                <p:cNvPr id="9237" name="Freeform 132">
                  <a:extLst>
                    <a:ext uri="{FF2B5EF4-FFF2-40B4-BE49-F238E27FC236}">
                      <a16:creationId xmlns:a16="http://schemas.microsoft.com/office/drawing/2014/main" id="{BD4E13D3-5E92-4CB7-98B2-91339187C7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4" y="3504"/>
                  <a:ext cx="632" cy="288"/>
                </a:xfrm>
                <a:custGeom>
                  <a:avLst/>
                  <a:gdLst>
                    <a:gd name="T0" fmla="*/ 8 w 632"/>
                    <a:gd name="T1" fmla="*/ 0 h 288"/>
                    <a:gd name="T2" fmla="*/ 104 w 632"/>
                    <a:gd name="T3" fmla="*/ 240 h 288"/>
                    <a:gd name="T4" fmla="*/ 632 w 632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632"/>
                    <a:gd name="T10" fmla="*/ 0 h 288"/>
                    <a:gd name="T11" fmla="*/ 632 w 632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32" h="288">
                      <a:moveTo>
                        <a:pt x="8" y="0"/>
                      </a:moveTo>
                      <a:cubicBezTo>
                        <a:pt x="4" y="96"/>
                        <a:pt x="0" y="192"/>
                        <a:pt x="104" y="240"/>
                      </a:cubicBezTo>
                      <a:cubicBezTo>
                        <a:pt x="208" y="288"/>
                        <a:pt x="528" y="280"/>
                        <a:pt x="632" y="288"/>
                      </a:cubicBezTo>
                    </a:path>
                  </a:pathLst>
                </a:custGeom>
                <a:solidFill>
                  <a:srgbClr val="99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38" name="Freeform 133">
                  <a:extLst>
                    <a:ext uri="{FF2B5EF4-FFF2-40B4-BE49-F238E27FC236}">
                      <a16:creationId xmlns:a16="http://schemas.microsoft.com/office/drawing/2014/main" id="{827064BF-0086-47A8-BDD6-DD5078B3DE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700000" flipV="1">
                  <a:off x="859" y="3530"/>
                  <a:ext cx="639" cy="244"/>
                </a:xfrm>
                <a:custGeom>
                  <a:avLst/>
                  <a:gdLst>
                    <a:gd name="T0" fmla="*/ 8 w 632"/>
                    <a:gd name="T1" fmla="*/ 0 h 288"/>
                    <a:gd name="T2" fmla="*/ 136 w 632"/>
                    <a:gd name="T3" fmla="*/ 3 h 288"/>
                    <a:gd name="T4" fmla="*/ 899 w 632"/>
                    <a:gd name="T5" fmla="*/ 3 h 288"/>
                    <a:gd name="T6" fmla="*/ 0 60000 65536"/>
                    <a:gd name="T7" fmla="*/ 0 60000 65536"/>
                    <a:gd name="T8" fmla="*/ 0 60000 65536"/>
                    <a:gd name="T9" fmla="*/ 0 w 632"/>
                    <a:gd name="T10" fmla="*/ 0 h 288"/>
                    <a:gd name="T11" fmla="*/ 632 w 632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32" h="288">
                      <a:moveTo>
                        <a:pt x="8" y="0"/>
                      </a:moveTo>
                      <a:cubicBezTo>
                        <a:pt x="4" y="96"/>
                        <a:pt x="0" y="192"/>
                        <a:pt x="104" y="240"/>
                      </a:cubicBezTo>
                      <a:cubicBezTo>
                        <a:pt x="208" y="288"/>
                        <a:pt x="528" y="280"/>
                        <a:pt x="632" y="288"/>
                      </a:cubicBezTo>
                    </a:path>
                  </a:pathLst>
                </a:custGeom>
                <a:solidFill>
                  <a:srgbClr val="99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39" name="Line 134">
                  <a:extLst>
                    <a:ext uri="{FF2B5EF4-FFF2-40B4-BE49-F238E27FC236}">
                      <a16:creationId xmlns:a16="http://schemas.microsoft.com/office/drawing/2014/main" id="{2E4D41CA-D9AD-465F-87FF-22FC489BB7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72" y="3504"/>
                  <a:ext cx="528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40" name="Line 135">
                  <a:extLst>
                    <a:ext uri="{FF2B5EF4-FFF2-40B4-BE49-F238E27FC236}">
                      <a16:creationId xmlns:a16="http://schemas.microsoft.com/office/drawing/2014/main" id="{F5E799CF-C452-46B7-9150-CE0550E615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68" y="3504"/>
                  <a:ext cx="14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41" name="Line 136">
                  <a:extLst>
                    <a:ext uri="{FF2B5EF4-FFF2-40B4-BE49-F238E27FC236}">
                      <a16:creationId xmlns:a16="http://schemas.microsoft.com/office/drawing/2014/main" id="{2B9BFFB0-4C22-4237-AE35-01F99D5C65F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64" y="3562"/>
                  <a:ext cx="96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42" name="Line 137">
                  <a:extLst>
                    <a:ext uri="{FF2B5EF4-FFF2-40B4-BE49-F238E27FC236}">
                      <a16:creationId xmlns:a16="http://schemas.microsoft.com/office/drawing/2014/main" id="{A5673307-9162-4D95-AD58-D7E5326518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172" y="3614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43" name="Line 138">
                  <a:extLst>
                    <a:ext uri="{FF2B5EF4-FFF2-40B4-BE49-F238E27FC236}">
                      <a16:creationId xmlns:a16="http://schemas.microsoft.com/office/drawing/2014/main" id="{3A5B9523-5700-4396-AA87-099D732299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968" y="3614"/>
                  <a:ext cx="14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44" name="Line 139">
                  <a:extLst>
                    <a:ext uri="{FF2B5EF4-FFF2-40B4-BE49-F238E27FC236}">
                      <a16:creationId xmlns:a16="http://schemas.microsoft.com/office/drawing/2014/main" id="{004E06FA-52BB-479C-9751-F3E54D39C5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1192" y="3698"/>
                  <a:ext cx="96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45" name="Line 140">
                  <a:extLst>
                    <a:ext uri="{FF2B5EF4-FFF2-40B4-BE49-F238E27FC236}">
                      <a16:creationId xmlns:a16="http://schemas.microsoft.com/office/drawing/2014/main" id="{A27104E6-FD1E-4EA7-B4B2-6DFA54D848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1096" y="3652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46" name="Line 141">
                  <a:extLst>
                    <a:ext uri="{FF2B5EF4-FFF2-40B4-BE49-F238E27FC236}">
                      <a16:creationId xmlns:a16="http://schemas.microsoft.com/office/drawing/2014/main" id="{3D03C501-EF37-47A3-8C52-50CFEDD9EE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93" y="3462"/>
                  <a:ext cx="96" cy="4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3" name="Group 81">
            <a:extLst>
              <a:ext uri="{FF2B5EF4-FFF2-40B4-BE49-F238E27FC236}">
                <a16:creationId xmlns:a16="http://schemas.microsoft.com/office/drawing/2014/main" id="{EBB86D7A-8274-47DD-984B-1CCA16BCDB9A}"/>
              </a:ext>
            </a:extLst>
          </p:cNvPr>
          <p:cNvGrpSpPr>
            <a:grpSpLocks/>
          </p:cNvGrpSpPr>
          <p:nvPr/>
        </p:nvGrpSpPr>
        <p:grpSpPr bwMode="auto">
          <a:xfrm>
            <a:off x="3486150" y="857250"/>
            <a:ext cx="3007519" cy="1371600"/>
            <a:chOff x="1680" y="1056"/>
            <a:chExt cx="2736" cy="1888"/>
          </a:xfrm>
        </p:grpSpPr>
        <p:sp>
          <p:nvSpPr>
            <p:cNvPr id="9230" name="Cloud">
              <a:extLst>
                <a:ext uri="{FF2B5EF4-FFF2-40B4-BE49-F238E27FC236}">
                  <a16:creationId xmlns:a16="http://schemas.microsoft.com/office/drawing/2014/main" id="{2D9DFC46-8C95-4E75-9280-7430A19A1D7B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680" y="1056"/>
              <a:ext cx="2736" cy="18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6 w 21600"/>
                <a:gd name="T13" fmla="*/ 3261 h 21600"/>
                <a:gd name="T14" fmla="*/ 17084 w 21600"/>
                <a:gd name="T15" fmla="*/ 173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9231" name="Picture 86">
              <a:extLst>
                <a:ext uri="{FF2B5EF4-FFF2-40B4-BE49-F238E27FC236}">
                  <a16:creationId xmlns:a16="http://schemas.microsoft.com/office/drawing/2014/main" id="{3C2140A7-44C2-4331-96BE-3F4B325961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6" y="1776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2" name="Picture 92">
              <a:extLst>
                <a:ext uri="{FF2B5EF4-FFF2-40B4-BE49-F238E27FC236}">
                  <a16:creationId xmlns:a16="http://schemas.microsoft.com/office/drawing/2014/main" id="{E94C1FC7-3503-43BD-A83C-D76BC58664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0" y="1296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8" name="Rectangle 107">
            <a:extLst>
              <a:ext uri="{FF2B5EF4-FFF2-40B4-BE49-F238E27FC236}">
                <a16:creationId xmlns:a16="http://schemas.microsoft.com/office/drawing/2014/main" id="{90082579-713E-46B0-A6ED-145BE563F752}"/>
              </a:ext>
            </a:extLst>
          </p:cNvPr>
          <p:cNvSpPr/>
          <p:nvPr/>
        </p:nvSpPr>
        <p:spPr>
          <a:xfrm>
            <a:off x="1852612" y="4077891"/>
            <a:ext cx="5520929" cy="1028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21 x 43 + 21 x 57</a:t>
            </a:r>
            <a:r>
              <a:rPr lang="en-US" sz="3600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 ………</a:t>
            </a: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C2CE2F30-8AAF-491C-8332-C92812588FFA}"/>
              </a:ext>
            </a:extLst>
          </p:cNvPr>
          <p:cNvSpPr/>
          <p:nvPr/>
        </p:nvSpPr>
        <p:spPr>
          <a:xfrm>
            <a:off x="5682854" y="3990975"/>
            <a:ext cx="1485900" cy="1028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2100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2 -2.96296E-6 L -1.53846E-6 -2.96296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538E-6 0.0037 L -0.02452 0.0037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3 -0.00371 L 0.00144 -0.00371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2.96296E-6 L 0.02692 -2.96296E-6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8 0.0037 L -0.00145 0.0037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769E-6 -0.00371 L -0.02933 -0.00371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2 -2.96296E-6 L 1.53846E-6 -2.96296E-6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5 0.0037 L -0.02597 0.0037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2 -0.0037 L 0.00289 -0.0037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2.96296E-6 L 0.02692 -2.96296E-6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8 0.0037 L -0.00145 0.0037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769E-6 -0.00371 L -0.02933 -0.00371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08 -2.96296E-6 L -1.53846E-6 -2.96296E-6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538E-6 0.0037 L -0.02452 0.0037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3 -0.00371 L 0.00144 -0.00371 " pathEditMode="fixed" rAng="0" ptsTypes="AA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0.00046 L 0.02692 -0.00046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52 0.0037 L -0.00145 0.0037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7.40741E-7 L -0.01736 0.39143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" y="1956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36 0.39144 C -0.12326 0.1706 -0.22639 -0.04745 -0.23298 -0.04074 C -0.23784 -0.03148 -0.05399 0.41806 -0.04913 0.44792 C -0.04479 0.47685 -0.20729 0.11551 -0.21128 0.12384 C -0.21336 0.13472 -0.07448 0.47847 -0.06857 0.50695 C -0.06111 0.53982 -0.17152 0.29584 -0.17586 0.29838 C -0.18038 0.30139 -0.1092 0.49121 -0.09496 0.52778 " pathEditMode="relative" rAng="-1774276" ptsTypes="aaaaaaA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99" y="-1432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6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2 -2.96296E-6 L -1.53846E-6 -2.96296E-6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2.96296E-6 L 0.02692 -2.96296E-6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2 -2.96296E-6 L 1.53846E-6 -2.96296E-6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2.96296E-6 L 0.02692 -2.96296E-6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08 -2.96296E-6 L -1.53846E-6 -2.96296E-6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0.00046 L 0.02692 -0.00046 " pathEditMode="relative" rAng="0" ptsTypes="AA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1996" descr="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64" y="0"/>
            <a:ext cx="5454650" cy="5922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41997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5922963"/>
            <a:ext cx="9144000" cy="935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9F4AB4C-2064-4A76-8DCB-93AC2D6F6F2E}"/>
              </a:ext>
            </a:extLst>
          </p:cNvPr>
          <p:cNvSpPr/>
          <p:nvPr/>
        </p:nvSpPr>
        <p:spPr>
          <a:xfrm>
            <a:off x="3860170" y="2981589"/>
            <a:ext cx="20016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3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u="sng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/>
                <a:ea typeface="+mn-ea"/>
              </a:rPr>
              <a:t>Toán</a:t>
            </a:r>
            <a:r>
              <a:rPr lang="en-US" sz="5400" b="1" u="sng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/>
                <a:ea typeface="+mn-ea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109910-0338-49F9-B158-FCF6968F9A7A}"/>
              </a:ext>
            </a:extLst>
          </p:cNvPr>
          <p:cNvSpPr/>
          <p:nvPr/>
        </p:nvSpPr>
        <p:spPr>
          <a:xfrm>
            <a:off x="2764229" y="4206055"/>
            <a:ext cx="41935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3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  <a:ea typeface="+mn-ea"/>
              </a:rPr>
              <a:t>Tiết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  <a:ea typeface="+mn-ea"/>
              </a:rPr>
              <a:t> 58: LUYỆN TẬP</a:t>
            </a:r>
          </a:p>
        </p:txBody>
      </p:sp>
    </p:spTree>
    <p:extLst>
      <p:ext uri="{BB962C8B-B14F-4D97-AF65-F5344CB8AC3E}">
        <p14:creationId xmlns:p14="http://schemas.microsoft.com/office/powerpoint/2010/main" val="353715074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UONGVA\Desktop\khung\tom.jpg">
            <a:extLst>
              <a:ext uri="{FF2B5EF4-FFF2-40B4-BE49-F238E27FC236}">
                <a16:creationId xmlns:a16="http://schemas.microsoft.com/office/drawing/2014/main" id="{DB57CB45-B9B8-4154-85EC-652AAF00E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" y="609674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8BDF0C8-65B2-44D1-9B97-880D49275AB3}"/>
              </a:ext>
            </a:extLst>
          </p:cNvPr>
          <p:cNvSpPr/>
          <p:nvPr/>
        </p:nvSpPr>
        <p:spPr>
          <a:xfrm>
            <a:off x="1295486" y="838268"/>
            <a:ext cx="4533826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spc="38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Arial" charset="0"/>
              </a:rPr>
              <a:t>Mục</a:t>
            </a:r>
            <a:r>
              <a:rPr lang="en-US" sz="4000" spc="38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Arial" charset="0"/>
              </a:rPr>
              <a:t> </a:t>
            </a:r>
            <a:r>
              <a:rPr lang="en-US" sz="4000" spc="38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Arial" charset="0"/>
              </a:rPr>
              <a:t>tiêu</a:t>
            </a:r>
            <a:endParaRPr lang="en-US" sz="4000" spc="38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7C6827-1395-47DD-B1F4-139E38AF9B1C}"/>
              </a:ext>
            </a:extLst>
          </p:cNvPr>
          <p:cNvSpPr txBox="1"/>
          <p:nvPr/>
        </p:nvSpPr>
        <p:spPr>
          <a:xfrm>
            <a:off x="2667050" y="1571590"/>
            <a:ext cx="453382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err="1">
                <a:ea typeface="Times New Roman" panose="02020603050405020304" pitchFamily="18" charset="0"/>
              </a:rPr>
              <a:t>Ôn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tập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tính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chất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hoán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1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nhanh.Tính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4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591732"/>
      </p:ext>
    </p:extLst>
  </p:cSld>
  <p:clrMapOvr>
    <a:masterClrMapping/>
  </p:clrMapOvr>
  <p:transition advClick="0" advTm="3000">
    <p:random/>
  </p:transition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730</Words>
  <Application>Microsoft Office PowerPoint</Application>
  <PresentationFormat>On-screen Show (4:3)</PresentationFormat>
  <Paragraphs>128</Paragraphs>
  <Slides>19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.VnTime</vt:lpstr>
      <vt:lpstr>Arial</vt:lpstr>
      <vt:lpstr>Calibri</vt:lpstr>
      <vt:lpstr>Tahoma</vt:lpstr>
      <vt:lpstr>Times New Roman</vt:lpstr>
      <vt:lpstr>VNI-Times</vt:lpstr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ASUS</dc:creator>
  <cp:lastModifiedBy>ADMIN</cp:lastModifiedBy>
  <cp:revision>105</cp:revision>
  <dcterms:created xsi:type="dcterms:W3CDTF">2012-09-16T08:14:00Z</dcterms:created>
  <dcterms:modified xsi:type="dcterms:W3CDTF">2021-11-21T14:39:42Z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1033-11.2.0.10224</vt:lpwstr>
  </property>
</Properties>
</file>