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8" r:id="rId3"/>
    <p:sldMasterId id="2147483703" r:id="rId4"/>
    <p:sldMasterId id="2147483715" r:id="rId5"/>
    <p:sldMasterId id="2147483727" r:id="rId6"/>
    <p:sldMasterId id="2147483739" r:id="rId7"/>
    <p:sldMasterId id="2147483751" r:id="rId8"/>
    <p:sldMasterId id="2147483763" r:id="rId9"/>
  </p:sldMasterIdLst>
  <p:notesMasterIdLst>
    <p:notesMasterId r:id="rId34"/>
  </p:notesMasterIdLst>
  <p:sldIdLst>
    <p:sldId id="276" r:id="rId10"/>
    <p:sldId id="541" r:id="rId11"/>
    <p:sldId id="545" r:id="rId12"/>
    <p:sldId id="257" r:id="rId13"/>
    <p:sldId id="258" r:id="rId14"/>
    <p:sldId id="547" r:id="rId15"/>
    <p:sldId id="543" r:id="rId16"/>
    <p:sldId id="378" r:id="rId17"/>
    <p:sldId id="280" r:id="rId18"/>
    <p:sldId id="551" r:id="rId19"/>
    <p:sldId id="261" r:id="rId20"/>
    <p:sldId id="549" r:id="rId21"/>
    <p:sldId id="273" r:id="rId22"/>
    <p:sldId id="553" r:id="rId23"/>
    <p:sldId id="305" r:id="rId24"/>
    <p:sldId id="270" r:id="rId25"/>
    <p:sldId id="268" r:id="rId26"/>
    <p:sldId id="269" r:id="rId27"/>
    <p:sldId id="555" r:id="rId28"/>
    <p:sldId id="560" r:id="rId29"/>
    <p:sldId id="282" r:id="rId30"/>
    <p:sldId id="312" r:id="rId31"/>
    <p:sldId id="557" r:id="rId32"/>
    <p:sldId id="330" r:id="rId33"/>
  </p:sldIdLst>
  <p:sldSz cx="12192000" cy="6858000"/>
  <p:notesSz cx="6858000" cy="9144000"/>
  <p:embeddedFontLst>
    <p:embeddedFont>
      <p:font typeface="字魂59号-创粗黑" panose="00000500000000000000" charset="-122"/>
      <p:regular r:id="rId35"/>
    </p:embeddedFont>
    <p:embeddedFont>
      <p:font typeface="Amazone" panose="03020702060507090A04" pitchFamily="66" charset="0"/>
      <p:regular r:id="rId36"/>
    </p:embeddedFont>
    <p:embeddedFont>
      <p:font typeface="Arial Black" panose="020B0A04020102020204" pitchFamily="34" charset="0"/>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Garamond" panose="02020404030301010803" pitchFamily="18" charset="0"/>
      <p:regular r:id="rId44"/>
      <p:bold r:id="rId45"/>
      <p:italic r:id="rId46"/>
    </p:embeddedFont>
    <p:embeddedFont>
      <p:font typeface="VNI-Helve-Condense" pitchFamily="2"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FE7"/>
    <a:srgbClr val="F4BD80"/>
    <a:srgbClr val="FFF9E2"/>
    <a:srgbClr val="83B07B"/>
    <a:srgbClr val="12735D"/>
    <a:srgbClr val="B5D8DC"/>
    <a:srgbClr val="F2DC8E"/>
    <a:srgbClr val="C59850"/>
    <a:srgbClr val="41977C"/>
    <a:srgbClr val="2E9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varScale="1">
        <p:scale>
          <a:sx n="63" d="100"/>
          <a:sy n="63" d="100"/>
        </p:scale>
        <p:origin x="660"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5.fntdata"/><Relationship Id="rId21" Type="http://schemas.openxmlformats.org/officeDocument/2006/relationships/slide" Target="slides/slide12.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2021/11/24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a:t>
            </a:fld>
            <a:endParaRPr lang="zh-CN" altLang="en-US" dirty="0"/>
          </a:p>
        </p:txBody>
      </p:sp>
    </p:spTree>
    <p:extLst>
      <p:ext uri="{BB962C8B-B14F-4D97-AF65-F5344CB8AC3E}">
        <p14:creationId xmlns:p14="http://schemas.microsoft.com/office/powerpoint/2010/main" val="21510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22</a:t>
            </a:fld>
            <a:endParaRPr lang="zh-CN" altLang="en-US" dirty="0"/>
          </a:p>
        </p:txBody>
      </p:sp>
    </p:spTree>
    <p:extLst>
      <p:ext uri="{BB962C8B-B14F-4D97-AF65-F5344CB8AC3E}">
        <p14:creationId xmlns:p14="http://schemas.microsoft.com/office/powerpoint/2010/main" val="309144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24</a:t>
            </a:fld>
            <a:endParaRPr lang="zh-CN" altLang="en-US" dirty="0"/>
          </a:p>
        </p:txBody>
      </p:sp>
    </p:spTree>
    <p:extLst>
      <p:ext uri="{BB962C8B-B14F-4D97-AF65-F5344CB8AC3E}">
        <p14:creationId xmlns:p14="http://schemas.microsoft.com/office/powerpoint/2010/main" val="370391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1180F1D9-1201-4C2A-ADD6-FDF8D4746C2B}"/>
              </a:ext>
            </a:extLst>
          </p:cNvPr>
          <p:cNvSpPr>
            <a:spLocks noGrp="1" noRot="1" noChangeAspect="1" noChangeArrowheads="1" noTextEdit="1"/>
          </p:cNvSpPr>
          <p:nvPr>
            <p:ph type="sldImg"/>
          </p:nvPr>
        </p:nvSpPr>
        <p:spPr>
          <a:ln/>
        </p:spPr>
      </p:sp>
      <p:sp>
        <p:nvSpPr>
          <p:cNvPr id="9219" name="备注占位符 2">
            <a:extLst>
              <a:ext uri="{FF2B5EF4-FFF2-40B4-BE49-F238E27FC236}">
                <a16:creationId xmlns:a16="http://schemas.microsoft.com/office/drawing/2014/main" id="{81C97DB8-E6A0-40E5-B59C-4BA8806CB4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9220" name="灯片编号占位符 3">
            <a:extLst>
              <a:ext uri="{FF2B5EF4-FFF2-40B4-BE49-F238E27FC236}">
                <a16:creationId xmlns:a16="http://schemas.microsoft.com/office/drawing/2014/main" id="{2C66E6DA-B3E9-4DA6-BD4B-6E81E79B0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EE8DDD-3180-44B4-8CE8-16DFE08098B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1062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1099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9</a:t>
            </a:fld>
            <a:endParaRPr lang="zh-CN" altLang="en-US" dirty="0"/>
          </a:p>
        </p:txBody>
      </p:sp>
    </p:spTree>
    <p:extLst>
      <p:ext uri="{BB962C8B-B14F-4D97-AF65-F5344CB8AC3E}">
        <p14:creationId xmlns:p14="http://schemas.microsoft.com/office/powerpoint/2010/main" val="10483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2913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0432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15</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4.xml"/><Relationship Id="rId4" Type="http://schemas.openxmlformats.org/officeDocument/2006/relationships/tags" Target="../tags/tag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DCDC7B-04A8-457B-BF3F-5C01ABFDA5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F52F8C-F30C-4529-9899-FD123B50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A6DE19-B781-4603-8169-265B7394F340}"/>
              </a:ext>
            </a:extLst>
          </p:cNvPr>
          <p:cNvSpPr>
            <a:spLocks noGrp="1" noChangeArrowheads="1"/>
          </p:cNvSpPr>
          <p:nvPr>
            <p:ph type="sldNum" sz="quarter" idx="12"/>
          </p:nvPr>
        </p:nvSpPr>
        <p:spPr>
          <a:ln/>
        </p:spPr>
        <p:txBody>
          <a:bodyPr/>
          <a:lstStyle>
            <a:lvl1pPr>
              <a:defRPr/>
            </a:lvl1pPr>
          </a:lstStyle>
          <a:p>
            <a:pPr>
              <a:defRPr/>
            </a:pPr>
            <a:fld id="{F67276A0-6DC5-447F-BC7A-38ACCA66C7D1}" type="slidenum">
              <a:rPr lang="en-US" altLang="vi-VN"/>
              <a:pPr>
                <a:defRPr/>
              </a:pPr>
              <a:t>‹#›</a:t>
            </a:fld>
            <a:endParaRPr lang="en-US" altLang="vi-VN"/>
          </a:p>
        </p:txBody>
      </p:sp>
    </p:spTree>
    <p:extLst>
      <p:ext uri="{BB962C8B-B14F-4D97-AF65-F5344CB8AC3E}">
        <p14:creationId xmlns:p14="http://schemas.microsoft.com/office/powerpoint/2010/main" val="3303760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BF157C-5F37-4FD8-809E-E455E6181B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2462F2-BB98-451B-9BCA-1ACE791F9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ED7DC4-5769-4303-BF4A-98E80737A850}"/>
              </a:ext>
            </a:extLst>
          </p:cNvPr>
          <p:cNvSpPr>
            <a:spLocks noGrp="1" noChangeArrowheads="1"/>
          </p:cNvSpPr>
          <p:nvPr>
            <p:ph type="sldNum" sz="quarter" idx="12"/>
          </p:nvPr>
        </p:nvSpPr>
        <p:spPr>
          <a:ln/>
        </p:spPr>
        <p:txBody>
          <a:bodyPr/>
          <a:lstStyle>
            <a:lvl1pPr>
              <a:defRPr/>
            </a:lvl1pPr>
          </a:lstStyle>
          <a:p>
            <a:pPr>
              <a:defRPr/>
            </a:pPr>
            <a:fld id="{98041C65-C64E-41DB-8026-5EE219C50CB9}" type="slidenum">
              <a:rPr lang="en-US" altLang="vi-VN"/>
              <a:pPr>
                <a:defRPr/>
              </a:pPr>
              <a:t>‹#›</a:t>
            </a:fld>
            <a:endParaRPr lang="en-US" altLang="vi-VN"/>
          </a:p>
        </p:txBody>
      </p:sp>
    </p:spTree>
    <p:extLst>
      <p:ext uri="{BB962C8B-B14F-4D97-AF65-F5344CB8AC3E}">
        <p14:creationId xmlns:p14="http://schemas.microsoft.com/office/powerpoint/2010/main" val="4048761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878DED-273C-42B6-9C60-AB27791376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19CF36-0046-4416-A9AD-CB43B41B75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63F615E-81F8-4A89-B616-BB612E5974E6}"/>
              </a:ext>
            </a:extLst>
          </p:cNvPr>
          <p:cNvSpPr>
            <a:spLocks noGrp="1" noChangeArrowheads="1"/>
          </p:cNvSpPr>
          <p:nvPr>
            <p:ph type="sldNum" sz="quarter" idx="12"/>
          </p:nvPr>
        </p:nvSpPr>
        <p:spPr>
          <a:ln/>
        </p:spPr>
        <p:txBody>
          <a:bodyPr/>
          <a:lstStyle>
            <a:lvl1pPr>
              <a:defRPr/>
            </a:lvl1pPr>
          </a:lstStyle>
          <a:p>
            <a:pPr>
              <a:defRPr/>
            </a:pPr>
            <a:fld id="{1864468C-85A5-49F4-97E1-F53CCBB4D6DE}" type="slidenum">
              <a:rPr lang="en-US" altLang="vi-VN"/>
              <a:pPr>
                <a:defRPr/>
              </a:pPr>
              <a:t>‹#›</a:t>
            </a:fld>
            <a:endParaRPr lang="en-US" altLang="vi-VN"/>
          </a:p>
        </p:txBody>
      </p:sp>
    </p:spTree>
    <p:extLst>
      <p:ext uri="{BB962C8B-B14F-4D97-AF65-F5344CB8AC3E}">
        <p14:creationId xmlns:p14="http://schemas.microsoft.com/office/powerpoint/2010/main" val="1210427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764252-5C2D-462B-AE5F-D660A1BEE0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68702-6F0B-476D-8658-D51A7ACB9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B17DE3-42CB-4971-AA95-619082D6C531}"/>
              </a:ext>
            </a:extLst>
          </p:cNvPr>
          <p:cNvSpPr>
            <a:spLocks noGrp="1" noChangeArrowheads="1"/>
          </p:cNvSpPr>
          <p:nvPr>
            <p:ph type="sldNum" sz="quarter" idx="12"/>
          </p:nvPr>
        </p:nvSpPr>
        <p:spPr>
          <a:ln/>
        </p:spPr>
        <p:txBody>
          <a:bodyPr/>
          <a:lstStyle>
            <a:lvl1pPr>
              <a:defRPr/>
            </a:lvl1pPr>
          </a:lstStyle>
          <a:p>
            <a:pPr>
              <a:defRPr/>
            </a:pPr>
            <a:fld id="{B94ADFF5-591D-49A5-989A-8CE7E97FBFF6}" type="slidenum">
              <a:rPr lang="en-US" altLang="vi-VN"/>
              <a:pPr>
                <a:defRPr/>
              </a:pPr>
              <a:t>‹#›</a:t>
            </a:fld>
            <a:endParaRPr lang="en-US" altLang="vi-VN"/>
          </a:p>
        </p:txBody>
      </p:sp>
    </p:spTree>
    <p:extLst>
      <p:ext uri="{BB962C8B-B14F-4D97-AF65-F5344CB8AC3E}">
        <p14:creationId xmlns:p14="http://schemas.microsoft.com/office/powerpoint/2010/main" val="3260371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1A0A3C-7EC8-4E31-A2E7-16701EEB4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2F32E3-BA65-4555-996E-07E1B4E19B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BED746-A8B0-4F5C-BC00-70A830A79838}"/>
              </a:ext>
            </a:extLst>
          </p:cNvPr>
          <p:cNvSpPr>
            <a:spLocks noGrp="1" noChangeArrowheads="1"/>
          </p:cNvSpPr>
          <p:nvPr>
            <p:ph type="sldNum" sz="quarter" idx="12"/>
          </p:nvPr>
        </p:nvSpPr>
        <p:spPr>
          <a:ln/>
        </p:spPr>
        <p:txBody>
          <a:bodyPr/>
          <a:lstStyle>
            <a:lvl1pPr>
              <a:defRPr/>
            </a:lvl1pPr>
          </a:lstStyle>
          <a:p>
            <a:pPr>
              <a:defRPr/>
            </a:pPr>
            <a:fld id="{D89A0CB9-D530-4E3A-9522-6CC78E7B7CE5}" type="slidenum">
              <a:rPr lang="en-US" altLang="vi-VN"/>
              <a:pPr>
                <a:defRPr/>
              </a:pPr>
              <a:t>‹#›</a:t>
            </a:fld>
            <a:endParaRPr lang="en-US" altLang="vi-VN"/>
          </a:p>
        </p:txBody>
      </p:sp>
    </p:spTree>
    <p:extLst>
      <p:ext uri="{BB962C8B-B14F-4D97-AF65-F5344CB8AC3E}">
        <p14:creationId xmlns:p14="http://schemas.microsoft.com/office/powerpoint/2010/main" val="5762139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0A6E26-F5C3-427F-AA3A-FA94CFD652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A44BC-6FB4-4FDE-830A-A4F5E3D910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B58E26-9A52-4B2F-B462-36C72949F2F6}"/>
              </a:ext>
            </a:extLst>
          </p:cNvPr>
          <p:cNvSpPr>
            <a:spLocks noGrp="1" noChangeArrowheads="1"/>
          </p:cNvSpPr>
          <p:nvPr>
            <p:ph type="sldNum" sz="quarter" idx="12"/>
          </p:nvPr>
        </p:nvSpPr>
        <p:spPr>
          <a:ln/>
        </p:spPr>
        <p:txBody>
          <a:bodyPr/>
          <a:lstStyle>
            <a:lvl1pPr>
              <a:defRPr/>
            </a:lvl1pPr>
          </a:lstStyle>
          <a:p>
            <a:pPr>
              <a:defRPr/>
            </a:pPr>
            <a:fld id="{14A28D57-39BA-4D87-B4BB-01F678D6A0D4}" type="slidenum">
              <a:rPr lang="en-US" altLang="vi-VN"/>
              <a:pPr>
                <a:defRPr/>
              </a:pPr>
              <a:t>‹#›</a:t>
            </a:fld>
            <a:endParaRPr lang="en-US" altLang="vi-VN"/>
          </a:p>
        </p:txBody>
      </p:sp>
    </p:spTree>
    <p:extLst>
      <p:ext uri="{BB962C8B-B14F-4D97-AF65-F5344CB8AC3E}">
        <p14:creationId xmlns:p14="http://schemas.microsoft.com/office/powerpoint/2010/main" val="11077296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CB519E-A4B7-4FEF-B0E3-DF9EB32125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C68109-B2D4-4597-BA91-F9CA63E35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6BB899-247B-4A01-A80E-1753FF142258}"/>
              </a:ext>
            </a:extLst>
          </p:cNvPr>
          <p:cNvSpPr>
            <a:spLocks noGrp="1" noChangeArrowheads="1"/>
          </p:cNvSpPr>
          <p:nvPr>
            <p:ph type="sldNum" sz="quarter" idx="12"/>
          </p:nvPr>
        </p:nvSpPr>
        <p:spPr>
          <a:ln/>
        </p:spPr>
        <p:txBody>
          <a:bodyPr/>
          <a:lstStyle>
            <a:lvl1pPr>
              <a:defRPr/>
            </a:lvl1pPr>
          </a:lstStyle>
          <a:p>
            <a:pPr>
              <a:defRPr/>
            </a:pPr>
            <a:fld id="{99292B5A-7C67-4B21-BD95-C57A5CE53699}" type="slidenum">
              <a:rPr lang="en-US" altLang="vi-VN"/>
              <a:pPr>
                <a:defRPr/>
              </a:pPr>
              <a:t>‹#›</a:t>
            </a:fld>
            <a:endParaRPr lang="en-US" altLang="vi-VN"/>
          </a:p>
        </p:txBody>
      </p:sp>
    </p:spTree>
    <p:extLst>
      <p:ext uri="{BB962C8B-B14F-4D97-AF65-F5344CB8AC3E}">
        <p14:creationId xmlns:p14="http://schemas.microsoft.com/office/powerpoint/2010/main" val="70806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7117742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522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spTree>
    <p:extLst>
      <p:ext uri="{BB962C8B-B14F-4D97-AF65-F5344CB8AC3E}">
        <p14:creationId xmlns:p14="http://schemas.microsoft.com/office/powerpoint/2010/main" val="17143510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spTree>
    <p:extLst>
      <p:ext uri="{BB962C8B-B14F-4D97-AF65-F5344CB8AC3E}">
        <p14:creationId xmlns:p14="http://schemas.microsoft.com/office/powerpoint/2010/main" val="298664133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8"/>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507810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159479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2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0">
                <a:solidFill>
                  <a:schemeClr val="tx1">
                    <a:tint val="75000"/>
                  </a:schemeClr>
                </a:solidFill>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306527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0118394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8"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8"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292751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3193531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048191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660" b="1"/>
            </a:lvl1pPr>
          </a:lstStyle>
          <a:p>
            <a:r>
              <a:rPr lang="zh-CN" altLang="en-US"/>
              <a:t>单击此处编辑母版标题样式</a:t>
            </a:r>
          </a:p>
        </p:txBody>
      </p:sp>
      <p:sp>
        <p:nvSpPr>
          <p:cNvPr id="3" name="内容占位符 2"/>
          <p:cNvSpPr>
            <a:spLocks noGrp="1"/>
          </p:cNvSpPr>
          <p:nvPr>
            <p:ph idx="1"/>
          </p:nvPr>
        </p:nvSpPr>
        <p:spPr>
          <a:xfrm>
            <a:off x="4766734" y="273053"/>
            <a:ext cx="6815666" cy="5853113"/>
          </a:xfrm>
        </p:spPr>
        <p:txBody>
          <a:bodyPr/>
          <a:lstStyle>
            <a:lvl1pPr>
              <a:defRPr sz="4256"/>
            </a:lvl1pPr>
            <a:lvl2pPr>
              <a:defRPr sz="3724"/>
            </a:lvl2pPr>
            <a:lvl3pPr>
              <a:defRPr sz="3192"/>
            </a:lvl3pPr>
            <a:lvl4pPr>
              <a:defRPr sz="2660"/>
            </a:lvl4pPr>
            <a:lvl5pPr>
              <a:defRPr sz="2660"/>
            </a:lvl5pPr>
            <a:lvl6pPr>
              <a:defRPr sz="2660"/>
            </a:lvl6pPr>
            <a:lvl7pPr>
              <a:defRPr sz="2660"/>
            </a:lvl7pPr>
            <a:lvl8pPr>
              <a:defRPr sz="2660"/>
            </a:lvl8pPr>
            <a:lvl9pPr>
              <a:defRPr sz="26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784044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9"/>
          </a:xfrm>
        </p:spPr>
        <p:txBody>
          <a:bodyPr anchor="b"/>
          <a:lstStyle>
            <a:lvl1pPr algn="l">
              <a:defRPr sz="266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4256"/>
            </a:lvl1pPr>
            <a:lvl2pPr marL="608076" indent="0">
              <a:buNone/>
              <a:defRPr sz="3724"/>
            </a:lvl2pPr>
            <a:lvl3pPr marL="1216152" indent="0">
              <a:buNone/>
              <a:defRPr sz="3192"/>
            </a:lvl3pPr>
            <a:lvl4pPr marL="1824228" indent="0">
              <a:buNone/>
              <a:defRPr sz="2660"/>
            </a:lvl4pPr>
            <a:lvl5pPr marL="2432304" indent="0">
              <a:buNone/>
              <a:defRPr sz="2660"/>
            </a:lvl5pPr>
            <a:lvl6pPr marL="3040380" indent="0">
              <a:buNone/>
              <a:defRPr sz="2660"/>
            </a:lvl6pPr>
            <a:lvl7pPr marL="3648456" indent="0">
              <a:buNone/>
              <a:defRPr sz="2660"/>
            </a:lvl7pPr>
            <a:lvl8pPr marL="4256532" indent="0">
              <a:buNone/>
              <a:defRPr sz="2660"/>
            </a:lvl8pPr>
            <a:lvl9pPr marL="4864608" indent="0">
              <a:buNone/>
              <a:defRPr sz="2660"/>
            </a:lvl9pPr>
          </a:lstStyle>
          <a:p>
            <a:endParaRPr lang="zh-CN" altLang="en-US"/>
          </a:p>
        </p:txBody>
      </p:sp>
      <p:sp>
        <p:nvSpPr>
          <p:cNvPr id="4" name="文本占位符 3"/>
          <p:cNvSpPr>
            <a:spLocks noGrp="1"/>
          </p:cNvSpPr>
          <p:nvPr>
            <p:ph type="body" sz="half" idx="2"/>
          </p:nvPr>
        </p:nvSpPr>
        <p:spPr>
          <a:xfrm>
            <a:off x="2389718" y="5367339"/>
            <a:ext cx="7315200" cy="8048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842109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23089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29644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4F6D8D63-E744-4D58-A326-940A2D747BDD}"/>
              </a:ext>
            </a:extLst>
          </p:cNvPr>
          <p:cNvSpPr>
            <a:spLocks noChangeArrowheads="1"/>
          </p:cNvSpPr>
          <p:nvPr/>
        </p:nvSpPr>
        <p:spPr bwMode="auto">
          <a:xfrm>
            <a:off x="812801"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Line 8">
            <a:extLst>
              <a:ext uri="{FF2B5EF4-FFF2-40B4-BE49-F238E27FC236}">
                <a16:creationId xmlns:a16="http://schemas.microsoft.com/office/drawing/2014/main" id="{5B895E83-2905-452C-8976-B09C97431312}"/>
              </a:ext>
            </a:extLst>
          </p:cNvPr>
          <p:cNvSpPr>
            <a:spLocks noChangeShapeType="1"/>
          </p:cNvSpPr>
          <p:nvPr/>
        </p:nvSpPr>
        <p:spPr bwMode="auto">
          <a:xfrm>
            <a:off x="2641600" y="3962400"/>
            <a:ext cx="868203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9394" name="Rectangle 2"/>
          <p:cNvSpPr>
            <a:spLocks noGrp="1" noChangeArrowheads="1"/>
          </p:cNvSpPr>
          <p:nvPr>
            <p:ph type="ctrTitle"/>
          </p:nvPr>
        </p:nvSpPr>
        <p:spPr>
          <a:xfrm>
            <a:off x="1219202" y="1524000"/>
            <a:ext cx="10164233" cy="1752600"/>
          </a:xfrm>
        </p:spPr>
        <p:txBody>
          <a:bodyPr/>
          <a:lstStyle>
            <a:lvl1pPr>
              <a:defRPr sz="4999"/>
            </a:lvl1pPr>
          </a:lstStyle>
          <a:p>
            <a:r>
              <a:rPr lang="en-US" altLang="en-US"/>
              <a:t>Click to edit Master title style</a:t>
            </a:r>
          </a:p>
        </p:txBody>
      </p:sp>
      <p:sp>
        <p:nvSpPr>
          <p:cNvPr id="59395" name="Rectangle 3"/>
          <p:cNvSpPr>
            <a:spLocks noGrp="1" noChangeArrowheads="1"/>
          </p:cNvSpPr>
          <p:nvPr>
            <p:ph type="subTitle" idx="1"/>
          </p:nvPr>
        </p:nvSpPr>
        <p:spPr>
          <a:xfrm>
            <a:off x="2641601" y="3962400"/>
            <a:ext cx="8737600" cy="1752600"/>
          </a:xfrm>
        </p:spPr>
        <p:txBody>
          <a:bodyPr/>
          <a:lstStyle>
            <a:lvl1pPr marL="0" indent="0">
              <a:buFont typeface="Wingdings" pitchFamily="2" charset="2"/>
              <a:buNone/>
              <a:defRPr sz="2799"/>
            </a:lvl1pPr>
          </a:lstStyle>
          <a:p>
            <a:r>
              <a:rPr lang="en-US" altLang="en-US"/>
              <a:t>Click to edit Master subtitle style</a:t>
            </a:r>
          </a:p>
        </p:txBody>
      </p:sp>
      <p:sp>
        <p:nvSpPr>
          <p:cNvPr id="6" name="Rectangle 4">
            <a:extLst>
              <a:ext uri="{FF2B5EF4-FFF2-40B4-BE49-F238E27FC236}">
                <a16:creationId xmlns:a16="http://schemas.microsoft.com/office/drawing/2014/main" id="{BC288597-1E58-4E92-9383-444C9D898489}"/>
              </a:ext>
            </a:extLst>
          </p:cNvPr>
          <p:cNvSpPr>
            <a:spLocks noGrp="1" noChangeArrowheads="1"/>
          </p:cNvSpPr>
          <p:nvPr>
            <p:ph type="dt" sz="half" idx="10"/>
          </p:nvPr>
        </p:nvSpPr>
        <p:spPr/>
        <p:txBody>
          <a:bodyPr/>
          <a:lstStyle>
            <a:lvl1pPr>
              <a:defRPr/>
            </a:lvl1pPr>
          </a:lstStyle>
          <a:p>
            <a:pPr>
              <a:defRPr/>
            </a:pPr>
            <a:fld id="{AC58112D-2D03-43B9-B28C-6304FC7E9DC5}" type="datetime1">
              <a:rPr lang="en-US"/>
              <a:pPr>
                <a:defRPr/>
              </a:pPr>
              <a:t>11/24/2021</a:t>
            </a:fld>
            <a:endParaRPr lang="en-US" altLang="en-US"/>
          </a:p>
        </p:txBody>
      </p:sp>
      <p:sp>
        <p:nvSpPr>
          <p:cNvPr id="7" name="Rectangle 5">
            <a:extLst>
              <a:ext uri="{FF2B5EF4-FFF2-40B4-BE49-F238E27FC236}">
                <a16:creationId xmlns:a16="http://schemas.microsoft.com/office/drawing/2014/main" id="{23A710E9-B786-4F65-8234-A25C1AD22DBF}"/>
              </a:ext>
            </a:extLst>
          </p:cNvPr>
          <p:cNvSpPr>
            <a:spLocks noGrp="1" noChangeArrowheads="1"/>
          </p:cNvSpPr>
          <p:nvPr>
            <p:ph type="ftr" sz="quarter" idx="11"/>
          </p:nvPr>
        </p:nvSpPr>
        <p:spPr>
          <a:xfrm>
            <a:off x="4165601" y="6243638"/>
            <a:ext cx="3860800" cy="457200"/>
          </a:xfrm>
        </p:spPr>
        <p:txBody>
          <a:bodyPr/>
          <a:lstStyle>
            <a:lvl1pPr>
              <a:defRPr/>
            </a:lvl1pPr>
          </a:lstStyle>
          <a:p>
            <a:pPr>
              <a:defRPr/>
            </a:pPr>
            <a:r>
              <a:rPr lang="en-US" altLang="en-US"/>
              <a:t>ĐỖ THANH HUYỀN</a:t>
            </a:r>
          </a:p>
        </p:txBody>
      </p:sp>
      <p:sp>
        <p:nvSpPr>
          <p:cNvPr id="8" name="Rectangle 6">
            <a:extLst>
              <a:ext uri="{FF2B5EF4-FFF2-40B4-BE49-F238E27FC236}">
                <a16:creationId xmlns:a16="http://schemas.microsoft.com/office/drawing/2014/main" id="{F0EBDAD0-C60D-4323-87C2-CD1311D44423}"/>
              </a:ext>
            </a:extLst>
          </p:cNvPr>
          <p:cNvSpPr>
            <a:spLocks noGrp="1" noChangeArrowheads="1"/>
          </p:cNvSpPr>
          <p:nvPr>
            <p:ph type="sldNum" sz="quarter" idx="12"/>
          </p:nvPr>
        </p:nvSpPr>
        <p:spPr/>
        <p:txBody>
          <a:bodyPr/>
          <a:lstStyle>
            <a:lvl1pPr>
              <a:defRPr/>
            </a:lvl1pPr>
          </a:lstStyle>
          <a:p>
            <a:fld id="{76B146D6-0FC5-45B0-81C0-4F8C6E5B02C8}" type="slidenum">
              <a:rPr lang="en-US" altLang="en-US"/>
              <a:pPr/>
              <a:t>‹#›</a:t>
            </a:fld>
            <a:endParaRPr lang="en-US" altLang="en-US"/>
          </a:p>
        </p:txBody>
      </p:sp>
    </p:spTree>
    <p:extLst>
      <p:ext uri="{BB962C8B-B14F-4D97-AF65-F5344CB8AC3E}">
        <p14:creationId xmlns:p14="http://schemas.microsoft.com/office/powerpoint/2010/main" val="3263974299"/>
      </p:ext>
    </p:extLst>
  </p:cSld>
  <p:clrMapOvr>
    <a:masterClrMapping/>
  </p:clrMapOvr>
  <p:transition spd="slow" advTm="20000">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C774291-9680-494B-8E66-550335CF9ACE}"/>
              </a:ext>
            </a:extLst>
          </p:cNvPr>
          <p:cNvSpPr>
            <a:spLocks noGrp="1" noChangeArrowheads="1"/>
          </p:cNvSpPr>
          <p:nvPr>
            <p:ph type="dt" sz="half" idx="10"/>
          </p:nvPr>
        </p:nvSpPr>
        <p:spPr>
          <a:ln/>
        </p:spPr>
        <p:txBody>
          <a:bodyPr/>
          <a:lstStyle>
            <a:lvl1pPr>
              <a:defRPr/>
            </a:lvl1pPr>
          </a:lstStyle>
          <a:p>
            <a:pPr>
              <a:defRPr/>
            </a:pPr>
            <a:fld id="{663B544F-0ACD-4F47-B9FF-94445E29D561}" type="datetime1">
              <a:rPr lang="en-US"/>
              <a:pPr>
                <a:defRPr/>
              </a:pPr>
              <a:t>11/24/2021</a:t>
            </a:fld>
            <a:endParaRPr lang="en-US" altLang="en-US"/>
          </a:p>
        </p:txBody>
      </p:sp>
      <p:sp>
        <p:nvSpPr>
          <p:cNvPr id="5" name="Rectangle 5">
            <a:extLst>
              <a:ext uri="{FF2B5EF4-FFF2-40B4-BE49-F238E27FC236}">
                <a16:creationId xmlns:a16="http://schemas.microsoft.com/office/drawing/2014/main" id="{54F71B96-F5CB-4DB2-9612-E94251F10609}"/>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6" name="Rectangle 6">
            <a:extLst>
              <a:ext uri="{FF2B5EF4-FFF2-40B4-BE49-F238E27FC236}">
                <a16:creationId xmlns:a16="http://schemas.microsoft.com/office/drawing/2014/main" id="{C2D253C6-72BE-4ECB-A8F3-2A4859FD466D}"/>
              </a:ext>
            </a:extLst>
          </p:cNvPr>
          <p:cNvSpPr>
            <a:spLocks noGrp="1" noChangeArrowheads="1"/>
          </p:cNvSpPr>
          <p:nvPr>
            <p:ph type="sldNum" sz="quarter" idx="12"/>
          </p:nvPr>
        </p:nvSpPr>
        <p:spPr>
          <a:ln/>
        </p:spPr>
        <p:txBody>
          <a:bodyPr/>
          <a:lstStyle>
            <a:lvl1pPr>
              <a:defRPr/>
            </a:lvl1pPr>
          </a:lstStyle>
          <a:p>
            <a:fld id="{F06084B6-AC58-476B-957D-602777D83819}" type="slidenum">
              <a:rPr lang="en-US" altLang="en-US"/>
              <a:pPr/>
              <a:t>‹#›</a:t>
            </a:fld>
            <a:endParaRPr lang="en-US" altLang="en-US"/>
          </a:p>
        </p:txBody>
      </p:sp>
    </p:spTree>
    <p:extLst>
      <p:ext uri="{BB962C8B-B14F-4D97-AF65-F5344CB8AC3E}">
        <p14:creationId xmlns:p14="http://schemas.microsoft.com/office/powerpoint/2010/main" val="406384171"/>
      </p:ext>
    </p:extLst>
  </p:cSld>
  <p:clrMapOvr>
    <a:masterClrMapping/>
  </p:clrMapOvr>
  <p:transition spd="slow" advTm="20000">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lstStyle>
            <a:lvl1pPr algn="l">
              <a:defRPr sz="3999" b="1" cap="all"/>
            </a:lvl1pPr>
          </a:lstStyle>
          <a:p>
            <a:r>
              <a:rPr lang="en-US"/>
              <a:t>Click to edit Master title style</a:t>
            </a:r>
            <a:endParaRPr lang="vi-VN"/>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lvl1pPr>
            <a:lvl2pPr marL="457063" indent="0">
              <a:buNone/>
              <a:defRPr sz="1800"/>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34E812-A281-49EC-B551-D7DC636C1578}"/>
              </a:ext>
            </a:extLst>
          </p:cNvPr>
          <p:cNvSpPr>
            <a:spLocks noGrp="1" noChangeArrowheads="1"/>
          </p:cNvSpPr>
          <p:nvPr>
            <p:ph type="dt" sz="half" idx="10"/>
          </p:nvPr>
        </p:nvSpPr>
        <p:spPr>
          <a:ln/>
        </p:spPr>
        <p:txBody>
          <a:bodyPr/>
          <a:lstStyle>
            <a:lvl1pPr>
              <a:defRPr/>
            </a:lvl1pPr>
          </a:lstStyle>
          <a:p>
            <a:pPr>
              <a:defRPr/>
            </a:pPr>
            <a:fld id="{6C771331-E18C-4AEE-B8BA-46E7385A267A}" type="datetime1">
              <a:rPr lang="en-US"/>
              <a:pPr>
                <a:defRPr/>
              </a:pPr>
              <a:t>11/24/2021</a:t>
            </a:fld>
            <a:endParaRPr lang="en-US" altLang="en-US"/>
          </a:p>
        </p:txBody>
      </p:sp>
      <p:sp>
        <p:nvSpPr>
          <p:cNvPr id="5" name="Rectangle 5">
            <a:extLst>
              <a:ext uri="{FF2B5EF4-FFF2-40B4-BE49-F238E27FC236}">
                <a16:creationId xmlns:a16="http://schemas.microsoft.com/office/drawing/2014/main" id="{06D521A1-C3E4-40E1-9022-114548D6F79B}"/>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6" name="Rectangle 6">
            <a:extLst>
              <a:ext uri="{FF2B5EF4-FFF2-40B4-BE49-F238E27FC236}">
                <a16:creationId xmlns:a16="http://schemas.microsoft.com/office/drawing/2014/main" id="{9A344A6A-9291-4997-80C8-C80A2276E1AA}"/>
              </a:ext>
            </a:extLst>
          </p:cNvPr>
          <p:cNvSpPr>
            <a:spLocks noGrp="1" noChangeArrowheads="1"/>
          </p:cNvSpPr>
          <p:nvPr>
            <p:ph type="sldNum" sz="quarter" idx="12"/>
          </p:nvPr>
        </p:nvSpPr>
        <p:spPr>
          <a:ln/>
        </p:spPr>
        <p:txBody>
          <a:bodyPr/>
          <a:lstStyle>
            <a:lvl1pPr>
              <a:defRPr/>
            </a:lvl1pPr>
          </a:lstStyle>
          <a:p>
            <a:fld id="{12D6EC60-C926-4AC6-9495-5E8A56460D81}" type="slidenum">
              <a:rPr lang="en-US" altLang="en-US"/>
              <a:pPr/>
              <a:t>‹#›</a:t>
            </a:fld>
            <a:endParaRPr lang="en-US" altLang="en-US"/>
          </a:p>
        </p:txBody>
      </p:sp>
    </p:spTree>
    <p:extLst>
      <p:ext uri="{BB962C8B-B14F-4D97-AF65-F5344CB8AC3E}">
        <p14:creationId xmlns:p14="http://schemas.microsoft.com/office/powerpoint/2010/main" val="3085169973"/>
      </p:ext>
    </p:extLst>
  </p:cSld>
  <p:clrMapOvr>
    <a:masterClrMapping/>
  </p:clrMapOvr>
  <p:transition spd="slow" advTm="20000">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1"/>
            <a:ext cx="5384800" cy="4530725"/>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30725"/>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1FF92B67-CF86-4758-8CA5-E072826611CB}"/>
              </a:ext>
            </a:extLst>
          </p:cNvPr>
          <p:cNvSpPr>
            <a:spLocks noGrp="1" noChangeArrowheads="1"/>
          </p:cNvSpPr>
          <p:nvPr>
            <p:ph type="dt" sz="half" idx="10"/>
          </p:nvPr>
        </p:nvSpPr>
        <p:spPr>
          <a:ln/>
        </p:spPr>
        <p:txBody>
          <a:bodyPr/>
          <a:lstStyle>
            <a:lvl1pPr>
              <a:defRPr/>
            </a:lvl1pPr>
          </a:lstStyle>
          <a:p>
            <a:pPr>
              <a:defRPr/>
            </a:pPr>
            <a:fld id="{5D17E622-B7E2-4775-9A2A-F555FF662697}" type="datetime1">
              <a:rPr lang="en-US"/>
              <a:pPr>
                <a:defRPr/>
              </a:pPr>
              <a:t>11/24/2021</a:t>
            </a:fld>
            <a:endParaRPr lang="en-US" altLang="en-US"/>
          </a:p>
        </p:txBody>
      </p:sp>
      <p:sp>
        <p:nvSpPr>
          <p:cNvPr id="6" name="Rectangle 5">
            <a:extLst>
              <a:ext uri="{FF2B5EF4-FFF2-40B4-BE49-F238E27FC236}">
                <a16:creationId xmlns:a16="http://schemas.microsoft.com/office/drawing/2014/main" id="{C94C4ABE-1FDE-494E-9531-C518F163546B}"/>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7" name="Rectangle 6">
            <a:extLst>
              <a:ext uri="{FF2B5EF4-FFF2-40B4-BE49-F238E27FC236}">
                <a16:creationId xmlns:a16="http://schemas.microsoft.com/office/drawing/2014/main" id="{7A680422-7F2C-4583-9D77-163847685901}"/>
              </a:ext>
            </a:extLst>
          </p:cNvPr>
          <p:cNvSpPr>
            <a:spLocks noGrp="1" noChangeArrowheads="1"/>
          </p:cNvSpPr>
          <p:nvPr>
            <p:ph type="sldNum" sz="quarter" idx="12"/>
          </p:nvPr>
        </p:nvSpPr>
        <p:spPr>
          <a:ln/>
        </p:spPr>
        <p:txBody>
          <a:bodyPr/>
          <a:lstStyle>
            <a:lvl1pPr>
              <a:defRPr/>
            </a:lvl1pPr>
          </a:lstStyle>
          <a:p>
            <a:fld id="{2AE4CE1E-896B-4FC9-9509-C3D6C9D0F96E}" type="slidenum">
              <a:rPr lang="en-US" altLang="en-US"/>
              <a:pPr/>
              <a:t>‹#›</a:t>
            </a:fld>
            <a:endParaRPr lang="en-US" altLang="en-US"/>
          </a:p>
        </p:txBody>
      </p:sp>
    </p:spTree>
    <p:extLst>
      <p:ext uri="{BB962C8B-B14F-4D97-AF65-F5344CB8AC3E}">
        <p14:creationId xmlns:p14="http://schemas.microsoft.com/office/powerpoint/2010/main" val="2014192871"/>
      </p:ext>
    </p:extLst>
  </p:cSld>
  <p:clrMapOvr>
    <a:masterClrMapping/>
  </p:clrMapOvr>
  <p:transition spd="slow" advTm="20000">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4BADD1D1-D965-445A-9F8F-193A28251490}"/>
              </a:ext>
            </a:extLst>
          </p:cNvPr>
          <p:cNvSpPr>
            <a:spLocks noGrp="1" noChangeArrowheads="1"/>
          </p:cNvSpPr>
          <p:nvPr>
            <p:ph type="dt" sz="half" idx="10"/>
          </p:nvPr>
        </p:nvSpPr>
        <p:spPr>
          <a:ln/>
        </p:spPr>
        <p:txBody>
          <a:bodyPr/>
          <a:lstStyle>
            <a:lvl1pPr>
              <a:defRPr/>
            </a:lvl1pPr>
          </a:lstStyle>
          <a:p>
            <a:pPr>
              <a:defRPr/>
            </a:pPr>
            <a:fld id="{7E79FE37-AC77-4FE3-8E39-46536C5C34B0}" type="datetime1">
              <a:rPr lang="en-US"/>
              <a:pPr>
                <a:defRPr/>
              </a:pPr>
              <a:t>11/24/2021</a:t>
            </a:fld>
            <a:endParaRPr lang="en-US" altLang="en-US"/>
          </a:p>
        </p:txBody>
      </p:sp>
      <p:sp>
        <p:nvSpPr>
          <p:cNvPr id="8" name="Rectangle 5">
            <a:extLst>
              <a:ext uri="{FF2B5EF4-FFF2-40B4-BE49-F238E27FC236}">
                <a16:creationId xmlns:a16="http://schemas.microsoft.com/office/drawing/2014/main" id="{914BA704-2B43-475B-898D-6C284A663488}"/>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9" name="Rectangle 6">
            <a:extLst>
              <a:ext uri="{FF2B5EF4-FFF2-40B4-BE49-F238E27FC236}">
                <a16:creationId xmlns:a16="http://schemas.microsoft.com/office/drawing/2014/main" id="{BAD0D3FB-7ADC-4E00-9CE1-B35D66996D74}"/>
              </a:ext>
            </a:extLst>
          </p:cNvPr>
          <p:cNvSpPr>
            <a:spLocks noGrp="1" noChangeArrowheads="1"/>
          </p:cNvSpPr>
          <p:nvPr>
            <p:ph type="sldNum" sz="quarter" idx="12"/>
          </p:nvPr>
        </p:nvSpPr>
        <p:spPr>
          <a:ln/>
        </p:spPr>
        <p:txBody>
          <a:bodyPr/>
          <a:lstStyle>
            <a:lvl1pPr>
              <a:defRPr/>
            </a:lvl1pPr>
          </a:lstStyle>
          <a:p>
            <a:fld id="{A1F7F8A7-10A2-448E-AFA8-05304E757C5B}" type="slidenum">
              <a:rPr lang="en-US" altLang="en-US"/>
              <a:pPr/>
              <a:t>‹#›</a:t>
            </a:fld>
            <a:endParaRPr lang="en-US" altLang="en-US"/>
          </a:p>
        </p:txBody>
      </p:sp>
    </p:spTree>
    <p:extLst>
      <p:ext uri="{BB962C8B-B14F-4D97-AF65-F5344CB8AC3E}">
        <p14:creationId xmlns:p14="http://schemas.microsoft.com/office/powerpoint/2010/main" val="2612728834"/>
      </p:ext>
    </p:extLst>
  </p:cSld>
  <p:clrMapOvr>
    <a:masterClrMapping/>
  </p:clrMapOvr>
  <p:transition spd="slow" advTm="20000">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34B1222E-8B70-4299-AF19-2A13B8C23DE8}"/>
              </a:ext>
            </a:extLst>
          </p:cNvPr>
          <p:cNvSpPr>
            <a:spLocks noGrp="1" noChangeArrowheads="1"/>
          </p:cNvSpPr>
          <p:nvPr>
            <p:ph type="dt" sz="half" idx="10"/>
          </p:nvPr>
        </p:nvSpPr>
        <p:spPr>
          <a:ln/>
        </p:spPr>
        <p:txBody>
          <a:bodyPr/>
          <a:lstStyle>
            <a:lvl1pPr>
              <a:defRPr/>
            </a:lvl1pPr>
          </a:lstStyle>
          <a:p>
            <a:pPr>
              <a:defRPr/>
            </a:pPr>
            <a:fld id="{E5EAE145-260C-49A8-98DE-2EF0AF44666E}" type="datetime1">
              <a:rPr lang="en-US"/>
              <a:pPr>
                <a:defRPr/>
              </a:pPr>
              <a:t>11/24/2021</a:t>
            </a:fld>
            <a:endParaRPr lang="en-US" altLang="en-US"/>
          </a:p>
        </p:txBody>
      </p:sp>
      <p:sp>
        <p:nvSpPr>
          <p:cNvPr id="4" name="Rectangle 5">
            <a:extLst>
              <a:ext uri="{FF2B5EF4-FFF2-40B4-BE49-F238E27FC236}">
                <a16:creationId xmlns:a16="http://schemas.microsoft.com/office/drawing/2014/main" id="{509DA823-1945-4FCC-90FE-648CE6123D85}"/>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5" name="Rectangle 6">
            <a:extLst>
              <a:ext uri="{FF2B5EF4-FFF2-40B4-BE49-F238E27FC236}">
                <a16:creationId xmlns:a16="http://schemas.microsoft.com/office/drawing/2014/main" id="{722885B7-9A4A-41C4-9CA5-07AE31CC2E37}"/>
              </a:ext>
            </a:extLst>
          </p:cNvPr>
          <p:cNvSpPr>
            <a:spLocks noGrp="1" noChangeArrowheads="1"/>
          </p:cNvSpPr>
          <p:nvPr>
            <p:ph type="sldNum" sz="quarter" idx="12"/>
          </p:nvPr>
        </p:nvSpPr>
        <p:spPr>
          <a:ln/>
        </p:spPr>
        <p:txBody>
          <a:bodyPr/>
          <a:lstStyle>
            <a:lvl1pPr>
              <a:defRPr/>
            </a:lvl1pPr>
          </a:lstStyle>
          <a:p>
            <a:fld id="{6912C5B7-D8A0-4820-939F-E609BB4DA0D4}" type="slidenum">
              <a:rPr lang="en-US" altLang="en-US"/>
              <a:pPr/>
              <a:t>‹#›</a:t>
            </a:fld>
            <a:endParaRPr lang="en-US" altLang="en-US"/>
          </a:p>
        </p:txBody>
      </p:sp>
    </p:spTree>
    <p:extLst>
      <p:ext uri="{BB962C8B-B14F-4D97-AF65-F5344CB8AC3E}">
        <p14:creationId xmlns:p14="http://schemas.microsoft.com/office/powerpoint/2010/main" val="3073437367"/>
      </p:ext>
    </p:extLst>
  </p:cSld>
  <p:clrMapOvr>
    <a:masterClrMapping/>
  </p:clrMapOvr>
  <p:transition spd="slow" advTm="20000">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0F6EAE-010A-4654-877E-532AA0FD69B7}"/>
              </a:ext>
            </a:extLst>
          </p:cNvPr>
          <p:cNvSpPr>
            <a:spLocks noGrp="1" noChangeArrowheads="1"/>
          </p:cNvSpPr>
          <p:nvPr>
            <p:ph type="dt" sz="half" idx="10"/>
          </p:nvPr>
        </p:nvSpPr>
        <p:spPr>
          <a:ln/>
        </p:spPr>
        <p:txBody>
          <a:bodyPr/>
          <a:lstStyle>
            <a:lvl1pPr>
              <a:defRPr/>
            </a:lvl1pPr>
          </a:lstStyle>
          <a:p>
            <a:pPr>
              <a:defRPr/>
            </a:pPr>
            <a:fld id="{C8F4A9DA-ED28-4C1A-AFE7-FA3827D56DD5}" type="datetime1">
              <a:rPr lang="en-US"/>
              <a:pPr>
                <a:defRPr/>
              </a:pPr>
              <a:t>11/24/2021</a:t>
            </a:fld>
            <a:endParaRPr lang="en-US" altLang="en-US"/>
          </a:p>
        </p:txBody>
      </p:sp>
      <p:sp>
        <p:nvSpPr>
          <p:cNvPr id="3" name="Rectangle 5">
            <a:extLst>
              <a:ext uri="{FF2B5EF4-FFF2-40B4-BE49-F238E27FC236}">
                <a16:creationId xmlns:a16="http://schemas.microsoft.com/office/drawing/2014/main" id="{B7F22727-4D95-4CBE-9AE0-D5E99EAFFE0A}"/>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4" name="Rectangle 6">
            <a:extLst>
              <a:ext uri="{FF2B5EF4-FFF2-40B4-BE49-F238E27FC236}">
                <a16:creationId xmlns:a16="http://schemas.microsoft.com/office/drawing/2014/main" id="{48FB3388-076B-4115-BCD8-70D58C1518B0}"/>
              </a:ext>
            </a:extLst>
          </p:cNvPr>
          <p:cNvSpPr>
            <a:spLocks noGrp="1" noChangeArrowheads="1"/>
          </p:cNvSpPr>
          <p:nvPr>
            <p:ph type="sldNum" sz="quarter" idx="12"/>
          </p:nvPr>
        </p:nvSpPr>
        <p:spPr>
          <a:ln/>
        </p:spPr>
        <p:txBody>
          <a:bodyPr/>
          <a:lstStyle>
            <a:lvl1pPr>
              <a:defRPr/>
            </a:lvl1pPr>
          </a:lstStyle>
          <a:p>
            <a:fld id="{A6FA9878-6FE9-4EB9-B831-8BB8CFEEF042}" type="slidenum">
              <a:rPr lang="en-US" altLang="en-US"/>
              <a:pPr/>
              <a:t>‹#›</a:t>
            </a:fld>
            <a:endParaRPr lang="en-US" altLang="en-US"/>
          </a:p>
        </p:txBody>
      </p:sp>
    </p:spTree>
    <p:extLst>
      <p:ext uri="{BB962C8B-B14F-4D97-AF65-F5344CB8AC3E}">
        <p14:creationId xmlns:p14="http://schemas.microsoft.com/office/powerpoint/2010/main" val="3222228315"/>
      </p:ext>
    </p:extLst>
  </p:cSld>
  <p:clrMapOvr>
    <a:masterClrMapping/>
  </p:clrMapOvr>
  <p:transition spd="slow" advTm="20000">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852827-E42D-42FE-AC47-CDDF38121F19}"/>
              </a:ext>
            </a:extLst>
          </p:cNvPr>
          <p:cNvSpPr>
            <a:spLocks noGrp="1" noChangeArrowheads="1"/>
          </p:cNvSpPr>
          <p:nvPr>
            <p:ph type="dt" sz="half" idx="10"/>
          </p:nvPr>
        </p:nvSpPr>
        <p:spPr>
          <a:ln/>
        </p:spPr>
        <p:txBody>
          <a:bodyPr/>
          <a:lstStyle>
            <a:lvl1pPr>
              <a:defRPr/>
            </a:lvl1pPr>
          </a:lstStyle>
          <a:p>
            <a:pPr>
              <a:defRPr/>
            </a:pPr>
            <a:fld id="{4931C13B-5027-49EF-AAEA-F45B4DFF4588}" type="datetime1">
              <a:rPr lang="en-US"/>
              <a:pPr>
                <a:defRPr/>
              </a:pPr>
              <a:t>11/24/2021</a:t>
            </a:fld>
            <a:endParaRPr lang="en-US" altLang="en-US"/>
          </a:p>
        </p:txBody>
      </p:sp>
      <p:sp>
        <p:nvSpPr>
          <p:cNvPr id="6" name="Rectangle 5">
            <a:extLst>
              <a:ext uri="{FF2B5EF4-FFF2-40B4-BE49-F238E27FC236}">
                <a16:creationId xmlns:a16="http://schemas.microsoft.com/office/drawing/2014/main" id="{C0B8020F-5A76-4559-8544-AB6F05AE0D60}"/>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7" name="Rectangle 6">
            <a:extLst>
              <a:ext uri="{FF2B5EF4-FFF2-40B4-BE49-F238E27FC236}">
                <a16:creationId xmlns:a16="http://schemas.microsoft.com/office/drawing/2014/main" id="{9F663929-21D4-492D-BA87-6149CB814C02}"/>
              </a:ext>
            </a:extLst>
          </p:cNvPr>
          <p:cNvSpPr>
            <a:spLocks noGrp="1" noChangeArrowheads="1"/>
          </p:cNvSpPr>
          <p:nvPr>
            <p:ph type="sldNum" sz="quarter" idx="12"/>
          </p:nvPr>
        </p:nvSpPr>
        <p:spPr>
          <a:ln/>
        </p:spPr>
        <p:txBody>
          <a:bodyPr/>
          <a:lstStyle>
            <a:lvl1pPr>
              <a:defRPr/>
            </a:lvl1pPr>
          </a:lstStyle>
          <a:p>
            <a:fld id="{EE883904-708F-4A2D-9956-C8E8E18E7CFB}" type="slidenum">
              <a:rPr lang="en-US" altLang="en-US"/>
              <a:pPr/>
              <a:t>‹#›</a:t>
            </a:fld>
            <a:endParaRPr lang="en-US" altLang="en-US"/>
          </a:p>
        </p:txBody>
      </p:sp>
    </p:spTree>
    <p:extLst>
      <p:ext uri="{BB962C8B-B14F-4D97-AF65-F5344CB8AC3E}">
        <p14:creationId xmlns:p14="http://schemas.microsoft.com/office/powerpoint/2010/main" val="1425231569"/>
      </p:ext>
    </p:extLst>
  </p:cSld>
  <p:clrMapOvr>
    <a:masterClrMapping/>
  </p:clrMapOvr>
  <p:transition spd="slow" advTm="20000">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34ABA4-7C4B-482E-9730-E79159ACFAEE}"/>
              </a:ext>
            </a:extLst>
          </p:cNvPr>
          <p:cNvSpPr>
            <a:spLocks noGrp="1" noChangeArrowheads="1"/>
          </p:cNvSpPr>
          <p:nvPr>
            <p:ph type="dt" sz="half" idx="10"/>
          </p:nvPr>
        </p:nvSpPr>
        <p:spPr>
          <a:ln/>
        </p:spPr>
        <p:txBody>
          <a:bodyPr/>
          <a:lstStyle>
            <a:lvl1pPr>
              <a:defRPr/>
            </a:lvl1pPr>
          </a:lstStyle>
          <a:p>
            <a:pPr>
              <a:defRPr/>
            </a:pPr>
            <a:fld id="{F7F8C0F5-3A41-4EA5-9C12-99F9D77C4789}" type="datetime1">
              <a:rPr lang="en-US"/>
              <a:pPr>
                <a:defRPr/>
              </a:pPr>
              <a:t>11/24/2021</a:t>
            </a:fld>
            <a:endParaRPr lang="en-US" altLang="en-US"/>
          </a:p>
        </p:txBody>
      </p:sp>
      <p:sp>
        <p:nvSpPr>
          <p:cNvPr id="6" name="Rectangle 5">
            <a:extLst>
              <a:ext uri="{FF2B5EF4-FFF2-40B4-BE49-F238E27FC236}">
                <a16:creationId xmlns:a16="http://schemas.microsoft.com/office/drawing/2014/main" id="{498C7CAC-E901-4196-A853-7E91B9E38E0B}"/>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7" name="Rectangle 6">
            <a:extLst>
              <a:ext uri="{FF2B5EF4-FFF2-40B4-BE49-F238E27FC236}">
                <a16:creationId xmlns:a16="http://schemas.microsoft.com/office/drawing/2014/main" id="{236E4507-0D5E-4EC8-A337-DE3011782C11}"/>
              </a:ext>
            </a:extLst>
          </p:cNvPr>
          <p:cNvSpPr>
            <a:spLocks noGrp="1" noChangeArrowheads="1"/>
          </p:cNvSpPr>
          <p:nvPr>
            <p:ph type="sldNum" sz="quarter" idx="12"/>
          </p:nvPr>
        </p:nvSpPr>
        <p:spPr>
          <a:ln/>
        </p:spPr>
        <p:txBody>
          <a:bodyPr/>
          <a:lstStyle>
            <a:lvl1pPr>
              <a:defRPr/>
            </a:lvl1pPr>
          </a:lstStyle>
          <a:p>
            <a:fld id="{4ABAB9D6-BF4C-4E7A-9841-74ED54E32D57}" type="slidenum">
              <a:rPr lang="en-US" altLang="en-US"/>
              <a:pPr/>
              <a:t>‹#›</a:t>
            </a:fld>
            <a:endParaRPr lang="en-US" altLang="en-US"/>
          </a:p>
        </p:txBody>
      </p:sp>
    </p:spTree>
    <p:extLst>
      <p:ext uri="{BB962C8B-B14F-4D97-AF65-F5344CB8AC3E}">
        <p14:creationId xmlns:p14="http://schemas.microsoft.com/office/powerpoint/2010/main" val="158878568"/>
      </p:ext>
    </p:extLst>
  </p:cSld>
  <p:clrMapOvr>
    <a:masterClrMapping/>
  </p:clrMapOvr>
  <p:transition spd="slow" advTm="20000">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3A753C1-151B-4CC6-A053-CFD3E3EB5C40}"/>
              </a:ext>
            </a:extLst>
          </p:cNvPr>
          <p:cNvSpPr>
            <a:spLocks noGrp="1" noChangeArrowheads="1"/>
          </p:cNvSpPr>
          <p:nvPr>
            <p:ph type="dt" sz="half" idx="10"/>
          </p:nvPr>
        </p:nvSpPr>
        <p:spPr>
          <a:ln/>
        </p:spPr>
        <p:txBody>
          <a:bodyPr/>
          <a:lstStyle>
            <a:lvl1pPr>
              <a:defRPr/>
            </a:lvl1pPr>
          </a:lstStyle>
          <a:p>
            <a:pPr>
              <a:defRPr/>
            </a:pPr>
            <a:fld id="{26F856DC-C3A3-4AE4-B055-03699DA7E699}" type="datetime1">
              <a:rPr lang="en-US"/>
              <a:pPr>
                <a:defRPr/>
              </a:pPr>
              <a:t>11/24/2021</a:t>
            </a:fld>
            <a:endParaRPr lang="en-US" altLang="en-US"/>
          </a:p>
        </p:txBody>
      </p:sp>
      <p:sp>
        <p:nvSpPr>
          <p:cNvPr id="5" name="Rectangle 5">
            <a:extLst>
              <a:ext uri="{FF2B5EF4-FFF2-40B4-BE49-F238E27FC236}">
                <a16:creationId xmlns:a16="http://schemas.microsoft.com/office/drawing/2014/main" id="{4950C458-2E08-44C3-BDD4-28849713CD36}"/>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6" name="Rectangle 6">
            <a:extLst>
              <a:ext uri="{FF2B5EF4-FFF2-40B4-BE49-F238E27FC236}">
                <a16:creationId xmlns:a16="http://schemas.microsoft.com/office/drawing/2014/main" id="{C7EFD799-D09C-4191-A8D8-EFA4F1BD4348}"/>
              </a:ext>
            </a:extLst>
          </p:cNvPr>
          <p:cNvSpPr>
            <a:spLocks noGrp="1" noChangeArrowheads="1"/>
          </p:cNvSpPr>
          <p:nvPr>
            <p:ph type="sldNum" sz="quarter" idx="12"/>
          </p:nvPr>
        </p:nvSpPr>
        <p:spPr>
          <a:ln/>
        </p:spPr>
        <p:txBody>
          <a:bodyPr/>
          <a:lstStyle>
            <a:lvl1pPr>
              <a:defRPr/>
            </a:lvl1pPr>
          </a:lstStyle>
          <a:p>
            <a:fld id="{18813B7B-F2A9-43F3-B3A5-C5C5E29EEF2C}" type="slidenum">
              <a:rPr lang="en-US" altLang="en-US"/>
              <a:pPr/>
              <a:t>‹#›</a:t>
            </a:fld>
            <a:endParaRPr lang="en-US" altLang="en-US"/>
          </a:p>
        </p:txBody>
      </p:sp>
    </p:spTree>
    <p:extLst>
      <p:ext uri="{BB962C8B-B14F-4D97-AF65-F5344CB8AC3E}">
        <p14:creationId xmlns:p14="http://schemas.microsoft.com/office/powerpoint/2010/main" val="25452374"/>
      </p:ext>
    </p:extLst>
  </p:cSld>
  <p:clrMapOvr>
    <a:masterClrMapping/>
  </p:clrMapOvr>
  <p:transition spd="slow" advTm="20000">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80BD4D86-8E39-494E-AC16-C31B957C8F29}"/>
              </a:ext>
            </a:extLst>
          </p:cNvPr>
          <p:cNvSpPr>
            <a:spLocks noGrp="1" noChangeArrowheads="1"/>
          </p:cNvSpPr>
          <p:nvPr>
            <p:ph type="dt" sz="half" idx="10"/>
          </p:nvPr>
        </p:nvSpPr>
        <p:spPr>
          <a:ln/>
        </p:spPr>
        <p:txBody>
          <a:bodyPr/>
          <a:lstStyle>
            <a:lvl1pPr>
              <a:defRPr/>
            </a:lvl1pPr>
          </a:lstStyle>
          <a:p>
            <a:pPr>
              <a:defRPr/>
            </a:pPr>
            <a:fld id="{EA84B239-DD90-44E6-955F-122CCD28D85C}" type="datetime1">
              <a:rPr lang="en-US"/>
              <a:pPr>
                <a:defRPr/>
              </a:pPr>
              <a:t>11/24/2021</a:t>
            </a:fld>
            <a:endParaRPr lang="en-US" altLang="en-US"/>
          </a:p>
        </p:txBody>
      </p:sp>
      <p:sp>
        <p:nvSpPr>
          <p:cNvPr id="5" name="Rectangle 5">
            <a:extLst>
              <a:ext uri="{FF2B5EF4-FFF2-40B4-BE49-F238E27FC236}">
                <a16:creationId xmlns:a16="http://schemas.microsoft.com/office/drawing/2014/main" id="{42447575-8CD3-41F9-9F5A-7F288169E208}"/>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6" name="Rectangle 6">
            <a:extLst>
              <a:ext uri="{FF2B5EF4-FFF2-40B4-BE49-F238E27FC236}">
                <a16:creationId xmlns:a16="http://schemas.microsoft.com/office/drawing/2014/main" id="{6445DA6A-44B2-4D6E-B0C1-F27CDED88100}"/>
              </a:ext>
            </a:extLst>
          </p:cNvPr>
          <p:cNvSpPr>
            <a:spLocks noGrp="1" noChangeArrowheads="1"/>
          </p:cNvSpPr>
          <p:nvPr>
            <p:ph type="sldNum" sz="quarter" idx="12"/>
          </p:nvPr>
        </p:nvSpPr>
        <p:spPr>
          <a:ln/>
        </p:spPr>
        <p:txBody>
          <a:bodyPr/>
          <a:lstStyle>
            <a:lvl1pPr>
              <a:defRPr/>
            </a:lvl1pPr>
          </a:lstStyle>
          <a:p>
            <a:fld id="{E0DCBD20-0339-4E3B-AD4D-DF6D9CC98E3B}" type="slidenum">
              <a:rPr lang="en-US" altLang="en-US"/>
              <a:pPr/>
              <a:t>‹#›</a:t>
            </a:fld>
            <a:endParaRPr lang="en-US" altLang="en-US"/>
          </a:p>
        </p:txBody>
      </p:sp>
    </p:spTree>
    <p:extLst>
      <p:ext uri="{BB962C8B-B14F-4D97-AF65-F5344CB8AC3E}">
        <p14:creationId xmlns:p14="http://schemas.microsoft.com/office/powerpoint/2010/main" val="392749788"/>
      </p:ext>
    </p:extLst>
  </p:cSld>
  <p:clrMapOvr>
    <a:masterClrMapping/>
  </p:clrMapOvr>
  <p:transition spd="slow" advTm="20000">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7815"/>
            <a:ext cx="10972800" cy="1139825"/>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1"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2D49E9DF-83F3-4FD4-9AAE-6CF894695048}"/>
              </a:ext>
            </a:extLst>
          </p:cNvPr>
          <p:cNvSpPr>
            <a:spLocks noGrp="1" noChangeArrowheads="1"/>
          </p:cNvSpPr>
          <p:nvPr>
            <p:ph type="dt" sz="half" idx="10"/>
          </p:nvPr>
        </p:nvSpPr>
        <p:spPr>
          <a:ln/>
        </p:spPr>
        <p:txBody>
          <a:bodyPr/>
          <a:lstStyle>
            <a:lvl1pPr>
              <a:defRPr/>
            </a:lvl1pPr>
          </a:lstStyle>
          <a:p>
            <a:pPr>
              <a:defRPr/>
            </a:pPr>
            <a:fld id="{5E8FE599-7EC4-460C-A4B3-05138E20065E}" type="datetime1">
              <a:rPr lang="en-US"/>
              <a:pPr>
                <a:defRPr/>
              </a:pPr>
              <a:t>11/24/2021</a:t>
            </a:fld>
            <a:endParaRPr lang="en-US" altLang="en-US"/>
          </a:p>
        </p:txBody>
      </p:sp>
      <p:sp>
        <p:nvSpPr>
          <p:cNvPr id="6" name="Rectangle 5">
            <a:extLst>
              <a:ext uri="{FF2B5EF4-FFF2-40B4-BE49-F238E27FC236}">
                <a16:creationId xmlns:a16="http://schemas.microsoft.com/office/drawing/2014/main" id="{3CE9083B-F337-409E-8301-6FB895242A8D}"/>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7" name="Rectangle 6">
            <a:extLst>
              <a:ext uri="{FF2B5EF4-FFF2-40B4-BE49-F238E27FC236}">
                <a16:creationId xmlns:a16="http://schemas.microsoft.com/office/drawing/2014/main" id="{FC29DD53-8366-4C2A-9BEE-5A635875F03A}"/>
              </a:ext>
            </a:extLst>
          </p:cNvPr>
          <p:cNvSpPr>
            <a:spLocks noGrp="1" noChangeArrowheads="1"/>
          </p:cNvSpPr>
          <p:nvPr>
            <p:ph type="sldNum" sz="quarter" idx="12"/>
          </p:nvPr>
        </p:nvSpPr>
        <p:spPr>
          <a:ln/>
        </p:spPr>
        <p:txBody>
          <a:bodyPr/>
          <a:lstStyle>
            <a:lvl1pPr>
              <a:defRPr/>
            </a:lvl1pPr>
          </a:lstStyle>
          <a:p>
            <a:fld id="{796126E4-AAE8-41D4-B78A-31382029D0FD}" type="slidenum">
              <a:rPr lang="en-US" altLang="en-US"/>
              <a:pPr/>
              <a:t>‹#›</a:t>
            </a:fld>
            <a:endParaRPr lang="en-US" altLang="en-US"/>
          </a:p>
        </p:txBody>
      </p:sp>
    </p:spTree>
    <p:extLst>
      <p:ext uri="{BB962C8B-B14F-4D97-AF65-F5344CB8AC3E}">
        <p14:creationId xmlns:p14="http://schemas.microsoft.com/office/powerpoint/2010/main" val="2579377767"/>
      </p:ext>
    </p:extLst>
  </p:cSld>
  <p:clrMapOvr>
    <a:masterClrMapping/>
  </p:clrMapOvr>
  <p:transition spd="slow" advTm="20000">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7815"/>
            <a:ext cx="10972800" cy="1139825"/>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1"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2"/>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41764"/>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a:extLst>
              <a:ext uri="{FF2B5EF4-FFF2-40B4-BE49-F238E27FC236}">
                <a16:creationId xmlns:a16="http://schemas.microsoft.com/office/drawing/2014/main" id="{CA00443C-B427-42DE-86DD-2D283FB929B6}"/>
              </a:ext>
            </a:extLst>
          </p:cNvPr>
          <p:cNvSpPr>
            <a:spLocks noGrp="1" noChangeArrowheads="1"/>
          </p:cNvSpPr>
          <p:nvPr>
            <p:ph type="dt" sz="half" idx="10"/>
          </p:nvPr>
        </p:nvSpPr>
        <p:spPr>
          <a:ln/>
        </p:spPr>
        <p:txBody>
          <a:bodyPr/>
          <a:lstStyle>
            <a:lvl1pPr>
              <a:defRPr/>
            </a:lvl1pPr>
          </a:lstStyle>
          <a:p>
            <a:pPr>
              <a:defRPr/>
            </a:pPr>
            <a:fld id="{A8E1E4CC-83DE-43B2-9640-AF771099DB83}" type="datetime1">
              <a:rPr lang="en-US"/>
              <a:pPr>
                <a:defRPr/>
              </a:pPr>
              <a:t>11/24/2021</a:t>
            </a:fld>
            <a:endParaRPr lang="en-US" altLang="en-US"/>
          </a:p>
        </p:txBody>
      </p:sp>
      <p:sp>
        <p:nvSpPr>
          <p:cNvPr id="7" name="Rectangle 5">
            <a:extLst>
              <a:ext uri="{FF2B5EF4-FFF2-40B4-BE49-F238E27FC236}">
                <a16:creationId xmlns:a16="http://schemas.microsoft.com/office/drawing/2014/main" id="{A8C5625C-DF8B-4D08-A300-3C3CD097BB0B}"/>
              </a:ext>
            </a:extLst>
          </p:cNvPr>
          <p:cNvSpPr>
            <a:spLocks noGrp="1" noChangeArrowheads="1"/>
          </p:cNvSpPr>
          <p:nvPr>
            <p:ph type="ftr" sz="quarter" idx="11"/>
          </p:nvPr>
        </p:nvSpPr>
        <p:spPr>
          <a:ln/>
        </p:spPr>
        <p:txBody>
          <a:bodyPr/>
          <a:lstStyle>
            <a:lvl1pPr>
              <a:defRPr/>
            </a:lvl1pPr>
          </a:lstStyle>
          <a:p>
            <a:pPr>
              <a:defRPr/>
            </a:pPr>
            <a:r>
              <a:rPr lang="en-US" altLang="en-US"/>
              <a:t>ĐỖ THANH HUYỀN</a:t>
            </a:r>
          </a:p>
        </p:txBody>
      </p:sp>
      <p:sp>
        <p:nvSpPr>
          <p:cNvPr id="8" name="Rectangle 6">
            <a:extLst>
              <a:ext uri="{FF2B5EF4-FFF2-40B4-BE49-F238E27FC236}">
                <a16:creationId xmlns:a16="http://schemas.microsoft.com/office/drawing/2014/main" id="{E41599EA-5378-4C98-A82D-E207A8C9B885}"/>
              </a:ext>
            </a:extLst>
          </p:cNvPr>
          <p:cNvSpPr>
            <a:spLocks noGrp="1" noChangeArrowheads="1"/>
          </p:cNvSpPr>
          <p:nvPr>
            <p:ph type="sldNum" sz="quarter" idx="12"/>
          </p:nvPr>
        </p:nvSpPr>
        <p:spPr>
          <a:ln/>
        </p:spPr>
        <p:txBody>
          <a:bodyPr/>
          <a:lstStyle>
            <a:lvl1pPr>
              <a:defRPr/>
            </a:lvl1pPr>
          </a:lstStyle>
          <a:p>
            <a:fld id="{E98F7BEC-23C4-48CA-862D-FCDEEDD8EF64}" type="slidenum">
              <a:rPr lang="en-US" altLang="en-US"/>
              <a:pPr/>
              <a:t>‹#›</a:t>
            </a:fld>
            <a:endParaRPr lang="en-US" altLang="en-US"/>
          </a:p>
        </p:txBody>
      </p:sp>
    </p:spTree>
    <p:extLst>
      <p:ext uri="{BB962C8B-B14F-4D97-AF65-F5344CB8AC3E}">
        <p14:creationId xmlns:p14="http://schemas.microsoft.com/office/powerpoint/2010/main" val="2822027626"/>
      </p:ext>
    </p:extLst>
  </p:cSld>
  <p:clrMapOvr>
    <a:masterClrMapping/>
  </p:clrMapOvr>
  <p:transition spd="slow" advTm="20000">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21642"/>
      </p:ext>
    </p:extLst>
  </p:cSld>
  <p:clrMapOvr>
    <a:masterClrMapping/>
  </p:clrMapOvr>
  <p:transition spd="slow" advClick="0" advTm="4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DBAF2C0-7A0F-4F22-A2DB-1C595D418AEC}" type="datetimeFigureOut">
              <a:rPr lang="en-US"/>
              <a:pPr>
                <a:defRPr/>
              </a:pPr>
              <a:t>11/24/2021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6181F3A4-030E-4DB6-9477-CD456153B0BF}" type="slidenum">
              <a:rPr lang="en-US"/>
              <a:pPr>
                <a:defRPr/>
              </a:pPr>
              <a:t>‹#›</a:t>
            </a:fld>
            <a:endParaRPr lang="en-US"/>
          </a:p>
        </p:txBody>
      </p:sp>
    </p:spTree>
    <p:extLst>
      <p:ext uri="{BB962C8B-B14F-4D97-AF65-F5344CB8AC3E}">
        <p14:creationId xmlns:p14="http://schemas.microsoft.com/office/powerpoint/2010/main" val="1757054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04A235A-D936-46ED-B8BE-4E1D94752A2D}" type="datetimeFigureOut">
              <a:rPr lang="en-US"/>
              <a:pPr>
                <a:defRPr/>
              </a:pPr>
              <a:t>11/24/2021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822CFABF-E5CC-4B81-B89E-F264B3434974}" type="slidenum">
              <a:rPr lang="en-US"/>
              <a:pPr>
                <a:defRPr/>
              </a:pPr>
              <a:t>‹#›</a:t>
            </a:fld>
            <a:endParaRPr lang="en-US"/>
          </a:p>
        </p:txBody>
      </p:sp>
    </p:spTree>
    <p:extLst>
      <p:ext uri="{BB962C8B-B14F-4D97-AF65-F5344CB8AC3E}">
        <p14:creationId xmlns:p14="http://schemas.microsoft.com/office/powerpoint/2010/main" val="2328452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29E2B0-E2E7-4EC1-B214-2F722B1D576B}" type="datetimeFigureOut">
              <a:rPr lang="en-US"/>
              <a:pPr>
                <a:defRPr/>
              </a:pPr>
              <a:t>11/24/2021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348D96-7504-4B9E-82C2-7D6B7B8CF4D4}" type="slidenum">
              <a:rPr lang="en-US"/>
              <a:pPr>
                <a:defRPr/>
              </a:pPr>
              <a:t>‹#›</a:t>
            </a:fld>
            <a:endParaRPr lang="en-US"/>
          </a:p>
        </p:txBody>
      </p:sp>
    </p:spTree>
    <p:extLst>
      <p:ext uri="{BB962C8B-B14F-4D97-AF65-F5344CB8AC3E}">
        <p14:creationId xmlns:p14="http://schemas.microsoft.com/office/powerpoint/2010/main" val="371325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EBFCEF2-815B-4069-BD72-38D86951A8BE}" type="datetimeFigureOut">
              <a:rPr lang="en-US"/>
              <a:pPr>
                <a:defRPr/>
              </a:pPr>
              <a:t>11/24/2021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B3E4AF-802A-4084-A56F-F676C1BAD92F}" type="slidenum">
              <a:rPr lang="en-US"/>
              <a:pPr>
                <a:defRPr/>
              </a:pPr>
              <a:t>‹#›</a:t>
            </a:fld>
            <a:endParaRPr lang="en-US"/>
          </a:p>
        </p:txBody>
      </p:sp>
    </p:spTree>
    <p:extLst>
      <p:ext uri="{BB962C8B-B14F-4D97-AF65-F5344CB8AC3E}">
        <p14:creationId xmlns:p14="http://schemas.microsoft.com/office/powerpoint/2010/main" val="2664664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C3467E5-DBDF-4A53-866A-D91F09CF8E91}" type="datetimeFigureOut">
              <a:rPr lang="en-US"/>
              <a:pPr>
                <a:defRPr/>
              </a:pPr>
              <a:t>11/24/2021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6B2E34-6ECF-4551-8A88-9599499A9A86}" type="slidenum">
              <a:rPr lang="en-US"/>
              <a:pPr>
                <a:defRPr/>
              </a:pPr>
              <a:t>‹#›</a:t>
            </a:fld>
            <a:endParaRPr lang="en-US"/>
          </a:p>
        </p:txBody>
      </p:sp>
    </p:spTree>
    <p:extLst>
      <p:ext uri="{BB962C8B-B14F-4D97-AF65-F5344CB8AC3E}">
        <p14:creationId xmlns:p14="http://schemas.microsoft.com/office/powerpoint/2010/main" val="58177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p:txBody>
          <a:bodyPr/>
          <a:lstStyle>
            <a:lvl1pPr>
              <a:defRPr/>
            </a:lvl1pPr>
          </a:lstStyle>
          <a:p>
            <a:pPr>
              <a:defRPr/>
            </a:pPr>
            <a:fld id="{6CDC9AF8-276D-43A8-AC3B-DC7C68DA13AA}" type="datetimeFigureOut">
              <a:rPr lang="en-US"/>
              <a:pPr>
                <a:defRPr/>
              </a:pPr>
              <a:t>11/24/2021</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1F7A1BB2-22C6-47D0-8815-6059781F965F}" type="slidenum">
              <a:rPr lang="en-US"/>
              <a:pPr>
                <a:defRPr/>
              </a:pPr>
              <a:t>‹#›</a:t>
            </a:fld>
            <a:endParaRPr lang="en-US"/>
          </a:p>
        </p:txBody>
      </p:sp>
    </p:spTree>
    <p:extLst>
      <p:ext uri="{BB962C8B-B14F-4D97-AF65-F5344CB8AC3E}">
        <p14:creationId xmlns:p14="http://schemas.microsoft.com/office/powerpoint/2010/main" val="2000838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8BDC51-6375-40FE-831C-3615ED21C6D3}" type="datetimeFigureOut">
              <a:rPr lang="en-US"/>
              <a:pPr>
                <a:defRPr/>
              </a:pPr>
              <a:t>11/24/2021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37DD09-B88E-454F-B769-93FB97CD216C}" type="slidenum">
              <a:rPr lang="en-US"/>
              <a:pPr>
                <a:defRPr/>
              </a:pPr>
              <a:t>‹#›</a:t>
            </a:fld>
            <a:endParaRPr lang="en-US"/>
          </a:p>
        </p:txBody>
      </p:sp>
    </p:spTree>
    <p:extLst>
      <p:ext uri="{BB962C8B-B14F-4D97-AF65-F5344CB8AC3E}">
        <p14:creationId xmlns:p14="http://schemas.microsoft.com/office/powerpoint/2010/main" val="2302264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EA3D09-7DE7-481F-B9BE-E7734794FD55}" type="datetimeFigureOut">
              <a:rPr lang="en-US"/>
              <a:pPr>
                <a:defRPr/>
              </a:pPr>
              <a:t>11/24/2021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729B57-4C03-4163-8B95-921648EDAB74}" type="slidenum">
              <a:rPr lang="en-US"/>
              <a:pPr>
                <a:defRPr/>
              </a:pPr>
              <a:t>‹#›</a:t>
            </a:fld>
            <a:endParaRPr lang="en-US"/>
          </a:p>
        </p:txBody>
      </p:sp>
    </p:spTree>
    <p:extLst>
      <p:ext uri="{BB962C8B-B14F-4D97-AF65-F5344CB8AC3E}">
        <p14:creationId xmlns:p14="http://schemas.microsoft.com/office/powerpoint/2010/main" val="3363352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282BAF-BC23-43E2-9F8B-6B7FE91A9A44}" type="datetimeFigureOut">
              <a:rPr lang="en-US"/>
              <a:pPr>
                <a:defRPr/>
              </a:pPr>
              <a:t>11/24/2021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7CF5A-1DD5-4817-B388-6B697E8B7876}" type="slidenum">
              <a:rPr lang="en-US"/>
              <a:pPr>
                <a:defRPr/>
              </a:pPr>
              <a:t>‹#›</a:t>
            </a:fld>
            <a:endParaRPr lang="en-US"/>
          </a:p>
        </p:txBody>
      </p:sp>
    </p:spTree>
    <p:extLst>
      <p:ext uri="{BB962C8B-B14F-4D97-AF65-F5344CB8AC3E}">
        <p14:creationId xmlns:p14="http://schemas.microsoft.com/office/powerpoint/2010/main" val="385286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C51D99-BDC9-42BD-8CC8-7EC73268EB76}" type="datetimeFigureOut">
              <a:rPr lang="en-US"/>
              <a:pPr>
                <a:defRPr/>
              </a:pPr>
              <a:t>11/24/2021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F54A43-9F46-468F-917D-8C1B73423CC1}" type="slidenum">
              <a:rPr lang="en-US"/>
              <a:pPr>
                <a:defRPr/>
              </a:pPr>
              <a:t>‹#›</a:t>
            </a:fld>
            <a:endParaRPr lang="en-US"/>
          </a:p>
        </p:txBody>
      </p:sp>
    </p:spTree>
    <p:extLst>
      <p:ext uri="{BB962C8B-B14F-4D97-AF65-F5344CB8AC3E}">
        <p14:creationId xmlns:p14="http://schemas.microsoft.com/office/powerpoint/2010/main" val="672729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DE05B3-E2AB-4638-B9EB-3912E816B438}" type="datetimeFigureOut">
              <a:rPr lang="en-US"/>
              <a:pPr>
                <a:defRPr/>
              </a:pPr>
              <a:t>11/24/2021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9B085-535C-400F-BCF5-7C89514330C2}" type="slidenum">
              <a:rPr lang="en-US"/>
              <a:pPr>
                <a:defRPr/>
              </a:pPr>
              <a:t>‹#›</a:t>
            </a:fld>
            <a:endParaRPr lang="en-US"/>
          </a:p>
        </p:txBody>
      </p:sp>
    </p:spTree>
    <p:extLst>
      <p:ext uri="{BB962C8B-B14F-4D97-AF65-F5344CB8AC3E}">
        <p14:creationId xmlns:p14="http://schemas.microsoft.com/office/powerpoint/2010/main" val="841159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26060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968272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197122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18583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284581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97637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76846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721494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333347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671155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93057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617DE-D113-48AD-A9A1-0ABC73F41605}"/>
              </a:ext>
            </a:extLst>
          </p:cNvPr>
          <p:cNvSpPr>
            <a:spLocks noGrp="1"/>
          </p:cNvSpPr>
          <p:nvPr>
            <p:ph type="dt" sz="half" idx="10"/>
          </p:nvPr>
        </p:nvSpPr>
        <p:spPr/>
        <p:txBody>
          <a:bodyPr/>
          <a:lstStyle>
            <a:lvl1pPr>
              <a:defRPr/>
            </a:lvl1pPr>
          </a:lstStyle>
          <a:p>
            <a:pPr>
              <a:defRPr/>
            </a:pPr>
            <a:fld id="{F8F58671-B918-45D6-9E25-2EDFA9E8408C}" type="datetimeFigureOut">
              <a:rPr lang="en-US"/>
              <a:pPr>
                <a:defRPr/>
              </a:pPr>
              <a:t>11/24/2021</a:t>
            </a:fld>
            <a:endParaRPr lang="en-US"/>
          </a:p>
        </p:txBody>
      </p:sp>
      <p:sp>
        <p:nvSpPr>
          <p:cNvPr id="5" name="Footer Placeholder 4">
            <a:extLst>
              <a:ext uri="{FF2B5EF4-FFF2-40B4-BE49-F238E27FC236}">
                <a16:creationId xmlns:a16="http://schemas.microsoft.com/office/drawing/2014/main" id="{1AC3D27F-8E48-46CB-8E73-C8C6F205FD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72F72B-EF8A-4B18-8913-EE8AB2B0C389}"/>
              </a:ext>
            </a:extLst>
          </p:cNvPr>
          <p:cNvSpPr>
            <a:spLocks noGrp="1"/>
          </p:cNvSpPr>
          <p:nvPr>
            <p:ph type="sldNum" sz="quarter" idx="12"/>
          </p:nvPr>
        </p:nvSpPr>
        <p:spPr/>
        <p:txBody>
          <a:bodyPr/>
          <a:lstStyle>
            <a:lvl1pPr>
              <a:defRPr/>
            </a:lvl1pPr>
          </a:lstStyle>
          <a:p>
            <a:fld id="{C0529996-E7B4-4B42-925F-7255E66459BF}" type="slidenum">
              <a:rPr lang="en-US" altLang="vi-VN"/>
              <a:pPr/>
              <a:t>‹#›</a:t>
            </a:fld>
            <a:endParaRPr lang="en-US" altLang="vi-VN"/>
          </a:p>
        </p:txBody>
      </p:sp>
    </p:spTree>
    <p:extLst>
      <p:ext uri="{BB962C8B-B14F-4D97-AF65-F5344CB8AC3E}">
        <p14:creationId xmlns:p14="http://schemas.microsoft.com/office/powerpoint/2010/main" val="2522570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03357-84A0-46AB-B108-41EB5C2E14CF}"/>
              </a:ext>
            </a:extLst>
          </p:cNvPr>
          <p:cNvSpPr>
            <a:spLocks noGrp="1"/>
          </p:cNvSpPr>
          <p:nvPr>
            <p:ph type="dt" sz="half" idx="10"/>
          </p:nvPr>
        </p:nvSpPr>
        <p:spPr/>
        <p:txBody>
          <a:bodyPr/>
          <a:lstStyle>
            <a:lvl1pPr>
              <a:defRPr/>
            </a:lvl1pPr>
          </a:lstStyle>
          <a:p>
            <a:pPr>
              <a:defRPr/>
            </a:pPr>
            <a:fld id="{E4FB47D3-860A-47D5-AED8-62239EF16728}" type="datetimeFigureOut">
              <a:rPr lang="en-US"/>
              <a:pPr>
                <a:defRPr/>
              </a:pPr>
              <a:t>11/24/2021</a:t>
            </a:fld>
            <a:endParaRPr lang="en-US"/>
          </a:p>
        </p:txBody>
      </p:sp>
      <p:sp>
        <p:nvSpPr>
          <p:cNvPr id="5" name="Footer Placeholder 4">
            <a:extLst>
              <a:ext uri="{FF2B5EF4-FFF2-40B4-BE49-F238E27FC236}">
                <a16:creationId xmlns:a16="http://schemas.microsoft.com/office/drawing/2014/main" id="{58AA4CFB-380B-4823-A51C-C380F7C088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698C6E-4A43-470B-9E05-21ED53A2F4F8}"/>
              </a:ext>
            </a:extLst>
          </p:cNvPr>
          <p:cNvSpPr>
            <a:spLocks noGrp="1"/>
          </p:cNvSpPr>
          <p:nvPr>
            <p:ph type="sldNum" sz="quarter" idx="12"/>
          </p:nvPr>
        </p:nvSpPr>
        <p:spPr/>
        <p:txBody>
          <a:bodyPr/>
          <a:lstStyle>
            <a:lvl1pPr>
              <a:defRPr/>
            </a:lvl1pPr>
          </a:lstStyle>
          <a:p>
            <a:fld id="{BEE5BB74-FCD4-4C85-AFDE-33D1FFDDE77F}" type="slidenum">
              <a:rPr lang="en-US" altLang="vi-VN"/>
              <a:pPr/>
              <a:t>‹#›</a:t>
            </a:fld>
            <a:endParaRPr lang="en-US" altLang="vi-VN"/>
          </a:p>
        </p:txBody>
      </p:sp>
    </p:spTree>
    <p:extLst>
      <p:ext uri="{BB962C8B-B14F-4D97-AF65-F5344CB8AC3E}">
        <p14:creationId xmlns:p14="http://schemas.microsoft.com/office/powerpoint/2010/main" val="3853191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6A8C6C-810C-47EC-A326-46A5EE275668}"/>
              </a:ext>
            </a:extLst>
          </p:cNvPr>
          <p:cNvSpPr>
            <a:spLocks noGrp="1"/>
          </p:cNvSpPr>
          <p:nvPr>
            <p:ph type="dt" sz="half" idx="10"/>
          </p:nvPr>
        </p:nvSpPr>
        <p:spPr/>
        <p:txBody>
          <a:bodyPr/>
          <a:lstStyle>
            <a:lvl1pPr>
              <a:defRPr/>
            </a:lvl1pPr>
          </a:lstStyle>
          <a:p>
            <a:pPr>
              <a:defRPr/>
            </a:pPr>
            <a:fld id="{7019FF89-933B-42FB-8B6A-17AF59BF8992}" type="datetimeFigureOut">
              <a:rPr lang="en-US"/>
              <a:pPr>
                <a:defRPr/>
              </a:pPr>
              <a:t>11/24/2021</a:t>
            </a:fld>
            <a:endParaRPr lang="en-US"/>
          </a:p>
        </p:txBody>
      </p:sp>
      <p:sp>
        <p:nvSpPr>
          <p:cNvPr id="5" name="Footer Placeholder 4">
            <a:extLst>
              <a:ext uri="{FF2B5EF4-FFF2-40B4-BE49-F238E27FC236}">
                <a16:creationId xmlns:a16="http://schemas.microsoft.com/office/drawing/2014/main" id="{5C3BAE8D-68D9-42BA-AA27-CFDBAD6F9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7A52E0-4969-4A26-9149-86E351F46EE2}"/>
              </a:ext>
            </a:extLst>
          </p:cNvPr>
          <p:cNvSpPr>
            <a:spLocks noGrp="1"/>
          </p:cNvSpPr>
          <p:nvPr>
            <p:ph type="sldNum" sz="quarter" idx="12"/>
          </p:nvPr>
        </p:nvSpPr>
        <p:spPr/>
        <p:txBody>
          <a:bodyPr/>
          <a:lstStyle>
            <a:lvl1pPr>
              <a:defRPr/>
            </a:lvl1pPr>
          </a:lstStyle>
          <a:p>
            <a:fld id="{3CD142FA-7132-4953-A12A-AF248E85324D}" type="slidenum">
              <a:rPr lang="en-US" altLang="vi-VN"/>
              <a:pPr/>
              <a:t>‹#›</a:t>
            </a:fld>
            <a:endParaRPr lang="en-US" altLang="vi-VN"/>
          </a:p>
        </p:txBody>
      </p:sp>
    </p:spTree>
    <p:extLst>
      <p:ext uri="{BB962C8B-B14F-4D97-AF65-F5344CB8AC3E}">
        <p14:creationId xmlns:p14="http://schemas.microsoft.com/office/powerpoint/2010/main" val="3022024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7E08FB-6ECA-45D5-99B8-8933FB7DC077}"/>
              </a:ext>
            </a:extLst>
          </p:cNvPr>
          <p:cNvSpPr>
            <a:spLocks noGrp="1"/>
          </p:cNvSpPr>
          <p:nvPr>
            <p:ph type="dt" sz="half" idx="10"/>
          </p:nvPr>
        </p:nvSpPr>
        <p:spPr/>
        <p:txBody>
          <a:bodyPr/>
          <a:lstStyle>
            <a:lvl1pPr>
              <a:defRPr/>
            </a:lvl1pPr>
          </a:lstStyle>
          <a:p>
            <a:pPr>
              <a:defRPr/>
            </a:pPr>
            <a:fld id="{309E2B7C-55AA-4176-A1D7-26E367692EFE}" type="datetimeFigureOut">
              <a:rPr lang="en-US"/>
              <a:pPr>
                <a:defRPr/>
              </a:pPr>
              <a:t>11/24/2021</a:t>
            </a:fld>
            <a:endParaRPr lang="en-US"/>
          </a:p>
        </p:txBody>
      </p:sp>
      <p:sp>
        <p:nvSpPr>
          <p:cNvPr id="6" name="Footer Placeholder 4">
            <a:extLst>
              <a:ext uri="{FF2B5EF4-FFF2-40B4-BE49-F238E27FC236}">
                <a16:creationId xmlns:a16="http://schemas.microsoft.com/office/drawing/2014/main" id="{76A45E16-A360-4A88-92C5-7A044B04A1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D35F9B-64DD-43C5-BEE7-3BD1BA8AFBC1}"/>
              </a:ext>
            </a:extLst>
          </p:cNvPr>
          <p:cNvSpPr>
            <a:spLocks noGrp="1"/>
          </p:cNvSpPr>
          <p:nvPr>
            <p:ph type="sldNum" sz="quarter" idx="12"/>
          </p:nvPr>
        </p:nvSpPr>
        <p:spPr/>
        <p:txBody>
          <a:bodyPr/>
          <a:lstStyle>
            <a:lvl1pPr>
              <a:defRPr/>
            </a:lvl1pPr>
          </a:lstStyle>
          <a:p>
            <a:fld id="{8D801C0A-0742-48ED-B0F1-AB9EE5BE084E}" type="slidenum">
              <a:rPr lang="en-US" altLang="vi-VN"/>
              <a:pPr/>
              <a:t>‹#›</a:t>
            </a:fld>
            <a:endParaRPr lang="en-US" altLang="vi-VN"/>
          </a:p>
        </p:txBody>
      </p:sp>
    </p:spTree>
    <p:extLst>
      <p:ext uri="{BB962C8B-B14F-4D97-AF65-F5344CB8AC3E}">
        <p14:creationId xmlns:p14="http://schemas.microsoft.com/office/powerpoint/2010/main" val="1340863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248F8BA-C1B1-4B0B-BB46-3D65EAA48B5B}"/>
              </a:ext>
            </a:extLst>
          </p:cNvPr>
          <p:cNvSpPr>
            <a:spLocks noGrp="1"/>
          </p:cNvSpPr>
          <p:nvPr>
            <p:ph type="dt" sz="half" idx="10"/>
          </p:nvPr>
        </p:nvSpPr>
        <p:spPr/>
        <p:txBody>
          <a:bodyPr/>
          <a:lstStyle>
            <a:lvl1pPr>
              <a:defRPr/>
            </a:lvl1pPr>
          </a:lstStyle>
          <a:p>
            <a:pPr>
              <a:defRPr/>
            </a:pPr>
            <a:fld id="{7A084947-1877-4E83-A350-AB89F74E9818}" type="datetimeFigureOut">
              <a:rPr lang="en-US"/>
              <a:pPr>
                <a:defRPr/>
              </a:pPr>
              <a:t>11/24/2021</a:t>
            </a:fld>
            <a:endParaRPr lang="en-US"/>
          </a:p>
        </p:txBody>
      </p:sp>
      <p:sp>
        <p:nvSpPr>
          <p:cNvPr id="8" name="Footer Placeholder 4">
            <a:extLst>
              <a:ext uri="{FF2B5EF4-FFF2-40B4-BE49-F238E27FC236}">
                <a16:creationId xmlns:a16="http://schemas.microsoft.com/office/drawing/2014/main" id="{FBB1FDF1-A7F4-4D2E-85D3-B94F5662D3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6600524-8221-424F-9F0D-FE7F6C5C6A25}"/>
              </a:ext>
            </a:extLst>
          </p:cNvPr>
          <p:cNvSpPr>
            <a:spLocks noGrp="1"/>
          </p:cNvSpPr>
          <p:nvPr>
            <p:ph type="sldNum" sz="quarter" idx="12"/>
          </p:nvPr>
        </p:nvSpPr>
        <p:spPr/>
        <p:txBody>
          <a:bodyPr/>
          <a:lstStyle>
            <a:lvl1pPr>
              <a:defRPr/>
            </a:lvl1pPr>
          </a:lstStyle>
          <a:p>
            <a:fld id="{5B9182A8-9FDD-4ED8-8E58-A1B68163757E}" type="slidenum">
              <a:rPr lang="en-US" altLang="vi-VN"/>
              <a:pPr/>
              <a:t>‹#›</a:t>
            </a:fld>
            <a:endParaRPr lang="en-US" altLang="vi-VN"/>
          </a:p>
        </p:txBody>
      </p:sp>
    </p:spTree>
    <p:extLst>
      <p:ext uri="{BB962C8B-B14F-4D97-AF65-F5344CB8AC3E}">
        <p14:creationId xmlns:p14="http://schemas.microsoft.com/office/powerpoint/2010/main" val="2818242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59857E-CA16-448A-8CCC-1DAC566A1AFA}"/>
              </a:ext>
            </a:extLst>
          </p:cNvPr>
          <p:cNvSpPr>
            <a:spLocks noGrp="1"/>
          </p:cNvSpPr>
          <p:nvPr>
            <p:ph type="dt" sz="half" idx="10"/>
          </p:nvPr>
        </p:nvSpPr>
        <p:spPr/>
        <p:txBody>
          <a:bodyPr/>
          <a:lstStyle>
            <a:lvl1pPr>
              <a:defRPr/>
            </a:lvl1pPr>
          </a:lstStyle>
          <a:p>
            <a:pPr>
              <a:defRPr/>
            </a:pPr>
            <a:fld id="{F3A2A0A3-6946-452C-B156-408A877228BB}" type="datetimeFigureOut">
              <a:rPr lang="en-US"/>
              <a:pPr>
                <a:defRPr/>
              </a:pPr>
              <a:t>11/24/2021</a:t>
            </a:fld>
            <a:endParaRPr lang="en-US"/>
          </a:p>
        </p:txBody>
      </p:sp>
      <p:sp>
        <p:nvSpPr>
          <p:cNvPr id="4" name="Footer Placeholder 4">
            <a:extLst>
              <a:ext uri="{FF2B5EF4-FFF2-40B4-BE49-F238E27FC236}">
                <a16:creationId xmlns:a16="http://schemas.microsoft.com/office/drawing/2014/main" id="{FDEBEF3F-CCD2-487E-BE69-1CBCB4B8C68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9CB6E00-F0E4-4FBE-9E88-6A58EE749B52}"/>
              </a:ext>
            </a:extLst>
          </p:cNvPr>
          <p:cNvSpPr>
            <a:spLocks noGrp="1"/>
          </p:cNvSpPr>
          <p:nvPr>
            <p:ph type="sldNum" sz="quarter" idx="12"/>
          </p:nvPr>
        </p:nvSpPr>
        <p:spPr/>
        <p:txBody>
          <a:bodyPr/>
          <a:lstStyle>
            <a:lvl1pPr>
              <a:defRPr/>
            </a:lvl1pPr>
          </a:lstStyle>
          <a:p>
            <a:fld id="{6EA1198B-6436-4916-9AEA-4DE7B6A981EB}" type="slidenum">
              <a:rPr lang="en-US" altLang="vi-VN"/>
              <a:pPr/>
              <a:t>‹#›</a:t>
            </a:fld>
            <a:endParaRPr lang="en-US" altLang="vi-VN"/>
          </a:p>
        </p:txBody>
      </p:sp>
    </p:spTree>
    <p:extLst>
      <p:ext uri="{BB962C8B-B14F-4D97-AF65-F5344CB8AC3E}">
        <p14:creationId xmlns:p14="http://schemas.microsoft.com/office/powerpoint/2010/main" val="464192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336E56-FAD1-4704-A5FA-D4D9A8238535}"/>
              </a:ext>
            </a:extLst>
          </p:cNvPr>
          <p:cNvSpPr>
            <a:spLocks noGrp="1"/>
          </p:cNvSpPr>
          <p:nvPr>
            <p:ph type="dt" sz="half" idx="10"/>
          </p:nvPr>
        </p:nvSpPr>
        <p:spPr/>
        <p:txBody>
          <a:bodyPr/>
          <a:lstStyle>
            <a:lvl1pPr>
              <a:defRPr/>
            </a:lvl1pPr>
          </a:lstStyle>
          <a:p>
            <a:pPr>
              <a:defRPr/>
            </a:pPr>
            <a:fld id="{236E7473-5466-40DD-875F-6275A5F7461A}" type="datetimeFigureOut">
              <a:rPr lang="en-US"/>
              <a:pPr>
                <a:defRPr/>
              </a:pPr>
              <a:t>11/24/2021</a:t>
            </a:fld>
            <a:endParaRPr lang="en-US"/>
          </a:p>
        </p:txBody>
      </p:sp>
      <p:sp>
        <p:nvSpPr>
          <p:cNvPr id="3" name="Footer Placeholder 4">
            <a:extLst>
              <a:ext uri="{FF2B5EF4-FFF2-40B4-BE49-F238E27FC236}">
                <a16:creationId xmlns:a16="http://schemas.microsoft.com/office/drawing/2014/main" id="{84DBE04B-0208-40AA-B1CB-A077DF7A63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38DA63-48E9-4CA8-B362-C18F65381275}"/>
              </a:ext>
            </a:extLst>
          </p:cNvPr>
          <p:cNvSpPr>
            <a:spLocks noGrp="1"/>
          </p:cNvSpPr>
          <p:nvPr>
            <p:ph type="sldNum" sz="quarter" idx="12"/>
          </p:nvPr>
        </p:nvSpPr>
        <p:spPr/>
        <p:txBody>
          <a:bodyPr/>
          <a:lstStyle>
            <a:lvl1pPr>
              <a:defRPr/>
            </a:lvl1pPr>
          </a:lstStyle>
          <a:p>
            <a:fld id="{22D7EE5B-A07D-463E-8237-73F9D93EC218}" type="slidenum">
              <a:rPr lang="en-US" altLang="vi-VN"/>
              <a:pPr/>
              <a:t>‹#›</a:t>
            </a:fld>
            <a:endParaRPr lang="en-US" altLang="vi-VN"/>
          </a:p>
        </p:txBody>
      </p:sp>
    </p:spTree>
    <p:extLst>
      <p:ext uri="{BB962C8B-B14F-4D97-AF65-F5344CB8AC3E}">
        <p14:creationId xmlns:p14="http://schemas.microsoft.com/office/powerpoint/2010/main" val="52476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32345A6-A2D9-4CDF-8A6D-277DC5D29F97}"/>
              </a:ext>
            </a:extLst>
          </p:cNvPr>
          <p:cNvSpPr>
            <a:spLocks noGrp="1"/>
          </p:cNvSpPr>
          <p:nvPr>
            <p:ph type="dt" sz="half" idx="10"/>
          </p:nvPr>
        </p:nvSpPr>
        <p:spPr/>
        <p:txBody>
          <a:bodyPr/>
          <a:lstStyle>
            <a:lvl1pPr>
              <a:defRPr/>
            </a:lvl1pPr>
          </a:lstStyle>
          <a:p>
            <a:pPr>
              <a:defRPr/>
            </a:pPr>
            <a:fld id="{CAF17396-61FF-4625-B73A-D8CF03532D89}" type="datetimeFigureOut">
              <a:rPr lang="en-US"/>
              <a:pPr>
                <a:defRPr/>
              </a:pPr>
              <a:t>11/24/2021</a:t>
            </a:fld>
            <a:endParaRPr lang="en-US"/>
          </a:p>
        </p:txBody>
      </p:sp>
      <p:sp>
        <p:nvSpPr>
          <p:cNvPr id="6" name="Footer Placeholder 4">
            <a:extLst>
              <a:ext uri="{FF2B5EF4-FFF2-40B4-BE49-F238E27FC236}">
                <a16:creationId xmlns:a16="http://schemas.microsoft.com/office/drawing/2014/main" id="{A5044184-D4C4-4565-963D-39AF0AA519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DFD50-F352-41E1-9624-FFFD797DD06C}"/>
              </a:ext>
            </a:extLst>
          </p:cNvPr>
          <p:cNvSpPr>
            <a:spLocks noGrp="1"/>
          </p:cNvSpPr>
          <p:nvPr>
            <p:ph type="sldNum" sz="quarter" idx="12"/>
          </p:nvPr>
        </p:nvSpPr>
        <p:spPr/>
        <p:txBody>
          <a:bodyPr/>
          <a:lstStyle>
            <a:lvl1pPr>
              <a:defRPr/>
            </a:lvl1pPr>
          </a:lstStyle>
          <a:p>
            <a:fld id="{07661919-7129-41B5-900F-CAFEE9137D73}" type="slidenum">
              <a:rPr lang="en-US" altLang="vi-VN"/>
              <a:pPr/>
              <a:t>‹#›</a:t>
            </a:fld>
            <a:endParaRPr lang="en-US" altLang="vi-VN"/>
          </a:p>
        </p:txBody>
      </p:sp>
    </p:spTree>
    <p:extLst>
      <p:ext uri="{BB962C8B-B14F-4D97-AF65-F5344CB8AC3E}">
        <p14:creationId xmlns:p14="http://schemas.microsoft.com/office/powerpoint/2010/main" val="41431898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2ABC00A-F021-4189-B5BF-226F73ECFF13}"/>
              </a:ext>
            </a:extLst>
          </p:cNvPr>
          <p:cNvSpPr>
            <a:spLocks noGrp="1"/>
          </p:cNvSpPr>
          <p:nvPr>
            <p:ph type="dt" sz="half" idx="10"/>
          </p:nvPr>
        </p:nvSpPr>
        <p:spPr/>
        <p:txBody>
          <a:bodyPr/>
          <a:lstStyle>
            <a:lvl1pPr>
              <a:defRPr/>
            </a:lvl1pPr>
          </a:lstStyle>
          <a:p>
            <a:pPr>
              <a:defRPr/>
            </a:pPr>
            <a:fld id="{22898B81-8776-4CB9-B0DE-7131D0B21632}" type="datetimeFigureOut">
              <a:rPr lang="en-US"/>
              <a:pPr>
                <a:defRPr/>
              </a:pPr>
              <a:t>11/24/2021</a:t>
            </a:fld>
            <a:endParaRPr lang="en-US"/>
          </a:p>
        </p:txBody>
      </p:sp>
      <p:sp>
        <p:nvSpPr>
          <p:cNvPr id="6" name="Footer Placeholder 4">
            <a:extLst>
              <a:ext uri="{FF2B5EF4-FFF2-40B4-BE49-F238E27FC236}">
                <a16:creationId xmlns:a16="http://schemas.microsoft.com/office/drawing/2014/main" id="{C447BDB7-3681-426D-B784-39BF590B23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FD21A-9171-454B-B692-087B3AC81CC1}"/>
              </a:ext>
            </a:extLst>
          </p:cNvPr>
          <p:cNvSpPr>
            <a:spLocks noGrp="1"/>
          </p:cNvSpPr>
          <p:nvPr>
            <p:ph type="sldNum" sz="quarter" idx="12"/>
          </p:nvPr>
        </p:nvSpPr>
        <p:spPr/>
        <p:txBody>
          <a:bodyPr/>
          <a:lstStyle>
            <a:lvl1pPr>
              <a:defRPr/>
            </a:lvl1pPr>
          </a:lstStyle>
          <a:p>
            <a:fld id="{C2DE6A06-E8E7-4838-B6BB-30A26E9E3569}" type="slidenum">
              <a:rPr lang="en-US" altLang="vi-VN"/>
              <a:pPr/>
              <a:t>‹#›</a:t>
            </a:fld>
            <a:endParaRPr lang="en-US" altLang="vi-VN"/>
          </a:p>
        </p:txBody>
      </p:sp>
    </p:spTree>
    <p:extLst>
      <p:ext uri="{BB962C8B-B14F-4D97-AF65-F5344CB8AC3E}">
        <p14:creationId xmlns:p14="http://schemas.microsoft.com/office/powerpoint/2010/main" val="1479538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9BA11-8573-4706-8121-5E25A4C125AB}"/>
              </a:ext>
            </a:extLst>
          </p:cNvPr>
          <p:cNvSpPr>
            <a:spLocks noGrp="1"/>
          </p:cNvSpPr>
          <p:nvPr>
            <p:ph type="dt" sz="half" idx="10"/>
          </p:nvPr>
        </p:nvSpPr>
        <p:spPr/>
        <p:txBody>
          <a:bodyPr/>
          <a:lstStyle>
            <a:lvl1pPr>
              <a:defRPr/>
            </a:lvl1pPr>
          </a:lstStyle>
          <a:p>
            <a:pPr>
              <a:defRPr/>
            </a:pPr>
            <a:fld id="{383CFED2-BC47-4FD4-849D-DAECA14439C2}" type="datetimeFigureOut">
              <a:rPr lang="en-US"/>
              <a:pPr>
                <a:defRPr/>
              </a:pPr>
              <a:t>11/24/2021</a:t>
            </a:fld>
            <a:endParaRPr lang="en-US"/>
          </a:p>
        </p:txBody>
      </p:sp>
      <p:sp>
        <p:nvSpPr>
          <p:cNvPr id="5" name="Footer Placeholder 4">
            <a:extLst>
              <a:ext uri="{FF2B5EF4-FFF2-40B4-BE49-F238E27FC236}">
                <a16:creationId xmlns:a16="http://schemas.microsoft.com/office/drawing/2014/main" id="{2F556416-AAD7-4524-B4A2-C1CAF618F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7C8C82-A5B8-40ED-B79C-F80D0E8BB8D3}"/>
              </a:ext>
            </a:extLst>
          </p:cNvPr>
          <p:cNvSpPr>
            <a:spLocks noGrp="1"/>
          </p:cNvSpPr>
          <p:nvPr>
            <p:ph type="sldNum" sz="quarter" idx="12"/>
          </p:nvPr>
        </p:nvSpPr>
        <p:spPr/>
        <p:txBody>
          <a:bodyPr/>
          <a:lstStyle>
            <a:lvl1pPr>
              <a:defRPr/>
            </a:lvl1pPr>
          </a:lstStyle>
          <a:p>
            <a:fld id="{068EE5EB-77A5-4615-8B8E-1324C7A9641D}" type="slidenum">
              <a:rPr lang="en-US" altLang="vi-VN"/>
              <a:pPr/>
              <a:t>‹#›</a:t>
            </a:fld>
            <a:endParaRPr lang="en-US" altLang="vi-VN"/>
          </a:p>
        </p:txBody>
      </p:sp>
    </p:spTree>
    <p:extLst>
      <p:ext uri="{BB962C8B-B14F-4D97-AF65-F5344CB8AC3E}">
        <p14:creationId xmlns:p14="http://schemas.microsoft.com/office/powerpoint/2010/main" val="1926964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78057-3DA5-4183-8C47-6B91DA276DC5}"/>
              </a:ext>
            </a:extLst>
          </p:cNvPr>
          <p:cNvSpPr>
            <a:spLocks noGrp="1"/>
          </p:cNvSpPr>
          <p:nvPr>
            <p:ph type="dt" sz="half" idx="10"/>
          </p:nvPr>
        </p:nvSpPr>
        <p:spPr/>
        <p:txBody>
          <a:bodyPr/>
          <a:lstStyle>
            <a:lvl1pPr>
              <a:defRPr/>
            </a:lvl1pPr>
          </a:lstStyle>
          <a:p>
            <a:pPr>
              <a:defRPr/>
            </a:pPr>
            <a:fld id="{CD09C0F4-B18B-43A7-988F-62429ADD426C}" type="datetimeFigureOut">
              <a:rPr lang="en-US"/>
              <a:pPr>
                <a:defRPr/>
              </a:pPr>
              <a:t>11/24/2021</a:t>
            </a:fld>
            <a:endParaRPr lang="en-US"/>
          </a:p>
        </p:txBody>
      </p:sp>
      <p:sp>
        <p:nvSpPr>
          <p:cNvPr id="5" name="Footer Placeholder 4">
            <a:extLst>
              <a:ext uri="{FF2B5EF4-FFF2-40B4-BE49-F238E27FC236}">
                <a16:creationId xmlns:a16="http://schemas.microsoft.com/office/drawing/2014/main" id="{46662E90-11C9-4115-8DE4-142525D5E1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549B72-7E67-4033-9DC0-9B97B5FE138C}"/>
              </a:ext>
            </a:extLst>
          </p:cNvPr>
          <p:cNvSpPr>
            <a:spLocks noGrp="1"/>
          </p:cNvSpPr>
          <p:nvPr>
            <p:ph type="sldNum" sz="quarter" idx="12"/>
          </p:nvPr>
        </p:nvSpPr>
        <p:spPr/>
        <p:txBody>
          <a:bodyPr/>
          <a:lstStyle>
            <a:lvl1pPr>
              <a:defRPr/>
            </a:lvl1pPr>
          </a:lstStyle>
          <a:p>
            <a:fld id="{C5B15223-F247-4938-8344-D905A600F876}" type="slidenum">
              <a:rPr lang="en-US" altLang="vi-VN"/>
              <a:pPr/>
              <a:t>‹#›</a:t>
            </a:fld>
            <a:endParaRPr lang="en-US" altLang="vi-VN"/>
          </a:p>
        </p:txBody>
      </p:sp>
    </p:spTree>
    <p:extLst>
      <p:ext uri="{BB962C8B-B14F-4D97-AF65-F5344CB8AC3E}">
        <p14:creationId xmlns:p14="http://schemas.microsoft.com/office/powerpoint/2010/main" val="3211980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48661BC-611A-4F24-AE90-BF18375742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BA2EF46F-CE51-45C9-AF47-80D678D12F9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1D5276C-395E-4FA6-AB6D-7F98D5C37081}"/>
              </a:ext>
            </a:extLst>
          </p:cNvPr>
          <p:cNvSpPr>
            <a:spLocks noGrp="1" noChangeArrowheads="1"/>
          </p:cNvSpPr>
          <p:nvPr>
            <p:ph type="sldNum" sz="quarter" idx="12"/>
          </p:nvPr>
        </p:nvSpPr>
        <p:spPr>
          <a:ln/>
        </p:spPr>
        <p:txBody>
          <a:bodyPr/>
          <a:lstStyle>
            <a:lvl1pPr>
              <a:defRPr/>
            </a:lvl1pPr>
          </a:lstStyle>
          <a:p>
            <a:pPr>
              <a:defRPr/>
            </a:pPr>
            <a:fld id="{FF0435E1-269E-476E-941A-A141C0D79658}" type="slidenum">
              <a:rPr lang="en-US" altLang="vi-VN"/>
              <a:pPr>
                <a:defRPr/>
              </a:pPr>
              <a:t>‹#›</a:t>
            </a:fld>
            <a:endParaRPr lang="en-US" altLang="vi-VN"/>
          </a:p>
        </p:txBody>
      </p:sp>
    </p:spTree>
    <p:extLst>
      <p:ext uri="{BB962C8B-B14F-4D97-AF65-F5344CB8AC3E}">
        <p14:creationId xmlns:p14="http://schemas.microsoft.com/office/powerpoint/2010/main" val="56334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7F531432-69D5-44D5-A8B2-C9F851DD5C1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F386E96-6BB0-441C-8638-7BD9CC60DDA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998DD9B-2FF4-4AF7-94F1-7EBFA47E0D03}"/>
              </a:ext>
            </a:extLst>
          </p:cNvPr>
          <p:cNvSpPr>
            <a:spLocks noGrp="1" noChangeArrowheads="1"/>
          </p:cNvSpPr>
          <p:nvPr>
            <p:ph type="sldNum" sz="quarter" idx="12"/>
          </p:nvPr>
        </p:nvSpPr>
        <p:spPr>
          <a:ln/>
        </p:spPr>
        <p:txBody>
          <a:bodyPr/>
          <a:lstStyle>
            <a:lvl1pPr>
              <a:defRPr/>
            </a:lvl1pPr>
          </a:lstStyle>
          <a:p>
            <a:pPr>
              <a:defRPr/>
            </a:pPr>
            <a:fld id="{6E71A531-C945-4126-B5C6-29ED34E5ECE2}" type="slidenum">
              <a:rPr lang="en-US" altLang="vi-VN"/>
              <a:pPr>
                <a:defRPr/>
              </a:pPr>
              <a:t>‹#›</a:t>
            </a:fld>
            <a:endParaRPr lang="en-US" altLang="vi-VN"/>
          </a:p>
        </p:txBody>
      </p:sp>
    </p:spTree>
    <p:extLst>
      <p:ext uri="{BB962C8B-B14F-4D97-AF65-F5344CB8AC3E}">
        <p14:creationId xmlns:p14="http://schemas.microsoft.com/office/powerpoint/2010/main" val="587251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DB4B335-E60D-4629-A374-062A3D9544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C2B9FD3-3CB6-4BE2-B306-3A1BD1C433F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E8AB4E3F-83C4-464C-9022-8C0771CBC8D7}"/>
              </a:ext>
            </a:extLst>
          </p:cNvPr>
          <p:cNvSpPr>
            <a:spLocks noGrp="1" noChangeArrowheads="1"/>
          </p:cNvSpPr>
          <p:nvPr>
            <p:ph type="sldNum" sz="quarter" idx="12"/>
          </p:nvPr>
        </p:nvSpPr>
        <p:spPr>
          <a:ln/>
        </p:spPr>
        <p:txBody>
          <a:bodyPr/>
          <a:lstStyle>
            <a:lvl1pPr>
              <a:defRPr/>
            </a:lvl1pPr>
          </a:lstStyle>
          <a:p>
            <a:pPr>
              <a:defRPr/>
            </a:pPr>
            <a:fld id="{CB954B93-59DF-44F0-89B8-88EF6D2184EB}" type="slidenum">
              <a:rPr lang="en-US" altLang="vi-VN"/>
              <a:pPr>
                <a:defRPr/>
              </a:pPr>
              <a:t>‹#›</a:t>
            </a:fld>
            <a:endParaRPr lang="en-US" altLang="vi-VN"/>
          </a:p>
        </p:txBody>
      </p:sp>
    </p:spTree>
    <p:extLst>
      <p:ext uri="{BB962C8B-B14F-4D97-AF65-F5344CB8AC3E}">
        <p14:creationId xmlns:p14="http://schemas.microsoft.com/office/powerpoint/2010/main" val="3836387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836570EC-C956-4791-9F38-26D038754DB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1DAF0AA4-2002-4F91-95DE-327BF587F7B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2AC8AE2A-9851-43CA-8A19-CB187B65018A}"/>
              </a:ext>
            </a:extLst>
          </p:cNvPr>
          <p:cNvSpPr>
            <a:spLocks noGrp="1" noChangeArrowheads="1"/>
          </p:cNvSpPr>
          <p:nvPr>
            <p:ph type="sldNum" sz="quarter" idx="12"/>
          </p:nvPr>
        </p:nvSpPr>
        <p:spPr>
          <a:ln/>
        </p:spPr>
        <p:txBody>
          <a:bodyPr/>
          <a:lstStyle>
            <a:lvl1pPr>
              <a:defRPr/>
            </a:lvl1pPr>
          </a:lstStyle>
          <a:p>
            <a:pPr>
              <a:defRPr/>
            </a:pPr>
            <a:fld id="{7C77AD90-F790-4A18-AE05-0565BEDBC536}" type="slidenum">
              <a:rPr lang="en-US" altLang="vi-VN"/>
              <a:pPr>
                <a:defRPr/>
              </a:pPr>
              <a:t>‹#›</a:t>
            </a:fld>
            <a:endParaRPr lang="en-US" altLang="vi-VN"/>
          </a:p>
        </p:txBody>
      </p:sp>
    </p:spTree>
    <p:extLst>
      <p:ext uri="{BB962C8B-B14F-4D97-AF65-F5344CB8AC3E}">
        <p14:creationId xmlns:p14="http://schemas.microsoft.com/office/powerpoint/2010/main" val="4281543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04BDC51B-A4CF-49A5-8A06-3E981A2F3F12}"/>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1095A88B-D695-41EC-83B7-AE3AC75BC16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AA96BFEB-EA27-43BD-8A21-DD97BE454FAF}"/>
              </a:ext>
            </a:extLst>
          </p:cNvPr>
          <p:cNvSpPr>
            <a:spLocks noGrp="1" noChangeArrowheads="1"/>
          </p:cNvSpPr>
          <p:nvPr>
            <p:ph type="sldNum" sz="quarter" idx="12"/>
          </p:nvPr>
        </p:nvSpPr>
        <p:spPr>
          <a:ln/>
        </p:spPr>
        <p:txBody>
          <a:bodyPr/>
          <a:lstStyle>
            <a:lvl1pPr>
              <a:defRPr/>
            </a:lvl1pPr>
          </a:lstStyle>
          <a:p>
            <a:pPr>
              <a:defRPr/>
            </a:pPr>
            <a:fld id="{7610C90A-9E70-482D-A13C-CDA75A9C8690}" type="slidenum">
              <a:rPr lang="en-US" altLang="vi-VN"/>
              <a:pPr>
                <a:defRPr/>
              </a:pPr>
              <a:t>‹#›</a:t>
            </a:fld>
            <a:endParaRPr lang="en-US" altLang="vi-VN"/>
          </a:p>
        </p:txBody>
      </p:sp>
    </p:spTree>
    <p:extLst>
      <p:ext uri="{BB962C8B-B14F-4D97-AF65-F5344CB8AC3E}">
        <p14:creationId xmlns:p14="http://schemas.microsoft.com/office/powerpoint/2010/main" val="2113963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2A0392CA-E2FE-4E59-B916-9A4D1F0BBAD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05A859E-55BD-4296-8931-67E433C74A2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801FF9D5-29EE-43AD-A4E7-2B0190BD9964}"/>
              </a:ext>
            </a:extLst>
          </p:cNvPr>
          <p:cNvSpPr>
            <a:spLocks noGrp="1" noChangeArrowheads="1"/>
          </p:cNvSpPr>
          <p:nvPr>
            <p:ph type="sldNum" sz="quarter" idx="12"/>
          </p:nvPr>
        </p:nvSpPr>
        <p:spPr>
          <a:ln/>
        </p:spPr>
        <p:txBody>
          <a:bodyPr/>
          <a:lstStyle>
            <a:lvl1pPr>
              <a:defRPr/>
            </a:lvl1pPr>
          </a:lstStyle>
          <a:p>
            <a:pPr>
              <a:defRPr/>
            </a:pPr>
            <a:fld id="{9AB76086-C316-4121-B360-E1058E3C8D08}" type="slidenum">
              <a:rPr lang="en-US" altLang="vi-VN"/>
              <a:pPr>
                <a:defRPr/>
              </a:pPr>
              <a:t>‹#›</a:t>
            </a:fld>
            <a:endParaRPr lang="en-US" altLang="vi-VN"/>
          </a:p>
        </p:txBody>
      </p:sp>
    </p:spTree>
    <p:extLst>
      <p:ext uri="{BB962C8B-B14F-4D97-AF65-F5344CB8AC3E}">
        <p14:creationId xmlns:p14="http://schemas.microsoft.com/office/powerpoint/2010/main" val="26375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9A516E-D55A-4416-B980-A6327F666A6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0C4CA356-1F89-4257-8D77-8EBD39FACCA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2D4E09F6-67AF-45C9-A35D-2D2B3776D415}"/>
              </a:ext>
            </a:extLst>
          </p:cNvPr>
          <p:cNvSpPr>
            <a:spLocks noGrp="1" noChangeArrowheads="1"/>
          </p:cNvSpPr>
          <p:nvPr>
            <p:ph type="sldNum" sz="quarter" idx="12"/>
          </p:nvPr>
        </p:nvSpPr>
        <p:spPr>
          <a:ln/>
        </p:spPr>
        <p:txBody>
          <a:bodyPr/>
          <a:lstStyle>
            <a:lvl1pPr>
              <a:defRPr/>
            </a:lvl1pPr>
          </a:lstStyle>
          <a:p>
            <a:pPr>
              <a:defRPr/>
            </a:pPr>
            <a:fld id="{D1548636-17DD-4CE4-AFF3-3ACF3911436D}" type="slidenum">
              <a:rPr lang="en-US" altLang="vi-VN"/>
              <a:pPr>
                <a:defRPr/>
              </a:pPr>
              <a:t>‹#›</a:t>
            </a:fld>
            <a:endParaRPr lang="en-US" altLang="vi-VN"/>
          </a:p>
        </p:txBody>
      </p:sp>
    </p:spTree>
    <p:extLst>
      <p:ext uri="{BB962C8B-B14F-4D97-AF65-F5344CB8AC3E}">
        <p14:creationId xmlns:p14="http://schemas.microsoft.com/office/powerpoint/2010/main" val="1668812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2BA7284-D610-491B-9951-6FBD6C61CA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A3C73F61-2FF1-4570-9BF0-490DCEE6FEB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E189C5E0-69E7-422F-89B4-4132391F8A20}"/>
              </a:ext>
            </a:extLst>
          </p:cNvPr>
          <p:cNvSpPr>
            <a:spLocks noGrp="1" noChangeArrowheads="1"/>
          </p:cNvSpPr>
          <p:nvPr>
            <p:ph type="sldNum" sz="quarter" idx="12"/>
          </p:nvPr>
        </p:nvSpPr>
        <p:spPr>
          <a:ln/>
        </p:spPr>
        <p:txBody>
          <a:bodyPr/>
          <a:lstStyle>
            <a:lvl1pPr>
              <a:defRPr/>
            </a:lvl1pPr>
          </a:lstStyle>
          <a:p>
            <a:pPr>
              <a:defRPr/>
            </a:pPr>
            <a:fld id="{2D74454E-DF52-49B0-A7AE-9AA45C7B9224}" type="slidenum">
              <a:rPr lang="en-US" altLang="vi-VN"/>
              <a:pPr>
                <a:defRPr/>
              </a:pPr>
              <a:t>‹#›</a:t>
            </a:fld>
            <a:endParaRPr lang="en-US" altLang="vi-VN"/>
          </a:p>
        </p:txBody>
      </p:sp>
    </p:spTree>
    <p:extLst>
      <p:ext uri="{BB962C8B-B14F-4D97-AF65-F5344CB8AC3E}">
        <p14:creationId xmlns:p14="http://schemas.microsoft.com/office/powerpoint/2010/main" val="2987728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4439A48-B969-41AA-9CEF-0B4617FE506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208A16D0-409E-4811-95EC-F2B61FA554B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13FEB1CB-2018-47BE-BEE7-1F5464D6527B}"/>
              </a:ext>
            </a:extLst>
          </p:cNvPr>
          <p:cNvSpPr>
            <a:spLocks noGrp="1" noChangeArrowheads="1"/>
          </p:cNvSpPr>
          <p:nvPr>
            <p:ph type="sldNum" sz="quarter" idx="12"/>
          </p:nvPr>
        </p:nvSpPr>
        <p:spPr>
          <a:ln/>
        </p:spPr>
        <p:txBody>
          <a:bodyPr/>
          <a:lstStyle>
            <a:lvl1pPr>
              <a:defRPr/>
            </a:lvl1pPr>
          </a:lstStyle>
          <a:p>
            <a:pPr>
              <a:defRPr/>
            </a:pPr>
            <a:fld id="{AE13FB07-AACA-4170-835C-9EC39FE87129}" type="slidenum">
              <a:rPr lang="en-US" altLang="vi-VN"/>
              <a:pPr>
                <a:defRPr/>
              </a:pPr>
              <a:t>‹#›</a:t>
            </a:fld>
            <a:endParaRPr lang="en-US" altLang="vi-VN"/>
          </a:p>
        </p:txBody>
      </p:sp>
    </p:spTree>
    <p:extLst>
      <p:ext uri="{BB962C8B-B14F-4D97-AF65-F5344CB8AC3E}">
        <p14:creationId xmlns:p14="http://schemas.microsoft.com/office/powerpoint/2010/main" val="38427915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DD7E6F0-B51C-4C80-81C4-18438639C49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1C8B328-9D5A-4903-BB7C-7C2DE818424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D80A590-284B-4281-ACCD-151A5EB14760}"/>
              </a:ext>
            </a:extLst>
          </p:cNvPr>
          <p:cNvSpPr>
            <a:spLocks noGrp="1" noChangeArrowheads="1"/>
          </p:cNvSpPr>
          <p:nvPr>
            <p:ph type="sldNum" sz="quarter" idx="12"/>
          </p:nvPr>
        </p:nvSpPr>
        <p:spPr>
          <a:ln/>
        </p:spPr>
        <p:txBody>
          <a:bodyPr/>
          <a:lstStyle>
            <a:lvl1pPr>
              <a:defRPr/>
            </a:lvl1pPr>
          </a:lstStyle>
          <a:p>
            <a:pPr>
              <a:defRPr/>
            </a:pPr>
            <a:fld id="{2A409589-A64B-4F4F-9C11-EDB6033D2847}" type="slidenum">
              <a:rPr lang="en-US" altLang="vi-VN"/>
              <a:pPr>
                <a:defRPr/>
              </a:pPr>
              <a:t>‹#›</a:t>
            </a:fld>
            <a:endParaRPr lang="en-US" altLang="vi-VN"/>
          </a:p>
        </p:txBody>
      </p:sp>
    </p:spTree>
    <p:extLst>
      <p:ext uri="{BB962C8B-B14F-4D97-AF65-F5344CB8AC3E}">
        <p14:creationId xmlns:p14="http://schemas.microsoft.com/office/powerpoint/2010/main" val="2927421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A2187E0-500C-4758-B446-122FEB2BCA3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91A3794-B225-4316-BB85-5C1BAC87CA8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84189F5-D9F2-4FF1-AB55-0E64A96690F3}"/>
              </a:ext>
            </a:extLst>
          </p:cNvPr>
          <p:cNvSpPr>
            <a:spLocks noGrp="1" noChangeArrowheads="1"/>
          </p:cNvSpPr>
          <p:nvPr>
            <p:ph type="sldNum" sz="quarter" idx="12"/>
          </p:nvPr>
        </p:nvSpPr>
        <p:spPr>
          <a:ln/>
        </p:spPr>
        <p:txBody>
          <a:bodyPr/>
          <a:lstStyle>
            <a:lvl1pPr>
              <a:defRPr/>
            </a:lvl1pPr>
          </a:lstStyle>
          <a:p>
            <a:pPr>
              <a:defRPr/>
            </a:pPr>
            <a:fld id="{08DAE703-7D14-49DA-9242-AEF1932635D9}" type="slidenum">
              <a:rPr lang="en-US" altLang="vi-VN"/>
              <a:pPr>
                <a:defRPr/>
              </a:pPr>
              <a:t>‹#›</a:t>
            </a:fld>
            <a:endParaRPr lang="en-US" altLang="vi-VN"/>
          </a:p>
        </p:txBody>
      </p:sp>
    </p:spTree>
    <p:extLst>
      <p:ext uri="{BB962C8B-B14F-4D97-AF65-F5344CB8AC3E}">
        <p14:creationId xmlns:p14="http://schemas.microsoft.com/office/powerpoint/2010/main" val="1201254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23D42A-E09B-46E1-A772-9C2962D6544A}"/>
              </a:ext>
            </a:extLst>
          </p:cNvPr>
          <p:cNvSpPr>
            <a:spLocks noGrp="1"/>
          </p:cNvSpPr>
          <p:nvPr>
            <p:ph type="dt" sz="half" idx="10"/>
          </p:nvPr>
        </p:nvSpPr>
        <p:spPr/>
        <p:txBody>
          <a:bodyPr/>
          <a:lstStyle>
            <a:lvl1pPr>
              <a:defRPr/>
            </a:lvl1pPr>
          </a:lstStyle>
          <a:p>
            <a:pPr>
              <a:defRPr/>
            </a:pPr>
            <a:fld id="{0C7D0FFC-2A5B-4A7F-98EA-08A912072211}" type="datetimeFigureOut">
              <a:rPr lang="en-US"/>
              <a:pPr>
                <a:defRPr/>
              </a:pPr>
              <a:t>11/24/2021</a:t>
            </a:fld>
            <a:endParaRPr lang="en-US"/>
          </a:p>
        </p:txBody>
      </p:sp>
      <p:sp>
        <p:nvSpPr>
          <p:cNvPr id="5" name="Footer Placeholder 4">
            <a:extLst>
              <a:ext uri="{FF2B5EF4-FFF2-40B4-BE49-F238E27FC236}">
                <a16:creationId xmlns:a16="http://schemas.microsoft.com/office/drawing/2014/main" id="{C2A3785C-E3AA-412D-ABA5-987AF6631F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796F5F-80D8-4C7F-AA3D-27BAA24EBCB0}"/>
              </a:ext>
            </a:extLst>
          </p:cNvPr>
          <p:cNvSpPr>
            <a:spLocks noGrp="1"/>
          </p:cNvSpPr>
          <p:nvPr>
            <p:ph type="sldNum" sz="quarter" idx="12"/>
          </p:nvPr>
        </p:nvSpPr>
        <p:spPr/>
        <p:txBody>
          <a:bodyPr/>
          <a:lstStyle>
            <a:lvl1pPr>
              <a:defRPr/>
            </a:lvl1pPr>
          </a:lstStyle>
          <a:p>
            <a:fld id="{41149AC7-059B-4EA3-9012-B958CFC93227}" type="slidenum">
              <a:rPr lang="en-US" altLang="vi-VN"/>
              <a:pPr/>
              <a:t>‹#›</a:t>
            </a:fld>
            <a:endParaRPr lang="en-US" altLang="vi-VN"/>
          </a:p>
        </p:txBody>
      </p:sp>
    </p:spTree>
    <p:extLst>
      <p:ext uri="{BB962C8B-B14F-4D97-AF65-F5344CB8AC3E}">
        <p14:creationId xmlns:p14="http://schemas.microsoft.com/office/powerpoint/2010/main" val="3402997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4F470-4753-4445-8A54-EE2E90CC8D3F}"/>
              </a:ext>
            </a:extLst>
          </p:cNvPr>
          <p:cNvSpPr>
            <a:spLocks noGrp="1"/>
          </p:cNvSpPr>
          <p:nvPr>
            <p:ph type="dt" sz="half" idx="10"/>
          </p:nvPr>
        </p:nvSpPr>
        <p:spPr/>
        <p:txBody>
          <a:bodyPr/>
          <a:lstStyle>
            <a:lvl1pPr>
              <a:defRPr/>
            </a:lvl1pPr>
          </a:lstStyle>
          <a:p>
            <a:pPr>
              <a:defRPr/>
            </a:pPr>
            <a:fld id="{AEE7DD52-A076-4436-8589-32E2EF80F05E}" type="datetimeFigureOut">
              <a:rPr lang="en-US"/>
              <a:pPr>
                <a:defRPr/>
              </a:pPr>
              <a:t>11/24/2021</a:t>
            </a:fld>
            <a:endParaRPr lang="en-US"/>
          </a:p>
        </p:txBody>
      </p:sp>
      <p:sp>
        <p:nvSpPr>
          <p:cNvPr id="5" name="Footer Placeholder 4">
            <a:extLst>
              <a:ext uri="{FF2B5EF4-FFF2-40B4-BE49-F238E27FC236}">
                <a16:creationId xmlns:a16="http://schemas.microsoft.com/office/drawing/2014/main" id="{BD3250DD-F8E9-4E96-9333-66AA75D316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6134F0-9467-4A2C-8B5B-DD0ACE061407}"/>
              </a:ext>
            </a:extLst>
          </p:cNvPr>
          <p:cNvSpPr>
            <a:spLocks noGrp="1"/>
          </p:cNvSpPr>
          <p:nvPr>
            <p:ph type="sldNum" sz="quarter" idx="12"/>
          </p:nvPr>
        </p:nvSpPr>
        <p:spPr/>
        <p:txBody>
          <a:bodyPr/>
          <a:lstStyle>
            <a:lvl1pPr>
              <a:defRPr/>
            </a:lvl1pPr>
          </a:lstStyle>
          <a:p>
            <a:fld id="{DBE9AA00-55EC-46BC-926F-3CE6EC376DFB}" type="slidenum">
              <a:rPr lang="en-US" altLang="vi-VN"/>
              <a:pPr/>
              <a:t>‹#›</a:t>
            </a:fld>
            <a:endParaRPr lang="en-US" altLang="vi-VN"/>
          </a:p>
        </p:txBody>
      </p:sp>
    </p:spTree>
    <p:extLst>
      <p:ext uri="{BB962C8B-B14F-4D97-AF65-F5344CB8AC3E}">
        <p14:creationId xmlns:p14="http://schemas.microsoft.com/office/powerpoint/2010/main" val="2529737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989EBA-7C6B-498D-A48B-E9FE24C02A37}"/>
              </a:ext>
            </a:extLst>
          </p:cNvPr>
          <p:cNvSpPr>
            <a:spLocks noGrp="1"/>
          </p:cNvSpPr>
          <p:nvPr>
            <p:ph type="dt" sz="half" idx="10"/>
          </p:nvPr>
        </p:nvSpPr>
        <p:spPr/>
        <p:txBody>
          <a:bodyPr/>
          <a:lstStyle>
            <a:lvl1pPr>
              <a:defRPr/>
            </a:lvl1pPr>
          </a:lstStyle>
          <a:p>
            <a:pPr>
              <a:defRPr/>
            </a:pPr>
            <a:fld id="{3F6D1C54-CE1E-4FE1-B032-BF6081189C97}" type="datetimeFigureOut">
              <a:rPr lang="en-US"/>
              <a:pPr>
                <a:defRPr/>
              </a:pPr>
              <a:t>11/24/2021</a:t>
            </a:fld>
            <a:endParaRPr lang="en-US"/>
          </a:p>
        </p:txBody>
      </p:sp>
      <p:sp>
        <p:nvSpPr>
          <p:cNvPr id="5" name="Footer Placeholder 4">
            <a:extLst>
              <a:ext uri="{FF2B5EF4-FFF2-40B4-BE49-F238E27FC236}">
                <a16:creationId xmlns:a16="http://schemas.microsoft.com/office/drawing/2014/main" id="{F58001ED-8F3D-4A03-BCFC-D3D3AA77CE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2A9E65-3A53-42F4-88D0-8CFA8D44A160}"/>
              </a:ext>
            </a:extLst>
          </p:cNvPr>
          <p:cNvSpPr>
            <a:spLocks noGrp="1"/>
          </p:cNvSpPr>
          <p:nvPr>
            <p:ph type="sldNum" sz="quarter" idx="12"/>
          </p:nvPr>
        </p:nvSpPr>
        <p:spPr/>
        <p:txBody>
          <a:bodyPr/>
          <a:lstStyle>
            <a:lvl1pPr>
              <a:defRPr/>
            </a:lvl1pPr>
          </a:lstStyle>
          <a:p>
            <a:fld id="{F55414E1-C298-4C66-91A6-2C944E04DB22}" type="slidenum">
              <a:rPr lang="en-US" altLang="vi-VN"/>
              <a:pPr/>
              <a:t>‹#›</a:t>
            </a:fld>
            <a:endParaRPr lang="en-US" altLang="vi-VN"/>
          </a:p>
        </p:txBody>
      </p:sp>
    </p:spTree>
    <p:extLst>
      <p:ext uri="{BB962C8B-B14F-4D97-AF65-F5344CB8AC3E}">
        <p14:creationId xmlns:p14="http://schemas.microsoft.com/office/powerpoint/2010/main" val="1938727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419FE0-619B-4857-9437-37DA0B73E348}"/>
              </a:ext>
            </a:extLst>
          </p:cNvPr>
          <p:cNvSpPr>
            <a:spLocks noGrp="1"/>
          </p:cNvSpPr>
          <p:nvPr>
            <p:ph type="dt" sz="half" idx="10"/>
          </p:nvPr>
        </p:nvSpPr>
        <p:spPr/>
        <p:txBody>
          <a:bodyPr/>
          <a:lstStyle>
            <a:lvl1pPr>
              <a:defRPr/>
            </a:lvl1pPr>
          </a:lstStyle>
          <a:p>
            <a:pPr>
              <a:defRPr/>
            </a:pPr>
            <a:fld id="{5C9F212D-59B8-4911-AA63-3A8F5EFC716C}" type="datetimeFigureOut">
              <a:rPr lang="en-US"/>
              <a:pPr>
                <a:defRPr/>
              </a:pPr>
              <a:t>11/24/2021</a:t>
            </a:fld>
            <a:endParaRPr lang="en-US"/>
          </a:p>
        </p:txBody>
      </p:sp>
      <p:sp>
        <p:nvSpPr>
          <p:cNvPr id="6" name="Footer Placeholder 4">
            <a:extLst>
              <a:ext uri="{FF2B5EF4-FFF2-40B4-BE49-F238E27FC236}">
                <a16:creationId xmlns:a16="http://schemas.microsoft.com/office/drawing/2014/main" id="{108BDD85-7261-40B9-887B-3FB137C5F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D132F7-1032-44A8-AF42-8F9A48CA78DB}"/>
              </a:ext>
            </a:extLst>
          </p:cNvPr>
          <p:cNvSpPr>
            <a:spLocks noGrp="1"/>
          </p:cNvSpPr>
          <p:nvPr>
            <p:ph type="sldNum" sz="quarter" idx="12"/>
          </p:nvPr>
        </p:nvSpPr>
        <p:spPr/>
        <p:txBody>
          <a:bodyPr/>
          <a:lstStyle>
            <a:lvl1pPr>
              <a:defRPr/>
            </a:lvl1pPr>
          </a:lstStyle>
          <a:p>
            <a:fld id="{A1B75520-64C8-4BAC-92F6-4CB47B54023B}" type="slidenum">
              <a:rPr lang="en-US" altLang="vi-VN"/>
              <a:pPr/>
              <a:t>‹#›</a:t>
            </a:fld>
            <a:endParaRPr lang="en-US" altLang="vi-VN"/>
          </a:p>
        </p:txBody>
      </p:sp>
    </p:spTree>
    <p:extLst>
      <p:ext uri="{BB962C8B-B14F-4D97-AF65-F5344CB8AC3E}">
        <p14:creationId xmlns:p14="http://schemas.microsoft.com/office/powerpoint/2010/main" val="271566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3B112B-8210-4C8C-9E1C-FD84B036C1F1}"/>
              </a:ext>
            </a:extLst>
          </p:cNvPr>
          <p:cNvSpPr>
            <a:spLocks noGrp="1"/>
          </p:cNvSpPr>
          <p:nvPr>
            <p:ph type="dt" sz="half" idx="10"/>
          </p:nvPr>
        </p:nvSpPr>
        <p:spPr/>
        <p:txBody>
          <a:bodyPr/>
          <a:lstStyle>
            <a:lvl1pPr>
              <a:defRPr/>
            </a:lvl1pPr>
          </a:lstStyle>
          <a:p>
            <a:pPr>
              <a:defRPr/>
            </a:pPr>
            <a:fld id="{46203F48-16FF-4E9E-9F72-825030B7D8EC}" type="datetimeFigureOut">
              <a:rPr lang="en-US"/>
              <a:pPr>
                <a:defRPr/>
              </a:pPr>
              <a:t>11/24/2021</a:t>
            </a:fld>
            <a:endParaRPr lang="en-US"/>
          </a:p>
        </p:txBody>
      </p:sp>
      <p:sp>
        <p:nvSpPr>
          <p:cNvPr id="8" name="Footer Placeholder 4">
            <a:extLst>
              <a:ext uri="{FF2B5EF4-FFF2-40B4-BE49-F238E27FC236}">
                <a16:creationId xmlns:a16="http://schemas.microsoft.com/office/drawing/2014/main" id="{0698E2E8-A164-461C-ABE8-8F029F1116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261250-8475-4106-B70F-EEFBD0F59AA5}"/>
              </a:ext>
            </a:extLst>
          </p:cNvPr>
          <p:cNvSpPr>
            <a:spLocks noGrp="1"/>
          </p:cNvSpPr>
          <p:nvPr>
            <p:ph type="sldNum" sz="quarter" idx="12"/>
          </p:nvPr>
        </p:nvSpPr>
        <p:spPr/>
        <p:txBody>
          <a:bodyPr/>
          <a:lstStyle>
            <a:lvl1pPr>
              <a:defRPr/>
            </a:lvl1pPr>
          </a:lstStyle>
          <a:p>
            <a:fld id="{50460A48-064E-486B-BA66-1DA7663CDBEC}" type="slidenum">
              <a:rPr lang="en-US" altLang="vi-VN"/>
              <a:pPr/>
              <a:t>‹#›</a:t>
            </a:fld>
            <a:endParaRPr lang="en-US" altLang="vi-VN"/>
          </a:p>
        </p:txBody>
      </p:sp>
    </p:spTree>
    <p:extLst>
      <p:ext uri="{BB962C8B-B14F-4D97-AF65-F5344CB8AC3E}">
        <p14:creationId xmlns:p14="http://schemas.microsoft.com/office/powerpoint/2010/main" val="23859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A5659B-26DD-4396-8BA3-6AFAFF7064C4}"/>
              </a:ext>
            </a:extLst>
          </p:cNvPr>
          <p:cNvSpPr>
            <a:spLocks noGrp="1"/>
          </p:cNvSpPr>
          <p:nvPr>
            <p:ph type="dt" sz="half" idx="10"/>
          </p:nvPr>
        </p:nvSpPr>
        <p:spPr/>
        <p:txBody>
          <a:bodyPr/>
          <a:lstStyle>
            <a:lvl1pPr>
              <a:defRPr/>
            </a:lvl1pPr>
          </a:lstStyle>
          <a:p>
            <a:pPr>
              <a:defRPr/>
            </a:pPr>
            <a:fld id="{1AB3E6CE-4A70-4AD5-AC45-CC5AD6449459}" type="datetimeFigureOut">
              <a:rPr lang="en-US"/>
              <a:pPr>
                <a:defRPr/>
              </a:pPr>
              <a:t>11/24/2021</a:t>
            </a:fld>
            <a:endParaRPr lang="en-US"/>
          </a:p>
        </p:txBody>
      </p:sp>
      <p:sp>
        <p:nvSpPr>
          <p:cNvPr id="4" name="Footer Placeholder 4">
            <a:extLst>
              <a:ext uri="{FF2B5EF4-FFF2-40B4-BE49-F238E27FC236}">
                <a16:creationId xmlns:a16="http://schemas.microsoft.com/office/drawing/2014/main" id="{09F6EFA0-8F63-42A7-AB83-42A524ABE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089001-9F84-4F87-AF85-CDC8319382A3}"/>
              </a:ext>
            </a:extLst>
          </p:cNvPr>
          <p:cNvSpPr>
            <a:spLocks noGrp="1"/>
          </p:cNvSpPr>
          <p:nvPr>
            <p:ph type="sldNum" sz="quarter" idx="12"/>
          </p:nvPr>
        </p:nvSpPr>
        <p:spPr/>
        <p:txBody>
          <a:bodyPr/>
          <a:lstStyle>
            <a:lvl1pPr>
              <a:defRPr/>
            </a:lvl1pPr>
          </a:lstStyle>
          <a:p>
            <a:fld id="{36909D81-EBDC-4D82-86CE-D23D3FEEF128}" type="slidenum">
              <a:rPr lang="en-US" altLang="vi-VN"/>
              <a:pPr/>
              <a:t>‹#›</a:t>
            </a:fld>
            <a:endParaRPr lang="en-US" altLang="vi-VN"/>
          </a:p>
        </p:txBody>
      </p:sp>
    </p:spTree>
    <p:extLst>
      <p:ext uri="{BB962C8B-B14F-4D97-AF65-F5344CB8AC3E}">
        <p14:creationId xmlns:p14="http://schemas.microsoft.com/office/powerpoint/2010/main" val="38446667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68C20B-D23F-492B-B9E1-BDD5496CF6BC}"/>
              </a:ext>
            </a:extLst>
          </p:cNvPr>
          <p:cNvSpPr>
            <a:spLocks noGrp="1"/>
          </p:cNvSpPr>
          <p:nvPr>
            <p:ph type="dt" sz="half" idx="10"/>
          </p:nvPr>
        </p:nvSpPr>
        <p:spPr/>
        <p:txBody>
          <a:bodyPr/>
          <a:lstStyle>
            <a:lvl1pPr>
              <a:defRPr/>
            </a:lvl1pPr>
          </a:lstStyle>
          <a:p>
            <a:pPr>
              <a:defRPr/>
            </a:pPr>
            <a:fld id="{F4891E10-89D6-4FFF-8BF9-21CDC4A75F8D}" type="datetimeFigureOut">
              <a:rPr lang="en-US"/>
              <a:pPr>
                <a:defRPr/>
              </a:pPr>
              <a:t>11/24/2021</a:t>
            </a:fld>
            <a:endParaRPr lang="en-US"/>
          </a:p>
        </p:txBody>
      </p:sp>
      <p:sp>
        <p:nvSpPr>
          <p:cNvPr id="3" name="Footer Placeholder 4">
            <a:extLst>
              <a:ext uri="{FF2B5EF4-FFF2-40B4-BE49-F238E27FC236}">
                <a16:creationId xmlns:a16="http://schemas.microsoft.com/office/drawing/2014/main" id="{5663DCEE-28B5-4F6D-AA99-F2B772DAD8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63E7AE2-D23F-4A4C-928D-4157FD5D152B}"/>
              </a:ext>
            </a:extLst>
          </p:cNvPr>
          <p:cNvSpPr>
            <a:spLocks noGrp="1"/>
          </p:cNvSpPr>
          <p:nvPr>
            <p:ph type="sldNum" sz="quarter" idx="12"/>
          </p:nvPr>
        </p:nvSpPr>
        <p:spPr/>
        <p:txBody>
          <a:bodyPr/>
          <a:lstStyle>
            <a:lvl1pPr>
              <a:defRPr/>
            </a:lvl1pPr>
          </a:lstStyle>
          <a:p>
            <a:fld id="{B7F8E104-8818-4A13-8491-227DAF0FAAD6}" type="slidenum">
              <a:rPr lang="en-US" altLang="vi-VN"/>
              <a:pPr/>
              <a:t>‹#›</a:t>
            </a:fld>
            <a:endParaRPr lang="en-US" altLang="vi-VN"/>
          </a:p>
        </p:txBody>
      </p:sp>
    </p:spTree>
    <p:extLst>
      <p:ext uri="{BB962C8B-B14F-4D97-AF65-F5344CB8AC3E}">
        <p14:creationId xmlns:p14="http://schemas.microsoft.com/office/powerpoint/2010/main" val="2620558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92ED242-F1CA-4F61-BD71-3A7432DECB5F}"/>
              </a:ext>
            </a:extLst>
          </p:cNvPr>
          <p:cNvSpPr>
            <a:spLocks noGrp="1"/>
          </p:cNvSpPr>
          <p:nvPr>
            <p:ph type="dt" sz="half" idx="10"/>
          </p:nvPr>
        </p:nvSpPr>
        <p:spPr/>
        <p:txBody>
          <a:bodyPr/>
          <a:lstStyle>
            <a:lvl1pPr>
              <a:defRPr/>
            </a:lvl1pPr>
          </a:lstStyle>
          <a:p>
            <a:pPr>
              <a:defRPr/>
            </a:pPr>
            <a:fld id="{EFC9FE37-8F60-4728-9FE5-D1A0FCE5F9B1}" type="datetimeFigureOut">
              <a:rPr lang="en-US"/>
              <a:pPr>
                <a:defRPr/>
              </a:pPr>
              <a:t>11/24/2021</a:t>
            </a:fld>
            <a:endParaRPr lang="en-US"/>
          </a:p>
        </p:txBody>
      </p:sp>
      <p:sp>
        <p:nvSpPr>
          <p:cNvPr id="6" name="Footer Placeholder 4">
            <a:extLst>
              <a:ext uri="{FF2B5EF4-FFF2-40B4-BE49-F238E27FC236}">
                <a16:creationId xmlns:a16="http://schemas.microsoft.com/office/drawing/2014/main" id="{90479E90-17C1-4B9F-B8A9-F1DEF7599A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30E1F4-F9EC-46DC-8AA1-6593D83672A3}"/>
              </a:ext>
            </a:extLst>
          </p:cNvPr>
          <p:cNvSpPr>
            <a:spLocks noGrp="1"/>
          </p:cNvSpPr>
          <p:nvPr>
            <p:ph type="sldNum" sz="quarter" idx="12"/>
          </p:nvPr>
        </p:nvSpPr>
        <p:spPr/>
        <p:txBody>
          <a:bodyPr/>
          <a:lstStyle>
            <a:lvl1pPr>
              <a:defRPr/>
            </a:lvl1pPr>
          </a:lstStyle>
          <a:p>
            <a:fld id="{59203ADD-5D4F-4814-9AFE-D52DE0DE6EC0}" type="slidenum">
              <a:rPr lang="en-US" altLang="vi-VN"/>
              <a:pPr/>
              <a:t>‹#›</a:t>
            </a:fld>
            <a:endParaRPr lang="en-US" altLang="vi-VN"/>
          </a:p>
        </p:txBody>
      </p:sp>
    </p:spTree>
    <p:extLst>
      <p:ext uri="{BB962C8B-B14F-4D97-AF65-F5344CB8AC3E}">
        <p14:creationId xmlns:p14="http://schemas.microsoft.com/office/powerpoint/2010/main" val="3810549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1664F1-21F6-4D40-8E47-F690C0E117C4}"/>
              </a:ext>
            </a:extLst>
          </p:cNvPr>
          <p:cNvSpPr>
            <a:spLocks noGrp="1"/>
          </p:cNvSpPr>
          <p:nvPr>
            <p:ph type="dt" sz="half" idx="10"/>
          </p:nvPr>
        </p:nvSpPr>
        <p:spPr/>
        <p:txBody>
          <a:bodyPr/>
          <a:lstStyle>
            <a:lvl1pPr>
              <a:defRPr/>
            </a:lvl1pPr>
          </a:lstStyle>
          <a:p>
            <a:pPr>
              <a:defRPr/>
            </a:pPr>
            <a:fld id="{1D096287-71E4-4BDA-9D51-40F4345EED51}" type="datetimeFigureOut">
              <a:rPr lang="en-US"/>
              <a:pPr>
                <a:defRPr/>
              </a:pPr>
              <a:t>11/24/2021</a:t>
            </a:fld>
            <a:endParaRPr lang="en-US"/>
          </a:p>
        </p:txBody>
      </p:sp>
      <p:sp>
        <p:nvSpPr>
          <p:cNvPr id="6" name="Footer Placeholder 4">
            <a:extLst>
              <a:ext uri="{FF2B5EF4-FFF2-40B4-BE49-F238E27FC236}">
                <a16:creationId xmlns:a16="http://schemas.microsoft.com/office/drawing/2014/main" id="{320BA0D3-D010-46B6-8425-B76877E804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19D525-25FD-48D4-80D7-086FC74205A6}"/>
              </a:ext>
            </a:extLst>
          </p:cNvPr>
          <p:cNvSpPr>
            <a:spLocks noGrp="1"/>
          </p:cNvSpPr>
          <p:nvPr>
            <p:ph type="sldNum" sz="quarter" idx="12"/>
          </p:nvPr>
        </p:nvSpPr>
        <p:spPr/>
        <p:txBody>
          <a:bodyPr/>
          <a:lstStyle>
            <a:lvl1pPr>
              <a:defRPr/>
            </a:lvl1pPr>
          </a:lstStyle>
          <a:p>
            <a:fld id="{BB4FCE12-EE48-4CB4-B5C2-CE32D3B655D2}" type="slidenum">
              <a:rPr lang="en-US" altLang="vi-VN"/>
              <a:pPr/>
              <a:t>‹#›</a:t>
            </a:fld>
            <a:endParaRPr lang="en-US" altLang="vi-VN"/>
          </a:p>
        </p:txBody>
      </p:sp>
    </p:spTree>
    <p:extLst>
      <p:ext uri="{BB962C8B-B14F-4D97-AF65-F5344CB8AC3E}">
        <p14:creationId xmlns:p14="http://schemas.microsoft.com/office/powerpoint/2010/main" val="4253279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3E213-CCDB-42F8-B641-D14B30A324A6}"/>
              </a:ext>
            </a:extLst>
          </p:cNvPr>
          <p:cNvSpPr>
            <a:spLocks noGrp="1"/>
          </p:cNvSpPr>
          <p:nvPr>
            <p:ph type="dt" sz="half" idx="10"/>
          </p:nvPr>
        </p:nvSpPr>
        <p:spPr/>
        <p:txBody>
          <a:bodyPr/>
          <a:lstStyle>
            <a:lvl1pPr>
              <a:defRPr/>
            </a:lvl1pPr>
          </a:lstStyle>
          <a:p>
            <a:pPr>
              <a:defRPr/>
            </a:pPr>
            <a:fld id="{896B97DE-B1A0-4080-9A48-B38A98735118}" type="datetimeFigureOut">
              <a:rPr lang="en-US"/>
              <a:pPr>
                <a:defRPr/>
              </a:pPr>
              <a:t>11/24/2021</a:t>
            </a:fld>
            <a:endParaRPr lang="en-US"/>
          </a:p>
        </p:txBody>
      </p:sp>
      <p:sp>
        <p:nvSpPr>
          <p:cNvPr id="5" name="Footer Placeholder 4">
            <a:extLst>
              <a:ext uri="{FF2B5EF4-FFF2-40B4-BE49-F238E27FC236}">
                <a16:creationId xmlns:a16="http://schemas.microsoft.com/office/drawing/2014/main" id="{34D35D56-55CA-41E3-93E1-4F90260F9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44B0B6-892D-4ADC-8DB4-6DC2B771A4D4}"/>
              </a:ext>
            </a:extLst>
          </p:cNvPr>
          <p:cNvSpPr>
            <a:spLocks noGrp="1"/>
          </p:cNvSpPr>
          <p:nvPr>
            <p:ph type="sldNum" sz="quarter" idx="12"/>
          </p:nvPr>
        </p:nvSpPr>
        <p:spPr/>
        <p:txBody>
          <a:bodyPr/>
          <a:lstStyle>
            <a:lvl1pPr>
              <a:defRPr/>
            </a:lvl1pPr>
          </a:lstStyle>
          <a:p>
            <a:fld id="{4F135905-707D-4E11-BF95-0AA9C0092548}" type="slidenum">
              <a:rPr lang="en-US" altLang="vi-VN"/>
              <a:pPr/>
              <a:t>‹#›</a:t>
            </a:fld>
            <a:endParaRPr lang="en-US" altLang="vi-VN"/>
          </a:p>
        </p:txBody>
      </p:sp>
    </p:spTree>
    <p:extLst>
      <p:ext uri="{BB962C8B-B14F-4D97-AF65-F5344CB8AC3E}">
        <p14:creationId xmlns:p14="http://schemas.microsoft.com/office/powerpoint/2010/main" val="31431240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71A2-CB7C-4E27-91D4-7F9A89C2B44A}"/>
              </a:ext>
            </a:extLst>
          </p:cNvPr>
          <p:cNvSpPr>
            <a:spLocks noGrp="1"/>
          </p:cNvSpPr>
          <p:nvPr>
            <p:ph type="dt" sz="half" idx="10"/>
          </p:nvPr>
        </p:nvSpPr>
        <p:spPr/>
        <p:txBody>
          <a:bodyPr/>
          <a:lstStyle>
            <a:lvl1pPr>
              <a:defRPr/>
            </a:lvl1pPr>
          </a:lstStyle>
          <a:p>
            <a:pPr>
              <a:defRPr/>
            </a:pPr>
            <a:fld id="{68B6E634-1478-4200-9309-5B289CBCC842}" type="datetimeFigureOut">
              <a:rPr lang="en-US"/>
              <a:pPr>
                <a:defRPr/>
              </a:pPr>
              <a:t>11/24/2021</a:t>
            </a:fld>
            <a:endParaRPr lang="en-US"/>
          </a:p>
        </p:txBody>
      </p:sp>
      <p:sp>
        <p:nvSpPr>
          <p:cNvPr id="5" name="Footer Placeholder 4">
            <a:extLst>
              <a:ext uri="{FF2B5EF4-FFF2-40B4-BE49-F238E27FC236}">
                <a16:creationId xmlns:a16="http://schemas.microsoft.com/office/drawing/2014/main" id="{71E60F4D-9328-4649-A715-92218F7717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AD56D2-AB60-40A8-90A3-2C0D51F625E0}"/>
              </a:ext>
            </a:extLst>
          </p:cNvPr>
          <p:cNvSpPr>
            <a:spLocks noGrp="1"/>
          </p:cNvSpPr>
          <p:nvPr>
            <p:ph type="sldNum" sz="quarter" idx="12"/>
          </p:nvPr>
        </p:nvSpPr>
        <p:spPr/>
        <p:txBody>
          <a:bodyPr/>
          <a:lstStyle>
            <a:lvl1pPr>
              <a:defRPr/>
            </a:lvl1pPr>
          </a:lstStyle>
          <a:p>
            <a:fld id="{EB427DA5-604B-47E5-A4D2-1C6D19F6C15C}" type="slidenum">
              <a:rPr lang="en-US" altLang="vi-VN"/>
              <a:pPr/>
              <a:t>‹#›</a:t>
            </a:fld>
            <a:endParaRPr lang="en-US" altLang="vi-VN"/>
          </a:p>
        </p:txBody>
      </p:sp>
    </p:spTree>
    <p:extLst>
      <p:ext uri="{BB962C8B-B14F-4D97-AF65-F5344CB8AC3E}">
        <p14:creationId xmlns:p14="http://schemas.microsoft.com/office/powerpoint/2010/main" val="15766524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00176E-0E2F-4592-A15A-0789886D5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B684B3-1621-49EA-988A-B45576E92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726274-22F3-43C3-A7FF-D6753344D81B}"/>
              </a:ext>
            </a:extLst>
          </p:cNvPr>
          <p:cNvSpPr>
            <a:spLocks noGrp="1" noChangeArrowheads="1"/>
          </p:cNvSpPr>
          <p:nvPr>
            <p:ph type="sldNum" sz="quarter" idx="12"/>
          </p:nvPr>
        </p:nvSpPr>
        <p:spPr>
          <a:ln/>
        </p:spPr>
        <p:txBody>
          <a:bodyPr/>
          <a:lstStyle>
            <a:lvl1pPr>
              <a:defRPr/>
            </a:lvl1pPr>
          </a:lstStyle>
          <a:p>
            <a:pPr>
              <a:defRPr/>
            </a:pPr>
            <a:fld id="{D94E40F9-C49A-4B28-989E-F5F30BCAE35A}" type="slidenum">
              <a:rPr lang="en-US" altLang="vi-VN"/>
              <a:pPr>
                <a:defRPr/>
              </a:pPr>
              <a:t>‹#›</a:t>
            </a:fld>
            <a:endParaRPr lang="en-US" altLang="vi-VN"/>
          </a:p>
        </p:txBody>
      </p:sp>
    </p:spTree>
    <p:extLst>
      <p:ext uri="{BB962C8B-B14F-4D97-AF65-F5344CB8AC3E}">
        <p14:creationId xmlns:p14="http://schemas.microsoft.com/office/powerpoint/2010/main" val="1588065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9C68F3-A197-42BA-A53E-DF5F422BF7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D3722C-9D38-4DEC-B888-685B1B5A9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5CFC1-B8BA-4549-90B0-C8F7069977F4}"/>
              </a:ext>
            </a:extLst>
          </p:cNvPr>
          <p:cNvSpPr>
            <a:spLocks noGrp="1" noChangeArrowheads="1"/>
          </p:cNvSpPr>
          <p:nvPr>
            <p:ph type="sldNum" sz="quarter" idx="12"/>
          </p:nvPr>
        </p:nvSpPr>
        <p:spPr>
          <a:ln/>
        </p:spPr>
        <p:txBody>
          <a:bodyPr/>
          <a:lstStyle>
            <a:lvl1pPr>
              <a:defRPr/>
            </a:lvl1pPr>
          </a:lstStyle>
          <a:p>
            <a:pPr>
              <a:defRPr/>
            </a:pPr>
            <a:fld id="{F371978D-FC25-440C-8F35-73F4D3664FE1}" type="slidenum">
              <a:rPr lang="en-US" altLang="vi-VN"/>
              <a:pPr>
                <a:defRPr/>
              </a:pPr>
              <a:t>‹#›</a:t>
            </a:fld>
            <a:endParaRPr lang="en-US" altLang="vi-VN"/>
          </a:p>
        </p:txBody>
      </p:sp>
    </p:spTree>
    <p:extLst>
      <p:ext uri="{BB962C8B-B14F-4D97-AF65-F5344CB8AC3E}">
        <p14:creationId xmlns:p14="http://schemas.microsoft.com/office/powerpoint/2010/main" val="2177521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442A5-FB34-4563-ABFA-3128AF5200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19ECEF-C93C-4EFF-B806-BA5B062C5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EA8CAB-D410-4BC6-81BF-4B9025EFDA91}"/>
              </a:ext>
            </a:extLst>
          </p:cNvPr>
          <p:cNvSpPr>
            <a:spLocks noGrp="1" noChangeArrowheads="1"/>
          </p:cNvSpPr>
          <p:nvPr>
            <p:ph type="sldNum" sz="quarter" idx="12"/>
          </p:nvPr>
        </p:nvSpPr>
        <p:spPr>
          <a:ln/>
        </p:spPr>
        <p:txBody>
          <a:bodyPr/>
          <a:lstStyle>
            <a:lvl1pPr>
              <a:defRPr/>
            </a:lvl1pPr>
          </a:lstStyle>
          <a:p>
            <a:pPr>
              <a:defRPr/>
            </a:pPr>
            <a:fld id="{D4B3F8B1-54E9-466E-96B5-600913EBA6A3}" type="slidenum">
              <a:rPr lang="en-US" altLang="vi-VN"/>
              <a:pPr>
                <a:defRPr/>
              </a:pPr>
              <a:t>‹#›</a:t>
            </a:fld>
            <a:endParaRPr lang="en-US" altLang="vi-VN"/>
          </a:p>
        </p:txBody>
      </p:sp>
    </p:spTree>
    <p:extLst>
      <p:ext uri="{BB962C8B-B14F-4D97-AF65-F5344CB8AC3E}">
        <p14:creationId xmlns:p14="http://schemas.microsoft.com/office/powerpoint/2010/main" val="9761204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0488F0-D78B-4830-B975-0C53DCD0F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7ACAF2-9330-41BA-B0CA-A2C1F18D56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79A93A-39DD-4C39-8DF8-1DBCCF5328F6}"/>
              </a:ext>
            </a:extLst>
          </p:cNvPr>
          <p:cNvSpPr>
            <a:spLocks noGrp="1" noChangeArrowheads="1"/>
          </p:cNvSpPr>
          <p:nvPr>
            <p:ph type="sldNum" sz="quarter" idx="12"/>
          </p:nvPr>
        </p:nvSpPr>
        <p:spPr>
          <a:ln/>
        </p:spPr>
        <p:txBody>
          <a:bodyPr/>
          <a:lstStyle>
            <a:lvl1pPr>
              <a:defRPr/>
            </a:lvl1pPr>
          </a:lstStyle>
          <a:p>
            <a:pPr>
              <a:defRPr/>
            </a:pPr>
            <a:fld id="{99AF7BBD-27D3-48E8-9B6C-7D62C076C14D}" type="slidenum">
              <a:rPr lang="en-US" altLang="vi-VN"/>
              <a:pPr>
                <a:defRPr/>
              </a:pPr>
              <a:t>‹#›</a:t>
            </a:fld>
            <a:endParaRPr lang="en-US" altLang="vi-VN"/>
          </a:p>
        </p:txBody>
      </p:sp>
    </p:spTree>
    <p:extLst>
      <p:ext uri="{BB962C8B-B14F-4D97-AF65-F5344CB8AC3E}">
        <p14:creationId xmlns:p14="http://schemas.microsoft.com/office/powerpoint/2010/main" val="1804384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ags" Target="../tags/tag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42.xml"/><Relationship Id="rId16" Type="http://schemas.openxmlformats.org/officeDocument/2006/relationships/tags" Target="../tags/tag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596">
                <a:solidFill>
                  <a:schemeClr val="tx1">
                    <a:tint val="75000"/>
                  </a:schemeClr>
                </a:solidFill>
              </a:defRPr>
            </a:lvl1pPr>
          </a:lstStyle>
          <a:p>
            <a:fld id="{BB9E6C50-F2B0-4117-AF69-C839F5CC2C8C}" type="datetimeFigureOut">
              <a:rPr lang="zh-CN" altLang="en-US" smtClean="0"/>
              <a:pPr/>
              <a:t>2021/11/24</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596">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596">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7251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6152" rtl="0" eaLnBrk="1" latinLnBrk="0" hangingPunct="1">
        <a:spcBef>
          <a:spcPct val="0"/>
        </a:spcBef>
        <a:buNone/>
        <a:defRPr sz="5852" kern="1200">
          <a:solidFill>
            <a:schemeClr val="tx1"/>
          </a:solidFill>
          <a:latin typeface="+mj-lt"/>
          <a:ea typeface="+mj-ea"/>
          <a:cs typeface="+mj-cs"/>
        </a:defRPr>
      </a:lvl1pPr>
    </p:titleStyle>
    <p:bodyStyle>
      <a:lvl1pPr marL="456057" indent="-456057" algn="l" defTabSz="1216152" rtl="0" eaLnBrk="1" latinLnBrk="0" hangingPunct="1">
        <a:spcBef>
          <a:spcPct val="20000"/>
        </a:spcBef>
        <a:buFont typeface="Arial" panose="020B0604020202020204" pitchFamily="34" charset="0"/>
        <a:buChar char="•"/>
        <a:defRPr sz="4256" kern="1200">
          <a:solidFill>
            <a:schemeClr val="tx1"/>
          </a:solidFill>
          <a:latin typeface="+mn-lt"/>
          <a:ea typeface="+mn-ea"/>
          <a:cs typeface="+mn-cs"/>
        </a:defRPr>
      </a:lvl1pPr>
      <a:lvl2pPr marL="988124" indent="-380048" algn="l" defTabSz="1216152" rtl="0" eaLnBrk="1" latinLnBrk="0" hangingPunct="1">
        <a:spcBef>
          <a:spcPct val="20000"/>
        </a:spcBef>
        <a:buFont typeface="Arial" panose="020B0604020202020204" pitchFamily="34" charset="0"/>
        <a:buChar char="–"/>
        <a:defRPr sz="3724" kern="1200">
          <a:solidFill>
            <a:schemeClr val="tx1"/>
          </a:solidFill>
          <a:latin typeface="+mn-lt"/>
          <a:ea typeface="+mn-ea"/>
          <a:cs typeface="+mn-cs"/>
        </a:defRPr>
      </a:lvl2pPr>
      <a:lvl3pPr marL="1520190" indent="-304038" algn="l" defTabSz="1216152"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3pPr>
      <a:lvl4pPr marL="212826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4pPr>
      <a:lvl5pPr marL="2736342"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5pPr>
      <a:lvl6pPr marL="3344418"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6pPr>
      <a:lvl7pPr marL="3952494"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7pPr>
      <a:lvl8pPr marL="4560570"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8pPr>
      <a:lvl9pPr marL="516864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9pPr>
    </p:bodyStyle>
    <p:otherStyle>
      <a:defPPr>
        <a:defRPr lang="zh-CN"/>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2870C3-0BD8-45B1-8654-42ACF922455E}"/>
              </a:ext>
            </a:extLst>
          </p:cNvPr>
          <p:cNvSpPr>
            <a:spLocks noGrp="1" noChangeArrowheads="1"/>
          </p:cNvSpPr>
          <p:nvPr>
            <p:ph type="title"/>
          </p:nvPr>
        </p:nvSpPr>
        <p:spPr bwMode="auto">
          <a:xfrm>
            <a:off x="609601"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8FFEB46-BF36-4DED-B110-2EE574DCBADA}"/>
              </a:ext>
            </a:extLst>
          </p:cNvPr>
          <p:cNvSpPr>
            <a:spLocks noGrp="1" noChangeArrowheads="1"/>
          </p:cNvSpPr>
          <p:nvPr>
            <p:ph type="body" idx="1"/>
          </p:nvPr>
        </p:nvSpPr>
        <p:spPr bwMode="auto">
          <a:xfrm>
            <a:off x="609601" y="1600200"/>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72" name="Rectangle 4">
            <a:extLst>
              <a:ext uri="{FF2B5EF4-FFF2-40B4-BE49-F238E27FC236}">
                <a16:creationId xmlns:a16="http://schemas.microsoft.com/office/drawing/2014/main" id="{58D4B48F-FF08-44F5-BD94-14ADDBE38ED3}"/>
              </a:ext>
            </a:extLst>
          </p:cNvPr>
          <p:cNvSpPr>
            <a:spLocks noGrp="1" noChangeArrowheads="1"/>
          </p:cNvSpPr>
          <p:nvPr>
            <p:ph type="dt" sz="half" idx="2"/>
          </p:nvPr>
        </p:nvSpPr>
        <p:spPr bwMode="auto">
          <a:xfrm>
            <a:off x="609601"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fld id="{27833716-5FD6-453A-B646-7FE6E2290653}" type="datetime1">
              <a:rPr lang="en-US"/>
              <a:pPr>
                <a:defRPr/>
              </a:pPr>
              <a:t>11/24/2021</a:t>
            </a:fld>
            <a:endParaRPr lang="en-US" altLang="en-US"/>
          </a:p>
        </p:txBody>
      </p:sp>
      <p:sp>
        <p:nvSpPr>
          <p:cNvPr id="58373" name="Rectangle 5">
            <a:extLst>
              <a:ext uri="{FF2B5EF4-FFF2-40B4-BE49-F238E27FC236}">
                <a16:creationId xmlns:a16="http://schemas.microsoft.com/office/drawing/2014/main" id="{F320B1ED-7F8B-48D6-AED0-B27F62D0053D}"/>
              </a:ext>
            </a:extLst>
          </p:cNvPr>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ltLang="en-US"/>
              <a:t>ĐỖ THANH HUYỀN</a:t>
            </a:r>
          </a:p>
        </p:txBody>
      </p:sp>
      <p:sp>
        <p:nvSpPr>
          <p:cNvPr id="58374" name="Rectangle 6">
            <a:extLst>
              <a:ext uri="{FF2B5EF4-FFF2-40B4-BE49-F238E27FC236}">
                <a16:creationId xmlns:a16="http://schemas.microsoft.com/office/drawing/2014/main" id="{C128AED2-C573-4D8E-A0AA-D842B7B6150D}"/>
              </a:ext>
            </a:extLst>
          </p:cNvPr>
          <p:cNvSpPr>
            <a:spLocks noGrp="1" noChangeArrowheads="1"/>
          </p:cNvSpPr>
          <p:nvPr>
            <p:ph type="sldNum" sz="quarter" idx="4"/>
          </p:nvPr>
        </p:nvSpPr>
        <p:spPr bwMode="auto">
          <a:xfrm>
            <a:off x="8737601"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fld id="{2FC1A00E-ECC0-45BC-8E6A-E7212415D09D}" type="slidenum">
              <a:rPr lang="en-US" altLang="en-US"/>
              <a:pPr/>
              <a:t>‹#›</a:t>
            </a:fld>
            <a:endParaRPr lang="en-US" altLang="en-US"/>
          </a:p>
        </p:txBody>
      </p:sp>
      <p:sp>
        <p:nvSpPr>
          <p:cNvPr id="1031" name="Freeform 7">
            <a:extLst>
              <a:ext uri="{FF2B5EF4-FFF2-40B4-BE49-F238E27FC236}">
                <a16:creationId xmlns:a16="http://schemas.microsoft.com/office/drawing/2014/main" id="{076FABBA-3103-43F6-A82D-E7FC402B33B2}"/>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2" name="Line 8">
            <a:extLst>
              <a:ext uri="{FF2B5EF4-FFF2-40B4-BE49-F238E27FC236}">
                <a16:creationId xmlns:a16="http://schemas.microsoft.com/office/drawing/2014/main" id="{593FC21F-BCD5-4F7B-90F5-DA3C3F8982F7}"/>
              </a:ext>
            </a:extLst>
          </p:cNvPr>
          <p:cNvSpPr>
            <a:spLocks noChangeShapeType="1"/>
          </p:cNvSpPr>
          <p:nvPr/>
        </p:nvSpPr>
        <p:spPr bwMode="auto">
          <a:xfrm>
            <a:off x="609601" y="617220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41643702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ransition spd="slow" advTm="20000">
    <p:zoom/>
  </p:transition>
  <p:hf hdr="0"/>
  <p:txStyles>
    <p:titleStyle>
      <a:lvl1pPr algn="l" rtl="0" eaLnBrk="0" fontAlgn="base" hangingPunct="0">
        <a:spcBef>
          <a:spcPct val="0"/>
        </a:spcBef>
        <a:spcAft>
          <a:spcPct val="0"/>
        </a:spcAft>
        <a:defRPr sz="4199">
          <a:solidFill>
            <a:schemeClr val="tx2"/>
          </a:solidFill>
          <a:latin typeface="+mj-lt"/>
          <a:ea typeface="+mj-ea"/>
          <a:cs typeface="+mj-cs"/>
        </a:defRPr>
      </a:lvl1pPr>
      <a:lvl2pPr algn="l" rtl="0" eaLnBrk="0" fontAlgn="base" hangingPunct="0">
        <a:spcBef>
          <a:spcPct val="0"/>
        </a:spcBef>
        <a:spcAft>
          <a:spcPct val="0"/>
        </a:spcAft>
        <a:defRPr sz="4199">
          <a:solidFill>
            <a:schemeClr val="tx2"/>
          </a:solidFill>
          <a:latin typeface="Garamond" pitchFamily="18" charset="0"/>
        </a:defRPr>
      </a:lvl2pPr>
      <a:lvl3pPr algn="l" rtl="0" eaLnBrk="0" fontAlgn="base" hangingPunct="0">
        <a:spcBef>
          <a:spcPct val="0"/>
        </a:spcBef>
        <a:spcAft>
          <a:spcPct val="0"/>
        </a:spcAft>
        <a:defRPr sz="4199">
          <a:solidFill>
            <a:schemeClr val="tx2"/>
          </a:solidFill>
          <a:latin typeface="Garamond" pitchFamily="18" charset="0"/>
        </a:defRPr>
      </a:lvl3pPr>
      <a:lvl4pPr algn="l" rtl="0" eaLnBrk="0" fontAlgn="base" hangingPunct="0">
        <a:spcBef>
          <a:spcPct val="0"/>
        </a:spcBef>
        <a:spcAft>
          <a:spcPct val="0"/>
        </a:spcAft>
        <a:defRPr sz="4199">
          <a:solidFill>
            <a:schemeClr val="tx2"/>
          </a:solidFill>
          <a:latin typeface="Garamond" pitchFamily="18" charset="0"/>
        </a:defRPr>
      </a:lvl4pPr>
      <a:lvl5pPr algn="l" rtl="0" eaLnBrk="0" fontAlgn="base" hangingPunct="0">
        <a:spcBef>
          <a:spcPct val="0"/>
        </a:spcBef>
        <a:spcAft>
          <a:spcPct val="0"/>
        </a:spcAft>
        <a:defRPr sz="4199">
          <a:solidFill>
            <a:schemeClr val="tx2"/>
          </a:solidFill>
          <a:latin typeface="Garamond" pitchFamily="18" charset="0"/>
        </a:defRPr>
      </a:lvl5pPr>
      <a:lvl6pPr marL="457063" algn="l" rtl="0" fontAlgn="base">
        <a:spcBef>
          <a:spcPct val="0"/>
        </a:spcBef>
        <a:spcAft>
          <a:spcPct val="0"/>
        </a:spcAft>
        <a:defRPr sz="4199">
          <a:solidFill>
            <a:schemeClr val="tx2"/>
          </a:solidFill>
          <a:latin typeface="Garamond" pitchFamily="18" charset="0"/>
        </a:defRPr>
      </a:lvl6pPr>
      <a:lvl7pPr marL="914126" algn="l" rtl="0" fontAlgn="base">
        <a:spcBef>
          <a:spcPct val="0"/>
        </a:spcBef>
        <a:spcAft>
          <a:spcPct val="0"/>
        </a:spcAft>
        <a:defRPr sz="4199">
          <a:solidFill>
            <a:schemeClr val="tx2"/>
          </a:solidFill>
          <a:latin typeface="Garamond" pitchFamily="18" charset="0"/>
        </a:defRPr>
      </a:lvl7pPr>
      <a:lvl8pPr marL="1371189" algn="l" rtl="0" fontAlgn="base">
        <a:spcBef>
          <a:spcPct val="0"/>
        </a:spcBef>
        <a:spcAft>
          <a:spcPct val="0"/>
        </a:spcAft>
        <a:defRPr sz="4199">
          <a:solidFill>
            <a:schemeClr val="tx2"/>
          </a:solidFill>
          <a:latin typeface="Garamond" pitchFamily="18" charset="0"/>
        </a:defRPr>
      </a:lvl8pPr>
      <a:lvl9pPr marL="1828251" algn="l" rtl="0" fontAlgn="base">
        <a:spcBef>
          <a:spcPct val="0"/>
        </a:spcBef>
        <a:spcAft>
          <a:spcPct val="0"/>
        </a:spcAft>
        <a:defRPr sz="4199">
          <a:solidFill>
            <a:schemeClr val="tx2"/>
          </a:solidFill>
          <a:latin typeface="Garamond" pitchFamily="18" charset="0"/>
        </a:defRPr>
      </a:lvl9pPr>
    </p:titleStyle>
    <p:bodyStyle>
      <a:lvl1pPr marL="342797" indent="-342797" algn="l" rtl="0" eaLnBrk="0" fontAlgn="base" hangingPunct="0">
        <a:spcBef>
          <a:spcPct val="20000"/>
        </a:spcBef>
        <a:spcAft>
          <a:spcPct val="0"/>
        </a:spcAft>
        <a:buClr>
          <a:schemeClr val="accent1"/>
        </a:buClr>
        <a:buSzPct val="65000"/>
        <a:buFont typeface="Wingdings" panose="05000000000000000000" pitchFamily="2" charset="2"/>
        <a:buChar char="n"/>
        <a:defRPr sz="2999">
          <a:solidFill>
            <a:schemeClr val="tx1"/>
          </a:solidFill>
          <a:latin typeface="+mn-lt"/>
          <a:ea typeface="+mn-ea"/>
          <a:cs typeface="+mn-cs"/>
        </a:defRPr>
      </a:lvl1pPr>
      <a:lvl2pPr marL="669724" indent="-325340" algn="l" rtl="0" eaLnBrk="0" fontAlgn="base" hangingPunct="0">
        <a:spcBef>
          <a:spcPct val="20000"/>
        </a:spcBef>
        <a:spcAft>
          <a:spcPct val="0"/>
        </a:spcAft>
        <a:buClr>
          <a:schemeClr val="accent2"/>
        </a:buClr>
        <a:buSzPct val="60000"/>
        <a:buFont typeface="Wingdings" panose="05000000000000000000" pitchFamily="2" charset="2"/>
        <a:buChar char="q"/>
        <a:defRPr sz="2599">
          <a:solidFill>
            <a:schemeClr val="tx1"/>
          </a:solidFill>
          <a:latin typeface="+mn-lt"/>
        </a:defRPr>
      </a:lvl2pPr>
      <a:lvl3pPr marL="1022044" indent="-350733"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448" indent="-315818"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0659" indent="-339623"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7721" indent="-339623"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4784" indent="-339623"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1848" indent="-339623"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8910" indent="-339623"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vi-V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custDataLst>
              <p:tags r:id="rId14"/>
            </p:custDataLst>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21D6CD-995B-4187-A5AB-829B5D04CFE1}" type="datetimeFigureOut">
              <a:rPr lang="en-US"/>
              <a:pPr>
                <a:defRPr/>
              </a:pPr>
              <a:t>11/24/2021</a:t>
            </a:fld>
            <a:endParaRPr lang="en-US"/>
          </a:p>
        </p:txBody>
      </p:sp>
      <p:sp>
        <p:nvSpPr>
          <p:cNvPr id="5" name="Footer Placeholder 4"/>
          <p:cNvSpPr>
            <a:spLocks noGrp="1"/>
          </p:cNvSpPr>
          <p:nvPr>
            <p:ph type="ftr" sz="quarter" idx="3"/>
            <p:custDataLst>
              <p:tags r:id="rId16"/>
            </p:custDataLst>
          </p:nvPr>
        </p:nvSpPr>
        <p:spPr>
          <a:xfrm>
            <a:off x="4165601"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EE1924-5AEB-432F-9F98-A6F48DA4DA73}" type="slidenum">
              <a:rPr lang="en-US"/>
              <a:pPr>
                <a:defRPr/>
              </a:pPr>
              <a:t>‹#›</a:t>
            </a:fld>
            <a:endParaRPr lang="en-US"/>
          </a:p>
        </p:txBody>
      </p:sp>
    </p:spTree>
    <p:extLst>
      <p:ext uri="{BB962C8B-B14F-4D97-AF65-F5344CB8AC3E}">
        <p14:creationId xmlns:p14="http://schemas.microsoft.com/office/powerpoint/2010/main" val="3220960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11/24/2021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4310747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98C1E0-64A1-40CC-83C0-B3E0572C235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7C93F1F-6F37-4748-8404-B2D45E96FBE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AF2036-D713-4957-BFE5-DF20B9781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DBFAE5-0F73-4D05-9471-54D13F465F65}" type="datetimeFigureOut">
              <a:rPr lang="en-US"/>
              <a:pPr>
                <a:defRPr/>
              </a:pPr>
              <a:t>11/24/2021</a:t>
            </a:fld>
            <a:endParaRPr lang="en-US"/>
          </a:p>
        </p:txBody>
      </p:sp>
      <p:sp>
        <p:nvSpPr>
          <p:cNvPr id="5" name="Footer Placeholder 4">
            <a:extLst>
              <a:ext uri="{FF2B5EF4-FFF2-40B4-BE49-F238E27FC236}">
                <a16:creationId xmlns:a16="http://schemas.microsoft.com/office/drawing/2014/main" id="{17D2C8E8-F2F7-4EA0-9398-66BE1531B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CA78147-FC55-4FE8-8175-24B4F0D7957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A4150A8-C467-4657-BB28-4267EC3E7640}" type="slidenum">
              <a:rPr lang="en-US" altLang="vi-VN"/>
              <a:pPr/>
              <a:t>‹#›</a:t>
            </a:fld>
            <a:endParaRPr lang="en-US" altLang="vi-VN"/>
          </a:p>
        </p:txBody>
      </p:sp>
    </p:spTree>
    <p:extLst>
      <p:ext uri="{BB962C8B-B14F-4D97-AF65-F5344CB8AC3E}">
        <p14:creationId xmlns:p14="http://schemas.microsoft.com/office/powerpoint/2010/main" val="4077230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8B6F82-BFA2-41F7-A097-6C4AF641172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DB360453-A7C7-4900-B3F2-1CF63D73A92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E736A0FC-72A0-4456-A4A6-9EF4E56D825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vi-VN"/>
          </a:p>
        </p:txBody>
      </p:sp>
      <p:sp>
        <p:nvSpPr>
          <p:cNvPr id="1029" name="Rectangle 5">
            <a:extLst>
              <a:ext uri="{FF2B5EF4-FFF2-40B4-BE49-F238E27FC236}">
                <a16:creationId xmlns:a16="http://schemas.microsoft.com/office/drawing/2014/main" id="{D19505D6-342A-4E94-BE0D-D2D3AABE917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p>
        </p:txBody>
      </p:sp>
      <p:sp>
        <p:nvSpPr>
          <p:cNvPr id="1030" name="Rectangle 6">
            <a:extLst>
              <a:ext uri="{FF2B5EF4-FFF2-40B4-BE49-F238E27FC236}">
                <a16:creationId xmlns:a16="http://schemas.microsoft.com/office/drawing/2014/main" id="{7F60E07A-A64A-4664-9BF4-D0EC1D12A7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117F53A-E381-4F6D-9D75-8F7713D771B0}" type="slidenum">
              <a:rPr lang="en-US" altLang="vi-VN"/>
              <a:pPr>
                <a:defRPr/>
              </a:pPr>
              <a:t>‹#›</a:t>
            </a:fld>
            <a:endParaRPr lang="en-US" altLang="vi-VN"/>
          </a:p>
        </p:txBody>
      </p:sp>
    </p:spTree>
    <p:extLst>
      <p:ext uri="{BB962C8B-B14F-4D97-AF65-F5344CB8AC3E}">
        <p14:creationId xmlns:p14="http://schemas.microsoft.com/office/powerpoint/2010/main" val="34529114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D3BECC2-F781-4415-9469-A9C98A475B6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181900C-E912-4DF9-90BA-52D0F8EDFD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7637E8-E937-4C97-A71B-5A03FF763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42F8F88-2DCD-4A42-ADEA-B3AA19248496}" type="datetimeFigureOut">
              <a:rPr lang="en-US"/>
              <a:pPr>
                <a:defRPr/>
              </a:pPr>
              <a:t>11/24/2021</a:t>
            </a:fld>
            <a:endParaRPr lang="en-US"/>
          </a:p>
        </p:txBody>
      </p:sp>
      <p:sp>
        <p:nvSpPr>
          <p:cNvPr id="5" name="Footer Placeholder 4">
            <a:extLst>
              <a:ext uri="{FF2B5EF4-FFF2-40B4-BE49-F238E27FC236}">
                <a16:creationId xmlns:a16="http://schemas.microsoft.com/office/drawing/2014/main" id="{3D866D7C-6C78-41C8-9653-706ACD510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097104-DAA4-4C78-A061-D15A8DC6BC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65F01E2-68DA-4D05-9973-F8F916267163}" type="slidenum">
              <a:rPr lang="en-US" altLang="vi-VN"/>
              <a:pPr/>
              <a:t>‹#›</a:t>
            </a:fld>
            <a:endParaRPr lang="en-US" altLang="vi-VN"/>
          </a:p>
        </p:txBody>
      </p:sp>
    </p:spTree>
    <p:extLst>
      <p:ext uri="{BB962C8B-B14F-4D97-AF65-F5344CB8AC3E}">
        <p14:creationId xmlns:p14="http://schemas.microsoft.com/office/powerpoint/2010/main" val="15963082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EDBF16-70F3-4C2F-B143-E80D2F8192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F4956FEE-FAF9-428E-AEB4-F53D5551E40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763B4CA-B750-48BF-A7FB-D8A5C23C6A1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67EF1840-AEEB-4111-85D2-9EC1D91FF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DD2E611-14AC-49B3-99E8-B276E750D3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212FA49-DA57-4BBA-922B-3FB70AEAC457}" type="slidenum">
              <a:rPr lang="en-US" altLang="vi-VN"/>
              <a:pPr>
                <a:defRPr/>
              </a:pPr>
              <a:t>‹#›</a:t>
            </a:fld>
            <a:endParaRPr lang="en-US" altLang="vi-VN"/>
          </a:p>
        </p:txBody>
      </p:sp>
    </p:spTree>
    <p:extLst>
      <p:ext uri="{BB962C8B-B14F-4D97-AF65-F5344CB8AC3E}">
        <p14:creationId xmlns:p14="http://schemas.microsoft.com/office/powerpoint/2010/main" val="36503857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9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1.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41.jpe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Layout" Target="../slideLayouts/slideLayout9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5.xml"/><Relationship Id="rId5" Type="http://schemas.openxmlformats.org/officeDocument/2006/relationships/image" Target="../media/image35.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24.png"/><Relationship Id="rId5" Type="http://schemas.openxmlformats.org/officeDocument/2006/relationships/slide" Target="slide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tags" Target="../tags/tag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6.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tags" Target="../tags/tag24.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sp>
        <p:nvSpPr>
          <p:cNvPr id="12" name="文本框 11"/>
          <p:cNvSpPr txBox="1"/>
          <p:nvPr/>
        </p:nvSpPr>
        <p:spPr>
          <a:xfrm>
            <a:off x="1816986" y="1120997"/>
            <a:ext cx="8903719" cy="923330"/>
          </a:xfrm>
          <a:prstGeom prst="rect">
            <a:avLst/>
          </a:prstGeom>
          <a:noFill/>
        </p:spPr>
        <p:txBody>
          <a:bodyPr wrap="none" rtlCol="0">
            <a:spAutoFit/>
          </a:bodyPr>
          <a:lstStyle/>
          <a:p>
            <a:pPr algn="ctr"/>
            <a:r>
              <a:rPr lang="vi-VN" altLang="zh-CN" sz="5400" spc="-30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TRƯỜNG </a:t>
            </a:r>
            <a:r>
              <a:rPr lang="en-US" altLang="zh-CN" sz="5400" spc="-30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TIỂU HỌC PHÚC LỢI</a:t>
            </a:r>
            <a:endParaRPr lang="zh-CN" altLang="en-US" sz="5400" spc="-300"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3695" y="3961603"/>
            <a:ext cx="6617148" cy="2946635"/>
          </a:xfrm>
          <a:prstGeom prst="rect">
            <a:avLst/>
          </a:prstGeom>
        </p:spPr>
      </p:pic>
      <p:sp>
        <p:nvSpPr>
          <p:cNvPr id="17" name="TextBox 16">
            <a:extLst>
              <a:ext uri="{FF2B5EF4-FFF2-40B4-BE49-F238E27FC236}">
                <a16:creationId xmlns:a16="http://schemas.microsoft.com/office/drawing/2014/main" id="{D0D9D8A8-9ECB-4AC8-BC95-C9AAA19A7F87}"/>
              </a:ext>
            </a:extLst>
          </p:cNvPr>
          <p:cNvSpPr txBox="1"/>
          <p:nvPr/>
        </p:nvSpPr>
        <p:spPr>
          <a:xfrm>
            <a:off x="2550328" y="2407871"/>
            <a:ext cx="74370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MÔN: LỊCH SỬ </a:t>
            </a:r>
            <a:endParaRPr kumimoji="0" lang="zh-CN" altLang="en-US" sz="8000" b="0" i="0" u="none" strike="noStrike" kern="1200" cap="none" spc="-300" normalizeH="0" baseline="0" noProof="0" dirty="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Tree>
    <p:extLst>
      <p:ext uri="{BB962C8B-B14F-4D97-AF65-F5344CB8AC3E}">
        <p14:creationId xmlns:p14="http://schemas.microsoft.com/office/powerpoint/2010/main" val="5919011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1000"/>
                                        <p:tgtEl>
                                          <p:spTgt spid="72"/>
                                        </p:tgtEl>
                                      </p:cBhvr>
                                    </p:animEffect>
                                    <p:anim calcmode="lin" valueType="num">
                                      <p:cBhvr>
                                        <p:cTn id="50" dur="1000" fill="hold"/>
                                        <p:tgtEl>
                                          <p:spTgt spid="72"/>
                                        </p:tgtEl>
                                        <p:attrNameLst>
                                          <p:attrName>ppt_x</p:attrName>
                                        </p:attrNameLst>
                                      </p:cBhvr>
                                      <p:tavLst>
                                        <p:tav tm="0">
                                          <p:val>
                                            <p:strVal val="#ppt_x"/>
                                          </p:val>
                                        </p:tav>
                                        <p:tav tm="100000">
                                          <p:val>
                                            <p:strVal val="#ppt_x"/>
                                          </p:val>
                                        </p:tav>
                                      </p:tavLst>
                                    </p:anim>
                                    <p:anim calcmode="lin" valueType="num">
                                      <p:cBhvr>
                                        <p:cTn id="5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ipe(down)">
                                      <p:cBhvr>
                                        <p:cTn id="56" dur="580">
                                          <p:stCondLst>
                                            <p:cond delay="0"/>
                                          </p:stCondLst>
                                        </p:cTn>
                                        <p:tgtEl>
                                          <p:spTgt spid="12">
                                            <p:txEl>
                                              <p:pRg st="0" end="0"/>
                                            </p:txEl>
                                          </p:spTgt>
                                        </p:tgtEl>
                                      </p:cBhvr>
                                    </p:animEffect>
                                    <p:anim calcmode="lin" valueType="num">
                                      <p:cBhvr>
                                        <p:cTn id="57"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12">
                                            <p:txEl>
                                              <p:pRg st="0" end="0"/>
                                            </p:txEl>
                                          </p:spTgt>
                                        </p:tgtEl>
                                      </p:cBhvr>
                                      <p:to x="100000" y="60000"/>
                                    </p:animScale>
                                    <p:animScale>
                                      <p:cBhvr>
                                        <p:cTn id="63" dur="166" decel="50000">
                                          <p:stCondLst>
                                            <p:cond delay="676"/>
                                          </p:stCondLst>
                                        </p:cTn>
                                        <p:tgtEl>
                                          <p:spTgt spid="12">
                                            <p:txEl>
                                              <p:pRg st="0" end="0"/>
                                            </p:txEl>
                                          </p:spTgt>
                                        </p:tgtEl>
                                      </p:cBhvr>
                                      <p:to x="100000" y="100000"/>
                                    </p:animScale>
                                    <p:animScale>
                                      <p:cBhvr>
                                        <p:cTn id="64" dur="26">
                                          <p:stCondLst>
                                            <p:cond delay="1312"/>
                                          </p:stCondLst>
                                        </p:cTn>
                                        <p:tgtEl>
                                          <p:spTgt spid="12">
                                            <p:txEl>
                                              <p:pRg st="0" end="0"/>
                                            </p:txEl>
                                          </p:spTgt>
                                        </p:tgtEl>
                                      </p:cBhvr>
                                      <p:to x="100000" y="80000"/>
                                    </p:animScale>
                                    <p:animScale>
                                      <p:cBhvr>
                                        <p:cTn id="65" dur="166" decel="50000">
                                          <p:stCondLst>
                                            <p:cond delay="1338"/>
                                          </p:stCondLst>
                                        </p:cTn>
                                        <p:tgtEl>
                                          <p:spTgt spid="12">
                                            <p:txEl>
                                              <p:pRg st="0" end="0"/>
                                            </p:txEl>
                                          </p:spTgt>
                                        </p:tgtEl>
                                      </p:cBhvr>
                                      <p:to x="100000" y="100000"/>
                                    </p:animScale>
                                    <p:animScale>
                                      <p:cBhvr>
                                        <p:cTn id="66" dur="26">
                                          <p:stCondLst>
                                            <p:cond delay="1642"/>
                                          </p:stCondLst>
                                        </p:cTn>
                                        <p:tgtEl>
                                          <p:spTgt spid="12">
                                            <p:txEl>
                                              <p:pRg st="0" end="0"/>
                                            </p:txEl>
                                          </p:spTgt>
                                        </p:tgtEl>
                                      </p:cBhvr>
                                      <p:to x="100000" y="90000"/>
                                    </p:animScale>
                                    <p:animScale>
                                      <p:cBhvr>
                                        <p:cTn id="67" dur="166" decel="50000">
                                          <p:stCondLst>
                                            <p:cond delay="1668"/>
                                          </p:stCondLst>
                                        </p:cTn>
                                        <p:tgtEl>
                                          <p:spTgt spid="12">
                                            <p:txEl>
                                              <p:pRg st="0" end="0"/>
                                            </p:txEl>
                                          </p:spTgt>
                                        </p:tgtEl>
                                      </p:cBhvr>
                                      <p:to x="100000" y="100000"/>
                                    </p:animScale>
                                    <p:animScale>
                                      <p:cBhvr>
                                        <p:cTn id="68" dur="26">
                                          <p:stCondLst>
                                            <p:cond delay="1808"/>
                                          </p:stCondLst>
                                        </p:cTn>
                                        <p:tgtEl>
                                          <p:spTgt spid="12">
                                            <p:txEl>
                                              <p:pRg st="0" end="0"/>
                                            </p:txEl>
                                          </p:spTgt>
                                        </p:tgtEl>
                                      </p:cBhvr>
                                      <p:to x="100000" y="95000"/>
                                    </p:animScale>
                                    <p:animScale>
                                      <p:cBhvr>
                                        <p:cTn id="69" dur="166" decel="50000">
                                          <p:stCondLst>
                                            <p:cond delay="1834"/>
                                          </p:stCondLst>
                                        </p:cTn>
                                        <p:tgtEl>
                                          <p:spTgt spid="12">
                                            <p:txEl>
                                              <p:pRg st="0" end="0"/>
                                            </p:txEl>
                                          </p:spTgt>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Effect transition="in" filter="wipe(down)">
                                      <p:cBhvr>
                                        <p:cTn id="74" dur="580">
                                          <p:stCondLst>
                                            <p:cond delay="0"/>
                                          </p:stCondLst>
                                        </p:cTn>
                                        <p:tgtEl>
                                          <p:spTgt spid="17">
                                            <p:txEl>
                                              <p:pRg st="0" end="0"/>
                                            </p:txEl>
                                          </p:spTgt>
                                        </p:tgtEl>
                                      </p:cBhvr>
                                    </p:animEffect>
                                    <p:anim calcmode="lin" valueType="num">
                                      <p:cBhvr>
                                        <p:cTn id="75"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80" dur="26">
                                          <p:stCondLst>
                                            <p:cond delay="650"/>
                                          </p:stCondLst>
                                        </p:cTn>
                                        <p:tgtEl>
                                          <p:spTgt spid="17">
                                            <p:txEl>
                                              <p:pRg st="0" end="0"/>
                                            </p:txEl>
                                          </p:spTgt>
                                        </p:tgtEl>
                                      </p:cBhvr>
                                      <p:to x="100000" y="60000"/>
                                    </p:animScale>
                                    <p:animScale>
                                      <p:cBhvr>
                                        <p:cTn id="81" dur="166" decel="50000">
                                          <p:stCondLst>
                                            <p:cond delay="676"/>
                                          </p:stCondLst>
                                        </p:cTn>
                                        <p:tgtEl>
                                          <p:spTgt spid="17">
                                            <p:txEl>
                                              <p:pRg st="0" end="0"/>
                                            </p:txEl>
                                          </p:spTgt>
                                        </p:tgtEl>
                                      </p:cBhvr>
                                      <p:to x="100000" y="100000"/>
                                    </p:animScale>
                                    <p:animScale>
                                      <p:cBhvr>
                                        <p:cTn id="82" dur="26">
                                          <p:stCondLst>
                                            <p:cond delay="1312"/>
                                          </p:stCondLst>
                                        </p:cTn>
                                        <p:tgtEl>
                                          <p:spTgt spid="17">
                                            <p:txEl>
                                              <p:pRg st="0" end="0"/>
                                            </p:txEl>
                                          </p:spTgt>
                                        </p:tgtEl>
                                      </p:cBhvr>
                                      <p:to x="100000" y="80000"/>
                                    </p:animScale>
                                    <p:animScale>
                                      <p:cBhvr>
                                        <p:cTn id="83" dur="166" decel="50000">
                                          <p:stCondLst>
                                            <p:cond delay="1338"/>
                                          </p:stCondLst>
                                        </p:cTn>
                                        <p:tgtEl>
                                          <p:spTgt spid="17">
                                            <p:txEl>
                                              <p:pRg st="0" end="0"/>
                                            </p:txEl>
                                          </p:spTgt>
                                        </p:tgtEl>
                                      </p:cBhvr>
                                      <p:to x="100000" y="100000"/>
                                    </p:animScale>
                                    <p:animScale>
                                      <p:cBhvr>
                                        <p:cTn id="84" dur="26">
                                          <p:stCondLst>
                                            <p:cond delay="1642"/>
                                          </p:stCondLst>
                                        </p:cTn>
                                        <p:tgtEl>
                                          <p:spTgt spid="17">
                                            <p:txEl>
                                              <p:pRg st="0" end="0"/>
                                            </p:txEl>
                                          </p:spTgt>
                                        </p:tgtEl>
                                      </p:cBhvr>
                                      <p:to x="100000" y="90000"/>
                                    </p:animScale>
                                    <p:animScale>
                                      <p:cBhvr>
                                        <p:cTn id="85" dur="166" decel="50000">
                                          <p:stCondLst>
                                            <p:cond delay="1668"/>
                                          </p:stCondLst>
                                        </p:cTn>
                                        <p:tgtEl>
                                          <p:spTgt spid="17">
                                            <p:txEl>
                                              <p:pRg st="0" end="0"/>
                                            </p:txEl>
                                          </p:spTgt>
                                        </p:tgtEl>
                                      </p:cBhvr>
                                      <p:to x="100000" y="100000"/>
                                    </p:animScale>
                                    <p:animScale>
                                      <p:cBhvr>
                                        <p:cTn id="86" dur="26">
                                          <p:stCondLst>
                                            <p:cond delay="1808"/>
                                          </p:stCondLst>
                                        </p:cTn>
                                        <p:tgtEl>
                                          <p:spTgt spid="17">
                                            <p:txEl>
                                              <p:pRg st="0" end="0"/>
                                            </p:txEl>
                                          </p:spTgt>
                                        </p:tgtEl>
                                      </p:cBhvr>
                                      <p:to x="100000" y="95000"/>
                                    </p:animScale>
                                    <p:animScale>
                                      <p:cBhvr>
                                        <p:cTn id="87"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086839" y="3175926"/>
            <a:ext cx="7587359" cy="1510630"/>
            <a:chOff x="2234075" y="1476087"/>
            <a:chExt cx="4343164" cy="1511177"/>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1323918"/>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charset="0"/>
                  <a:ea typeface="字魂59号-创粗黑"/>
                  <a:cs typeface="+mn-cs"/>
                </a:rPr>
                <a:t>Tình hình nước ta trước khi quân Tống xâm lược.</a:t>
              </a:r>
              <a:endParaRPr kumimoji="0" lang="en-US" sz="4000" b="1" i="0" u="none" strike="noStrike" kern="1200" cap="none" spc="0" normalizeH="0" baseline="0" noProof="0" dirty="0">
                <a:ln>
                  <a:noFill/>
                </a:ln>
                <a:solidFill>
                  <a:srgbClr val="1F497D"/>
                </a:solidFill>
                <a:effectLst/>
                <a:uLnTx/>
                <a:uFillTx/>
                <a:latin typeface="Arial" charset="0"/>
                <a:ea typeface="字魂59号-创粗黑"/>
                <a:cs typeface="+mn-cs"/>
              </a:endParaRPr>
            </a:p>
          </p:txBody>
        </p:sp>
      </p:grpSp>
      <p:sp>
        <p:nvSpPr>
          <p:cNvPr id="37" name="圆角矩形 36"/>
          <p:cNvSpPr/>
          <p:nvPr/>
        </p:nvSpPr>
        <p:spPr>
          <a:xfrm flipV="1">
            <a:off x="2946092" y="545771"/>
            <a:ext cx="5249261" cy="909381"/>
          </a:xfrm>
          <a:prstGeom prst="roundRect">
            <a:avLst>
              <a:gd name="adj" fmla="val 839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239469" y="611830"/>
            <a:ext cx="4764096" cy="777264"/>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600" normalizeH="0" baseline="0" noProof="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a:t>
            </a: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a:t>
            </a:r>
            <a:endParaRPr kumimoji="0" lang="zh-CN" altLang="en-US" sz="4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pic>
        <p:nvPicPr>
          <p:cNvPr id="3" name="Picture 2">
            <a:extLst>
              <a:ext uri="{FF2B5EF4-FFF2-40B4-BE49-F238E27FC236}">
                <a16:creationId xmlns:a16="http://schemas.microsoft.com/office/drawing/2014/main" id="{AC00A016-5F2C-434E-B236-F727FA97D5BA}"/>
              </a:ext>
            </a:extLst>
          </p:cNvPr>
          <p:cNvPicPr>
            <a:picLocks noChangeAspect="1"/>
          </p:cNvPicPr>
          <p:nvPr/>
        </p:nvPicPr>
        <p:blipFill>
          <a:blip r:embed="rId6"/>
          <a:stretch>
            <a:fillRect/>
          </a:stretch>
        </p:blipFill>
        <p:spPr>
          <a:xfrm>
            <a:off x="30691" y="4421774"/>
            <a:ext cx="3859102" cy="2286198"/>
          </a:xfrm>
          <a:prstGeom prst="rect">
            <a:avLst/>
          </a:prstGeom>
        </p:spPr>
      </p:pic>
    </p:spTree>
    <p:extLst>
      <p:ext uri="{BB962C8B-B14F-4D97-AF65-F5344CB8AC3E}">
        <p14:creationId xmlns:p14="http://schemas.microsoft.com/office/powerpoint/2010/main" val="40522447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a:extLst>
              <a:ext uri="{FF2B5EF4-FFF2-40B4-BE49-F238E27FC236}">
                <a16:creationId xmlns:a16="http://schemas.microsoft.com/office/drawing/2014/main" id="{DDF18B46-8707-459E-9294-57F9508E2C41}"/>
              </a:ext>
            </a:extLst>
          </p:cNvPr>
          <p:cNvSpPr>
            <a:spLocks noChangeArrowheads="1"/>
          </p:cNvSpPr>
          <p:nvPr/>
        </p:nvSpPr>
        <p:spPr bwMode="auto">
          <a:xfrm>
            <a:off x="1892300" y="2286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FF"/>
                </a:solidFill>
                <a:latin typeface="Arial" panose="020B0604020202020204" pitchFamily="34" charset="0"/>
              </a:rPr>
              <a:t>1. Vì sao Thái hậu họ Dương mời Lê Hoàn lên làm vua?</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176" name="Rectangle 8">
            <a:extLst>
              <a:ext uri="{FF2B5EF4-FFF2-40B4-BE49-F238E27FC236}">
                <a16:creationId xmlns:a16="http://schemas.microsoft.com/office/drawing/2014/main" id="{280535C5-81B1-40F6-90A1-F480F2E2763F}"/>
              </a:ext>
            </a:extLst>
          </p:cNvPr>
          <p:cNvSpPr>
            <a:spLocks noChangeArrowheads="1"/>
          </p:cNvSpPr>
          <p:nvPr/>
        </p:nvSpPr>
        <p:spPr bwMode="auto">
          <a:xfrm>
            <a:off x="1981200" y="685800"/>
            <a:ext cx="830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a. Vì khi lên ngôi, Đinh Toàn còn quá nhỏ.</a:t>
            </a:r>
          </a:p>
        </p:txBody>
      </p:sp>
      <p:sp>
        <p:nvSpPr>
          <p:cNvPr id="7177" name="Rectangle 9">
            <a:extLst>
              <a:ext uri="{FF2B5EF4-FFF2-40B4-BE49-F238E27FC236}">
                <a16:creationId xmlns:a16="http://schemas.microsoft.com/office/drawing/2014/main" id="{99B568E2-91B5-4528-9088-C6BEA5021640}"/>
              </a:ext>
            </a:extLst>
          </p:cNvPr>
          <p:cNvSpPr>
            <a:spLocks noChangeArrowheads="1"/>
          </p:cNvSpPr>
          <p:nvPr/>
        </p:nvSpPr>
        <p:spPr bwMode="auto">
          <a:xfrm>
            <a:off x="1981200" y="1143000"/>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b. Vì quân Tống đem quân xâm lược nước ta.</a:t>
            </a:r>
          </a:p>
        </p:txBody>
      </p:sp>
      <p:sp>
        <p:nvSpPr>
          <p:cNvPr id="7178" name="Rectangle 10">
            <a:extLst>
              <a:ext uri="{FF2B5EF4-FFF2-40B4-BE49-F238E27FC236}">
                <a16:creationId xmlns:a16="http://schemas.microsoft.com/office/drawing/2014/main" id="{655EB612-75FC-42DE-A927-05BB4D0E3CDE}"/>
              </a:ext>
            </a:extLst>
          </p:cNvPr>
          <p:cNvSpPr>
            <a:spLocks noChangeArrowheads="1"/>
          </p:cNvSpPr>
          <p:nvPr/>
        </p:nvSpPr>
        <p:spPr bwMode="auto">
          <a:xfrm>
            <a:off x="1852749" y="2029097"/>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 c. Vì Lê Hoàn là người tài giỏi,đang chỉ huy quân đội.</a:t>
            </a:r>
          </a:p>
        </p:txBody>
      </p:sp>
      <p:sp>
        <p:nvSpPr>
          <p:cNvPr id="7174" name="Rectangle 11">
            <a:extLst>
              <a:ext uri="{FF2B5EF4-FFF2-40B4-BE49-F238E27FC236}">
                <a16:creationId xmlns:a16="http://schemas.microsoft.com/office/drawing/2014/main" id="{CE95AC5C-FE56-4870-8D7A-E493B700D542}"/>
              </a:ext>
            </a:extLst>
          </p:cNvPr>
          <p:cNvSpPr>
            <a:spLocks noChangeArrowheads="1"/>
          </p:cNvSpPr>
          <p:nvPr/>
        </p:nvSpPr>
        <p:spPr bwMode="auto">
          <a:xfrm>
            <a:off x="1870076" y="5070475"/>
            <a:ext cx="65881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3200">
                <a:solidFill>
                  <a:srgbClr val="000000"/>
                </a:solidFill>
                <a:latin typeface="Arial" panose="020B0604020202020204" pitchFamily="34" charset="0"/>
              </a:rPr>
              <a:t> </a:t>
            </a:r>
          </a:p>
        </p:txBody>
      </p:sp>
      <p:sp>
        <p:nvSpPr>
          <p:cNvPr id="2" name="Text Box 40">
            <a:extLst>
              <a:ext uri="{FF2B5EF4-FFF2-40B4-BE49-F238E27FC236}">
                <a16:creationId xmlns:a16="http://schemas.microsoft.com/office/drawing/2014/main" id="{28728901-7696-44D6-BFCB-43EEBAE22AE5}"/>
              </a:ext>
            </a:extLst>
          </p:cNvPr>
          <p:cNvSpPr txBox="1">
            <a:spLocks noChangeArrowheads="1"/>
          </p:cNvSpPr>
          <p:nvPr/>
        </p:nvSpPr>
        <p:spPr bwMode="auto">
          <a:xfrm>
            <a:off x="9372600" y="60198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50000"/>
              </a:spcBef>
              <a:spcAft>
                <a:spcPct val="0"/>
              </a:spcAft>
            </a:pPr>
            <a:endParaRPr lang="vi-VN" altLang="vi-VN" sz="3200" b="1">
              <a:solidFill>
                <a:srgbClr val="000000"/>
              </a:solidFill>
              <a:latin typeface="Arial" panose="020B0604020202020204" pitchFamily="34" charset="0"/>
            </a:endParaRPr>
          </a:p>
        </p:txBody>
      </p:sp>
      <p:sp>
        <p:nvSpPr>
          <p:cNvPr id="7218" name="Rectangle 50">
            <a:extLst>
              <a:ext uri="{FF2B5EF4-FFF2-40B4-BE49-F238E27FC236}">
                <a16:creationId xmlns:a16="http://schemas.microsoft.com/office/drawing/2014/main" id="{4452B93C-8853-4C70-AC39-87B91FE59833}"/>
              </a:ext>
            </a:extLst>
          </p:cNvPr>
          <p:cNvSpPr>
            <a:spLocks noChangeArrowheads="1"/>
          </p:cNvSpPr>
          <p:nvPr/>
        </p:nvSpPr>
        <p:spPr bwMode="auto">
          <a:xfrm>
            <a:off x="1943100" y="2590800"/>
            <a:ext cx="30114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19" name="Rectangle 51">
            <a:extLst>
              <a:ext uri="{FF2B5EF4-FFF2-40B4-BE49-F238E27FC236}">
                <a16:creationId xmlns:a16="http://schemas.microsoft.com/office/drawing/2014/main" id="{E2DA74C3-43FF-4316-B8F2-FC7EC23210B9}"/>
              </a:ext>
            </a:extLst>
          </p:cNvPr>
          <p:cNvSpPr>
            <a:spLocks noChangeArrowheads="1"/>
          </p:cNvSpPr>
          <p:nvPr/>
        </p:nvSpPr>
        <p:spPr bwMode="auto">
          <a:xfrm>
            <a:off x="1601821" y="3292476"/>
            <a:ext cx="8988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FF"/>
                </a:solidFill>
                <a:latin typeface="Arial" panose="020B0604020202020204" pitchFamily="34" charset="0"/>
              </a:rPr>
              <a:t>2. Lê Hoàn lên ngôi được nhân dân ủng hộ không ? Vì sao ?</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220" name="Rectangle 52">
            <a:extLst>
              <a:ext uri="{FF2B5EF4-FFF2-40B4-BE49-F238E27FC236}">
                <a16:creationId xmlns:a16="http://schemas.microsoft.com/office/drawing/2014/main" id="{BCDBF2DE-566D-42C4-BF1F-A24D932E43AD}"/>
              </a:ext>
            </a:extLst>
          </p:cNvPr>
          <p:cNvSpPr>
            <a:spLocks noChangeArrowheads="1"/>
          </p:cNvSpPr>
          <p:nvPr/>
        </p:nvSpPr>
        <p:spPr bwMode="auto">
          <a:xfrm>
            <a:off x="1891250" y="3906056"/>
            <a:ext cx="89082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AutoNum type="alphaLcPeriod"/>
            </a:pPr>
            <a:r>
              <a:rPr lang="en-US" altLang="vi-VN" sz="2400" b="1">
                <a:solidFill>
                  <a:srgbClr val="000000"/>
                </a:solidFill>
              </a:rPr>
              <a:t>Lê Hoàn được nhân dân ủng hộ vì ông là người tài giỏi,</a:t>
            </a:r>
          </a:p>
          <a:p>
            <a:pPr algn="ctr" fontAlgn="base">
              <a:spcBef>
                <a:spcPct val="0"/>
              </a:spcBef>
              <a:spcAft>
                <a:spcPct val="0"/>
              </a:spcAft>
              <a:buNone/>
            </a:pPr>
            <a:r>
              <a:rPr lang="en-US" altLang="vi-VN" sz="2400" b="1">
                <a:solidFill>
                  <a:srgbClr val="000000"/>
                </a:solidFill>
              </a:rPr>
              <a:t>đang lãnh đạo quân đội và có thể đánh đuổi giặc ngọai xâm.</a:t>
            </a:r>
          </a:p>
        </p:txBody>
      </p:sp>
      <p:sp>
        <p:nvSpPr>
          <p:cNvPr id="7221" name="Rectangle 53">
            <a:extLst>
              <a:ext uri="{FF2B5EF4-FFF2-40B4-BE49-F238E27FC236}">
                <a16:creationId xmlns:a16="http://schemas.microsoft.com/office/drawing/2014/main" id="{357422A9-2526-4C25-8D6A-1442CE7494BB}"/>
              </a:ext>
            </a:extLst>
          </p:cNvPr>
          <p:cNvSpPr>
            <a:spLocks noChangeArrowheads="1"/>
          </p:cNvSpPr>
          <p:nvPr/>
        </p:nvSpPr>
        <p:spPr bwMode="auto">
          <a:xfrm>
            <a:off x="1891250" y="4962928"/>
            <a:ext cx="8385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00"/>
                </a:solidFill>
                <a:latin typeface="Arial" panose="020B0604020202020204" pitchFamily="34" charset="0"/>
              </a:rPr>
              <a:t>b. Lê Hoàn được nhân dân ủng hộ vì Đinh Toàn còn nhỏ</a:t>
            </a:r>
          </a:p>
          <a:p>
            <a:pPr algn="l" fontAlgn="base">
              <a:spcBef>
                <a:spcPct val="0"/>
              </a:spcBef>
              <a:spcAft>
                <a:spcPct val="0"/>
              </a:spcAft>
            </a:pPr>
            <a:r>
              <a:rPr lang="en-US" altLang="vi-VN" sz="2400" b="1">
                <a:solidFill>
                  <a:srgbClr val="000000"/>
                </a:solidFill>
                <a:latin typeface="Arial" panose="020B0604020202020204" pitchFamily="34" charset="0"/>
              </a:rPr>
              <a:t> không gánh vác được việc nước.</a:t>
            </a:r>
          </a:p>
        </p:txBody>
      </p:sp>
      <p:sp>
        <p:nvSpPr>
          <p:cNvPr id="7222" name="Rectangle 54">
            <a:extLst>
              <a:ext uri="{FF2B5EF4-FFF2-40B4-BE49-F238E27FC236}">
                <a16:creationId xmlns:a16="http://schemas.microsoft.com/office/drawing/2014/main" id="{3A8F8CCA-1AB8-4B53-9C8E-C69732B0CBFB}"/>
              </a:ext>
            </a:extLst>
          </p:cNvPr>
          <p:cNvSpPr>
            <a:spLocks noChangeArrowheads="1"/>
          </p:cNvSpPr>
          <p:nvPr/>
        </p:nvSpPr>
        <p:spPr bwMode="auto">
          <a:xfrm>
            <a:off x="1979613" y="6019800"/>
            <a:ext cx="29956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sp>
        <p:nvSpPr>
          <p:cNvPr id="7223" name="Rectangle 55">
            <a:extLst>
              <a:ext uri="{FF2B5EF4-FFF2-40B4-BE49-F238E27FC236}">
                <a16:creationId xmlns:a16="http://schemas.microsoft.com/office/drawing/2014/main" id="{21DEF527-9124-4445-81D1-EDBC900B5C40}"/>
              </a:ext>
            </a:extLst>
          </p:cNvPr>
          <p:cNvSpPr>
            <a:spLocks noChangeArrowheads="1"/>
          </p:cNvSpPr>
          <p:nvPr/>
        </p:nvSpPr>
        <p:spPr bwMode="auto">
          <a:xfrm>
            <a:off x="1848458" y="2514600"/>
            <a:ext cx="312457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24" name="Rectangle 56">
            <a:extLst>
              <a:ext uri="{FF2B5EF4-FFF2-40B4-BE49-F238E27FC236}">
                <a16:creationId xmlns:a16="http://schemas.microsoft.com/office/drawing/2014/main" id="{341B0F03-B0C5-425A-B4DD-D54852C1E6A5}"/>
              </a:ext>
            </a:extLst>
          </p:cNvPr>
          <p:cNvSpPr>
            <a:spLocks noChangeArrowheads="1"/>
          </p:cNvSpPr>
          <p:nvPr/>
        </p:nvSpPr>
        <p:spPr bwMode="auto">
          <a:xfrm>
            <a:off x="1928923" y="6015335"/>
            <a:ext cx="310854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pic>
        <p:nvPicPr>
          <p:cNvPr id="17" name="图片 3">
            <a:extLst>
              <a:ext uri="{FF2B5EF4-FFF2-40B4-BE49-F238E27FC236}">
                <a16:creationId xmlns:a16="http://schemas.microsoft.com/office/drawing/2014/main" id="{F108A154-5F80-4E00-A4BE-5A18B409CD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214" t="30900" r="27976" b="38836"/>
          <a:stretch>
            <a:fillRect/>
          </a:stretch>
        </p:blipFill>
        <p:spPr>
          <a:xfrm>
            <a:off x="37011" y="129797"/>
            <a:ext cx="1456255" cy="1318003"/>
          </a:xfrm>
          <a:prstGeom prst="rect">
            <a:avLst/>
          </a:prstGeom>
        </p:spPr>
      </p:pic>
      <p:pic>
        <p:nvPicPr>
          <p:cNvPr id="4" name="Picture 3">
            <a:extLst>
              <a:ext uri="{FF2B5EF4-FFF2-40B4-BE49-F238E27FC236}">
                <a16:creationId xmlns:a16="http://schemas.microsoft.com/office/drawing/2014/main" id="{CB69E810-8B9D-42AF-AD6A-C8C39450DA36}"/>
              </a:ext>
            </a:extLst>
          </p:cNvPr>
          <p:cNvPicPr>
            <a:picLocks noChangeAspect="1"/>
          </p:cNvPicPr>
          <p:nvPr/>
        </p:nvPicPr>
        <p:blipFill>
          <a:blip r:embed="rId3"/>
          <a:stretch>
            <a:fillRect/>
          </a:stretch>
        </p:blipFill>
        <p:spPr>
          <a:xfrm>
            <a:off x="9615609" y="298311"/>
            <a:ext cx="2572649" cy="1749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ppt_x"/>
                                          </p:val>
                                        </p:tav>
                                        <p:tav tm="100000">
                                          <p:val>
                                            <p:strVal val="#ppt_x"/>
                                          </p:val>
                                        </p:tav>
                                      </p:tavLst>
                                    </p:anim>
                                    <p:anim calcmode="lin" valueType="num">
                                      <p:cBhvr additive="base">
                                        <p:cTn id="8"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 calcmode="lin" valueType="num">
                                      <p:cBhvr additive="base">
                                        <p:cTn id="13" dur="500" fill="hold"/>
                                        <p:tgtEl>
                                          <p:spTgt spid="7176"/>
                                        </p:tgtEl>
                                        <p:attrNameLst>
                                          <p:attrName>ppt_x</p:attrName>
                                        </p:attrNameLst>
                                      </p:cBhvr>
                                      <p:tavLst>
                                        <p:tav tm="0">
                                          <p:val>
                                            <p:strVal val="#ppt_x"/>
                                          </p:val>
                                        </p:tav>
                                        <p:tav tm="100000">
                                          <p:val>
                                            <p:strVal val="#ppt_x"/>
                                          </p:val>
                                        </p:tav>
                                      </p:tavLst>
                                    </p:anim>
                                    <p:anim calcmode="lin" valueType="num">
                                      <p:cBhvr additive="base">
                                        <p:cTn id="1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anim calcmode="lin" valueType="num">
                                      <p:cBhvr additive="base">
                                        <p:cTn id="19" dur="500" fill="hold"/>
                                        <p:tgtEl>
                                          <p:spTgt spid="7177"/>
                                        </p:tgtEl>
                                        <p:attrNameLst>
                                          <p:attrName>ppt_x</p:attrName>
                                        </p:attrNameLst>
                                      </p:cBhvr>
                                      <p:tavLst>
                                        <p:tav tm="0">
                                          <p:val>
                                            <p:strVal val="#ppt_x"/>
                                          </p:val>
                                        </p:tav>
                                        <p:tav tm="100000">
                                          <p:val>
                                            <p:strVal val="#ppt_x"/>
                                          </p:val>
                                        </p:tav>
                                      </p:tavLst>
                                    </p:anim>
                                    <p:anim calcmode="lin" valueType="num">
                                      <p:cBhvr additive="base">
                                        <p:cTn id="20"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8"/>
                                        </p:tgtEl>
                                        <p:attrNameLst>
                                          <p:attrName>style.visibility</p:attrName>
                                        </p:attrNameLst>
                                      </p:cBhvr>
                                      <p:to>
                                        <p:strVal val="visible"/>
                                      </p:to>
                                    </p:set>
                                    <p:anim calcmode="lin" valueType="num">
                                      <p:cBhvr additive="base">
                                        <p:cTn id="25" dur="500" fill="hold"/>
                                        <p:tgtEl>
                                          <p:spTgt spid="7178"/>
                                        </p:tgtEl>
                                        <p:attrNameLst>
                                          <p:attrName>ppt_x</p:attrName>
                                        </p:attrNameLst>
                                      </p:cBhvr>
                                      <p:tavLst>
                                        <p:tav tm="0">
                                          <p:val>
                                            <p:strVal val="#ppt_x"/>
                                          </p:val>
                                        </p:tav>
                                        <p:tav tm="100000">
                                          <p:val>
                                            <p:strVal val="#ppt_x"/>
                                          </p:val>
                                        </p:tav>
                                      </p:tavLst>
                                    </p:anim>
                                    <p:anim calcmode="lin" valueType="num">
                                      <p:cBhvr additive="base">
                                        <p:cTn id="2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18"/>
                                        </p:tgtEl>
                                        <p:attrNameLst>
                                          <p:attrName>style.visibility</p:attrName>
                                        </p:attrNameLst>
                                      </p:cBhvr>
                                      <p:to>
                                        <p:strVal val="visible"/>
                                      </p:to>
                                    </p:set>
                                    <p:anim calcmode="lin" valueType="num">
                                      <p:cBhvr additive="base">
                                        <p:cTn id="31" dur="500" fill="hold"/>
                                        <p:tgtEl>
                                          <p:spTgt spid="7218"/>
                                        </p:tgtEl>
                                        <p:attrNameLst>
                                          <p:attrName>ppt_x</p:attrName>
                                        </p:attrNameLst>
                                      </p:cBhvr>
                                      <p:tavLst>
                                        <p:tav tm="0">
                                          <p:val>
                                            <p:strVal val="#ppt_x"/>
                                          </p:val>
                                        </p:tav>
                                        <p:tav tm="100000">
                                          <p:val>
                                            <p:strVal val="#ppt_x"/>
                                          </p:val>
                                        </p:tav>
                                      </p:tavLst>
                                    </p:anim>
                                    <p:anim calcmode="lin" valueType="num">
                                      <p:cBhvr additive="base">
                                        <p:cTn id="32" dur="500" fill="hold"/>
                                        <p:tgtEl>
                                          <p:spTgt spid="72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219"/>
                                        </p:tgtEl>
                                        <p:attrNameLst>
                                          <p:attrName>style.visibility</p:attrName>
                                        </p:attrNameLst>
                                      </p:cBhvr>
                                      <p:to>
                                        <p:strVal val="visible"/>
                                      </p:to>
                                    </p:set>
                                    <p:anim calcmode="lin" valueType="num">
                                      <p:cBhvr additive="base">
                                        <p:cTn id="37" dur="500" fill="hold"/>
                                        <p:tgtEl>
                                          <p:spTgt spid="7219"/>
                                        </p:tgtEl>
                                        <p:attrNameLst>
                                          <p:attrName>ppt_x</p:attrName>
                                        </p:attrNameLst>
                                      </p:cBhvr>
                                      <p:tavLst>
                                        <p:tav tm="0">
                                          <p:val>
                                            <p:strVal val="#ppt_x"/>
                                          </p:val>
                                        </p:tav>
                                        <p:tav tm="100000">
                                          <p:val>
                                            <p:strVal val="#ppt_x"/>
                                          </p:val>
                                        </p:tav>
                                      </p:tavLst>
                                    </p:anim>
                                    <p:anim calcmode="lin" valueType="num">
                                      <p:cBhvr additive="base">
                                        <p:cTn id="38" dur="500" fill="hold"/>
                                        <p:tgtEl>
                                          <p:spTgt spid="72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220"/>
                                        </p:tgtEl>
                                        <p:attrNameLst>
                                          <p:attrName>style.visibility</p:attrName>
                                        </p:attrNameLst>
                                      </p:cBhvr>
                                      <p:to>
                                        <p:strVal val="visible"/>
                                      </p:to>
                                    </p:set>
                                    <p:anim calcmode="lin" valueType="num">
                                      <p:cBhvr additive="base">
                                        <p:cTn id="43" dur="500" fill="hold"/>
                                        <p:tgtEl>
                                          <p:spTgt spid="7220"/>
                                        </p:tgtEl>
                                        <p:attrNameLst>
                                          <p:attrName>ppt_x</p:attrName>
                                        </p:attrNameLst>
                                      </p:cBhvr>
                                      <p:tavLst>
                                        <p:tav tm="0">
                                          <p:val>
                                            <p:strVal val="#ppt_x"/>
                                          </p:val>
                                        </p:tav>
                                        <p:tav tm="100000">
                                          <p:val>
                                            <p:strVal val="#ppt_x"/>
                                          </p:val>
                                        </p:tav>
                                      </p:tavLst>
                                    </p:anim>
                                    <p:anim calcmode="lin" valueType="num">
                                      <p:cBhvr additive="base">
                                        <p:cTn id="44" dur="500" fill="hold"/>
                                        <p:tgtEl>
                                          <p:spTgt spid="722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221"/>
                                        </p:tgtEl>
                                        <p:attrNameLst>
                                          <p:attrName>style.visibility</p:attrName>
                                        </p:attrNameLst>
                                      </p:cBhvr>
                                      <p:to>
                                        <p:strVal val="visible"/>
                                      </p:to>
                                    </p:set>
                                    <p:anim calcmode="lin" valueType="num">
                                      <p:cBhvr additive="base">
                                        <p:cTn id="49" dur="500" fill="hold"/>
                                        <p:tgtEl>
                                          <p:spTgt spid="7221"/>
                                        </p:tgtEl>
                                        <p:attrNameLst>
                                          <p:attrName>ppt_x</p:attrName>
                                        </p:attrNameLst>
                                      </p:cBhvr>
                                      <p:tavLst>
                                        <p:tav tm="0">
                                          <p:val>
                                            <p:strVal val="#ppt_x"/>
                                          </p:val>
                                        </p:tav>
                                        <p:tav tm="100000">
                                          <p:val>
                                            <p:strVal val="#ppt_x"/>
                                          </p:val>
                                        </p:tav>
                                      </p:tavLst>
                                    </p:anim>
                                    <p:anim calcmode="lin" valueType="num">
                                      <p:cBhvr additive="base">
                                        <p:cTn id="50" dur="500" fill="hold"/>
                                        <p:tgtEl>
                                          <p:spTgt spid="722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222"/>
                                        </p:tgtEl>
                                        <p:attrNameLst>
                                          <p:attrName>style.visibility</p:attrName>
                                        </p:attrNameLst>
                                      </p:cBhvr>
                                      <p:to>
                                        <p:strVal val="visible"/>
                                      </p:to>
                                    </p:set>
                                    <p:anim calcmode="lin" valueType="num">
                                      <p:cBhvr additive="base">
                                        <p:cTn id="55" dur="500" fill="hold"/>
                                        <p:tgtEl>
                                          <p:spTgt spid="7222"/>
                                        </p:tgtEl>
                                        <p:attrNameLst>
                                          <p:attrName>ppt_x</p:attrName>
                                        </p:attrNameLst>
                                      </p:cBhvr>
                                      <p:tavLst>
                                        <p:tav tm="0">
                                          <p:val>
                                            <p:strVal val="#ppt_x"/>
                                          </p:val>
                                        </p:tav>
                                        <p:tav tm="100000">
                                          <p:val>
                                            <p:strVal val="#ppt_x"/>
                                          </p:val>
                                        </p:tav>
                                      </p:tavLst>
                                    </p:anim>
                                    <p:anim calcmode="lin" valueType="num">
                                      <p:cBhvr additive="base">
                                        <p:cTn id="56" dur="500" fill="hold"/>
                                        <p:tgtEl>
                                          <p:spTgt spid="7222"/>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223"/>
                                        </p:tgtEl>
                                        <p:attrNameLst>
                                          <p:attrName>style.visibility</p:attrName>
                                        </p:attrNameLst>
                                      </p:cBhvr>
                                      <p:to>
                                        <p:strVal val="visible"/>
                                      </p:to>
                                    </p:set>
                                    <p:anim calcmode="lin" valueType="num">
                                      <p:cBhvr additive="base">
                                        <p:cTn id="61" dur="500" fill="hold"/>
                                        <p:tgtEl>
                                          <p:spTgt spid="7223"/>
                                        </p:tgtEl>
                                        <p:attrNameLst>
                                          <p:attrName>ppt_x</p:attrName>
                                        </p:attrNameLst>
                                      </p:cBhvr>
                                      <p:tavLst>
                                        <p:tav tm="0">
                                          <p:val>
                                            <p:strVal val="#ppt_x"/>
                                          </p:val>
                                        </p:tav>
                                        <p:tav tm="100000">
                                          <p:val>
                                            <p:strVal val="#ppt_x"/>
                                          </p:val>
                                        </p:tav>
                                      </p:tavLst>
                                    </p:anim>
                                    <p:anim calcmode="lin" valueType="num">
                                      <p:cBhvr additive="base">
                                        <p:cTn id="62" dur="500" fill="hold"/>
                                        <p:tgtEl>
                                          <p:spTgt spid="722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224"/>
                                        </p:tgtEl>
                                        <p:attrNameLst>
                                          <p:attrName>style.visibility</p:attrName>
                                        </p:attrNameLst>
                                      </p:cBhvr>
                                      <p:to>
                                        <p:strVal val="visible"/>
                                      </p:to>
                                    </p:set>
                                    <p:anim calcmode="lin" valueType="num">
                                      <p:cBhvr additive="base">
                                        <p:cTn id="67" dur="500" fill="hold"/>
                                        <p:tgtEl>
                                          <p:spTgt spid="7224"/>
                                        </p:tgtEl>
                                        <p:attrNameLst>
                                          <p:attrName>ppt_x</p:attrName>
                                        </p:attrNameLst>
                                      </p:cBhvr>
                                      <p:tavLst>
                                        <p:tav tm="0">
                                          <p:val>
                                            <p:strVal val="#ppt_x"/>
                                          </p:val>
                                        </p:tav>
                                        <p:tav tm="100000">
                                          <p:val>
                                            <p:strVal val="#ppt_x"/>
                                          </p:val>
                                        </p:tav>
                                      </p:tavLst>
                                    </p:anim>
                                    <p:anim calcmode="lin" valueType="num">
                                      <p:cBhvr additive="base">
                                        <p:cTn id="68" dur="500" fill="hold"/>
                                        <p:tgtEl>
                                          <p:spTgt spid="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7177" grpId="0"/>
      <p:bldP spid="7178" grpId="0"/>
      <p:bldP spid="7218" grpId="0" animBg="1"/>
      <p:bldP spid="7219" grpId="0"/>
      <p:bldP spid="7220" grpId="0"/>
      <p:bldP spid="7221" grpId="0"/>
      <p:bldP spid="7222" grpId="0" animBg="1"/>
      <p:bldP spid="7223" grpId="0" animBg="1"/>
      <p:bldP spid="72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0668ABED-9D98-4941-86BD-EA91FA870ED2}"/>
              </a:ext>
            </a:extLst>
          </p:cNvPr>
          <p:cNvSpPr/>
          <p:nvPr/>
        </p:nvSpPr>
        <p:spPr>
          <a:xfrm>
            <a:off x="101600" y="0"/>
            <a:ext cx="12090400" cy="7092950"/>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9A8B7D4-E47B-430B-89B5-A976D70B7751}"/>
              </a:ext>
            </a:extLst>
          </p:cNvPr>
          <p:cNvSpPr txBox="1"/>
          <p:nvPr/>
        </p:nvSpPr>
        <p:spPr>
          <a:xfrm>
            <a:off x="1121070" y="1470261"/>
            <a:ext cx="10761129"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sao Thái hậu họ Dương mời Lê Hoàn lên làm vua ?</a:t>
            </a:r>
          </a:p>
        </p:txBody>
      </p:sp>
      <p:sp>
        <p:nvSpPr>
          <p:cNvPr id="6" name="TextBox 5">
            <a:extLst>
              <a:ext uri="{FF2B5EF4-FFF2-40B4-BE49-F238E27FC236}">
                <a16:creationId xmlns:a16="http://schemas.microsoft.com/office/drawing/2014/main" id="{FAF4E7ED-45DB-4D40-A6FE-C6FCF6ACE941}"/>
              </a:ext>
            </a:extLst>
          </p:cNvPr>
          <p:cNvSpPr txBox="1">
            <a:spLocks noChangeArrowheads="1"/>
          </p:cNvSpPr>
          <p:nvPr/>
        </p:nvSpPr>
        <p:spPr bwMode="auto">
          <a:xfrm>
            <a:off x="1219200" y="2924175"/>
            <a:ext cx="1107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Vì Đinh Toàn còn quá nhỏ; Vì quân Tống sang xâm lược nước ta; Vì Lê Hoàn là người tài giỏi, đang chỉ huy quân đội, được lòng tin của quan quân. </a:t>
            </a:r>
          </a:p>
        </p:txBody>
      </p:sp>
      <p:sp>
        <p:nvSpPr>
          <p:cNvPr id="8" name="TextBox 7">
            <a:extLst>
              <a:ext uri="{FF2B5EF4-FFF2-40B4-BE49-F238E27FC236}">
                <a16:creationId xmlns:a16="http://schemas.microsoft.com/office/drawing/2014/main" id="{ABF4BEA0-7F87-4217-925B-F29E527A0514}"/>
              </a:ext>
            </a:extLst>
          </p:cNvPr>
          <p:cNvSpPr txBox="1"/>
          <p:nvPr/>
        </p:nvSpPr>
        <p:spPr>
          <a:xfrm>
            <a:off x="1121070" y="870096"/>
            <a:ext cx="10817312"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Lê Hoàn lên ngôi có được nhân dân ủng hộ không ? Vì sao ?</a:t>
            </a:r>
          </a:p>
        </p:txBody>
      </p:sp>
      <p:sp>
        <p:nvSpPr>
          <p:cNvPr id="9" name="TextBox 8">
            <a:extLst>
              <a:ext uri="{FF2B5EF4-FFF2-40B4-BE49-F238E27FC236}">
                <a16:creationId xmlns:a16="http://schemas.microsoft.com/office/drawing/2014/main" id="{244E318E-F339-4FFA-8477-A3543AE18D72}"/>
              </a:ext>
            </a:extLst>
          </p:cNvPr>
          <p:cNvSpPr txBox="1">
            <a:spLocks noChangeArrowheads="1"/>
          </p:cNvSpPr>
          <p:nvPr/>
        </p:nvSpPr>
        <p:spPr bwMode="auto">
          <a:xfrm>
            <a:off x="101600" y="15875"/>
            <a:ext cx="11145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Lê Hoàn được nhân dân ủng hộ vì ông là người tài giỏi, đang lãnh đạo quân đội và có thể đánh đuổi giặc ngoại xâm và vì ĐinhToàn còn nhỏ không gánh vác được việc nước.</a:t>
            </a:r>
          </a:p>
        </p:txBody>
      </p:sp>
      <p:pic>
        <p:nvPicPr>
          <p:cNvPr id="12" name="Picture 6" descr="Untitled-1">
            <a:extLst>
              <a:ext uri="{FF2B5EF4-FFF2-40B4-BE49-F238E27FC236}">
                <a16:creationId xmlns:a16="http://schemas.microsoft.com/office/drawing/2014/main" id="{37CCB101-DF77-454F-B5CF-164AE954A06C}"/>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2820" t="3363" r="2136" b="8708"/>
          <a:stretch>
            <a:fillRect/>
          </a:stretch>
        </p:blipFill>
        <p:spPr bwMode="auto">
          <a:xfrm>
            <a:off x="206375" y="2224088"/>
            <a:ext cx="11880850" cy="46243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785118E4-402B-4F2A-A593-08343F4A4BD4}"/>
              </a:ext>
            </a:extLst>
          </p:cNvPr>
          <p:cNvSpPr/>
          <p:nvPr/>
        </p:nvSpPr>
        <p:spPr>
          <a:xfrm>
            <a:off x="128588" y="9525"/>
            <a:ext cx="11969750" cy="6659563"/>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4E69515-4368-45AC-BBA6-DECB58685AE4}"/>
              </a:ext>
            </a:extLst>
          </p:cNvPr>
          <p:cNvSpPr txBox="1">
            <a:spLocks noChangeArrowheads="1"/>
          </p:cNvSpPr>
          <p:nvPr/>
        </p:nvSpPr>
        <p:spPr bwMode="auto">
          <a:xfrm>
            <a:off x="273050" y="1533525"/>
            <a:ext cx="1170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Bằng chứng nào cho thấy khi Lê Hoàn lên ngôi rất được nhân dân ủng hộ?</a:t>
            </a:r>
          </a:p>
        </p:txBody>
      </p:sp>
      <p:sp>
        <p:nvSpPr>
          <p:cNvPr id="6" name="TextBox 5">
            <a:extLst>
              <a:ext uri="{FF2B5EF4-FFF2-40B4-BE49-F238E27FC236}">
                <a16:creationId xmlns:a16="http://schemas.microsoft.com/office/drawing/2014/main" id="{8EE04788-18A3-4839-BC0D-82FA0E3618DD}"/>
              </a:ext>
            </a:extLst>
          </p:cNvPr>
          <p:cNvSpPr txBox="1"/>
          <p:nvPr/>
        </p:nvSpPr>
        <p:spPr>
          <a:xfrm>
            <a:off x="997528" y="3523780"/>
            <a:ext cx="10046340"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Khi Lê Hoàn lên ngôi vua, quân sĩ tung hô “vạn tuế”.</a:t>
            </a:r>
          </a:p>
        </p:txBody>
      </p:sp>
      <p:sp>
        <p:nvSpPr>
          <p:cNvPr id="7" name="TextBox 6">
            <a:extLst>
              <a:ext uri="{FF2B5EF4-FFF2-40B4-BE49-F238E27FC236}">
                <a16:creationId xmlns:a16="http://schemas.microsoft.com/office/drawing/2014/main" id="{3FED95BB-E008-41F5-9FCA-279A7A5F89DF}"/>
              </a:ext>
            </a:extLst>
          </p:cNvPr>
          <p:cNvSpPr txBox="1">
            <a:spLocks noChangeArrowheads="1"/>
          </p:cNvSpPr>
          <p:nvPr/>
        </p:nvSpPr>
        <p:spPr bwMode="auto">
          <a:xfrm>
            <a:off x="273050" y="1562100"/>
            <a:ext cx="118411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Khi lên ngôi, Lê Hoàn xưng là gì? Triều đại của ông được gọi là triều gì?</a:t>
            </a:r>
          </a:p>
        </p:txBody>
      </p:sp>
      <p:sp>
        <p:nvSpPr>
          <p:cNvPr id="8" name="TextBox 7">
            <a:extLst>
              <a:ext uri="{FF2B5EF4-FFF2-40B4-BE49-F238E27FC236}">
                <a16:creationId xmlns:a16="http://schemas.microsoft.com/office/drawing/2014/main" id="{BF525F14-1DDA-4B8C-B018-7D43A2B4692E}"/>
              </a:ext>
            </a:extLst>
          </p:cNvPr>
          <p:cNvSpPr txBox="1"/>
          <p:nvPr/>
        </p:nvSpPr>
        <p:spPr>
          <a:xfrm>
            <a:off x="128695" y="3125575"/>
            <a:ext cx="11569566" cy="1754326"/>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	Lê Hoàn xưng là Hoàng đế (Lê Đại Hành), triều đại của ông được sử cũ gọi là Tiền Lê để phân biệt với nhà Hậu Lê do Lê Lợi lập ra sau này.</a:t>
            </a:r>
          </a:p>
        </p:txBody>
      </p:sp>
      <p:sp>
        <p:nvSpPr>
          <p:cNvPr id="9" name="TextBox 8">
            <a:extLst>
              <a:ext uri="{FF2B5EF4-FFF2-40B4-BE49-F238E27FC236}">
                <a16:creationId xmlns:a16="http://schemas.microsoft.com/office/drawing/2014/main" id="{E8302DFF-2C1D-443A-AAE3-BC4440C598D9}"/>
              </a:ext>
            </a:extLst>
          </p:cNvPr>
          <p:cNvSpPr txBox="1">
            <a:spLocks noChangeArrowheads="1"/>
          </p:cNvSpPr>
          <p:nvPr/>
        </p:nvSpPr>
        <p:spPr bwMode="auto">
          <a:xfrm>
            <a:off x="1243013" y="1563688"/>
            <a:ext cx="7815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Nhiệm vụ đầu tiên của nhà Tiền Lê là gì?</a:t>
            </a:r>
          </a:p>
        </p:txBody>
      </p:sp>
      <p:sp>
        <p:nvSpPr>
          <p:cNvPr id="10" name="TextBox 9">
            <a:extLst>
              <a:ext uri="{FF2B5EF4-FFF2-40B4-BE49-F238E27FC236}">
                <a16:creationId xmlns:a16="http://schemas.microsoft.com/office/drawing/2014/main" id="{C20D523F-74CE-4F49-8CA4-960775066FA0}"/>
              </a:ext>
            </a:extLst>
          </p:cNvPr>
          <p:cNvSpPr txBox="1"/>
          <p:nvPr/>
        </p:nvSpPr>
        <p:spPr>
          <a:xfrm>
            <a:off x="472447" y="3682908"/>
            <a:ext cx="11826956"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Lãnh đạo nhân dân ta kháng chiến chống quân Tống xâm lược.</a:t>
            </a:r>
          </a:p>
        </p:txBody>
      </p:sp>
      <p:pic>
        <p:nvPicPr>
          <p:cNvPr id="2" name="Picture 1">
            <a:extLst>
              <a:ext uri="{FF2B5EF4-FFF2-40B4-BE49-F238E27FC236}">
                <a16:creationId xmlns:a16="http://schemas.microsoft.com/office/drawing/2014/main" id="{E302F4B9-AC4A-490A-8250-5CAC03340977}"/>
              </a:ext>
            </a:extLst>
          </p:cNvPr>
          <p:cNvPicPr>
            <a:picLocks noChangeAspect="1"/>
          </p:cNvPicPr>
          <p:nvPr/>
        </p:nvPicPr>
        <p:blipFill>
          <a:blip r:embed="rId2"/>
          <a:stretch>
            <a:fillRect/>
          </a:stretch>
        </p:blipFill>
        <p:spPr>
          <a:xfrm>
            <a:off x="1828800" y="-227087"/>
            <a:ext cx="1255797" cy="1754327"/>
          </a:xfrm>
          <a:prstGeom prst="rect">
            <a:avLst/>
          </a:prstGeom>
        </p:spPr>
      </p:pic>
      <p:pic>
        <p:nvPicPr>
          <p:cNvPr id="3" name="Picture 2">
            <a:extLst>
              <a:ext uri="{FF2B5EF4-FFF2-40B4-BE49-F238E27FC236}">
                <a16:creationId xmlns:a16="http://schemas.microsoft.com/office/drawing/2014/main" id="{0EFA6CE7-30D3-476D-ADC3-19A94064694D}"/>
              </a:ext>
            </a:extLst>
          </p:cNvPr>
          <p:cNvPicPr>
            <a:picLocks noChangeAspect="1"/>
          </p:cNvPicPr>
          <p:nvPr/>
        </p:nvPicPr>
        <p:blipFill>
          <a:blip r:embed="rId3"/>
          <a:stretch>
            <a:fillRect/>
          </a:stretch>
        </p:blipFill>
        <p:spPr>
          <a:xfrm>
            <a:off x="6385925" y="4751448"/>
            <a:ext cx="4828450" cy="2152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066800" y="-498085"/>
            <a:ext cx="9677399" cy="5959597"/>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sp>
        <p:nvSpPr>
          <p:cNvPr id="14" name="矩形 13">
            <a:extLst>
              <a:ext uri="{FF2B5EF4-FFF2-40B4-BE49-F238E27FC236}">
                <a16:creationId xmlns:a16="http://schemas.microsoft.com/office/drawing/2014/main" id="{F953D702-DA6F-4E12-96CD-D548CD86F11B}"/>
              </a:ext>
            </a:extLst>
          </p:cNvPr>
          <p:cNvSpPr/>
          <p:nvPr/>
        </p:nvSpPr>
        <p:spPr>
          <a:xfrm>
            <a:off x="1447801" y="1222627"/>
            <a:ext cx="8305799" cy="3216265"/>
          </a:xfrm>
          <a:prstGeom prst="rect">
            <a:avLst/>
          </a:prstGeom>
        </p:spPr>
        <p:txBody>
          <a:bodyPr wrap="square">
            <a:spAutoFit/>
            <a:scene3d>
              <a:camera prst="orthographicFront"/>
              <a:lightRig rig="threePt" dir="t"/>
            </a:scene3d>
            <a:sp3d contourW="12700"/>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900" b="1" i="0" u="none" strike="noStrike" kern="1200" cap="none" spc="0" normalizeH="0" baseline="0" noProof="0">
                <a:ln>
                  <a:noFill/>
                </a:ln>
                <a:solidFill>
                  <a:srgbClr val="0000FF"/>
                </a:solidFill>
                <a:effectLst/>
                <a:uLnTx/>
                <a:uFillTx/>
                <a:latin typeface="Arial" panose="020B0604020202020204" pitchFamily="34" charset="0"/>
                <a:ea typeface="字魂59号-创粗黑"/>
                <a:cs typeface="+mn-cs"/>
              </a:rPr>
              <a:t>Năm 979,Đinh Tiên Hoàng và con trai cả là Đinh Liễn bị giết hại.Con trai thứ là Đinh Toàn lên ngôi nhưng còn quá nhỏ,không lo nổi việc nước.Quân Tống lợi dụng thời cơ đó sang xâm lược nước ta.Lúc đó,Lê Hoàn đang là Thập đạo tướng quân,là người tài giỏi được mời lên làm vua.</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502" y="4475592"/>
            <a:ext cx="6617148" cy="2946635"/>
          </a:xfrm>
          <a:prstGeom prst="rect">
            <a:avLst/>
          </a:prstGeom>
        </p:spPr>
      </p:pic>
    </p:spTree>
    <p:extLst>
      <p:ext uri="{BB962C8B-B14F-4D97-AF65-F5344CB8AC3E}">
        <p14:creationId xmlns:p14="http://schemas.microsoft.com/office/powerpoint/2010/main" val="239343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75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52399" y="2743448"/>
            <a:ext cx="8683624" cy="3213853"/>
            <a:chOff x="1606550" y="1476087"/>
            <a:chExt cx="4970689" cy="3215016"/>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000" b="1" spc="6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3027757"/>
            </a:xfrm>
            <a:prstGeom prst="rect">
              <a:avLst/>
            </a:prstGeom>
          </p:spPr>
          <p:txBody>
            <a:bodyPr wrap="square">
              <a:spAutoFit/>
              <a:scene3d>
                <a:camera prst="orthographicFront"/>
                <a:lightRig rig="threePt" dir="t"/>
              </a:scene3d>
              <a:sp3d contourW="12700"/>
            </a:bodyPr>
            <a:lstStyle/>
            <a:p>
              <a:pPr>
                <a:lnSpc>
                  <a:spcPct val="120000"/>
                </a:lnSpc>
              </a:pPr>
              <a: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t>Cuộc kháng chiến chống quân Tống xâm lược lần thứ nhất.</a:t>
              </a:r>
              <a:b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br>
              <a:endParaRPr lang="zh-CN" altLang="en-US" sz="16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7" name="圆角矩形 36"/>
          <p:cNvSpPr/>
          <p:nvPr/>
        </p:nvSpPr>
        <p:spPr>
          <a:xfrm flipV="1">
            <a:off x="3005989" y="726921"/>
            <a:ext cx="5249261" cy="667115"/>
          </a:xfrm>
          <a:prstGeom prst="roundRect">
            <a:avLst>
              <a:gd name="adj" fmla="val 839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a:lnSpc>
                <a:spcPct val="120000"/>
              </a:lnSpc>
            </a:pP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2</a:t>
            </a:r>
            <a:endParaRPr lang="zh-CN" altLang="en-US" sz="40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F4DD2C72-5D85-493F-9274-9B4F625C7D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773A5D-27D8-4FDB-8A61-EAA05651DE6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996633"/>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EA6F3361-F35F-454C-80AE-D84F77B5022E}"/>
              </a:ext>
            </a:extLst>
          </p:cNvPr>
          <p:cNvSpPr>
            <a:spLocks noChangeArrowheads="1"/>
          </p:cNvSpPr>
          <p:nvPr/>
        </p:nvSpPr>
        <p:spPr bwMode="auto">
          <a:xfrm>
            <a:off x="-87313" y="-49213"/>
            <a:ext cx="12233276" cy="533401"/>
          </a:xfrm>
          <a:prstGeom prst="rect">
            <a:avLst/>
          </a:prstGeom>
          <a:solidFill>
            <a:schemeClr val="bg1"/>
          </a:solidFill>
          <a:ln w="9525">
            <a:solidFill>
              <a:schemeClr val="bg1"/>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Diễn biễn chính của cuộc kháng chiến chống quân quân Tống xâm lược</a:t>
            </a:r>
          </a:p>
        </p:txBody>
      </p:sp>
      <p:graphicFrame>
        <p:nvGraphicFramePr>
          <p:cNvPr id="402468" name="Group 36">
            <a:extLst>
              <a:ext uri="{FF2B5EF4-FFF2-40B4-BE49-F238E27FC236}">
                <a16:creationId xmlns:a16="http://schemas.microsoft.com/office/drawing/2014/main" id="{BF7D7F85-188A-40D4-BD22-7F5E76D0FC85}"/>
              </a:ext>
            </a:extLst>
          </p:cNvPr>
          <p:cNvGraphicFramePr>
            <a:graphicFrameLocks noGrp="1"/>
          </p:cNvGraphicFramePr>
          <p:nvPr>
            <p:ph idx="4294967295"/>
          </p:nvPr>
        </p:nvGraphicFramePr>
        <p:xfrm>
          <a:off x="0" y="1096963"/>
          <a:ext cx="12192001" cy="5761036"/>
        </p:xfrm>
        <a:graphic>
          <a:graphicData uri="http://schemas.openxmlformats.org/drawingml/2006/table">
            <a:tbl>
              <a:tblPr/>
              <a:tblGrid>
                <a:gridCol w="1320800">
                  <a:extLst>
                    <a:ext uri="{9D8B030D-6E8A-4147-A177-3AD203B41FA5}">
                      <a16:colId xmlns:a16="http://schemas.microsoft.com/office/drawing/2014/main" val="221484430"/>
                    </a:ext>
                  </a:extLst>
                </a:gridCol>
                <a:gridCol w="1930400">
                  <a:extLst>
                    <a:ext uri="{9D8B030D-6E8A-4147-A177-3AD203B41FA5}">
                      <a16:colId xmlns:a16="http://schemas.microsoft.com/office/drawing/2014/main" val="2891460180"/>
                    </a:ext>
                  </a:extLst>
                </a:gridCol>
                <a:gridCol w="3115733">
                  <a:extLst>
                    <a:ext uri="{9D8B030D-6E8A-4147-A177-3AD203B41FA5}">
                      <a16:colId xmlns:a16="http://schemas.microsoft.com/office/drawing/2014/main" val="1883652078"/>
                    </a:ext>
                  </a:extLst>
                </a:gridCol>
                <a:gridCol w="2912534">
                  <a:extLst>
                    <a:ext uri="{9D8B030D-6E8A-4147-A177-3AD203B41FA5}">
                      <a16:colId xmlns:a16="http://schemas.microsoft.com/office/drawing/2014/main" val="2927298891"/>
                    </a:ext>
                  </a:extLst>
                </a:gridCol>
                <a:gridCol w="2912534">
                  <a:extLst>
                    <a:ext uri="{9D8B030D-6E8A-4147-A177-3AD203B41FA5}">
                      <a16:colId xmlns:a16="http://schemas.microsoft.com/office/drawing/2014/main" val="1859566988"/>
                    </a:ext>
                  </a:extLst>
                </a:gridCol>
              </a:tblGrid>
              <a:tr h="1137808">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Đường tiến quân của </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Diễn biến chính của cuộc kháng chiến chống quân Tống xâm lược</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8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Kết quả</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586531826"/>
                  </a:ext>
                </a:extLst>
              </a:tr>
              <a:tr h="1119456">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ta</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endParaRPr lang="en-US"/>
                    </a:p>
                  </a:txBody>
                  <a:tcPr/>
                </a:tc>
                <a:extLst>
                  <a:ext uri="{0D108BD9-81ED-4DB2-BD59-A6C34878D82A}">
                    <a16:rowId xmlns:a16="http://schemas.microsoft.com/office/drawing/2014/main" val="708673511"/>
                  </a:ext>
                </a:extLst>
              </a:tr>
              <a:tr h="1751886">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Năm</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739712069"/>
                  </a:ext>
                </a:extLst>
              </a:tr>
              <a:tr h="1751886">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4055651160"/>
                  </a:ext>
                </a:extLst>
              </a:tr>
            </a:tbl>
          </a:graphicData>
        </a:graphic>
      </p:graphicFrame>
      <p:sp>
        <p:nvSpPr>
          <p:cNvPr id="14367" name="Text Box 30">
            <a:extLst>
              <a:ext uri="{FF2B5EF4-FFF2-40B4-BE49-F238E27FC236}">
                <a16:creationId xmlns:a16="http://schemas.microsoft.com/office/drawing/2014/main" id="{C90A818A-BF57-4E0C-8CC9-7CE4DC2DB3CE}"/>
              </a:ext>
            </a:extLst>
          </p:cNvPr>
          <p:cNvSpPr txBox="1">
            <a:spLocks noChangeArrowheads="1"/>
          </p:cNvSpPr>
          <p:nvPr/>
        </p:nvSpPr>
        <p:spPr bwMode="auto">
          <a:xfrm>
            <a:off x="2270125" y="3127375"/>
            <a:ext cx="100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CC"/>
              </a:solidFill>
              <a:effectLst/>
              <a:uLnTx/>
              <a:uFillTx/>
              <a:latin typeface="Amazone" pitchFamily="34" charset="0"/>
              <a:ea typeface="+mn-ea"/>
              <a:cs typeface="+mn-cs"/>
            </a:endParaRPr>
          </a:p>
        </p:txBody>
      </p:sp>
      <p:sp>
        <p:nvSpPr>
          <p:cNvPr id="402466" name="Rectangle 34">
            <a:extLst>
              <a:ext uri="{FF2B5EF4-FFF2-40B4-BE49-F238E27FC236}">
                <a16:creationId xmlns:a16="http://schemas.microsoft.com/office/drawing/2014/main" id="{9849620D-8E0B-4A98-B397-15AB25695B58}"/>
              </a:ext>
            </a:extLst>
          </p:cNvPr>
          <p:cNvSpPr>
            <a:spLocks noChangeArrowheads="1"/>
          </p:cNvSpPr>
          <p:nvPr/>
        </p:nvSpPr>
        <p:spPr bwMode="auto">
          <a:xfrm>
            <a:off x="3297238" y="3397250"/>
            <a:ext cx="2989262"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cửa sông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sp>
        <p:nvSpPr>
          <p:cNvPr id="402469" name="Rectangle 37">
            <a:extLst>
              <a:ext uri="{FF2B5EF4-FFF2-40B4-BE49-F238E27FC236}">
                <a16:creationId xmlns:a16="http://schemas.microsoft.com/office/drawing/2014/main" id="{F7A54E8D-8329-43D2-BA97-6E6986C7ABF3}"/>
              </a:ext>
            </a:extLst>
          </p:cNvPr>
          <p:cNvSpPr>
            <a:spLocks noChangeArrowheads="1"/>
          </p:cNvSpPr>
          <p:nvPr/>
        </p:nvSpPr>
        <p:spPr bwMode="auto">
          <a:xfrm>
            <a:off x="3297238" y="5146675"/>
            <a:ext cx="2974975"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đường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Lạng Sơ</a:t>
            </a:r>
            <a:r>
              <a:rPr kumimoji="1" lang="en-US" altLang="en-US" sz="2200" b="1" i="0" u="none" strike="noStrike" kern="1200" cap="none" spc="0" normalizeH="0" baseline="0" noProof="0">
                <a:ln>
                  <a:noFill/>
                </a:ln>
                <a:solidFill>
                  <a:prstClr val="black"/>
                </a:solidFill>
                <a:effectLst/>
                <a:uLnTx/>
                <a:uFillTx/>
                <a:latin typeface="Times Newm Roman"/>
                <a:ea typeface="+mn-ea"/>
                <a:cs typeface="+mn-cs"/>
              </a:rPr>
              <a:t>n</a:t>
            </a:r>
          </a:p>
        </p:txBody>
      </p:sp>
      <p:sp>
        <p:nvSpPr>
          <p:cNvPr id="402470" name="Rectangle 38">
            <a:extLst>
              <a:ext uri="{FF2B5EF4-FFF2-40B4-BE49-F238E27FC236}">
                <a16:creationId xmlns:a16="http://schemas.microsoft.com/office/drawing/2014/main" id="{4BDD3F7C-8B24-4118-B670-35DC94BAEFD8}"/>
              </a:ext>
            </a:extLst>
          </p:cNvPr>
          <p:cNvSpPr>
            <a:spLocks noChangeArrowheads="1"/>
          </p:cNvSpPr>
          <p:nvPr/>
        </p:nvSpPr>
        <p:spPr bwMode="auto">
          <a:xfrm>
            <a:off x="6369050" y="3397250"/>
            <a:ext cx="2844800"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 trực tiếp chỉ huy binh thuyền </a:t>
            </a:r>
          </a:p>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chống giặc ở sông Bạch Đằng</a:t>
            </a:r>
          </a:p>
        </p:txBody>
      </p:sp>
      <p:sp>
        <p:nvSpPr>
          <p:cNvPr id="402471" name="Rectangle 39">
            <a:extLst>
              <a:ext uri="{FF2B5EF4-FFF2-40B4-BE49-F238E27FC236}">
                <a16:creationId xmlns:a16="http://schemas.microsoft.com/office/drawing/2014/main" id="{E770BB51-8706-4B7E-B08E-A71F9E1B241D}"/>
              </a:ext>
            </a:extLst>
          </p:cNvPr>
          <p:cNvSpPr>
            <a:spLocks noChangeArrowheads="1"/>
          </p:cNvSpPr>
          <p:nvPr/>
        </p:nvSpPr>
        <p:spPr bwMode="auto">
          <a:xfrm>
            <a:off x="6411913" y="5146675"/>
            <a:ext cx="2801937" cy="164147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ta chặn đánh giặc quyết liệt ở Chi Lăng (Lạng Sơn)</a:t>
            </a:r>
          </a:p>
        </p:txBody>
      </p:sp>
      <p:sp>
        <p:nvSpPr>
          <p:cNvPr id="402472" name="Rectangle 40">
            <a:extLst>
              <a:ext uri="{FF2B5EF4-FFF2-40B4-BE49-F238E27FC236}">
                <a16:creationId xmlns:a16="http://schemas.microsoft.com/office/drawing/2014/main" id="{B71786C5-0A03-47CF-942B-592BDDC6A641}"/>
              </a:ext>
            </a:extLst>
          </p:cNvPr>
          <p:cNvSpPr>
            <a:spLocks noChangeArrowheads="1"/>
          </p:cNvSpPr>
          <p:nvPr/>
        </p:nvSpPr>
        <p:spPr bwMode="auto">
          <a:xfrm>
            <a:off x="9296400" y="3397250"/>
            <a:ext cx="2803525"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thủy</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của nhà Tống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quân ta đánh lui</a:t>
            </a:r>
          </a:p>
        </p:txBody>
      </p:sp>
      <p:sp>
        <p:nvSpPr>
          <p:cNvPr id="402473" name="Rectangle 41">
            <a:extLst>
              <a:ext uri="{FF2B5EF4-FFF2-40B4-BE49-F238E27FC236}">
                <a16:creationId xmlns:a16="http://schemas.microsoft.com/office/drawing/2014/main" id="{5969CA33-8B36-451E-BF86-873B3D7451ED}"/>
              </a:ext>
            </a:extLst>
          </p:cNvPr>
          <p:cNvSpPr>
            <a:spLocks noChangeArrowheads="1"/>
          </p:cNvSpPr>
          <p:nvPr/>
        </p:nvSpPr>
        <p:spPr bwMode="auto">
          <a:xfrm>
            <a:off x="9328150" y="5146675"/>
            <a:ext cx="2817813" cy="1719263"/>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giặc chết đến quá nửa, tướng giặc bị giết</a:t>
            </a:r>
          </a:p>
        </p:txBody>
      </p:sp>
      <p:sp>
        <p:nvSpPr>
          <p:cNvPr id="402475" name="Rectangle 43">
            <a:extLst>
              <a:ext uri="{FF2B5EF4-FFF2-40B4-BE49-F238E27FC236}">
                <a16:creationId xmlns:a16="http://schemas.microsoft.com/office/drawing/2014/main" id="{9EE90B37-20DC-4D10-A4BF-30B09B81D325}"/>
              </a:ext>
            </a:extLst>
          </p:cNvPr>
          <p:cNvSpPr>
            <a:spLocks noChangeArrowheads="1"/>
          </p:cNvSpPr>
          <p:nvPr/>
        </p:nvSpPr>
        <p:spPr bwMode="auto">
          <a:xfrm>
            <a:off x="1330325" y="3397250"/>
            <a:ext cx="1874838"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p>
        </p:txBody>
      </p:sp>
      <p:sp>
        <p:nvSpPr>
          <p:cNvPr id="402476" name="Rectangle 44">
            <a:extLst>
              <a:ext uri="{FF2B5EF4-FFF2-40B4-BE49-F238E27FC236}">
                <a16:creationId xmlns:a16="http://schemas.microsoft.com/office/drawing/2014/main" id="{7A9B9F80-5ABD-4ABD-805F-D9F549B810A6}"/>
              </a:ext>
            </a:extLst>
          </p:cNvPr>
          <p:cNvSpPr>
            <a:spLocks noChangeArrowheads="1"/>
          </p:cNvSpPr>
          <p:nvPr/>
        </p:nvSpPr>
        <p:spPr bwMode="auto">
          <a:xfrm>
            <a:off x="1363663" y="5146675"/>
            <a:ext cx="1836737"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1400" b="1" i="0" u="none" strike="noStrike" kern="1200" cap="none" spc="0" normalizeH="0" baseline="0" noProof="0">
              <a:ln>
                <a:noFill/>
              </a:ln>
              <a:solidFill>
                <a:prstClr val="black"/>
              </a:solidFill>
              <a:effectLst/>
              <a:uLnTx/>
              <a:uFillTx/>
              <a:latin typeface="Times Newm Roman"/>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bộ</a:t>
            </a:r>
          </a:p>
        </p:txBody>
      </p:sp>
      <p:sp>
        <p:nvSpPr>
          <p:cNvPr id="402477" name="Rectangle 45">
            <a:extLst>
              <a:ext uri="{FF2B5EF4-FFF2-40B4-BE49-F238E27FC236}">
                <a16:creationId xmlns:a16="http://schemas.microsoft.com/office/drawing/2014/main" id="{05599ADC-B535-4067-9807-3973D63F3408}"/>
              </a:ext>
            </a:extLst>
          </p:cNvPr>
          <p:cNvSpPr>
            <a:spLocks noChangeArrowheads="1"/>
          </p:cNvSpPr>
          <p:nvPr/>
        </p:nvSpPr>
        <p:spPr bwMode="auto">
          <a:xfrm>
            <a:off x="9525" y="3397250"/>
            <a:ext cx="1244600" cy="346075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981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2477"/>
                                        </p:tgtEl>
                                        <p:attrNameLst>
                                          <p:attrName>style.visibility</p:attrName>
                                        </p:attrNameLst>
                                      </p:cBhvr>
                                      <p:to>
                                        <p:strVal val="visible"/>
                                      </p:to>
                                    </p:set>
                                    <p:animEffect transition="in" filter="box(in)">
                                      <p:cBhvr>
                                        <p:cTn id="7" dur="500"/>
                                        <p:tgtEl>
                                          <p:spTgt spid="402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2475"/>
                                        </p:tgtEl>
                                        <p:attrNameLst>
                                          <p:attrName>style.visibility</p:attrName>
                                        </p:attrNameLst>
                                      </p:cBhvr>
                                      <p:to>
                                        <p:strVal val="visible"/>
                                      </p:to>
                                    </p:set>
                                    <p:animEffect transition="in" filter="box(in)">
                                      <p:cBhvr>
                                        <p:cTn id="12" dur="500"/>
                                        <p:tgtEl>
                                          <p:spTgt spid="402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2466"/>
                                        </p:tgtEl>
                                        <p:attrNameLst>
                                          <p:attrName>style.visibility</p:attrName>
                                        </p:attrNameLst>
                                      </p:cBhvr>
                                      <p:to>
                                        <p:strVal val="visible"/>
                                      </p:to>
                                    </p:set>
                                    <p:animEffect transition="in" filter="box(in)">
                                      <p:cBhvr>
                                        <p:cTn id="17" dur="500"/>
                                        <p:tgtEl>
                                          <p:spTgt spid="402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2470"/>
                                        </p:tgtEl>
                                        <p:attrNameLst>
                                          <p:attrName>style.visibility</p:attrName>
                                        </p:attrNameLst>
                                      </p:cBhvr>
                                      <p:to>
                                        <p:strVal val="visible"/>
                                      </p:to>
                                    </p:set>
                                    <p:animEffect transition="in" filter="box(in)">
                                      <p:cBhvr>
                                        <p:cTn id="22" dur="500"/>
                                        <p:tgtEl>
                                          <p:spTgt spid="4024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2472"/>
                                        </p:tgtEl>
                                        <p:attrNameLst>
                                          <p:attrName>style.visibility</p:attrName>
                                        </p:attrNameLst>
                                      </p:cBhvr>
                                      <p:to>
                                        <p:strVal val="visible"/>
                                      </p:to>
                                    </p:set>
                                    <p:animEffect transition="in" filter="box(in)">
                                      <p:cBhvr>
                                        <p:cTn id="27" dur="500"/>
                                        <p:tgtEl>
                                          <p:spTgt spid="4024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02476"/>
                                        </p:tgtEl>
                                        <p:attrNameLst>
                                          <p:attrName>style.visibility</p:attrName>
                                        </p:attrNameLst>
                                      </p:cBhvr>
                                      <p:to>
                                        <p:strVal val="visible"/>
                                      </p:to>
                                    </p:set>
                                    <p:animEffect transition="in" filter="box(in)">
                                      <p:cBhvr>
                                        <p:cTn id="32" dur="500"/>
                                        <p:tgtEl>
                                          <p:spTgt spid="402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02469"/>
                                        </p:tgtEl>
                                        <p:attrNameLst>
                                          <p:attrName>style.visibility</p:attrName>
                                        </p:attrNameLst>
                                      </p:cBhvr>
                                      <p:to>
                                        <p:strVal val="visible"/>
                                      </p:to>
                                    </p:set>
                                    <p:animEffect transition="in" filter="box(in)">
                                      <p:cBhvr>
                                        <p:cTn id="37" dur="500"/>
                                        <p:tgtEl>
                                          <p:spTgt spid="4024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2471"/>
                                        </p:tgtEl>
                                        <p:attrNameLst>
                                          <p:attrName>style.visibility</p:attrName>
                                        </p:attrNameLst>
                                      </p:cBhvr>
                                      <p:to>
                                        <p:strVal val="visible"/>
                                      </p:to>
                                    </p:set>
                                    <p:animEffect transition="in" filter="box(in)">
                                      <p:cBhvr>
                                        <p:cTn id="42" dur="500"/>
                                        <p:tgtEl>
                                          <p:spTgt spid="4024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2473"/>
                                        </p:tgtEl>
                                        <p:attrNameLst>
                                          <p:attrName>style.visibility</p:attrName>
                                        </p:attrNameLst>
                                      </p:cBhvr>
                                      <p:to>
                                        <p:strVal val="visible"/>
                                      </p:to>
                                    </p:set>
                                    <p:animEffect transition="in" filter="box(in)">
                                      <p:cBhvr>
                                        <p:cTn id="47" dur="500"/>
                                        <p:tgtEl>
                                          <p:spTgt spid="40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66" grpId="0" animBg="1"/>
      <p:bldP spid="402469" grpId="0" animBg="1"/>
      <p:bldP spid="402470" grpId="0" animBg="1"/>
      <p:bldP spid="402471" grpId="0" animBg="1"/>
      <p:bldP spid="402472" grpId="0" animBg="1"/>
      <p:bldP spid="402473" grpId="0" animBg="1"/>
      <p:bldP spid="402475" grpId="0" animBg="1"/>
      <p:bldP spid="402476" grpId="0" animBg="1"/>
      <p:bldP spid="4024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CD8DD7-DF76-420B-A7C5-FA9AE10127AD}"/>
              </a:ext>
            </a:extLst>
          </p:cNvPr>
          <p:cNvSpPr>
            <a:spLocks noChangeArrowheads="1"/>
          </p:cNvSpPr>
          <p:nvPr/>
        </p:nvSpPr>
        <p:spPr bwMode="auto">
          <a:xfrm>
            <a:off x="1524000" y="0"/>
            <a:ext cx="25908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15363" name="Picture 3" descr="Untitled-2">
            <a:extLst>
              <a:ext uri="{FF2B5EF4-FFF2-40B4-BE49-F238E27FC236}">
                <a16:creationId xmlns:a16="http://schemas.microsoft.com/office/drawing/2014/main" id="{DF23C212-EC37-4041-AD99-635111883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9" t="2840" r="6667" b="14268"/>
          <a:stretch>
            <a:fillRect/>
          </a:stretch>
        </p:blipFill>
        <p:spPr bwMode="auto">
          <a:xfrm>
            <a:off x="4191000" y="0"/>
            <a:ext cx="6477000" cy="6858000"/>
          </a:xfrm>
          <a:prstGeom prst="rect">
            <a:avLst/>
          </a:prstGeom>
          <a:solidFill>
            <a:schemeClr val="bg1"/>
          </a:solidFill>
          <a:ln w="38100">
            <a:solidFill>
              <a:srgbClr val="0000CC"/>
            </a:solidFill>
            <a:miter lim="800000"/>
            <a:headEnd/>
            <a:tailEnd/>
          </a:ln>
        </p:spPr>
      </p:pic>
      <p:sp>
        <p:nvSpPr>
          <p:cNvPr id="15364" name="Freeform 4" descr="Dark vertical">
            <a:extLst>
              <a:ext uri="{FF2B5EF4-FFF2-40B4-BE49-F238E27FC236}">
                <a16:creationId xmlns:a16="http://schemas.microsoft.com/office/drawing/2014/main" id="{94933B3D-ED39-4376-8DD0-A19B5072C01C}"/>
              </a:ext>
            </a:extLst>
          </p:cNvPr>
          <p:cNvSpPr>
            <a:spLocks/>
          </p:cNvSpPr>
          <p:nvPr/>
        </p:nvSpPr>
        <p:spPr bwMode="gray">
          <a:xfrm rot="2865557" flipH="1" flipV="1">
            <a:off x="9753600" y="4191000"/>
            <a:ext cx="304800" cy="1524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5" name="Freeform 5">
            <a:extLst>
              <a:ext uri="{FF2B5EF4-FFF2-40B4-BE49-F238E27FC236}">
                <a16:creationId xmlns:a16="http://schemas.microsoft.com/office/drawing/2014/main" id="{B467026D-AD44-4BEF-BFDC-434537701C9C}"/>
              </a:ext>
            </a:extLst>
          </p:cNvPr>
          <p:cNvSpPr>
            <a:spLocks/>
          </p:cNvSpPr>
          <p:nvPr/>
        </p:nvSpPr>
        <p:spPr bwMode="gray">
          <a:xfrm rot="4237792" flipH="1">
            <a:off x="9723437" y="3211513"/>
            <a:ext cx="758825" cy="10541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5366" name="Picture 6" descr="image4">
            <a:extLst>
              <a:ext uri="{FF2B5EF4-FFF2-40B4-BE49-F238E27FC236}">
                <a16:creationId xmlns:a16="http://schemas.microsoft.com/office/drawing/2014/main" id="{2DB11DC3-98C4-418B-A7F4-2B1B2729E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46482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7">
            <a:extLst>
              <a:ext uri="{FF2B5EF4-FFF2-40B4-BE49-F238E27FC236}">
                <a16:creationId xmlns:a16="http://schemas.microsoft.com/office/drawing/2014/main" id="{5E5438B0-89F6-44AA-B358-F73924222898}"/>
              </a:ext>
            </a:extLst>
          </p:cNvPr>
          <p:cNvGrpSpPr>
            <a:grpSpLocks/>
          </p:cNvGrpSpPr>
          <p:nvPr/>
        </p:nvGrpSpPr>
        <p:grpSpPr bwMode="auto">
          <a:xfrm>
            <a:off x="8839200" y="4038600"/>
            <a:ext cx="1066800" cy="1143000"/>
            <a:chOff x="5232" y="2256"/>
            <a:chExt cx="384" cy="332"/>
          </a:xfrm>
        </p:grpSpPr>
        <p:pic>
          <p:nvPicPr>
            <p:cNvPr id="15403" name="Picture 8" descr="image10">
              <a:extLst>
                <a:ext uri="{FF2B5EF4-FFF2-40B4-BE49-F238E27FC236}">
                  <a16:creationId xmlns:a16="http://schemas.microsoft.com/office/drawing/2014/main" id="{E79DEB50-10A5-4769-A13F-595ECC216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9" descr="image10">
              <a:extLst>
                <a:ext uri="{FF2B5EF4-FFF2-40B4-BE49-F238E27FC236}">
                  <a16:creationId xmlns:a16="http://schemas.microsoft.com/office/drawing/2014/main" id="{7F4A9298-3929-4AC9-A2EC-A6DAFC87B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Freeform 10">
            <a:extLst>
              <a:ext uri="{FF2B5EF4-FFF2-40B4-BE49-F238E27FC236}">
                <a16:creationId xmlns:a16="http://schemas.microsoft.com/office/drawing/2014/main" id="{15801EE6-4F92-4993-9669-6CF53A3E3A99}"/>
              </a:ext>
            </a:extLst>
          </p:cNvPr>
          <p:cNvSpPr>
            <a:spLocks/>
          </p:cNvSpPr>
          <p:nvPr/>
        </p:nvSpPr>
        <p:spPr bwMode="gray">
          <a:xfrm rot="-9937587" flipH="1" flipV="1">
            <a:off x="8761413" y="312738"/>
            <a:ext cx="8382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9" name="Freeform 11" descr="Dark vertical">
            <a:extLst>
              <a:ext uri="{FF2B5EF4-FFF2-40B4-BE49-F238E27FC236}">
                <a16:creationId xmlns:a16="http://schemas.microsoft.com/office/drawing/2014/main" id="{D7F84727-A390-47BF-A246-DDD45671BDFE}"/>
              </a:ext>
            </a:extLst>
          </p:cNvPr>
          <p:cNvSpPr>
            <a:spLocks/>
          </p:cNvSpPr>
          <p:nvPr/>
        </p:nvSpPr>
        <p:spPr bwMode="gray">
          <a:xfrm rot="1473025" flipH="1" flipV="1">
            <a:off x="89916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0" name="Text Box 12">
            <a:extLst>
              <a:ext uri="{FF2B5EF4-FFF2-40B4-BE49-F238E27FC236}">
                <a16:creationId xmlns:a16="http://schemas.microsoft.com/office/drawing/2014/main" id="{42BDB24E-B5A9-47CC-B7A3-430307855574}"/>
              </a:ext>
            </a:extLst>
          </p:cNvPr>
          <p:cNvSpPr txBox="1">
            <a:spLocks noChangeArrowheads="1"/>
          </p:cNvSpPr>
          <p:nvPr/>
        </p:nvSpPr>
        <p:spPr bwMode="auto">
          <a:xfrm>
            <a:off x="2133600" y="30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Chú giải :</a:t>
            </a:r>
          </a:p>
        </p:txBody>
      </p:sp>
      <p:sp>
        <p:nvSpPr>
          <p:cNvPr id="15371" name="Text Box 13">
            <a:extLst>
              <a:ext uri="{FF2B5EF4-FFF2-40B4-BE49-F238E27FC236}">
                <a16:creationId xmlns:a16="http://schemas.microsoft.com/office/drawing/2014/main" id="{845A4ADA-27CF-45CF-A748-261B05A8A1F3}"/>
              </a:ext>
            </a:extLst>
          </p:cNvPr>
          <p:cNvSpPr txBox="1">
            <a:spLocks noChangeArrowheads="1"/>
          </p:cNvSpPr>
          <p:nvPr/>
        </p:nvSpPr>
        <p:spPr bwMode="auto">
          <a:xfrm>
            <a:off x="1524000" y="1066800"/>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chặn đánh,  tấn công</a:t>
            </a:r>
          </a:p>
        </p:txBody>
      </p:sp>
      <p:sp>
        <p:nvSpPr>
          <p:cNvPr id="15372" name="Freeform 14">
            <a:extLst>
              <a:ext uri="{FF2B5EF4-FFF2-40B4-BE49-F238E27FC236}">
                <a16:creationId xmlns:a16="http://schemas.microsoft.com/office/drawing/2014/main" id="{1869445F-10F1-4D28-81C6-9C104109F4F3}"/>
              </a:ext>
            </a:extLst>
          </p:cNvPr>
          <p:cNvSpPr>
            <a:spLocks/>
          </p:cNvSpPr>
          <p:nvPr/>
        </p:nvSpPr>
        <p:spPr bwMode="gray">
          <a:xfrm rot="3275581" flipH="1" flipV="1">
            <a:off x="1689894" y="2577306"/>
            <a:ext cx="682625" cy="557213"/>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3" name="Text Box 15">
            <a:extLst>
              <a:ext uri="{FF2B5EF4-FFF2-40B4-BE49-F238E27FC236}">
                <a16:creationId xmlns:a16="http://schemas.microsoft.com/office/drawing/2014/main" id="{569879C8-B10C-471F-A6DB-08ABF8FD73E5}"/>
              </a:ext>
            </a:extLst>
          </p:cNvPr>
          <p:cNvSpPr txBox="1">
            <a:spLocks noChangeArrowheads="1"/>
          </p:cNvSpPr>
          <p:nvPr/>
        </p:nvSpPr>
        <p:spPr bwMode="auto">
          <a:xfrm>
            <a:off x="2590800" y="27432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tấn công </a:t>
            </a:r>
          </a:p>
        </p:txBody>
      </p:sp>
      <p:sp>
        <p:nvSpPr>
          <p:cNvPr id="15375" name="Text Box 17">
            <a:extLst>
              <a:ext uri="{FF2B5EF4-FFF2-40B4-BE49-F238E27FC236}">
                <a16:creationId xmlns:a16="http://schemas.microsoft.com/office/drawing/2014/main" id="{276F5E8C-D4A4-4E39-B745-648352B3090A}"/>
              </a:ext>
            </a:extLst>
          </p:cNvPr>
          <p:cNvSpPr txBox="1">
            <a:spLocks noChangeArrowheads="1"/>
          </p:cNvSpPr>
          <p:nvPr/>
        </p:nvSpPr>
        <p:spPr bwMode="auto">
          <a:xfrm>
            <a:off x="2590800" y="35052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rút lui</a:t>
            </a:r>
          </a:p>
        </p:txBody>
      </p:sp>
      <p:sp>
        <p:nvSpPr>
          <p:cNvPr id="15376" name="Freeform 18" descr="Wide downward diagonal">
            <a:extLst>
              <a:ext uri="{FF2B5EF4-FFF2-40B4-BE49-F238E27FC236}">
                <a16:creationId xmlns:a16="http://schemas.microsoft.com/office/drawing/2014/main" id="{63BBF0B6-2E03-41EF-A5CB-9D9EC708B98B}"/>
              </a:ext>
            </a:extLst>
          </p:cNvPr>
          <p:cNvSpPr>
            <a:spLocks/>
          </p:cNvSpPr>
          <p:nvPr/>
        </p:nvSpPr>
        <p:spPr bwMode="gray">
          <a:xfrm rot="7054255" flipV="1">
            <a:off x="1828006" y="1829594"/>
            <a:ext cx="512763" cy="66357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7" name="Rectangle 19">
            <a:extLst>
              <a:ext uri="{FF2B5EF4-FFF2-40B4-BE49-F238E27FC236}">
                <a16:creationId xmlns:a16="http://schemas.microsoft.com/office/drawing/2014/main" id="{C7584A99-1493-47FE-BB79-61F2F5DE236E}"/>
              </a:ext>
            </a:extLst>
          </p:cNvPr>
          <p:cNvSpPr>
            <a:spLocks noChangeArrowheads="1"/>
          </p:cNvSpPr>
          <p:nvPr/>
        </p:nvSpPr>
        <p:spPr bwMode="auto">
          <a:xfrm>
            <a:off x="2514600" y="19050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khiêu chiến</a:t>
            </a:r>
          </a:p>
        </p:txBody>
      </p:sp>
      <p:pic>
        <p:nvPicPr>
          <p:cNvPr id="15378" name="Picture 20" descr="image4">
            <a:extLst>
              <a:ext uri="{FF2B5EF4-FFF2-40B4-BE49-F238E27FC236}">
                <a16:creationId xmlns:a16="http://schemas.microsoft.com/office/drawing/2014/main" id="{3D7C0B31-59A7-4655-B3AE-FB8EEF350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21">
            <a:extLst>
              <a:ext uri="{FF2B5EF4-FFF2-40B4-BE49-F238E27FC236}">
                <a16:creationId xmlns:a16="http://schemas.microsoft.com/office/drawing/2014/main" id="{1FB2A72B-7D6C-4225-A3A2-08FEE4D82FF5}"/>
              </a:ext>
            </a:extLst>
          </p:cNvPr>
          <p:cNvSpPr txBox="1">
            <a:spLocks noChangeArrowheads="1"/>
          </p:cNvSpPr>
          <p:nvPr/>
        </p:nvSpPr>
        <p:spPr bwMode="auto">
          <a:xfrm>
            <a:off x="2667000" y="4419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Bãi cọc ngầm</a:t>
            </a:r>
          </a:p>
        </p:txBody>
      </p:sp>
      <p:pic>
        <p:nvPicPr>
          <p:cNvPr id="15380" name="Picture 22" descr="image10">
            <a:extLst>
              <a:ext uri="{FF2B5EF4-FFF2-40B4-BE49-F238E27FC236}">
                <a16:creationId xmlns:a16="http://schemas.microsoft.com/office/drawing/2014/main" id="{05B3AC66-7318-44E7-B221-E5DE3E50F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81600"/>
            <a:ext cx="91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3">
            <a:extLst>
              <a:ext uri="{FF2B5EF4-FFF2-40B4-BE49-F238E27FC236}">
                <a16:creationId xmlns:a16="http://schemas.microsoft.com/office/drawing/2014/main" id="{2DAE821A-76DA-4077-80BC-A35063229D2B}"/>
              </a:ext>
            </a:extLst>
          </p:cNvPr>
          <p:cNvSpPr txBox="1">
            <a:spLocks noChangeArrowheads="1"/>
          </p:cNvSpPr>
          <p:nvPr/>
        </p:nvSpPr>
        <p:spPr bwMode="auto">
          <a:xfrm>
            <a:off x="2362200" y="54102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Thuyền quân giặc</a:t>
            </a:r>
          </a:p>
        </p:txBody>
      </p:sp>
      <p:grpSp>
        <p:nvGrpSpPr>
          <p:cNvPr id="15382" name="Group 24">
            <a:extLst>
              <a:ext uri="{FF2B5EF4-FFF2-40B4-BE49-F238E27FC236}">
                <a16:creationId xmlns:a16="http://schemas.microsoft.com/office/drawing/2014/main" id="{A1533143-C906-4AF4-8E70-C0FAE4824821}"/>
              </a:ext>
            </a:extLst>
          </p:cNvPr>
          <p:cNvGrpSpPr>
            <a:grpSpLocks/>
          </p:cNvGrpSpPr>
          <p:nvPr/>
        </p:nvGrpSpPr>
        <p:grpSpPr bwMode="auto">
          <a:xfrm rot="654091">
            <a:off x="1289915" y="1171159"/>
            <a:ext cx="304800" cy="152400"/>
            <a:chOff x="576" y="624"/>
            <a:chExt cx="2448" cy="336"/>
          </a:xfrm>
        </p:grpSpPr>
        <p:sp>
          <p:nvSpPr>
            <p:cNvPr id="15401" name="AutoShape 25">
              <a:extLst>
                <a:ext uri="{FF2B5EF4-FFF2-40B4-BE49-F238E27FC236}">
                  <a16:creationId xmlns:a16="http://schemas.microsoft.com/office/drawing/2014/main" id="{366CF054-4C27-4ADE-84EB-06CCA7715D48}"/>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2" name="AutoShape 26">
              <a:extLst>
                <a:ext uri="{FF2B5EF4-FFF2-40B4-BE49-F238E27FC236}">
                  <a16:creationId xmlns:a16="http://schemas.microsoft.com/office/drawing/2014/main" id="{FC875664-1C22-4586-B317-F25BB5AA301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5383" name="Picture 27" descr="image10">
            <a:extLst>
              <a:ext uri="{FF2B5EF4-FFF2-40B4-BE49-F238E27FC236}">
                <a16:creationId xmlns:a16="http://schemas.microsoft.com/office/drawing/2014/main" id="{5397E713-95E3-4B75-B547-146E334BF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3886200"/>
            <a:ext cx="762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4" name="Group 28">
            <a:extLst>
              <a:ext uri="{FF2B5EF4-FFF2-40B4-BE49-F238E27FC236}">
                <a16:creationId xmlns:a16="http://schemas.microsoft.com/office/drawing/2014/main" id="{4B9D721E-639F-4BCF-B231-FFF7397F07BC}"/>
              </a:ext>
            </a:extLst>
          </p:cNvPr>
          <p:cNvGrpSpPr>
            <a:grpSpLocks/>
          </p:cNvGrpSpPr>
          <p:nvPr/>
        </p:nvGrpSpPr>
        <p:grpSpPr bwMode="auto">
          <a:xfrm rot="654091">
            <a:off x="7694613" y="2408238"/>
            <a:ext cx="760412" cy="127000"/>
            <a:chOff x="576" y="624"/>
            <a:chExt cx="2448" cy="336"/>
          </a:xfrm>
        </p:grpSpPr>
        <p:sp>
          <p:nvSpPr>
            <p:cNvPr id="15399" name="AutoShape 29">
              <a:extLst>
                <a:ext uri="{FF2B5EF4-FFF2-40B4-BE49-F238E27FC236}">
                  <a16:creationId xmlns:a16="http://schemas.microsoft.com/office/drawing/2014/main" id="{8F17A598-2D16-4A45-BD98-9FCCD1C9FF0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0" name="AutoShape 30">
              <a:extLst>
                <a:ext uri="{FF2B5EF4-FFF2-40B4-BE49-F238E27FC236}">
                  <a16:creationId xmlns:a16="http://schemas.microsoft.com/office/drawing/2014/main" id="{D225CADE-3DA1-43E3-85F2-3E9EF588977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5" name="Group 31">
            <a:extLst>
              <a:ext uri="{FF2B5EF4-FFF2-40B4-BE49-F238E27FC236}">
                <a16:creationId xmlns:a16="http://schemas.microsoft.com/office/drawing/2014/main" id="{845E844A-3248-4C2C-BDE6-104A44FBF9D9}"/>
              </a:ext>
            </a:extLst>
          </p:cNvPr>
          <p:cNvGrpSpPr>
            <a:grpSpLocks/>
          </p:cNvGrpSpPr>
          <p:nvPr/>
        </p:nvGrpSpPr>
        <p:grpSpPr bwMode="auto">
          <a:xfrm rot="654091">
            <a:off x="7540625" y="2713038"/>
            <a:ext cx="762000" cy="127000"/>
            <a:chOff x="576" y="624"/>
            <a:chExt cx="2448" cy="336"/>
          </a:xfrm>
        </p:grpSpPr>
        <p:sp>
          <p:nvSpPr>
            <p:cNvPr id="15397" name="AutoShape 32">
              <a:extLst>
                <a:ext uri="{FF2B5EF4-FFF2-40B4-BE49-F238E27FC236}">
                  <a16:creationId xmlns:a16="http://schemas.microsoft.com/office/drawing/2014/main" id="{A69A938B-7909-4089-890F-8A264655F774}"/>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8" name="AutoShape 33">
              <a:extLst>
                <a:ext uri="{FF2B5EF4-FFF2-40B4-BE49-F238E27FC236}">
                  <a16:creationId xmlns:a16="http://schemas.microsoft.com/office/drawing/2014/main" id="{C2826DA3-71FC-4BE8-94E7-F8BD74A576E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6" name="Group 34">
            <a:extLst>
              <a:ext uri="{FF2B5EF4-FFF2-40B4-BE49-F238E27FC236}">
                <a16:creationId xmlns:a16="http://schemas.microsoft.com/office/drawing/2014/main" id="{43FB6E3C-93C2-4262-B3DA-E9727069FB6A}"/>
              </a:ext>
            </a:extLst>
          </p:cNvPr>
          <p:cNvGrpSpPr>
            <a:grpSpLocks/>
          </p:cNvGrpSpPr>
          <p:nvPr/>
        </p:nvGrpSpPr>
        <p:grpSpPr bwMode="auto">
          <a:xfrm rot="654091">
            <a:off x="7921625" y="4389438"/>
            <a:ext cx="762000" cy="127000"/>
            <a:chOff x="576" y="624"/>
            <a:chExt cx="2448" cy="336"/>
          </a:xfrm>
        </p:grpSpPr>
        <p:sp>
          <p:nvSpPr>
            <p:cNvPr id="15395" name="AutoShape 35">
              <a:extLst>
                <a:ext uri="{FF2B5EF4-FFF2-40B4-BE49-F238E27FC236}">
                  <a16:creationId xmlns:a16="http://schemas.microsoft.com/office/drawing/2014/main" id="{A44B0072-A349-4CCB-B255-E1761A769B7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6" name="AutoShape 36">
              <a:extLst>
                <a:ext uri="{FF2B5EF4-FFF2-40B4-BE49-F238E27FC236}">
                  <a16:creationId xmlns:a16="http://schemas.microsoft.com/office/drawing/2014/main" id="{4EEB2C86-40F3-4406-A843-5297C8D89EA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7" name="Group 37">
            <a:extLst>
              <a:ext uri="{FF2B5EF4-FFF2-40B4-BE49-F238E27FC236}">
                <a16:creationId xmlns:a16="http://schemas.microsoft.com/office/drawing/2014/main" id="{3D8CBAA4-0E5A-443C-9B6C-E007B004B076}"/>
              </a:ext>
            </a:extLst>
          </p:cNvPr>
          <p:cNvGrpSpPr>
            <a:grpSpLocks/>
          </p:cNvGrpSpPr>
          <p:nvPr/>
        </p:nvGrpSpPr>
        <p:grpSpPr bwMode="auto">
          <a:xfrm rot="654091">
            <a:off x="8001000" y="4097338"/>
            <a:ext cx="757238" cy="82550"/>
            <a:chOff x="576" y="624"/>
            <a:chExt cx="2448" cy="336"/>
          </a:xfrm>
        </p:grpSpPr>
        <p:sp>
          <p:nvSpPr>
            <p:cNvPr id="15393" name="AutoShape 38">
              <a:extLst>
                <a:ext uri="{FF2B5EF4-FFF2-40B4-BE49-F238E27FC236}">
                  <a16:creationId xmlns:a16="http://schemas.microsoft.com/office/drawing/2014/main" id="{DE22BE44-2BBE-484E-B0B5-8CA98842D1D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4" name="AutoShape 39">
              <a:extLst>
                <a:ext uri="{FF2B5EF4-FFF2-40B4-BE49-F238E27FC236}">
                  <a16:creationId xmlns:a16="http://schemas.microsoft.com/office/drawing/2014/main" id="{08E5AF71-26A3-4B13-BE19-2732FFE7382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5388" name="Line 40">
            <a:extLst>
              <a:ext uri="{FF2B5EF4-FFF2-40B4-BE49-F238E27FC236}">
                <a16:creationId xmlns:a16="http://schemas.microsoft.com/office/drawing/2014/main" id="{DAA44398-6EBC-4FC2-B474-EE750B3771CC}"/>
              </a:ext>
            </a:extLst>
          </p:cNvPr>
          <p:cNvSpPr>
            <a:spLocks noChangeShapeType="1"/>
          </p:cNvSpPr>
          <p:nvPr/>
        </p:nvSpPr>
        <p:spPr bwMode="auto">
          <a:xfrm>
            <a:off x="1524000" y="1828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9" name="Line 41">
            <a:extLst>
              <a:ext uri="{FF2B5EF4-FFF2-40B4-BE49-F238E27FC236}">
                <a16:creationId xmlns:a16="http://schemas.microsoft.com/office/drawing/2014/main" id="{1AA905C4-B097-46BE-BAD4-F0BD25D7A551}"/>
              </a:ext>
            </a:extLst>
          </p:cNvPr>
          <p:cNvSpPr>
            <a:spLocks noChangeShapeType="1"/>
          </p:cNvSpPr>
          <p:nvPr/>
        </p:nvSpPr>
        <p:spPr bwMode="auto">
          <a:xfrm>
            <a:off x="1524000" y="2590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0" name="Line 42">
            <a:extLst>
              <a:ext uri="{FF2B5EF4-FFF2-40B4-BE49-F238E27FC236}">
                <a16:creationId xmlns:a16="http://schemas.microsoft.com/office/drawing/2014/main" id="{2E41F214-6C82-452C-BB6E-84749A2E0022}"/>
              </a:ext>
            </a:extLst>
          </p:cNvPr>
          <p:cNvSpPr>
            <a:spLocks noChangeShapeType="1"/>
          </p:cNvSpPr>
          <p:nvPr/>
        </p:nvSpPr>
        <p:spPr bwMode="auto">
          <a:xfrm>
            <a:off x="1524000" y="34290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1" name="Line 43">
            <a:extLst>
              <a:ext uri="{FF2B5EF4-FFF2-40B4-BE49-F238E27FC236}">
                <a16:creationId xmlns:a16="http://schemas.microsoft.com/office/drawing/2014/main" id="{2E0DC180-5AB6-4ECB-BCDA-0D4EEC1CA735}"/>
              </a:ext>
            </a:extLst>
          </p:cNvPr>
          <p:cNvSpPr>
            <a:spLocks noChangeShapeType="1"/>
          </p:cNvSpPr>
          <p:nvPr/>
        </p:nvSpPr>
        <p:spPr bwMode="auto">
          <a:xfrm>
            <a:off x="1524000" y="42672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2" name="Line 44">
            <a:extLst>
              <a:ext uri="{FF2B5EF4-FFF2-40B4-BE49-F238E27FC236}">
                <a16:creationId xmlns:a16="http://schemas.microsoft.com/office/drawing/2014/main" id="{BD507389-E651-4D95-9094-4D9D5B4CAB56}"/>
              </a:ext>
            </a:extLst>
          </p:cNvPr>
          <p:cNvSpPr>
            <a:spLocks noChangeShapeType="1"/>
          </p:cNvSpPr>
          <p:nvPr/>
        </p:nvSpPr>
        <p:spPr bwMode="auto">
          <a:xfrm>
            <a:off x="1524000" y="51054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FF72F70-1AE8-463D-BB32-5B3F732669BE}"/>
              </a:ext>
            </a:extLst>
          </p:cNvPr>
          <p:cNvPicPr>
            <a:picLocks noChangeAspect="1"/>
          </p:cNvPicPr>
          <p:nvPr/>
        </p:nvPicPr>
        <p:blipFill>
          <a:blip r:embed="rId7"/>
          <a:stretch>
            <a:fillRect/>
          </a:stretch>
        </p:blipFill>
        <p:spPr>
          <a:xfrm>
            <a:off x="10663646" y="4611687"/>
            <a:ext cx="1993565" cy="2109399"/>
          </a:xfrm>
          <a:prstGeom prst="rect">
            <a:avLst/>
          </a:prstGeom>
        </p:spPr>
      </p:pic>
      <p:pic>
        <p:nvPicPr>
          <p:cNvPr id="3" name="Picture 2">
            <a:extLst>
              <a:ext uri="{FF2B5EF4-FFF2-40B4-BE49-F238E27FC236}">
                <a16:creationId xmlns:a16="http://schemas.microsoft.com/office/drawing/2014/main" id="{416CF062-AF33-43C3-90EE-4FC86B45CC56}"/>
              </a:ext>
            </a:extLst>
          </p:cNvPr>
          <p:cNvPicPr>
            <a:picLocks noChangeAspect="1"/>
          </p:cNvPicPr>
          <p:nvPr/>
        </p:nvPicPr>
        <p:blipFill>
          <a:blip r:embed="rId8"/>
          <a:stretch>
            <a:fillRect/>
          </a:stretch>
        </p:blipFill>
        <p:spPr>
          <a:xfrm>
            <a:off x="-225764" y="-130634"/>
            <a:ext cx="1457070" cy="1322947"/>
          </a:xfrm>
          <a:prstGeom prst="rect">
            <a:avLst/>
          </a:prstGeom>
        </p:spPr>
      </p:pic>
    </p:spTree>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Untitled-2">
            <a:extLst>
              <a:ext uri="{FF2B5EF4-FFF2-40B4-BE49-F238E27FC236}">
                <a16:creationId xmlns:a16="http://schemas.microsoft.com/office/drawing/2014/main" id="{7F1DEA31-7924-4546-8E6D-B3B70D1ED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6387" name="Freeform 54">
            <a:extLst>
              <a:ext uri="{FF2B5EF4-FFF2-40B4-BE49-F238E27FC236}">
                <a16:creationId xmlns:a16="http://schemas.microsoft.com/office/drawing/2014/main" id="{172C3E22-97A1-48FF-BA0A-2D0268C398A5}"/>
              </a:ext>
            </a:extLst>
          </p:cNvPr>
          <p:cNvSpPr>
            <a:spLocks/>
          </p:cNvSpPr>
          <p:nvPr/>
        </p:nvSpPr>
        <p:spPr bwMode="auto">
          <a:xfrm>
            <a:off x="7556500" y="4241800"/>
            <a:ext cx="914400" cy="914400"/>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8" name="Freeform 5">
            <a:extLst>
              <a:ext uri="{FF2B5EF4-FFF2-40B4-BE49-F238E27FC236}">
                <a16:creationId xmlns:a16="http://schemas.microsoft.com/office/drawing/2014/main" id="{409605DE-5264-4A1E-8A72-B21C47A79987}"/>
              </a:ext>
            </a:extLst>
          </p:cNvPr>
          <p:cNvSpPr>
            <a:spLocks/>
          </p:cNvSpPr>
          <p:nvPr/>
        </p:nvSpPr>
        <p:spPr bwMode="gray">
          <a:xfrm rot="5356329"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9" name="Freeform 55">
            <a:extLst>
              <a:ext uri="{FF2B5EF4-FFF2-40B4-BE49-F238E27FC236}">
                <a16:creationId xmlns:a16="http://schemas.microsoft.com/office/drawing/2014/main" id="{81D00116-D017-4D5D-BC3E-6B3D851AE452}"/>
              </a:ext>
            </a:extLst>
          </p:cNvPr>
          <p:cNvSpPr>
            <a:spLocks/>
          </p:cNvSpPr>
          <p:nvPr/>
        </p:nvSpPr>
        <p:spPr bwMode="gray">
          <a:xfrm rot="-9937587" flipH="1" flipV="1">
            <a:off x="7848600" y="5334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90" name="Picture 4" descr="Untitled-2">
            <a:extLst>
              <a:ext uri="{FF2B5EF4-FFF2-40B4-BE49-F238E27FC236}">
                <a16:creationId xmlns:a16="http://schemas.microsoft.com/office/drawing/2014/main" id="{93537831-DD8A-4AFD-98E2-458BB3B8D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3" name="Freeform 5">
            <a:extLst>
              <a:ext uri="{FF2B5EF4-FFF2-40B4-BE49-F238E27FC236}">
                <a16:creationId xmlns:a16="http://schemas.microsoft.com/office/drawing/2014/main" id="{097D0D2E-0934-47DC-A66B-5D1C892456E6}"/>
              </a:ext>
            </a:extLst>
          </p:cNvPr>
          <p:cNvSpPr>
            <a:spLocks/>
          </p:cNvSpPr>
          <p:nvPr/>
        </p:nvSpPr>
        <p:spPr bwMode="gray">
          <a:xfrm rot="4237792"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Freeform 54">
            <a:extLst>
              <a:ext uri="{FF2B5EF4-FFF2-40B4-BE49-F238E27FC236}">
                <a16:creationId xmlns:a16="http://schemas.microsoft.com/office/drawing/2014/main" id="{1FCEC9C2-EA4D-4F6A-9739-52FA898CF7F6}"/>
              </a:ext>
            </a:extLst>
          </p:cNvPr>
          <p:cNvSpPr>
            <a:spLocks/>
          </p:cNvSpPr>
          <p:nvPr/>
        </p:nvSpPr>
        <p:spPr bwMode="auto">
          <a:xfrm>
            <a:off x="7543800" y="4191000"/>
            <a:ext cx="939800" cy="931863"/>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6393" name="Group 24">
            <a:extLst>
              <a:ext uri="{FF2B5EF4-FFF2-40B4-BE49-F238E27FC236}">
                <a16:creationId xmlns:a16="http://schemas.microsoft.com/office/drawing/2014/main" id="{D33C3D55-BCEF-477A-AC36-EFC788B38681}"/>
              </a:ext>
            </a:extLst>
          </p:cNvPr>
          <p:cNvGrpSpPr>
            <a:grpSpLocks/>
          </p:cNvGrpSpPr>
          <p:nvPr/>
        </p:nvGrpSpPr>
        <p:grpSpPr bwMode="auto">
          <a:xfrm>
            <a:off x="12344400" y="3581400"/>
            <a:ext cx="1371600" cy="1155700"/>
            <a:chOff x="5232" y="2256"/>
            <a:chExt cx="384" cy="332"/>
          </a:xfrm>
        </p:grpSpPr>
        <p:pic>
          <p:nvPicPr>
            <p:cNvPr id="16442" name="Picture 25" descr="image10">
              <a:extLst>
                <a:ext uri="{FF2B5EF4-FFF2-40B4-BE49-F238E27FC236}">
                  <a16:creationId xmlns:a16="http://schemas.microsoft.com/office/drawing/2014/main" id="{78D274C9-2B45-4FDE-8CE3-F3CC40FB7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26" descr="image10">
              <a:extLst>
                <a:ext uri="{FF2B5EF4-FFF2-40B4-BE49-F238E27FC236}">
                  <a16:creationId xmlns:a16="http://schemas.microsoft.com/office/drawing/2014/main" id="{49CB1171-9C72-47DD-8977-5FDB37B8D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21" name="Picture 49" descr="image10">
            <a:extLst>
              <a:ext uri="{FF2B5EF4-FFF2-40B4-BE49-F238E27FC236}">
                <a16:creationId xmlns:a16="http://schemas.microsoft.com/office/drawing/2014/main" id="{39E323E7-D2B4-4973-8EF6-EE226E8C7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29718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4">
            <a:extLst>
              <a:ext uri="{FF2B5EF4-FFF2-40B4-BE49-F238E27FC236}">
                <a16:creationId xmlns:a16="http://schemas.microsoft.com/office/drawing/2014/main" id="{500BE928-FE04-412B-A2A6-B4FA511D8177}"/>
              </a:ext>
            </a:extLst>
          </p:cNvPr>
          <p:cNvGrpSpPr>
            <a:grpSpLocks/>
          </p:cNvGrpSpPr>
          <p:nvPr/>
        </p:nvGrpSpPr>
        <p:grpSpPr bwMode="auto">
          <a:xfrm>
            <a:off x="12496800" y="3733800"/>
            <a:ext cx="1371600" cy="1155700"/>
            <a:chOff x="5232" y="2256"/>
            <a:chExt cx="384" cy="332"/>
          </a:xfrm>
        </p:grpSpPr>
        <p:pic>
          <p:nvPicPr>
            <p:cNvPr id="16440" name="Picture 25" descr="image10">
              <a:extLst>
                <a:ext uri="{FF2B5EF4-FFF2-40B4-BE49-F238E27FC236}">
                  <a16:creationId xmlns:a16="http://schemas.microsoft.com/office/drawing/2014/main" id="{0472E42F-9948-4BCE-8769-FC671CEC8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Picture 26" descr="image10">
              <a:extLst>
                <a:ext uri="{FF2B5EF4-FFF2-40B4-BE49-F238E27FC236}">
                  <a16:creationId xmlns:a16="http://schemas.microsoft.com/office/drawing/2014/main" id="{E2DBC7B8-5466-43A1-9AC7-70B3AC065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9" descr="image10">
            <a:extLst>
              <a:ext uri="{FF2B5EF4-FFF2-40B4-BE49-F238E27FC236}">
                <a16:creationId xmlns:a16="http://schemas.microsoft.com/office/drawing/2014/main" id="{59C12E77-DF3F-4A35-9497-A8203FFA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31242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5">
            <a:extLst>
              <a:ext uri="{FF2B5EF4-FFF2-40B4-BE49-F238E27FC236}">
                <a16:creationId xmlns:a16="http://schemas.microsoft.com/office/drawing/2014/main" id="{3A60BBA8-FE14-41D3-87C2-C66B0801F719}"/>
              </a:ext>
            </a:extLst>
          </p:cNvPr>
          <p:cNvSpPr>
            <a:spLocks/>
          </p:cNvSpPr>
          <p:nvPr/>
        </p:nvSpPr>
        <p:spPr bwMode="gray">
          <a:xfrm rot="-9937587" flipH="1" flipV="1">
            <a:off x="7848600" y="9398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278" name="AutoShape 6">
            <a:extLst>
              <a:ext uri="{FF2B5EF4-FFF2-40B4-BE49-F238E27FC236}">
                <a16:creationId xmlns:a16="http://schemas.microsoft.com/office/drawing/2014/main" id="{EC4BE889-2535-4720-897D-58A1C74AABA0}"/>
              </a:ext>
            </a:extLst>
          </p:cNvPr>
          <p:cNvSpPr>
            <a:spLocks noChangeArrowheads="1"/>
          </p:cNvSpPr>
          <p:nvPr/>
        </p:nvSpPr>
        <p:spPr bwMode="auto">
          <a:xfrm>
            <a:off x="7696200" y="4724400"/>
            <a:ext cx="3810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4279" name="Picture 7" descr="image4">
            <a:extLst>
              <a:ext uri="{FF2B5EF4-FFF2-40B4-BE49-F238E27FC236}">
                <a16:creationId xmlns:a16="http://schemas.microsoft.com/office/drawing/2014/main" id="{665F1C4E-7B08-446C-8976-5289D1E39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181600"/>
            <a:ext cx="762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AAA7D944-D7BF-4817-BD38-B907FEEB4B4B}"/>
              </a:ext>
            </a:extLst>
          </p:cNvPr>
          <p:cNvGrpSpPr>
            <a:grpSpLocks/>
          </p:cNvGrpSpPr>
          <p:nvPr/>
        </p:nvGrpSpPr>
        <p:grpSpPr bwMode="auto">
          <a:xfrm rot="-520321">
            <a:off x="7086600" y="5116513"/>
            <a:ext cx="612775" cy="125412"/>
            <a:chOff x="576" y="624"/>
            <a:chExt cx="2448" cy="336"/>
          </a:xfrm>
        </p:grpSpPr>
        <p:sp>
          <p:nvSpPr>
            <p:cNvPr id="16438" name="AutoShape 13">
              <a:extLst>
                <a:ext uri="{FF2B5EF4-FFF2-40B4-BE49-F238E27FC236}">
                  <a16:creationId xmlns:a16="http://schemas.microsoft.com/office/drawing/2014/main" id="{B4A873E2-813C-4E89-8D22-6D808B1851A3}"/>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9" name="AutoShape 14">
              <a:extLst>
                <a:ext uri="{FF2B5EF4-FFF2-40B4-BE49-F238E27FC236}">
                  <a16:creationId xmlns:a16="http://schemas.microsoft.com/office/drawing/2014/main" id="{34F9BE44-B21B-4286-B129-F2C859B626E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5" name="Group 15">
            <a:extLst>
              <a:ext uri="{FF2B5EF4-FFF2-40B4-BE49-F238E27FC236}">
                <a16:creationId xmlns:a16="http://schemas.microsoft.com/office/drawing/2014/main" id="{8C6C1BE3-52CA-4FCA-9C2B-44EFE4A2BD05}"/>
              </a:ext>
            </a:extLst>
          </p:cNvPr>
          <p:cNvGrpSpPr>
            <a:grpSpLocks/>
          </p:cNvGrpSpPr>
          <p:nvPr/>
        </p:nvGrpSpPr>
        <p:grpSpPr bwMode="auto">
          <a:xfrm rot="830772">
            <a:off x="7016750" y="4857750"/>
            <a:ext cx="609600" cy="152400"/>
            <a:chOff x="576" y="624"/>
            <a:chExt cx="2448" cy="336"/>
          </a:xfrm>
        </p:grpSpPr>
        <p:sp>
          <p:nvSpPr>
            <p:cNvPr id="16436" name="AutoShape 16">
              <a:extLst>
                <a:ext uri="{FF2B5EF4-FFF2-40B4-BE49-F238E27FC236}">
                  <a16:creationId xmlns:a16="http://schemas.microsoft.com/office/drawing/2014/main" id="{FEB1E976-1014-4895-B27E-BA8A5527CC55}"/>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000099"/>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7" name="AutoShape 17">
              <a:extLst>
                <a:ext uri="{FF2B5EF4-FFF2-40B4-BE49-F238E27FC236}">
                  <a16:creationId xmlns:a16="http://schemas.microsoft.com/office/drawing/2014/main" id="{FD28750B-26E6-481D-863C-D1FED93AE9A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000099"/>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 name="Group 18">
            <a:extLst>
              <a:ext uri="{FF2B5EF4-FFF2-40B4-BE49-F238E27FC236}">
                <a16:creationId xmlns:a16="http://schemas.microsoft.com/office/drawing/2014/main" id="{F4F9CE73-7548-427B-B515-8416DB42B4CA}"/>
              </a:ext>
            </a:extLst>
          </p:cNvPr>
          <p:cNvGrpSpPr>
            <a:grpSpLocks/>
          </p:cNvGrpSpPr>
          <p:nvPr/>
        </p:nvGrpSpPr>
        <p:grpSpPr bwMode="auto">
          <a:xfrm rot="-3042610">
            <a:off x="7353300" y="5372100"/>
            <a:ext cx="533400" cy="152400"/>
            <a:chOff x="576" y="624"/>
            <a:chExt cx="2448" cy="336"/>
          </a:xfrm>
        </p:grpSpPr>
        <p:sp>
          <p:nvSpPr>
            <p:cNvPr id="16434" name="AutoShape 19">
              <a:extLst>
                <a:ext uri="{FF2B5EF4-FFF2-40B4-BE49-F238E27FC236}">
                  <a16:creationId xmlns:a16="http://schemas.microsoft.com/office/drawing/2014/main" id="{774F6A81-7A26-469B-A6A9-D02B7B41B38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5" name="AutoShape 20">
              <a:extLst>
                <a:ext uri="{FF2B5EF4-FFF2-40B4-BE49-F238E27FC236}">
                  <a16:creationId xmlns:a16="http://schemas.microsoft.com/office/drawing/2014/main" id="{42210D04-E196-45F8-A9D2-A7E5B8391988}"/>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7" name="Group 9">
            <a:extLst>
              <a:ext uri="{FF2B5EF4-FFF2-40B4-BE49-F238E27FC236}">
                <a16:creationId xmlns:a16="http://schemas.microsoft.com/office/drawing/2014/main" id="{35AD06CB-7AFD-45D5-A5FC-FEDD581895C1}"/>
              </a:ext>
            </a:extLst>
          </p:cNvPr>
          <p:cNvGrpSpPr>
            <a:grpSpLocks/>
          </p:cNvGrpSpPr>
          <p:nvPr/>
        </p:nvGrpSpPr>
        <p:grpSpPr bwMode="auto">
          <a:xfrm rot="6617639">
            <a:off x="7727156" y="4468019"/>
            <a:ext cx="693738" cy="177800"/>
            <a:chOff x="576" y="624"/>
            <a:chExt cx="2448" cy="336"/>
          </a:xfrm>
        </p:grpSpPr>
        <p:sp>
          <p:nvSpPr>
            <p:cNvPr id="16432" name="AutoShape 10">
              <a:extLst>
                <a:ext uri="{FF2B5EF4-FFF2-40B4-BE49-F238E27FC236}">
                  <a16:creationId xmlns:a16="http://schemas.microsoft.com/office/drawing/2014/main" id="{3ED049B0-AAAB-444C-A7F8-B929FC84FD2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3" name="AutoShape 11">
              <a:extLst>
                <a:ext uri="{FF2B5EF4-FFF2-40B4-BE49-F238E27FC236}">
                  <a16:creationId xmlns:a16="http://schemas.microsoft.com/office/drawing/2014/main" id="{31D137E4-4D06-4470-BB2E-149AF813B60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8" name="Group 21">
            <a:extLst>
              <a:ext uri="{FF2B5EF4-FFF2-40B4-BE49-F238E27FC236}">
                <a16:creationId xmlns:a16="http://schemas.microsoft.com/office/drawing/2014/main" id="{562DACDD-8658-44BC-9548-D2DB627F9554}"/>
              </a:ext>
            </a:extLst>
          </p:cNvPr>
          <p:cNvGrpSpPr>
            <a:grpSpLocks/>
          </p:cNvGrpSpPr>
          <p:nvPr/>
        </p:nvGrpSpPr>
        <p:grpSpPr bwMode="auto">
          <a:xfrm rot="4043199">
            <a:off x="7282656" y="4452144"/>
            <a:ext cx="582613" cy="212725"/>
            <a:chOff x="576" y="624"/>
            <a:chExt cx="2448" cy="336"/>
          </a:xfrm>
        </p:grpSpPr>
        <p:sp>
          <p:nvSpPr>
            <p:cNvPr id="16430" name="AutoShape 22">
              <a:extLst>
                <a:ext uri="{FF2B5EF4-FFF2-40B4-BE49-F238E27FC236}">
                  <a16:creationId xmlns:a16="http://schemas.microsoft.com/office/drawing/2014/main" id="{9BEBA809-5286-40A7-881F-850BBE5826C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1" name="AutoShape 23">
              <a:extLst>
                <a:ext uri="{FF2B5EF4-FFF2-40B4-BE49-F238E27FC236}">
                  <a16:creationId xmlns:a16="http://schemas.microsoft.com/office/drawing/2014/main" id="{668CA0E3-A29C-4AFD-A243-E07D4777AF8D}"/>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9" name="Group 24">
            <a:extLst>
              <a:ext uri="{FF2B5EF4-FFF2-40B4-BE49-F238E27FC236}">
                <a16:creationId xmlns:a16="http://schemas.microsoft.com/office/drawing/2014/main" id="{18D16C59-8916-4150-AB13-42967358B671}"/>
              </a:ext>
            </a:extLst>
          </p:cNvPr>
          <p:cNvGrpSpPr>
            <a:grpSpLocks/>
          </p:cNvGrpSpPr>
          <p:nvPr/>
        </p:nvGrpSpPr>
        <p:grpSpPr bwMode="auto">
          <a:xfrm>
            <a:off x="12649200" y="3886200"/>
            <a:ext cx="1371600" cy="1155700"/>
            <a:chOff x="5232" y="2256"/>
            <a:chExt cx="384" cy="332"/>
          </a:xfrm>
        </p:grpSpPr>
        <p:pic>
          <p:nvPicPr>
            <p:cNvPr id="16428" name="Picture 25" descr="image10">
              <a:extLst>
                <a:ext uri="{FF2B5EF4-FFF2-40B4-BE49-F238E27FC236}">
                  <a16:creationId xmlns:a16="http://schemas.microsoft.com/office/drawing/2014/main" id="{9100EA7F-99F1-4505-9ED7-2FEE208A1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6" descr="image10">
              <a:extLst>
                <a:ext uri="{FF2B5EF4-FFF2-40B4-BE49-F238E27FC236}">
                  <a16:creationId xmlns:a16="http://schemas.microsoft.com/office/drawing/2014/main" id="{9D234882-C728-4B7B-9808-95163414D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49" descr="image10">
            <a:extLst>
              <a:ext uri="{FF2B5EF4-FFF2-40B4-BE49-F238E27FC236}">
                <a16:creationId xmlns:a16="http://schemas.microsoft.com/office/drawing/2014/main" id="{44FAF19E-DB93-49B9-9115-0ADF51C7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32766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28" descr="image10">
            <a:extLst>
              <a:ext uri="{FF2B5EF4-FFF2-40B4-BE49-F238E27FC236}">
                <a16:creationId xmlns:a16="http://schemas.microsoft.com/office/drawing/2014/main" id="{3D6F5A9C-D03F-4AD9-90BC-9D8E1BD2F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2132" flipH="1">
            <a:off x="7772400" y="5334000"/>
            <a:ext cx="8937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9" name="Freeform 27" descr="Dark vertical">
            <a:extLst>
              <a:ext uri="{FF2B5EF4-FFF2-40B4-BE49-F238E27FC236}">
                <a16:creationId xmlns:a16="http://schemas.microsoft.com/office/drawing/2014/main" id="{8B746B8F-7FB3-48B7-9338-6BAB6F138F80}"/>
              </a:ext>
            </a:extLst>
          </p:cNvPr>
          <p:cNvSpPr>
            <a:spLocks/>
          </p:cNvSpPr>
          <p:nvPr/>
        </p:nvSpPr>
        <p:spPr bwMode="gray">
          <a:xfrm rot="2865557" flipH="1" flipV="1">
            <a:off x="8798719" y="3961607"/>
            <a:ext cx="979487" cy="1905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18" name="Freeform 46" descr="Dark vertical">
            <a:extLst>
              <a:ext uri="{FF2B5EF4-FFF2-40B4-BE49-F238E27FC236}">
                <a16:creationId xmlns:a16="http://schemas.microsoft.com/office/drawing/2014/main" id="{27757800-2070-4551-A347-3AB45752BAC4}"/>
              </a:ext>
            </a:extLst>
          </p:cNvPr>
          <p:cNvSpPr>
            <a:spLocks/>
          </p:cNvSpPr>
          <p:nvPr/>
        </p:nvSpPr>
        <p:spPr bwMode="gray">
          <a:xfrm rot="18300276" flipH="1">
            <a:off x="8039100" y="4533900"/>
            <a:ext cx="685800" cy="1066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01" name="Freeform 29">
            <a:extLst>
              <a:ext uri="{FF2B5EF4-FFF2-40B4-BE49-F238E27FC236}">
                <a16:creationId xmlns:a16="http://schemas.microsoft.com/office/drawing/2014/main" id="{D5E8683D-6FBC-430F-BC2F-03CB041E84CF}"/>
              </a:ext>
            </a:extLst>
          </p:cNvPr>
          <p:cNvSpPr>
            <a:spLocks/>
          </p:cNvSpPr>
          <p:nvPr/>
        </p:nvSpPr>
        <p:spPr bwMode="gray">
          <a:xfrm rot="-9937587" flipH="1" flipV="1">
            <a:off x="7848600" y="9906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0" name="Group 30">
            <a:extLst>
              <a:ext uri="{FF2B5EF4-FFF2-40B4-BE49-F238E27FC236}">
                <a16:creationId xmlns:a16="http://schemas.microsoft.com/office/drawing/2014/main" id="{C273F0D9-CFB6-497C-926F-653EC17C31D1}"/>
              </a:ext>
            </a:extLst>
          </p:cNvPr>
          <p:cNvGrpSpPr>
            <a:grpSpLocks/>
          </p:cNvGrpSpPr>
          <p:nvPr/>
        </p:nvGrpSpPr>
        <p:grpSpPr bwMode="auto">
          <a:xfrm rot="-8414843">
            <a:off x="7804150" y="3022600"/>
            <a:ext cx="504825" cy="117475"/>
            <a:chOff x="576" y="624"/>
            <a:chExt cx="2448" cy="336"/>
          </a:xfrm>
        </p:grpSpPr>
        <p:sp>
          <p:nvSpPr>
            <p:cNvPr id="16426" name="AutoShape 31">
              <a:extLst>
                <a:ext uri="{FF2B5EF4-FFF2-40B4-BE49-F238E27FC236}">
                  <a16:creationId xmlns:a16="http://schemas.microsoft.com/office/drawing/2014/main" id="{1C0A19B6-E26B-41D5-9E9E-CD30DCEB85A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7" name="AutoShape 32">
              <a:extLst>
                <a:ext uri="{FF2B5EF4-FFF2-40B4-BE49-F238E27FC236}">
                  <a16:creationId xmlns:a16="http://schemas.microsoft.com/office/drawing/2014/main" id="{F31E0863-D419-49E7-9D17-CB98680E2913}"/>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1" name="Group 33">
            <a:extLst>
              <a:ext uri="{FF2B5EF4-FFF2-40B4-BE49-F238E27FC236}">
                <a16:creationId xmlns:a16="http://schemas.microsoft.com/office/drawing/2014/main" id="{CEF93E5C-C02D-4130-9890-54A48EF279D4}"/>
              </a:ext>
            </a:extLst>
          </p:cNvPr>
          <p:cNvGrpSpPr>
            <a:grpSpLocks/>
          </p:cNvGrpSpPr>
          <p:nvPr/>
        </p:nvGrpSpPr>
        <p:grpSpPr bwMode="auto">
          <a:xfrm rot="3933363">
            <a:off x="6981825" y="2085975"/>
            <a:ext cx="604838" cy="90488"/>
            <a:chOff x="576" y="624"/>
            <a:chExt cx="2448" cy="336"/>
          </a:xfrm>
        </p:grpSpPr>
        <p:sp>
          <p:nvSpPr>
            <p:cNvPr id="16424" name="AutoShape 34">
              <a:extLst>
                <a:ext uri="{FF2B5EF4-FFF2-40B4-BE49-F238E27FC236}">
                  <a16:creationId xmlns:a16="http://schemas.microsoft.com/office/drawing/2014/main" id="{17429700-DCF1-4B61-825B-9036170DDA1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5" name="AutoShape 35">
              <a:extLst>
                <a:ext uri="{FF2B5EF4-FFF2-40B4-BE49-F238E27FC236}">
                  <a16:creationId xmlns:a16="http://schemas.microsoft.com/office/drawing/2014/main" id="{3B370496-35DB-4F4D-AFD8-29F63273317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2" name="Group 36">
            <a:extLst>
              <a:ext uri="{FF2B5EF4-FFF2-40B4-BE49-F238E27FC236}">
                <a16:creationId xmlns:a16="http://schemas.microsoft.com/office/drawing/2014/main" id="{9C7FB4A5-5579-4FFD-BFB5-FF2C3EB103A4}"/>
              </a:ext>
            </a:extLst>
          </p:cNvPr>
          <p:cNvGrpSpPr>
            <a:grpSpLocks/>
          </p:cNvGrpSpPr>
          <p:nvPr/>
        </p:nvGrpSpPr>
        <p:grpSpPr bwMode="auto">
          <a:xfrm rot="-4778588">
            <a:off x="7306469" y="3209131"/>
            <a:ext cx="466725" cy="144463"/>
            <a:chOff x="576" y="624"/>
            <a:chExt cx="2448" cy="336"/>
          </a:xfrm>
        </p:grpSpPr>
        <p:sp>
          <p:nvSpPr>
            <p:cNvPr id="16422" name="AutoShape 37">
              <a:extLst>
                <a:ext uri="{FF2B5EF4-FFF2-40B4-BE49-F238E27FC236}">
                  <a16:creationId xmlns:a16="http://schemas.microsoft.com/office/drawing/2014/main" id="{A6263E29-63C0-4273-B00C-0CECC899630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3" name="AutoShape 38">
              <a:extLst>
                <a:ext uri="{FF2B5EF4-FFF2-40B4-BE49-F238E27FC236}">
                  <a16:creationId xmlns:a16="http://schemas.microsoft.com/office/drawing/2014/main" id="{9A0806ED-1147-4F84-B1AC-42B15C571C9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 name="Group 39">
            <a:extLst>
              <a:ext uri="{FF2B5EF4-FFF2-40B4-BE49-F238E27FC236}">
                <a16:creationId xmlns:a16="http://schemas.microsoft.com/office/drawing/2014/main" id="{22C5FD5F-F2C5-4AEA-832B-9786B7B02824}"/>
              </a:ext>
            </a:extLst>
          </p:cNvPr>
          <p:cNvGrpSpPr>
            <a:grpSpLocks/>
          </p:cNvGrpSpPr>
          <p:nvPr/>
        </p:nvGrpSpPr>
        <p:grpSpPr bwMode="auto">
          <a:xfrm rot="-436589">
            <a:off x="6648450" y="2754313"/>
            <a:ext cx="665163" cy="107950"/>
            <a:chOff x="576" y="624"/>
            <a:chExt cx="2448" cy="336"/>
          </a:xfrm>
        </p:grpSpPr>
        <p:sp>
          <p:nvSpPr>
            <p:cNvPr id="16420" name="AutoShape 40">
              <a:extLst>
                <a:ext uri="{FF2B5EF4-FFF2-40B4-BE49-F238E27FC236}">
                  <a16:creationId xmlns:a16="http://schemas.microsoft.com/office/drawing/2014/main" id="{30103E3B-2AD7-463C-A7B5-D57B0CA30AF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1" name="AutoShape 41">
              <a:extLst>
                <a:ext uri="{FF2B5EF4-FFF2-40B4-BE49-F238E27FC236}">
                  <a16:creationId xmlns:a16="http://schemas.microsoft.com/office/drawing/2014/main" id="{F613DD6E-6D6B-45AD-B9FD-FA46C6BDC1D5}"/>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8" name="Group 42">
            <a:extLst>
              <a:ext uri="{FF2B5EF4-FFF2-40B4-BE49-F238E27FC236}">
                <a16:creationId xmlns:a16="http://schemas.microsoft.com/office/drawing/2014/main" id="{6F46AD11-6B90-4509-9121-7583027E7D53}"/>
              </a:ext>
            </a:extLst>
          </p:cNvPr>
          <p:cNvGrpSpPr>
            <a:grpSpLocks/>
          </p:cNvGrpSpPr>
          <p:nvPr/>
        </p:nvGrpSpPr>
        <p:grpSpPr bwMode="auto">
          <a:xfrm rot="18869883" flipH="1">
            <a:off x="7758113" y="2193925"/>
            <a:ext cx="592138" cy="122237"/>
            <a:chOff x="576" y="624"/>
            <a:chExt cx="2448" cy="336"/>
          </a:xfrm>
        </p:grpSpPr>
        <p:sp>
          <p:nvSpPr>
            <p:cNvPr id="16418" name="AutoShape 43">
              <a:extLst>
                <a:ext uri="{FF2B5EF4-FFF2-40B4-BE49-F238E27FC236}">
                  <a16:creationId xmlns:a16="http://schemas.microsoft.com/office/drawing/2014/main" id="{1B4C88C0-3B08-45B6-87F2-993BCA54A31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19" name="AutoShape 44">
              <a:extLst>
                <a:ext uri="{FF2B5EF4-FFF2-40B4-BE49-F238E27FC236}">
                  <a16:creationId xmlns:a16="http://schemas.microsoft.com/office/drawing/2014/main" id="{56412135-8455-4D05-BF39-1112A7395460}"/>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54317" name="AutoShape 45">
            <a:extLst>
              <a:ext uri="{FF2B5EF4-FFF2-40B4-BE49-F238E27FC236}">
                <a16:creationId xmlns:a16="http://schemas.microsoft.com/office/drawing/2014/main" id="{F53E5A24-7B4A-482F-BFB3-11B045F31742}"/>
              </a:ext>
            </a:extLst>
          </p:cNvPr>
          <p:cNvSpPr>
            <a:spLocks noChangeArrowheads="1"/>
          </p:cNvSpPr>
          <p:nvPr/>
        </p:nvSpPr>
        <p:spPr bwMode="auto">
          <a:xfrm>
            <a:off x="7315200" y="2438400"/>
            <a:ext cx="5334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6" descr="Dark vertical">
            <a:extLst>
              <a:ext uri="{FF2B5EF4-FFF2-40B4-BE49-F238E27FC236}">
                <a16:creationId xmlns:a16="http://schemas.microsoft.com/office/drawing/2014/main" id="{7910F8E5-927A-45C9-8CDB-1C72CBB2493C}"/>
              </a:ext>
            </a:extLst>
          </p:cNvPr>
          <p:cNvSpPr>
            <a:spLocks/>
          </p:cNvSpPr>
          <p:nvPr/>
        </p:nvSpPr>
        <p:spPr bwMode="gray">
          <a:xfrm rot="1473025" flipH="1" flipV="1">
            <a:off x="80772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E50965-8932-4E0B-ABFC-96FD8AF3FB87}"/>
              </a:ext>
            </a:extLst>
          </p:cNvPr>
          <p:cNvPicPr>
            <a:picLocks noChangeAspect="1"/>
          </p:cNvPicPr>
          <p:nvPr/>
        </p:nvPicPr>
        <p:blipFill>
          <a:blip r:embed="rId8"/>
          <a:stretch>
            <a:fillRect/>
          </a:stretch>
        </p:blipFill>
        <p:spPr>
          <a:xfrm>
            <a:off x="10702894" y="4724400"/>
            <a:ext cx="1993565" cy="2109399"/>
          </a:xfrm>
          <a:prstGeom prst="rect">
            <a:avLst/>
          </a:prstGeom>
        </p:spPr>
      </p:pic>
      <p:pic>
        <p:nvPicPr>
          <p:cNvPr id="21" name="Picture 20">
            <a:extLst>
              <a:ext uri="{FF2B5EF4-FFF2-40B4-BE49-F238E27FC236}">
                <a16:creationId xmlns:a16="http://schemas.microsoft.com/office/drawing/2014/main" id="{0C71A7CB-FB6B-46D8-919C-6F52FEE738C3}"/>
              </a:ext>
            </a:extLst>
          </p:cNvPr>
          <p:cNvPicPr>
            <a:picLocks noChangeAspect="1"/>
          </p:cNvPicPr>
          <p:nvPr/>
        </p:nvPicPr>
        <p:blipFill>
          <a:blip r:embed="rId9"/>
          <a:stretch>
            <a:fillRect/>
          </a:stretch>
        </p:blipFill>
        <p:spPr>
          <a:xfrm>
            <a:off x="-98541" y="0"/>
            <a:ext cx="1457070" cy="132294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
                                        </p:tgtEl>
                                        <p:attrNameLst>
                                          <p:attrName>style.visibility</p:attrName>
                                        </p:attrNameLst>
                                      </p:cBhvr>
                                      <p:to>
                                        <p:strVal val="visible"/>
                                      </p:to>
                                    </p:set>
                                  </p:childTnLst>
                                </p:cTn>
                              </p:par>
                            </p:childTnLst>
                          </p:cTn>
                        </p:par>
                        <p:par>
                          <p:cTn id="7" fill="hold" nodeType="afterGroup">
                            <p:stCondLst>
                              <p:cond delay="1000"/>
                            </p:stCondLst>
                            <p:childTnLst>
                              <p:par>
                                <p:cTn id="8" presetID="21" presetClass="emph" presetSubtype="0" fill="hold" grpId="1" nodeType="afterEffect">
                                  <p:stCondLst>
                                    <p:cond delay="0"/>
                                  </p:stCondLst>
                                  <p:childTnLst>
                                    <p:animClr clrSpc="hsl" dir="cw">
                                      <p:cBhvr override="childStyle">
                                        <p:cTn id="9" dur="500" fill="hold"/>
                                        <p:tgtEl>
                                          <p:spTgt spid="14"/>
                                        </p:tgtEl>
                                        <p:attrNameLst>
                                          <p:attrName>style.color</p:attrName>
                                        </p:attrNameLst>
                                      </p:cBhvr>
                                      <p:by>
                                        <p:hsl h="7200000" s="0" l="0"/>
                                      </p:by>
                                    </p:animClr>
                                    <p:animClr clrSpc="hsl" dir="cw">
                                      <p:cBhvr>
                                        <p:cTn id="10" dur="500" fill="hold"/>
                                        <p:tgtEl>
                                          <p:spTgt spid="14"/>
                                        </p:tgtEl>
                                        <p:attrNameLst>
                                          <p:attrName>fillcolor</p:attrName>
                                        </p:attrNameLst>
                                      </p:cBhvr>
                                      <p:by>
                                        <p:hsl h="7200000" s="0" l="0"/>
                                      </p:by>
                                    </p:animClr>
                                    <p:animClr clrSpc="hsl" dir="cw">
                                      <p:cBhvr>
                                        <p:cTn id="11" dur="500" fill="hold"/>
                                        <p:tgtEl>
                                          <p:spTgt spid="14"/>
                                        </p:tgtEl>
                                        <p:attrNameLst>
                                          <p:attrName>stroke.color</p:attrName>
                                        </p:attrNameLst>
                                      </p:cBhvr>
                                      <p:by>
                                        <p:hsl h="7200000" s="0" l="0"/>
                                      </p:by>
                                    </p:animClr>
                                    <p:set>
                                      <p:cBhvr>
                                        <p:cTn id="12" dur="500" fill="hold"/>
                                        <p:tgtEl>
                                          <p:spTgt spid="14"/>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3000"/>
                                        <p:tgtEl>
                                          <p:spTgt spid="13"/>
                                        </p:tgtEl>
                                      </p:cBhvr>
                                    </p:animEffect>
                                  </p:childTnLst>
                                </p:cTn>
                              </p:par>
                            </p:childTnLst>
                          </p:cTn>
                        </p:par>
                        <p:par>
                          <p:cTn id="18" fill="hold" nodeType="afterGroup">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30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ppt_x"/>
                                          </p:val>
                                        </p:tav>
                                        <p:tav tm="100000">
                                          <p:val>
                                            <p:strVal val="#ppt_x"/>
                                          </p:val>
                                        </p:tav>
                                      </p:tavLst>
                                    </p:anim>
                                    <p:anim calcmode="lin" valueType="num">
                                      <p:cBhvr additive="base">
                                        <p:cTn id="27" dur="10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ppt_x"/>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2000"/>
                            </p:stCondLst>
                            <p:childTnLst>
                              <p:par>
                                <p:cTn id="33" presetID="0" presetClass="path" presetSubtype="0" accel="50000" decel="50000" fill="hold" nodeType="afterEffect">
                                  <p:stCondLst>
                                    <p:cond delay="0"/>
                                  </p:stCondLst>
                                  <p:childTnLst>
                                    <p:animMotion origin="layout" path="M -3.33333E-6 2.11841E-6 C -0.01024 0.04324 -0.02048 0.08695 -0.06145 0.11563 C -0.1026 0.14431 -0.21284 0.16165 -0.24583 0.17206 " pathEditMode="relative" rAng="0" ptsTypes="aaA">
                                      <p:cBhvr>
                                        <p:cTn id="34" dur="2000" fill="hold"/>
                                        <p:tgtEl>
                                          <p:spTgt spid="16"/>
                                        </p:tgtEl>
                                        <p:attrNameLst>
                                          <p:attrName>ppt_x</p:attrName>
                                          <p:attrName>ppt_y</p:attrName>
                                        </p:attrNameLst>
                                      </p:cBhvr>
                                      <p:rCtr x="-12292" y="8603"/>
                                    </p:animMotion>
                                  </p:childTnLst>
                                </p:cTn>
                              </p:par>
                            </p:childTnLst>
                          </p:cTn>
                        </p:par>
                        <p:par>
                          <p:cTn id="35" fill="hold" nodeType="afterGroup">
                            <p:stCondLst>
                              <p:cond delay="4000"/>
                            </p:stCondLst>
                            <p:childTnLst>
                              <p:par>
                                <p:cTn id="36" presetID="0" presetClass="path" presetSubtype="0" accel="50000" decel="50000" fill="hold" nodeType="afterEffect">
                                  <p:stCondLst>
                                    <p:cond delay="0"/>
                                  </p:stCondLst>
                                  <p:childTnLst>
                                    <p:animMotion origin="layout" path="M -3.33333E-6 -2.10916E-6 C -0.00955 0.04672 -0.01857 0.09343 -0.0375 0.12142 C -0.05677 0.14963 -0.09114 0.15472 -0.11389 0.16767 C -0.1368 0.18062 -0.15764 0.1938 -0.17552 0.19912 C -0.19357 0.20444 -0.20416 0.20213 -0.22222 0.19912 C -0.24062 0.19612 -0.26666 0.18895 -0.28524 0.1797 C -0.30382 0.17045 -0.31875 0.1568 -0.33333 0.14339 " pathEditMode="relative" rAng="0" ptsTypes="aaaaaaA">
                                      <p:cBhvr>
                                        <p:cTn id="37" dur="2000" fill="hold"/>
                                        <p:tgtEl>
                                          <p:spTgt spid="3"/>
                                        </p:tgtEl>
                                        <p:attrNameLst>
                                          <p:attrName>ppt_x</p:attrName>
                                          <p:attrName>ppt_y</p:attrName>
                                        </p:attrNameLst>
                                      </p:cBhvr>
                                      <p:rCtr x="-16667" y="10222"/>
                                    </p:animMotion>
                                  </p:childTnLst>
                                </p:cTn>
                              </p:par>
                            </p:childTnLst>
                          </p:cTn>
                        </p:par>
                        <p:par>
                          <p:cTn id="38" fill="hold" nodeType="afterGroup">
                            <p:stCondLst>
                              <p:cond delay="6000"/>
                            </p:stCondLst>
                            <p:childTnLst>
                              <p:par>
                                <p:cTn id="39" presetID="22" presetClass="entr" presetSubtype="4" repeatCount="indefinite" fill="hold" nodeType="afterEffect">
                                  <p:stCondLst>
                                    <p:cond delay="0"/>
                                  </p:stCondLst>
                                  <p:endCondLst>
                                    <p:cond evt="onNext" delay="0">
                                      <p:tgtEl>
                                        <p:sldTgt/>
                                      </p:tgtEl>
                                    </p:cond>
                                  </p:endCondLst>
                                  <p:childTnLst>
                                    <p:set>
                                      <p:cBhvr>
                                        <p:cTn id="40" dur="1" fill="hold">
                                          <p:stCondLst>
                                            <p:cond delay="0"/>
                                          </p:stCondLst>
                                        </p:cTn>
                                        <p:tgtEl>
                                          <p:spTgt spid="54279"/>
                                        </p:tgtEl>
                                        <p:attrNameLst>
                                          <p:attrName>style.visibility</p:attrName>
                                        </p:attrNameLst>
                                      </p:cBhvr>
                                      <p:to>
                                        <p:strVal val="visible"/>
                                      </p:to>
                                    </p:set>
                                    <p:animEffect transition="in" filter="wipe(down)">
                                      <p:cBhvr>
                                        <p:cTn id="41" dur="500"/>
                                        <p:tgtEl>
                                          <p:spTgt spid="54279"/>
                                        </p:tgtEl>
                                      </p:cBhvr>
                                    </p:animEffect>
                                  </p:childTnLst>
                                </p:cTn>
                              </p:par>
                            </p:childTnLst>
                          </p:cTn>
                        </p:par>
                        <p:par>
                          <p:cTn id="42" fill="hold" nodeType="afterGroup">
                            <p:stCondLst>
                              <p:cond delay="6500"/>
                            </p:stCondLst>
                            <p:childTnLst>
                              <p:par>
                                <p:cTn id="43" presetID="23" presetClass="entr" presetSubtype="16" repeatCount="indefinite" fill="hold" grpId="0" nodeType="afterEffect">
                                  <p:stCondLst>
                                    <p:cond delay="0"/>
                                  </p:stCondLst>
                                  <p:childTnLst>
                                    <p:set>
                                      <p:cBhvr>
                                        <p:cTn id="44" dur="1" fill="hold">
                                          <p:stCondLst>
                                            <p:cond delay="0"/>
                                          </p:stCondLst>
                                        </p:cTn>
                                        <p:tgtEl>
                                          <p:spTgt spid="54278"/>
                                        </p:tgtEl>
                                        <p:attrNameLst>
                                          <p:attrName>style.visibility</p:attrName>
                                        </p:attrNameLst>
                                      </p:cBhvr>
                                      <p:to>
                                        <p:strVal val="visible"/>
                                      </p:to>
                                    </p:set>
                                    <p:anim calcmode="lin" valueType="num">
                                      <p:cBhvr>
                                        <p:cTn id="45" dur="250" fill="hold"/>
                                        <p:tgtEl>
                                          <p:spTgt spid="54278"/>
                                        </p:tgtEl>
                                        <p:attrNameLst>
                                          <p:attrName>ppt_w</p:attrName>
                                        </p:attrNameLst>
                                      </p:cBhvr>
                                      <p:tavLst>
                                        <p:tav tm="0">
                                          <p:val>
                                            <p:fltVal val="0"/>
                                          </p:val>
                                        </p:tav>
                                        <p:tav tm="100000">
                                          <p:val>
                                            <p:strVal val="#ppt_w"/>
                                          </p:val>
                                        </p:tav>
                                      </p:tavLst>
                                    </p:anim>
                                    <p:anim calcmode="lin" valueType="num">
                                      <p:cBhvr>
                                        <p:cTn id="46" dur="250" fill="hold"/>
                                        <p:tgtEl>
                                          <p:spTgt spid="542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par>
                                <p:cTn id="47" presetID="22" presetClass="entr" presetSubtype="4" repeatCount="indefinite" fill="hold" nodeType="withEffect">
                                  <p:stCondLst>
                                    <p:cond delay="0"/>
                                  </p:stCondLst>
                                  <p:endCondLst>
                                    <p:cond evt="onNext" delay="0">
                                      <p:tgtEl>
                                        <p:sldTgt/>
                                      </p:tgtEl>
                                    </p:cond>
                                  </p:end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2" name="bomb.wav"/>
                                        </p:tgtEl>
                                      </p:cMediaNode>
                                    </p:audio>
                                  </p:subTnLst>
                                </p:cTn>
                              </p:par>
                              <p:par>
                                <p:cTn id="50" presetID="22" presetClass="entr" presetSubtype="8" repeatCount="indefinite" fill="hold" nodeType="withEffect">
                                  <p:stCondLst>
                                    <p:cond delay="0"/>
                                  </p:stCondLst>
                                  <p:endCondLst>
                                    <p:cond evt="onNext" delay="0">
                                      <p:tgtEl>
                                        <p:sldTgt/>
                                      </p:tgtEl>
                                    </p:cond>
                                  </p:end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par>
                                <p:cTn id="53" presetID="22" presetClass="entr" presetSubtype="8" repeatCount="indefinite" fill="hold" nodeType="withEffect">
                                  <p:stCondLst>
                                    <p:cond delay="0"/>
                                  </p:stCondLst>
                                  <p:endCondLst>
                                    <p:cond evt="onNext" delay="0">
                                      <p:tgtEl>
                                        <p:sldTgt/>
                                      </p:tgtEl>
                                    </p:cond>
                                  </p:end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par>
                                <p:cTn id="56" presetID="22" presetClass="entr" presetSubtype="1" repeatCount="indefinite" fill="hold" nodeType="withEffect">
                                  <p:stCondLst>
                                    <p:cond delay="0"/>
                                  </p:stCondLst>
                                  <p:endCondLst>
                                    <p:cond evt="onNext" delay="0">
                                      <p:tgtEl>
                                        <p:sldTgt/>
                                      </p:tgtEl>
                                    </p:cond>
                                  </p:end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par>
                                <p:cTn id="59" presetID="22" presetClass="entr" presetSubtype="1" repeatCount="indefinite" fill="hold" nodeType="withEffect">
                                  <p:stCondLst>
                                    <p:cond delay="0"/>
                                  </p:stCondLst>
                                  <p:endCondLst>
                                    <p:cond evt="onNext" delay="0">
                                      <p:tgtEl>
                                        <p:sldTgt/>
                                      </p:tgtEl>
                                    </p:cond>
                                  </p:end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2" name="bomb.wav"/>
                                        </p:tgtEl>
                                      </p:cMediaNode>
                                    </p:audio>
                                  </p:subTnLst>
                                </p:cTn>
                              </p:par>
                            </p:childTnLst>
                          </p:cTn>
                        </p:par>
                        <p:par>
                          <p:cTn id="62" fill="hold" nodeType="afterGroup">
                            <p:stCondLst>
                              <p:cond delay="7000"/>
                            </p:stCondLst>
                            <p:childTnLst>
                              <p:par>
                                <p:cTn id="63" presetID="10" presetClass="exit" presetSubtype="0" fill="hold" nodeType="afterEffect">
                                  <p:stCondLst>
                                    <p:cond delay="0"/>
                                  </p:stCondLst>
                                  <p:childTnLst>
                                    <p:animEffect transition="out" filter="fade">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childTnLst>
                          </p:cTn>
                        </p:par>
                        <p:par>
                          <p:cTn id="66" fill="hold" nodeType="afterGroup">
                            <p:stCondLst>
                              <p:cond delay="9000"/>
                            </p:stCondLst>
                            <p:childTnLst>
                              <p:par>
                                <p:cTn id="67" presetID="2" presetClass="entr" presetSubtype="4"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2000" fill="hold"/>
                                        <p:tgtEl>
                                          <p:spTgt spid="19"/>
                                        </p:tgtEl>
                                        <p:attrNameLst>
                                          <p:attrName>ppt_x</p:attrName>
                                        </p:attrNameLst>
                                      </p:cBhvr>
                                      <p:tavLst>
                                        <p:tav tm="0">
                                          <p:val>
                                            <p:strVal val="#ppt_x"/>
                                          </p:val>
                                        </p:tav>
                                        <p:tav tm="100000">
                                          <p:val>
                                            <p:strVal val="#ppt_x"/>
                                          </p:val>
                                        </p:tav>
                                      </p:tavLst>
                                    </p:anim>
                                    <p:anim calcmode="lin" valueType="num">
                                      <p:cBhvr additive="base">
                                        <p:cTn id="70" dur="20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2000" fill="hold"/>
                                        <p:tgtEl>
                                          <p:spTgt spid="9"/>
                                        </p:tgtEl>
                                        <p:attrNameLst>
                                          <p:attrName>ppt_x</p:attrName>
                                        </p:attrNameLst>
                                      </p:cBhvr>
                                      <p:tavLst>
                                        <p:tav tm="0">
                                          <p:val>
                                            <p:strVal val="#ppt_x"/>
                                          </p:val>
                                        </p:tav>
                                        <p:tav tm="100000">
                                          <p:val>
                                            <p:strVal val="#ppt_x"/>
                                          </p:val>
                                        </p:tav>
                                      </p:tavLst>
                                    </p:anim>
                                    <p:anim calcmode="lin" valueType="num">
                                      <p:cBhvr additive="base">
                                        <p:cTn id="74" dur="2000" fill="hold"/>
                                        <p:tgtEl>
                                          <p:spTgt spid="9"/>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11000"/>
                            </p:stCondLst>
                            <p:childTnLst>
                              <p:par>
                                <p:cTn id="76" presetID="0" presetClass="path" presetSubtype="0" accel="50000" decel="50000" fill="hold" nodeType="afterEffect">
                                  <p:stCondLst>
                                    <p:cond delay="0"/>
                                  </p:stCondLst>
                                  <p:childTnLst>
                                    <p:animMotion origin="layout" path="M 0 -0.00555 C -0.01545 0.0377 -0.0309 0.08141 -0.09271 0.11008 C -0.15486 0.13876 -0.32118 0.15611 -0.37083 0.16651 " pathEditMode="relative" rAng="0" ptsTypes="aaA">
                                      <p:cBhvr>
                                        <p:cTn id="77" dur="2000" fill="hold"/>
                                        <p:tgtEl>
                                          <p:spTgt spid="19"/>
                                        </p:tgtEl>
                                        <p:attrNameLst>
                                          <p:attrName>ppt_x</p:attrName>
                                          <p:attrName>ppt_y</p:attrName>
                                        </p:attrNameLst>
                                      </p:cBhvr>
                                      <p:rCtr x="-18542" y="8603"/>
                                    </p:animMotion>
                                  </p:childTnLst>
                                </p:cTn>
                              </p:par>
                            </p:childTnLst>
                          </p:cTn>
                        </p:par>
                        <p:par>
                          <p:cTn id="78" fill="hold" nodeType="afterGroup">
                            <p:stCondLst>
                              <p:cond delay="13000"/>
                            </p:stCondLst>
                            <p:childTnLst>
                              <p:par>
                                <p:cTn id="79" presetID="0" presetClass="path" presetSubtype="0" accel="50000" decel="50000" fill="hold" nodeType="afterEffect">
                                  <p:stCondLst>
                                    <p:cond delay="0"/>
                                  </p:stCondLst>
                                  <p:childTnLst>
                                    <p:animMotion origin="layout" path="M 0 -3.77428E-6 C -0.01128 0.03146 -0.02187 0.06291 -0.0441 0.08164 C -0.06684 0.10084 -0.10712 0.10431 -0.13385 0.11286 C -0.16076 0.12165 -0.18524 0.13044 -0.20625 0.13414 C -0.2276 0.13784 -0.23993 0.13622 -0.26111 0.13414 C -0.28281 0.13206 -0.31337 0.1272 -0.33524 0.12096 C -0.35712 0.11471 -0.37465 0.10569 -0.39167 0.09667 " pathEditMode="relative" rAng="0" ptsTypes="aaaaaaA">
                                      <p:cBhvr>
                                        <p:cTn id="80" dur="2000" fill="hold"/>
                                        <p:tgtEl>
                                          <p:spTgt spid="9"/>
                                        </p:tgtEl>
                                        <p:attrNameLst>
                                          <p:attrName>ppt_x</p:attrName>
                                          <p:attrName>ppt_y</p:attrName>
                                        </p:attrNameLst>
                                      </p:cBhvr>
                                      <p:rCtr x="-19583" y="6892"/>
                                    </p:animMotion>
                                  </p:childTnLst>
                                </p:cTn>
                              </p:par>
                            </p:childTnLst>
                          </p:cTn>
                        </p:par>
                        <p:par>
                          <p:cTn id="81" fill="hold" nodeType="afterGroup">
                            <p:stCondLst>
                              <p:cond delay="15000"/>
                            </p:stCondLst>
                            <p:childTnLst>
                              <p:par>
                                <p:cTn id="82" presetID="10" presetClass="exit" presetSubtype="0" fill="hold" nodeType="afterEffect">
                                  <p:stCondLst>
                                    <p:cond delay="0"/>
                                  </p:stCondLst>
                                  <p:childTnLst>
                                    <p:animEffect transition="out" filter="fade">
                                      <p:cBhvr>
                                        <p:cTn id="83" dur="2000"/>
                                        <p:tgtEl>
                                          <p:spTgt spid="9"/>
                                        </p:tgtEl>
                                      </p:cBhvr>
                                    </p:animEffect>
                                    <p:set>
                                      <p:cBhvr>
                                        <p:cTn id="84" dur="1" fill="hold">
                                          <p:stCondLst>
                                            <p:cond delay="1999"/>
                                          </p:stCondLst>
                                        </p:cTn>
                                        <p:tgtEl>
                                          <p:spTgt spid="9"/>
                                        </p:tgtEl>
                                        <p:attrNameLst>
                                          <p:attrName>style.visibility</p:attrName>
                                        </p:attrNameLst>
                                      </p:cBhvr>
                                      <p:to>
                                        <p:strVal val="hidden"/>
                                      </p:to>
                                    </p:set>
                                  </p:childTnLst>
                                </p:cTn>
                              </p:par>
                            </p:childTnLst>
                          </p:cTn>
                        </p:par>
                        <p:par>
                          <p:cTn id="85" fill="hold" nodeType="afterGroup">
                            <p:stCondLst>
                              <p:cond delay="17000"/>
                            </p:stCondLst>
                            <p:childTnLst>
                              <p:par>
                                <p:cTn id="86" presetID="22" presetClass="entr" presetSubtype="8" repeatCount="3000" fill="hold" grpId="0" nodeType="afterEffect">
                                  <p:stCondLst>
                                    <p:cond delay="0"/>
                                  </p:stCondLst>
                                  <p:childTnLst>
                                    <p:set>
                                      <p:cBhvr>
                                        <p:cTn id="87" dur="1" fill="hold">
                                          <p:stCondLst>
                                            <p:cond delay="0"/>
                                          </p:stCondLst>
                                        </p:cTn>
                                        <p:tgtEl>
                                          <p:spTgt spid="54318"/>
                                        </p:tgtEl>
                                        <p:attrNameLst>
                                          <p:attrName>style.visibility</p:attrName>
                                        </p:attrNameLst>
                                      </p:cBhvr>
                                      <p:to>
                                        <p:strVal val="visible"/>
                                      </p:to>
                                    </p:set>
                                    <p:animEffect transition="in" filter="wipe(left)">
                                      <p:cBhvr>
                                        <p:cTn id="88" dur="2000"/>
                                        <p:tgtEl>
                                          <p:spTgt spid="54318"/>
                                        </p:tgtEl>
                                      </p:cBhvr>
                                    </p:animEffect>
                                  </p:childTnLst>
                                </p:cTn>
                              </p:par>
                            </p:childTnLst>
                          </p:cTn>
                        </p:par>
                        <p:par>
                          <p:cTn id="89" fill="hold" nodeType="afterGroup">
                            <p:stCondLst>
                              <p:cond delay="23000"/>
                            </p:stCondLst>
                            <p:childTnLst>
                              <p:par>
                                <p:cTn id="90" presetID="22" presetClass="entr" presetSubtype="8" repeatCount="5000" fill="hold" grpId="0" nodeType="afterEffect">
                                  <p:stCondLst>
                                    <p:cond delay="0"/>
                                  </p:stCondLst>
                                  <p:childTnLst>
                                    <p:set>
                                      <p:cBhvr>
                                        <p:cTn id="91" dur="1" fill="hold">
                                          <p:stCondLst>
                                            <p:cond delay="0"/>
                                          </p:stCondLst>
                                        </p:cTn>
                                        <p:tgtEl>
                                          <p:spTgt spid="54299"/>
                                        </p:tgtEl>
                                        <p:attrNameLst>
                                          <p:attrName>style.visibility</p:attrName>
                                        </p:attrNameLst>
                                      </p:cBhvr>
                                      <p:to>
                                        <p:strVal val="visible"/>
                                      </p:to>
                                    </p:set>
                                    <p:animEffect transition="in" filter="wipe(left)">
                                      <p:cBhvr>
                                        <p:cTn id="92" dur="2000"/>
                                        <p:tgtEl>
                                          <p:spTgt spid="54299"/>
                                        </p:tgtEl>
                                      </p:cBhvr>
                                    </p:animEffect>
                                  </p:childTnLst>
                                  <p:subTnLst>
                                    <p:audio>
                                      <p:cMediaNode>
                                        <p:cTn display="0" masterRel="sameClick">
                                          <p:stCondLst>
                                            <p:cond evt="begin" delay="0">
                                              <p:tn val="90"/>
                                            </p:cond>
                                          </p:stCondLst>
                                          <p:endCondLst>
                                            <p:cond evt="onStopAudio" delay="0">
                                              <p:tgtEl>
                                                <p:sldTgt/>
                                              </p:tgtEl>
                                            </p:cond>
                                          </p:endCondLst>
                                        </p:cTn>
                                        <p:tgtEl>
                                          <p:sndTgt r:embed="rId3" name="drumroll.wav"/>
                                        </p:tgtEl>
                                      </p:cMediaNode>
                                    </p:audio>
                                  </p:subTnLst>
                                </p:cTn>
                              </p:par>
                              <p:par>
                                <p:cTn id="93" presetID="4" presetClass="entr" presetSubtype="16" fill="hold" nodeType="withEffect">
                                  <p:stCondLst>
                                    <p:cond delay="0"/>
                                  </p:stCondLst>
                                  <p:childTnLst>
                                    <p:set>
                                      <p:cBhvr>
                                        <p:cTn id="94" dur="1" fill="hold">
                                          <p:stCondLst>
                                            <p:cond delay="0"/>
                                          </p:stCondLst>
                                        </p:cTn>
                                        <p:tgtEl>
                                          <p:spTgt spid="54300"/>
                                        </p:tgtEl>
                                        <p:attrNameLst>
                                          <p:attrName>style.visibility</p:attrName>
                                        </p:attrNameLst>
                                      </p:cBhvr>
                                      <p:to>
                                        <p:strVal val="visible"/>
                                      </p:to>
                                    </p:set>
                                    <p:animEffect transition="in" filter="box(in)">
                                      <p:cBhvr>
                                        <p:cTn id="95" dur="500"/>
                                        <p:tgtEl>
                                          <p:spTgt spid="54300"/>
                                        </p:tgtEl>
                                      </p:cBhvr>
                                    </p:animEffect>
                                  </p:childTnLst>
                                </p:cTn>
                              </p:par>
                            </p:childTnLst>
                          </p:cTn>
                        </p:par>
                        <p:par>
                          <p:cTn id="96" fill="hold" nodeType="afterGroup">
                            <p:stCondLst>
                              <p:cond delay="33000"/>
                            </p:stCondLst>
                            <p:childTnLst>
                              <p:par>
                                <p:cTn id="97" presetID="10" presetClass="exit" presetSubtype="0" fill="hold" nodeType="afterEffect">
                                  <p:stCondLst>
                                    <p:cond delay="0"/>
                                  </p:stCondLst>
                                  <p:childTnLst>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par>
                                <p:cTn id="100" presetID="0" presetClass="path" presetSubtype="0" accel="50000" decel="50000" fill="hold" nodeType="withEffect">
                                  <p:stCondLst>
                                    <p:cond delay="0"/>
                                  </p:stCondLst>
                                  <p:childTnLst>
                                    <p:animMotion origin="layout" path="M -0.22917 0.19426 C -0.14288 0.17206 -0.0566 0.14963 -0.02049 0.13876 " pathEditMode="relative" rAng="10800000" ptsTypes="aA">
                                      <p:cBhvr>
                                        <p:cTn id="101" dur="2000" fill="hold"/>
                                        <p:tgtEl>
                                          <p:spTgt spid="54321"/>
                                        </p:tgtEl>
                                        <p:attrNameLst>
                                          <p:attrName>ppt_x</p:attrName>
                                          <p:attrName>ppt_y</p:attrName>
                                        </p:attrNameLst>
                                      </p:cBhvr>
                                      <p:rCtr x="10434" y="-2775"/>
                                    </p:animMotion>
                                  </p:childTnLst>
                                </p:cTn>
                              </p:par>
                              <p:par>
                                <p:cTn id="102" presetID="0" presetClass="path" presetSubtype="0" accel="50000" decel="50000" fill="hold" nodeType="withEffect">
                                  <p:stCondLst>
                                    <p:cond delay="0"/>
                                  </p:stCondLst>
                                  <p:childTnLst>
                                    <p:animMotion origin="layout" path="M 1.45833E-6 -0.00139 C 0.01055 0.00555 0.02135 0.01273 0.0444 0.01088 C 0.06771 0.00926 0.11263 -0.00324 0.13854 -0.01227 C 0.16445 -0.02107 0.17773 -0.03056 0.19974 -0.04213 C 0.22174 -0.0537 0.24818 -0.06898 0.27083 -0.08148 C 0.29336 -0.09398 0.31979 -0.10741 0.33515 -0.1169 C 0.35052 -0.12639 0.3569 -0.13218 0.36341 -0.13727 " pathEditMode="relative" rAng="0" ptsTypes="AAAAAAA">
                                      <p:cBhvr>
                                        <p:cTn id="103" dur="3000" fill="hold"/>
                                        <p:tgtEl>
                                          <p:spTgt spid="54300"/>
                                        </p:tgtEl>
                                        <p:attrNameLst>
                                          <p:attrName>ppt_x</p:attrName>
                                          <p:attrName>ppt_y</p:attrName>
                                        </p:attrNameLst>
                                      </p:cBhvr>
                                      <p:rCtr x="18164" y="-6157"/>
                                    </p:animMotion>
                                  </p:childTnLst>
                                </p:cTn>
                              </p:par>
                              <p:par>
                                <p:cTn id="104" presetID="10" presetClass="exit" presetSubtype="0" fill="hold" nodeType="withEffect">
                                  <p:stCondLst>
                                    <p:cond delay="0"/>
                                  </p:stCondLst>
                                  <p:childTnLst>
                                    <p:animEffect transition="out" filter="fade">
                                      <p:cBhvr>
                                        <p:cTn id="105" dur="2000"/>
                                        <p:tgtEl>
                                          <p:spTgt spid="19"/>
                                        </p:tgtEl>
                                      </p:cBhvr>
                                    </p:animEffect>
                                    <p:set>
                                      <p:cBhvr>
                                        <p:cTn id="106" dur="1" fill="hold">
                                          <p:stCondLst>
                                            <p:cond delay="1999"/>
                                          </p:stCondLst>
                                        </p:cTn>
                                        <p:tgtEl>
                                          <p:spTgt spid="19"/>
                                        </p:tgtEl>
                                        <p:attrNameLst>
                                          <p:attrName>style.visibility</p:attrName>
                                        </p:attrNameLst>
                                      </p:cBhvr>
                                      <p:to>
                                        <p:strVal val="hidden"/>
                                      </p:to>
                                    </p:set>
                                  </p:childTnLst>
                                </p:cTn>
                              </p:par>
                              <p:par>
                                <p:cTn id="107" presetID="2" presetClass="exit" presetSubtype="2" fill="hold" nodeType="withEffect">
                                  <p:stCondLst>
                                    <p:cond delay="0"/>
                                  </p:stCondLst>
                                  <p:childTnLst>
                                    <p:anim calcmode="lin" valueType="num">
                                      <p:cBhvr additive="base">
                                        <p:cTn id="108" dur="2000"/>
                                        <p:tgtEl>
                                          <p:spTgt spid="54318"/>
                                        </p:tgtEl>
                                        <p:attrNameLst>
                                          <p:attrName>ppt_x</p:attrName>
                                        </p:attrNameLst>
                                      </p:cBhvr>
                                      <p:tavLst>
                                        <p:tav tm="0">
                                          <p:val>
                                            <p:strVal val="ppt_x"/>
                                          </p:val>
                                        </p:tav>
                                        <p:tav tm="100000">
                                          <p:val>
                                            <p:strVal val="1+ppt_w/2"/>
                                          </p:val>
                                        </p:tav>
                                      </p:tavLst>
                                    </p:anim>
                                    <p:anim calcmode="lin" valueType="num">
                                      <p:cBhvr additive="base">
                                        <p:cTn id="109" dur="2000"/>
                                        <p:tgtEl>
                                          <p:spTgt spid="54318"/>
                                        </p:tgtEl>
                                        <p:attrNameLst>
                                          <p:attrName>ppt_y</p:attrName>
                                        </p:attrNameLst>
                                      </p:cBhvr>
                                      <p:tavLst>
                                        <p:tav tm="0">
                                          <p:val>
                                            <p:strVal val="ppt_y"/>
                                          </p:val>
                                        </p:tav>
                                        <p:tav tm="100000">
                                          <p:val>
                                            <p:strVal val="ppt_y"/>
                                          </p:val>
                                        </p:tav>
                                      </p:tavLst>
                                    </p:anim>
                                    <p:set>
                                      <p:cBhvr>
                                        <p:cTn id="110" dur="1" fill="hold">
                                          <p:stCondLst>
                                            <p:cond delay="1999"/>
                                          </p:stCondLst>
                                        </p:cTn>
                                        <p:tgtEl>
                                          <p:spTgt spid="54318"/>
                                        </p:tgtEl>
                                        <p:attrNameLst>
                                          <p:attrName>style.visibility</p:attrName>
                                        </p:attrNameLst>
                                      </p:cBhvr>
                                      <p:to>
                                        <p:strVal val="hidden"/>
                                      </p:to>
                                    </p:set>
                                  </p:childTnLst>
                                </p:cTn>
                              </p:par>
                            </p:childTnLst>
                          </p:cTn>
                        </p:par>
                        <p:par>
                          <p:cTn id="111" fill="hold" nodeType="afterGroup">
                            <p:stCondLst>
                              <p:cond delay="36000"/>
                            </p:stCondLst>
                            <p:childTnLst>
                              <p:par>
                                <p:cTn id="112" presetID="2" presetClass="exit" presetSubtype="2" fill="hold" nodeType="afterEffect">
                                  <p:stCondLst>
                                    <p:cond delay="0"/>
                                  </p:stCondLst>
                                  <p:childTnLst>
                                    <p:anim calcmode="lin" valueType="num">
                                      <p:cBhvr additive="base">
                                        <p:cTn id="113" dur="2000"/>
                                        <p:tgtEl>
                                          <p:spTgt spid="54299"/>
                                        </p:tgtEl>
                                        <p:attrNameLst>
                                          <p:attrName>ppt_x</p:attrName>
                                        </p:attrNameLst>
                                      </p:cBhvr>
                                      <p:tavLst>
                                        <p:tav tm="0">
                                          <p:val>
                                            <p:strVal val="ppt_x"/>
                                          </p:val>
                                        </p:tav>
                                        <p:tav tm="100000">
                                          <p:val>
                                            <p:strVal val="1+ppt_w/2"/>
                                          </p:val>
                                        </p:tav>
                                      </p:tavLst>
                                    </p:anim>
                                    <p:anim calcmode="lin" valueType="num">
                                      <p:cBhvr additive="base">
                                        <p:cTn id="114" dur="2000"/>
                                        <p:tgtEl>
                                          <p:spTgt spid="54299"/>
                                        </p:tgtEl>
                                        <p:attrNameLst>
                                          <p:attrName>ppt_y</p:attrName>
                                        </p:attrNameLst>
                                      </p:cBhvr>
                                      <p:tavLst>
                                        <p:tav tm="0">
                                          <p:val>
                                            <p:strVal val="ppt_y"/>
                                          </p:val>
                                        </p:tav>
                                        <p:tav tm="100000">
                                          <p:val>
                                            <p:strVal val="ppt_y"/>
                                          </p:val>
                                        </p:tav>
                                      </p:tavLst>
                                    </p:anim>
                                    <p:set>
                                      <p:cBhvr>
                                        <p:cTn id="115" dur="1" fill="hold">
                                          <p:stCondLst>
                                            <p:cond delay="1999"/>
                                          </p:stCondLst>
                                        </p:cTn>
                                        <p:tgtEl>
                                          <p:spTgt spid="54299"/>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xit" presetSubtype="0" fill="hold" grpId="1" nodeType="clickEffect">
                                  <p:stCondLst>
                                    <p:cond delay="0"/>
                                  </p:stCondLst>
                                  <p:childTnLst>
                                    <p:animEffect transition="out" filter="fade">
                                      <p:cBhvr>
                                        <p:cTn id="119" dur="2000"/>
                                        <p:tgtEl>
                                          <p:spTgt spid="13"/>
                                        </p:tgtEl>
                                      </p:cBhvr>
                                    </p:animEffect>
                                    <p:set>
                                      <p:cBhvr>
                                        <p:cTn id="120" dur="1" fill="hold">
                                          <p:stCondLst>
                                            <p:cond delay="1999"/>
                                          </p:stCondLst>
                                        </p:cTn>
                                        <p:tgtEl>
                                          <p:spTgt spid="13"/>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54301"/>
                                        </p:tgtEl>
                                        <p:attrNameLst>
                                          <p:attrName>style.visibility</p:attrName>
                                        </p:attrNameLst>
                                      </p:cBhvr>
                                      <p:to>
                                        <p:strVal val="visible"/>
                                      </p:to>
                                    </p:set>
                                    <p:animEffect transition="in" filter="wipe(right)">
                                      <p:cBhvr>
                                        <p:cTn id="125" dur="3000"/>
                                        <p:tgtEl>
                                          <p:spTgt spid="54301"/>
                                        </p:tgtEl>
                                      </p:cBhvr>
                                    </p:animEffect>
                                  </p:childTnLst>
                                </p:cTn>
                              </p:par>
                            </p:childTnLst>
                          </p:cTn>
                        </p:par>
                        <p:par>
                          <p:cTn id="126" fill="hold" nodeType="afterGroup">
                            <p:stCondLst>
                              <p:cond delay="3000"/>
                            </p:stCondLst>
                            <p:childTnLst>
                              <p:par>
                                <p:cTn id="127" presetID="23" presetClass="entr" presetSubtype="16" repeatCount="indefinite" fill="hold" grpId="0" nodeType="afterEffect">
                                  <p:stCondLst>
                                    <p:cond delay="0"/>
                                  </p:stCondLst>
                                  <p:childTnLst>
                                    <p:set>
                                      <p:cBhvr>
                                        <p:cTn id="128" dur="1" fill="hold">
                                          <p:stCondLst>
                                            <p:cond delay="0"/>
                                          </p:stCondLst>
                                        </p:cTn>
                                        <p:tgtEl>
                                          <p:spTgt spid="54317"/>
                                        </p:tgtEl>
                                        <p:attrNameLst>
                                          <p:attrName>style.visibility</p:attrName>
                                        </p:attrNameLst>
                                      </p:cBhvr>
                                      <p:to>
                                        <p:strVal val="visible"/>
                                      </p:to>
                                    </p:set>
                                    <p:anim calcmode="lin" valueType="num">
                                      <p:cBhvr>
                                        <p:cTn id="129" dur="250" fill="hold"/>
                                        <p:tgtEl>
                                          <p:spTgt spid="54317"/>
                                        </p:tgtEl>
                                        <p:attrNameLst>
                                          <p:attrName>ppt_w</p:attrName>
                                        </p:attrNameLst>
                                      </p:cBhvr>
                                      <p:tavLst>
                                        <p:tav tm="0">
                                          <p:val>
                                            <p:fltVal val="0"/>
                                          </p:val>
                                        </p:tav>
                                        <p:tav tm="100000">
                                          <p:val>
                                            <p:strVal val="#ppt_w"/>
                                          </p:val>
                                        </p:tav>
                                      </p:tavLst>
                                    </p:anim>
                                    <p:anim calcmode="lin" valueType="num">
                                      <p:cBhvr>
                                        <p:cTn id="130" dur="250" fill="hold"/>
                                        <p:tgtEl>
                                          <p:spTgt spid="5431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54317"/>
                                        </p:tgtEl>
                                        <p:attrNameLst>
                                          <p:attrName>style.visibility</p:attrName>
                                        </p:attrNameLst>
                                      </p:cBhvr>
                                      <p:to>
                                        <p:strVal val="hidden"/>
                                      </p:to>
                                    </p:set>
                                    <p:audio>
                                      <p:cMediaNode>
                                        <p:cTn display="0" masterRel="sameClick">
                                          <p:stCondLst>
                                            <p:cond evt="begin" delay="0">
                                              <p:tn val="127"/>
                                            </p:cond>
                                          </p:stCondLst>
                                          <p:endCondLst>
                                            <p:cond evt="onStopAudio" delay="0">
                                              <p:tgtEl>
                                                <p:sldTgt/>
                                              </p:tgtEl>
                                            </p:cond>
                                          </p:endCondLst>
                                        </p:cTn>
                                        <p:tgtEl>
                                          <p:sndTgt r:embed="rId2" name="bomb.wav"/>
                                        </p:tgtEl>
                                      </p:cMediaNode>
                                    </p:audio>
                                  </p:subTnLst>
                                </p:cTn>
                              </p:par>
                            </p:childTnLst>
                          </p:cTn>
                        </p:par>
                        <p:par>
                          <p:cTn id="131" fill="hold" nodeType="afterGroup">
                            <p:stCondLst>
                              <p:cond delay="3250"/>
                            </p:stCondLst>
                            <p:childTnLst>
                              <p:par>
                                <p:cTn id="132" presetID="22" presetClass="entr" presetSubtype="8" repeatCount="indefinite" fill="hold" nodeType="afterEffect">
                                  <p:stCondLst>
                                    <p:cond delay="0"/>
                                  </p:stCondLst>
                                  <p:endCondLst>
                                    <p:cond evt="onNext" delay="0">
                                      <p:tgtEl>
                                        <p:sldTgt/>
                                      </p:tgtEl>
                                    </p:cond>
                                  </p:endCondLst>
                                  <p:childTnLst>
                                    <p:set>
                                      <p:cBhvr>
                                        <p:cTn id="133" dur="1" fill="hold">
                                          <p:stCondLst>
                                            <p:cond delay="0"/>
                                          </p:stCondLst>
                                        </p:cTn>
                                        <p:tgtEl>
                                          <p:spTgt spid="15"/>
                                        </p:tgtEl>
                                        <p:attrNameLst>
                                          <p:attrName>style.visibility</p:attrName>
                                        </p:attrNameLst>
                                      </p:cBhvr>
                                      <p:to>
                                        <p:strVal val="visible"/>
                                      </p:to>
                                    </p:set>
                                    <p:animEffect transition="in" filter="wipe(left)">
                                      <p:cBhvr>
                                        <p:cTn id="134" dur="500"/>
                                        <p:tgtEl>
                                          <p:spTgt spid="15"/>
                                        </p:tgtEl>
                                      </p:cBhvr>
                                    </p:animEffect>
                                  </p:childTnLst>
                                  <p:subTnLst>
                                    <p:audio>
                                      <p:cMediaNode>
                                        <p:cTn display="0" masterRel="sameClick">
                                          <p:stCondLst>
                                            <p:cond evt="begin" delay="0">
                                              <p:tn val="132"/>
                                            </p:cond>
                                          </p:stCondLst>
                                          <p:endCondLst>
                                            <p:cond evt="onStopAudio" delay="0">
                                              <p:tgtEl>
                                                <p:sldTgt/>
                                              </p:tgtEl>
                                            </p:cond>
                                          </p:endCondLst>
                                        </p:cTn>
                                        <p:tgtEl>
                                          <p:sndTgt r:embed="rId2" name="bomb.wav"/>
                                        </p:tgtEl>
                                      </p:cMediaNode>
                                    </p:audio>
                                  </p:subTnLst>
                                </p:cTn>
                              </p:par>
                            </p:childTnLst>
                          </p:cTn>
                        </p:par>
                        <p:par>
                          <p:cTn id="135" fill="hold" nodeType="afterGroup">
                            <p:stCondLst>
                              <p:cond delay="3750"/>
                            </p:stCondLst>
                            <p:childTnLst>
                              <p:par>
                                <p:cTn id="136" presetID="22" presetClass="entr" presetSubtype="4" repeatCount="indefinite" fill="hold" nodeType="afterEffect">
                                  <p:stCondLst>
                                    <p:cond delay="0"/>
                                  </p:stCondLst>
                                  <p:endCondLst>
                                    <p:cond evt="onNext" delay="0">
                                      <p:tgtEl>
                                        <p:sldTgt/>
                                      </p:tgtEl>
                                    </p:cond>
                                  </p:endCondLst>
                                  <p:childTnLst>
                                    <p:set>
                                      <p:cBhvr>
                                        <p:cTn id="137" dur="1" fill="hold">
                                          <p:stCondLst>
                                            <p:cond delay="0"/>
                                          </p:stCondLst>
                                        </p:cTn>
                                        <p:tgtEl>
                                          <p:spTgt spid="12"/>
                                        </p:tgtEl>
                                        <p:attrNameLst>
                                          <p:attrName>style.visibility</p:attrName>
                                        </p:attrNameLst>
                                      </p:cBhvr>
                                      <p:to>
                                        <p:strVal val="visible"/>
                                      </p:to>
                                    </p:set>
                                    <p:animEffect transition="in" filter="wipe(down)">
                                      <p:cBhvr>
                                        <p:cTn id="138" dur="500"/>
                                        <p:tgtEl>
                                          <p:spTgt spid="12"/>
                                        </p:tgtEl>
                                      </p:cBhvr>
                                    </p:animEffect>
                                  </p:childTnLst>
                                  <p:subTnLst>
                                    <p:audio>
                                      <p:cMediaNode>
                                        <p:cTn display="0" masterRel="sameClick">
                                          <p:stCondLst>
                                            <p:cond evt="begin" delay="0">
                                              <p:tn val="136"/>
                                            </p:cond>
                                          </p:stCondLst>
                                          <p:endCondLst>
                                            <p:cond evt="onStopAudio" delay="0">
                                              <p:tgtEl>
                                                <p:sldTgt/>
                                              </p:tgtEl>
                                            </p:cond>
                                          </p:endCondLst>
                                        </p:cTn>
                                        <p:tgtEl>
                                          <p:sndTgt r:embed="rId2" name="bomb.wav"/>
                                        </p:tgtEl>
                                      </p:cMediaNode>
                                    </p:audio>
                                  </p:subTnLst>
                                </p:cTn>
                              </p:par>
                            </p:childTnLst>
                          </p:cTn>
                        </p:par>
                        <p:par>
                          <p:cTn id="139" fill="hold" nodeType="afterGroup">
                            <p:stCondLst>
                              <p:cond delay="4250"/>
                            </p:stCondLst>
                            <p:childTnLst>
                              <p:par>
                                <p:cTn id="140" presetID="22" presetClass="entr" presetSubtype="1" repeatCount="indefinite" fill="hold" nodeType="afterEffect">
                                  <p:stCondLst>
                                    <p:cond delay="0"/>
                                  </p:stCondLst>
                                  <p:endCondLst>
                                    <p:cond evt="onNext" delay="0">
                                      <p:tgtEl>
                                        <p:sldTgt/>
                                      </p:tgtEl>
                                    </p:cond>
                                  </p:endCondLst>
                                  <p:childTnLst>
                                    <p:set>
                                      <p:cBhvr>
                                        <p:cTn id="141" dur="1" fill="hold">
                                          <p:stCondLst>
                                            <p:cond delay="0"/>
                                          </p:stCondLst>
                                        </p:cTn>
                                        <p:tgtEl>
                                          <p:spTgt spid="11"/>
                                        </p:tgtEl>
                                        <p:attrNameLst>
                                          <p:attrName>style.visibility</p:attrName>
                                        </p:attrNameLst>
                                      </p:cBhvr>
                                      <p:to>
                                        <p:strVal val="visible"/>
                                      </p:to>
                                    </p:set>
                                    <p:animEffect transition="in" filter="wipe(up)">
                                      <p:cBhvr>
                                        <p:cTn id="142" dur="500"/>
                                        <p:tgtEl>
                                          <p:spTgt spid="11"/>
                                        </p:tgtEl>
                                      </p:cBhvr>
                                    </p:animEffect>
                                  </p:childTnLst>
                                  <p:subTnLst>
                                    <p:audio>
                                      <p:cMediaNode>
                                        <p:cTn display="0" masterRel="sameClick">
                                          <p:stCondLst>
                                            <p:cond evt="begin" delay="0">
                                              <p:tn val="140"/>
                                            </p:cond>
                                          </p:stCondLst>
                                          <p:endCondLst>
                                            <p:cond evt="onStopAudio" delay="0">
                                              <p:tgtEl>
                                                <p:sldTgt/>
                                              </p:tgtEl>
                                            </p:cond>
                                          </p:endCondLst>
                                        </p:cTn>
                                        <p:tgtEl>
                                          <p:sndTgt r:embed="rId2" name="bomb.wav"/>
                                        </p:tgtEl>
                                      </p:cMediaNode>
                                    </p:audio>
                                  </p:subTnLst>
                                </p:cTn>
                              </p:par>
                            </p:childTnLst>
                          </p:cTn>
                        </p:par>
                        <p:par>
                          <p:cTn id="143" fill="hold" nodeType="afterGroup">
                            <p:stCondLst>
                              <p:cond delay="4750"/>
                            </p:stCondLst>
                            <p:childTnLst>
                              <p:par>
                                <p:cTn id="144" presetID="22" presetClass="entr" presetSubtype="2" repeatCount="indefinite" fill="hold" nodeType="afterEffect">
                                  <p:stCondLst>
                                    <p:cond delay="0"/>
                                  </p:stCondLst>
                                  <p:endCondLst>
                                    <p:cond evt="onNext" delay="0">
                                      <p:tgtEl>
                                        <p:sldTgt/>
                                      </p:tgtEl>
                                    </p:cond>
                                  </p:endCondLst>
                                  <p:childTnLst>
                                    <p:set>
                                      <p:cBhvr>
                                        <p:cTn id="145" dur="1" fill="hold">
                                          <p:stCondLst>
                                            <p:cond delay="0"/>
                                          </p:stCondLst>
                                        </p:cTn>
                                        <p:tgtEl>
                                          <p:spTgt spid="10"/>
                                        </p:tgtEl>
                                        <p:attrNameLst>
                                          <p:attrName>style.visibility</p:attrName>
                                        </p:attrNameLst>
                                      </p:cBhvr>
                                      <p:to>
                                        <p:strVal val="visible"/>
                                      </p:to>
                                    </p:set>
                                    <p:animEffect transition="in" filter="wipe(right)">
                                      <p:cBhvr>
                                        <p:cTn id="146" dur="500"/>
                                        <p:tgtEl>
                                          <p:spTgt spid="10"/>
                                        </p:tgtEl>
                                      </p:cBhvr>
                                    </p:animEffect>
                                  </p:childTnLst>
                                  <p:subTnLst>
                                    <p:audio>
                                      <p:cMediaNode>
                                        <p:cTn display="0" masterRel="sameClick">
                                          <p:stCondLst>
                                            <p:cond evt="begin" delay="0">
                                              <p:tn val="144"/>
                                            </p:cond>
                                          </p:stCondLst>
                                          <p:endCondLst>
                                            <p:cond evt="onStopAudio" delay="0">
                                              <p:tgtEl>
                                                <p:sldTgt/>
                                              </p:tgtEl>
                                            </p:cond>
                                          </p:endCondLst>
                                        </p:cTn>
                                        <p:tgtEl>
                                          <p:sndTgt r:embed="rId2" name="bomb.wav"/>
                                        </p:tgtEl>
                                      </p:cMediaNode>
                                    </p:audio>
                                  </p:subTnLst>
                                </p:cTn>
                              </p:par>
                            </p:childTnLst>
                          </p:cTn>
                        </p:par>
                        <p:par>
                          <p:cTn id="147" fill="hold" nodeType="afterGroup">
                            <p:stCondLst>
                              <p:cond delay="5250"/>
                            </p:stCondLst>
                            <p:childTnLst>
                              <p:par>
                                <p:cTn id="148" presetID="22" presetClass="entr" presetSubtype="1" repeatCount="indefinite" fill="hold" nodeType="afterEffect">
                                  <p:stCondLst>
                                    <p:cond delay="0"/>
                                  </p:stCondLst>
                                  <p:endCondLst>
                                    <p:cond evt="onNext" delay="0">
                                      <p:tgtEl>
                                        <p:sldTgt/>
                                      </p:tgtEl>
                                    </p:cond>
                                  </p:endCondLst>
                                  <p:childTnLst>
                                    <p:set>
                                      <p:cBhvr>
                                        <p:cTn id="149" dur="1" fill="hold">
                                          <p:stCondLst>
                                            <p:cond delay="0"/>
                                          </p:stCondLst>
                                        </p:cTn>
                                        <p:tgtEl>
                                          <p:spTgt spid="18"/>
                                        </p:tgtEl>
                                        <p:attrNameLst>
                                          <p:attrName>style.visibility</p:attrName>
                                        </p:attrNameLst>
                                      </p:cBhvr>
                                      <p:to>
                                        <p:strVal val="visible"/>
                                      </p:to>
                                    </p:set>
                                    <p:animEffect transition="in" filter="wipe(up)">
                                      <p:cBhvr>
                                        <p:cTn id="150" dur="500"/>
                                        <p:tgtEl>
                                          <p:spTgt spid="18"/>
                                        </p:tgtEl>
                                      </p:cBhvr>
                                    </p:animEffect>
                                  </p:childTnLst>
                                  <p:subTnLst>
                                    <p:audio>
                                      <p:cMediaNode>
                                        <p:cTn display="0" masterRel="sameClick">
                                          <p:stCondLst>
                                            <p:cond evt="begin" delay="0">
                                              <p:tn val="148"/>
                                            </p:cond>
                                          </p:stCondLst>
                                          <p:endCondLst>
                                            <p:cond evt="onStopAudio" delay="0">
                                              <p:tgtEl>
                                                <p:sldTgt/>
                                              </p:tgtEl>
                                            </p:cond>
                                          </p:endCondLst>
                                        </p:cTn>
                                        <p:tgtEl>
                                          <p:sndTgt r:embed="rId2" name="bomb.wav"/>
                                        </p:tgtEl>
                                      </p:cMediaNode>
                                    </p:audio>
                                  </p:subTnLst>
                                </p:cTn>
                              </p:par>
                            </p:childTnLst>
                          </p:cTn>
                        </p:par>
                        <p:par>
                          <p:cTn id="151" fill="hold" nodeType="afterGroup">
                            <p:stCondLst>
                              <p:cond delay="5750"/>
                            </p:stCondLst>
                            <p:childTnLst>
                              <p:par>
                                <p:cTn id="152" presetID="10" presetClass="exit" presetSubtype="0" fill="hold" grpId="1" nodeType="afterEffect">
                                  <p:stCondLst>
                                    <p:cond delay="0"/>
                                  </p:stCondLst>
                                  <p:childTnLst>
                                    <p:animEffect transition="out" filter="fade">
                                      <p:cBhvr>
                                        <p:cTn id="153" dur="2000"/>
                                        <p:tgtEl>
                                          <p:spTgt spid="17"/>
                                        </p:tgtEl>
                                      </p:cBhvr>
                                    </p:animEffect>
                                    <p:set>
                                      <p:cBhvr>
                                        <p:cTn id="154" dur="1" fill="hold">
                                          <p:stCondLst>
                                            <p:cond delay="1999"/>
                                          </p:stCondLst>
                                        </p:cTn>
                                        <p:tgtEl>
                                          <p:spTgt spid="17"/>
                                        </p:tgtEl>
                                        <p:attrNameLst>
                                          <p:attrName>style.visibility</p:attrName>
                                        </p:attrNameLst>
                                      </p:cBhvr>
                                      <p:to>
                                        <p:strVal val="hidden"/>
                                      </p:to>
                                    </p:set>
                                  </p:childTnLst>
                                </p:cTn>
                              </p:par>
                            </p:childTnLst>
                          </p:cTn>
                        </p:par>
                        <p:par>
                          <p:cTn id="155" fill="hold" nodeType="afterGroup">
                            <p:stCondLst>
                              <p:cond delay="7750"/>
                            </p:stCondLst>
                            <p:childTnLst>
                              <p:par>
                                <p:cTn id="156" presetID="10" presetClass="exit" presetSubtype="0" fill="hold" nodeType="afterEffect">
                                  <p:stCondLst>
                                    <p:cond delay="0"/>
                                  </p:stCondLst>
                                  <p:childTnLst>
                                    <p:animEffect transition="out" filter="fade">
                                      <p:cBhvr>
                                        <p:cTn id="157" dur="2000"/>
                                        <p:tgtEl>
                                          <p:spTgt spid="11"/>
                                        </p:tgtEl>
                                      </p:cBhvr>
                                    </p:animEffect>
                                    <p:set>
                                      <p:cBhvr>
                                        <p:cTn id="158"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bomb.wav"/>
                                        </p:tgtEl>
                                      </p:cMediaNode>
                                    </p:audio>
                                  </p:subTnLst>
                                </p:cTn>
                              </p:par>
                              <p:par>
                                <p:cTn id="159" presetID="10" presetClass="exit" presetSubtype="0" fill="hold" grpId="1" nodeType="withEffect">
                                  <p:stCondLst>
                                    <p:cond delay="0"/>
                                  </p:stCondLst>
                                  <p:childTnLst>
                                    <p:animEffect transition="out" filter="fade">
                                      <p:cBhvr>
                                        <p:cTn id="160" dur="2000"/>
                                        <p:tgtEl>
                                          <p:spTgt spid="54301"/>
                                        </p:tgtEl>
                                      </p:cBhvr>
                                    </p:animEffect>
                                    <p:set>
                                      <p:cBhvr>
                                        <p:cTn id="161" dur="1" fill="hold">
                                          <p:stCondLst>
                                            <p:cond delay="1999"/>
                                          </p:stCondLst>
                                        </p:cTn>
                                        <p:tgtEl>
                                          <p:spTgt spid="54301"/>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2" presetClass="entr" presetSubtype="8" repeatCount="3000" fill="hold" grpId="0" nodeType="click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wipe(left)">
                                      <p:cBhvr>
                                        <p:cTn id="166" dur="2000"/>
                                        <p:tgtEl>
                                          <p:spTgt spid="20"/>
                                        </p:tgtEl>
                                      </p:cBhvr>
                                    </p:animEffect>
                                  </p:childTnLst>
                                  <p:subTnLst>
                                    <p:audio>
                                      <p:cMediaNode>
                                        <p:cTn display="0" masterRel="sameClick">
                                          <p:stCondLst>
                                            <p:cond evt="begin" delay="0">
                                              <p:tn val="164"/>
                                            </p:cond>
                                          </p:stCondLst>
                                          <p:endCondLst>
                                            <p:cond evt="onStopAudio" delay="0">
                                              <p:tgtEl>
                                                <p:sldTgt/>
                                              </p:tgtEl>
                                            </p:cond>
                                          </p:endCondLst>
                                        </p:cTn>
                                        <p:tgtEl>
                                          <p:sndTgt r:embed="rId3" name="drumroll.wav"/>
                                        </p:tgtEl>
                                      </p:cMediaNode>
                                    </p:audio>
                                  </p:subTnLst>
                                </p:cTn>
                              </p:par>
                            </p:childTnLst>
                          </p:cTn>
                        </p:par>
                        <p:par>
                          <p:cTn id="167" fill="hold" nodeType="afterGroup">
                            <p:stCondLst>
                              <p:cond delay="6000"/>
                            </p:stCondLst>
                            <p:childTnLst>
                              <p:par>
                                <p:cTn id="168" presetID="0" presetClass="path" presetSubtype="0" accel="50000" decel="50000" fill="hold" grpId="1" nodeType="afterEffect">
                                  <p:stCondLst>
                                    <p:cond delay="0"/>
                                  </p:stCondLst>
                                  <p:childTnLst>
                                    <p:animMotion origin="layout" path="M -0.04445 0.09482 C -0.02778 0.09297 -0.01094 0.09112 0.0066 0.08858 C 0.02396 0.08603 0.04444 0.08233 0.06041 0.07933 C 0.07621 0.07609 0.08785 0.06823 0.10225 0.06961 C 0.11666 0.07123 0.13264 0.08788 0.14653 0.08858 C 0.16041 0.08904 0.1776 0.07794 0.18611 0.07285 C 0.19479 0.06799 0.19583 0.06406 0.19774 0.05874 C 0.19948 0.05366 0.18993 0.05412 0.19774 0.04163 C 0.20538 0.02914 0.23437 -0.00462 0.24444 -0.01642 C 0.25434 -0.02798 0.25347 -0.02474 0.25816 -0.02891 C 0.26302 -0.03307 0.26389 -0.03469 0.27239 -0.04139 C 0.2809 -0.04787 0.29878 -0.06175 0.30972 -0.06799 C 0.32048 -0.074 0.32743 -0.07447 0.33767 -0.07886 C 0.34809 -0.08325 0.36406 -0.09019 0.37257 -0.09436 C 0.38107 -0.09875 0.38489 -0.10222 0.38889 -0.10546 " pathEditMode="relative" rAng="0" ptsTypes="aaaaaaaaaaaaaaA">
                                      <p:cBhvr>
                                        <p:cTn id="169" dur="2000" fill="hold"/>
                                        <p:tgtEl>
                                          <p:spTgt spid="20"/>
                                        </p:tgtEl>
                                        <p:attrNameLst>
                                          <p:attrName>ppt_x</p:attrName>
                                          <p:attrName>ppt_y</p:attrName>
                                        </p:attrNameLst>
                                      </p:cBhvr>
                                      <p:rCtr x="21667" y="-10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7" grpId="0" animBg="1"/>
      <p:bldP spid="17" grpId="1" animBg="1"/>
      <p:bldP spid="54278" grpId="0" animBg="1"/>
      <p:bldP spid="54299" grpId="0" animBg="1"/>
      <p:bldP spid="54318" grpId="0" animBg="1"/>
      <p:bldP spid="54301" grpId="0" animBg="1"/>
      <p:bldP spid="54301" grpId="1" animBg="1"/>
      <p:bldP spid="54317" grpId="0"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uoc do ">
            <a:extLst>
              <a:ext uri="{FF2B5EF4-FFF2-40B4-BE49-F238E27FC236}">
                <a16:creationId xmlns:a16="http://schemas.microsoft.com/office/drawing/2014/main" id="{51814AD1-D71F-432F-AAA4-624C0C79B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9144000" cy="5334000"/>
          </a:xfrm>
          <a:prstGeom prst="rect">
            <a:avLst/>
          </a:prstGeom>
          <a:solidFill>
            <a:srgbClr val="00FF00"/>
          </a:solidFill>
          <a:ln w="9525">
            <a:pattFill prst="pct5">
              <a:fgClr>
                <a:srgbClr val="FF0000"/>
              </a:fgClr>
              <a:bgClr>
                <a:srgbClr val="FF0000"/>
              </a:bgClr>
            </a:pattFill>
            <a:miter lim="800000"/>
            <a:headEnd/>
            <a:tailEnd/>
          </a:ln>
        </p:spPr>
      </p:pic>
      <p:sp>
        <p:nvSpPr>
          <p:cNvPr id="27651" name="Freeform 3">
            <a:extLst>
              <a:ext uri="{FF2B5EF4-FFF2-40B4-BE49-F238E27FC236}">
                <a16:creationId xmlns:a16="http://schemas.microsoft.com/office/drawing/2014/main" id="{1121ACDB-CDCD-495E-BC2D-E9E088E5988F}"/>
              </a:ext>
            </a:extLst>
          </p:cNvPr>
          <p:cNvSpPr>
            <a:spLocks/>
          </p:cNvSpPr>
          <p:nvPr/>
        </p:nvSpPr>
        <p:spPr bwMode="auto">
          <a:xfrm>
            <a:off x="7543800" y="990600"/>
            <a:ext cx="1828800" cy="2057400"/>
          </a:xfrm>
          <a:custGeom>
            <a:avLst/>
            <a:gdLst>
              <a:gd name="T0" fmla="*/ 0 w 1056"/>
              <a:gd name="T1" fmla="*/ 2147483646 h 1200"/>
              <a:gd name="T2" fmla="*/ 2147483646 w 1056"/>
              <a:gd name="T3" fmla="*/ 0 h 1200"/>
              <a:gd name="T4" fmla="*/ 0 60000 65536"/>
              <a:gd name="T5" fmla="*/ 0 60000 65536"/>
              <a:gd name="T6" fmla="*/ 0 w 1056"/>
              <a:gd name="T7" fmla="*/ 0 h 1200"/>
              <a:gd name="T8" fmla="*/ 1056 w 1056"/>
              <a:gd name="T9" fmla="*/ 1200 h 1200"/>
            </a:gdLst>
            <a:ahLst/>
            <a:cxnLst>
              <a:cxn ang="T4">
                <a:pos x="T0" y="T1"/>
              </a:cxn>
              <a:cxn ang="T5">
                <a:pos x="T2" y="T3"/>
              </a:cxn>
            </a:cxnLst>
            <a:rect l="T6" t="T7" r="T8" b="T9"/>
            <a:pathLst>
              <a:path w="1056" h="1200">
                <a:moveTo>
                  <a:pt x="0" y="1200"/>
                </a:moveTo>
                <a:cubicBezTo>
                  <a:pt x="440" y="700"/>
                  <a:pt x="880" y="200"/>
                  <a:pt x="1056" y="0"/>
                </a:cubicBezTo>
              </a:path>
            </a:pathLst>
          </a:custGeom>
          <a:noFill/>
          <a:ln w="127000">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2" name="Freeform 4">
            <a:extLst>
              <a:ext uri="{FF2B5EF4-FFF2-40B4-BE49-F238E27FC236}">
                <a16:creationId xmlns:a16="http://schemas.microsoft.com/office/drawing/2014/main" id="{D99DB54A-86BC-4247-9FC9-53062A01E759}"/>
              </a:ext>
            </a:extLst>
          </p:cNvPr>
          <p:cNvSpPr>
            <a:spLocks/>
          </p:cNvSpPr>
          <p:nvPr/>
        </p:nvSpPr>
        <p:spPr bwMode="auto">
          <a:xfrm rot="20999033">
            <a:off x="7700963" y="3414713"/>
            <a:ext cx="2813050" cy="1244600"/>
          </a:xfrm>
          <a:custGeom>
            <a:avLst/>
            <a:gdLst>
              <a:gd name="T0" fmla="*/ 0 w 1634"/>
              <a:gd name="T1" fmla="*/ 2147483646 h 835"/>
              <a:gd name="T2" fmla="*/ 2147483646 w 1634"/>
              <a:gd name="T3" fmla="*/ 2147483646 h 835"/>
              <a:gd name="T4" fmla="*/ 2147483646 w 1634"/>
              <a:gd name="T5" fmla="*/ 2147483646 h 835"/>
              <a:gd name="T6" fmla="*/ 2147483646 w 1634"/>
              <a:gd name="T7" fmla="*/ 2147483646 h 835"/>
              <a:gd name="T8" fmla="*/ 2147483646 w 1634"/>
              <a:gd name="T9" fmla="*/ 2147483646 h 835"/>
              <a:gd name="T10" fmla="*/ 2147483646 w 1634"/>
              <a:gd name="T11" fmla="*/ 2147483646 h 835"/>
              <a:gd name="T12" fmla="*/ 2147483646 w 1634"/>
              <a:gd name="T13" fmla="*/ 2147483646 h 835"/>
              <a:gd name="T14" fmla="*/ 2147483646 w 1634"/>
              <a:gd name="T15" fmla="*/ 2147483646 h 835"/>
              <a:gd name="T16" fmla="*/ 2147483646 w 1634"/>
              <a:gd name="T17" fmla="*/ 2147483646 h 835"/>
              <a:gd name="T18" fmla="*/ 2147483646 w 1634"/>
              <a:gd name="T19" fmla="*/ 2147483646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4"/>
              <a:gd name="T31" fmla="*/ 0 h 835"/>
              <a:gd name="T32" fmla="*/ 1634 w 1634"/>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4" h="835">
                <a:moveTo>
                  <a:pt x="0" y="596"/>
                </a:moveTo>
                <a:cubicBezTo>
                  <a:pt x="8" y="622"/>
                  <a:pt x="15" y="647"/>
                  <a:pt x="92" y="684"/>
                </a:cubicBezTo>
                <a:cubicBezTo>
                  <a:pt x="169" y="720"/>
                  <a:pt x="348" y="793"/>
                  <a:pt x="461" y="814"/>
                </a:cubicBezTo>
                <a:cubicBezTo>
                  <a:pt x="574" y="835"/>
                  <a:pt x="671" y="834"/>
                  <a:pt x="774" y="810"/>
                </a:cubicBezTo>
                <a:cubicBezTo>
                  <a:pt x="877" y="785"/>
                  <a:pt x="991" y="721"/>
                  <a:pt x="1079" y="666"/>
                </a:cubicBezTo>
                <a:cubicBezTo>
                  <a:pt x="1166" y="612"/>
                  <a:pt x="1233" y="548"/>
                  <a:pt x="1301" y="483"/>
                </a:cubicBezTo>
                <a:cubicBezTo>
                  <a:pt x="1368" y="418"/>
                  <a:pt x="1428" y="350"/>
                  <a:pt x="1480" y="275"/>
                </a:cubicBezTo>
                <a:cubicBezTo>
                  <a:pt x="1532" y="199"/>
                  <a:pt x="1594" y="62"/>
                  <a:pt x="1614" y="31"/>
                </a:cubicBezTo>
                <a:cubicBezTo>
                  <a:pt x="1634" y="0"/>
                  <a:pt x="1596" y="80"/>
                  <a:pt x="1598" y="87"/>
                </a:cubicBezTo>
                <a:cubicBezTo>
                  <a:pt x="1600" y="94"/>
                  <a:pt x="1621" y="76"/>
                  <a:pt x="1627" y="73"/>
                </a:cubicBezTo>
              </a:path>
            </a:pathLst>
          </a:custGeom>
          <a:noFill/>
          <a:ln w="92075">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09" name="AutoShape 5">
            <a:extLst>
              <a:ext uri="{FF2B5EF4-FFF2-40B4-BE49-F238E27FC236}">
                <a16:creationId xmlns:a16="http://schemas.microsoft.com/office/drawing/2014/main" id="{24B6E2BA-AFFC-4157-8C13-7A4F2F6A9A87}"/>
              </a:ext>
            </a:extLst>
          </p:cNvPr>
          <p:cNvSpPr>
            <a:spLocks noChangeArrowheads="1"/>
          </p:cNvSpPr>
          <p:nvPr/>
        </p:nvSpPr>
        <p:spPr bwMode="auto">
          <a:xfrm>
            <a:off x="7543800" y="4217988"/>
            <a:ext cx="304800" cy="3048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0" name="AutoShape 6">
            <a:extLst>
              <a:ext uri="{FF2B5EF4-FFF2-40B4-BE49-F238E27FC236}">
                <a16:creationId xmlns:a16="http://schemas.microsoft.com/office/drawing/2014/main" id="{5E119FA1-798A-41E8-905B-BB029187C6FC}"/>
              </a:ext>
            </a:extLst>
          </p:cNvPr>
          <p:cNvSpPr>
            <a:spLocks noChangeArrowheads="1"/>
          </p:cNvSpPr>
          <p:nvPr/>
        </p:nvSpPr>
        <p:spPr bwMode="auto">
          <a:xfrm>
            <a:off x="7315200" y="2895600"/>
            <a:ext cx="304800"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7655" name="Freeform 7">
            <a:extLst>
              <a:ext uri="{FF2B5EF4-FFF2-40B4-BE49-F238E27FC236}">
                <a16:creationId xmlns:a16="http://schemas.microsoft.com/office/drawing/2014/main" id="{93B121A1-E4D5-4554-9C70-7814DFAFE6D9}"/>
              </a:ext>
            </a:extLst>
          </p:cNvPr>
          <p:cNvSpPr>
            <a:spLocks/>
          </p:cNvSpPr>
          <p:nvPr/>
        </p:nvSpPr>
        <p:spPr bwMode="auto">
          <a:xfrm>
            <a:off x="6705600" y="20574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6" name="Freeform 8">
            <a:extLst>
              <a:ext uri="{FF2B5EF4-FFF2-40B4-BE49-F238E27FC236}">
                <a16:creationId xmlns:a16="http://schemas.microsoft.com/office/drawing/2014/main" id="{CDCB855B-D798-4B1D-B1A6-923427A86D68}"/>
              </a:ext>
            </a:extLst>
          </p:cNvPr>
          <p:cNvSpPr>
            <a:spLocks/>
          </p:cNvSpPr>
          <p:nvPr/>
        </p:nvSpPr>
        <p:spPr bwMode="auto">
          <a:xfrm rot="16630460">
            <a:off x="6515100" y="30099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7" name="Freeform 9">
            <a:extLst>
              <a:ext uri="{FF2B5EF4-FFF2-40B4-BE49-F238E27FC236}">
                <a16:creationId xmlns:a16="http://schemas.microsoft.com/office/drawing/2014/main" id="{6FBDDE65-2BFA-4286-8D3D-A952C8CEC132}"/>
              </a:ext>
            </a:extLst>
          </p:cNvPr>
          <p:cNvSpPr>
            <a:spLocks/>
          </p:cNvSpPr>
          <p:nvPr/>
        </p:nvSpPr>
        <p:spPr bwMode="auto">
          <a:xfrm>
            <a:off x="7620000" y="3124200"/>
            <a:ext cx="381000" cy="6096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8" name="Freeform 10">
            <a:extLst>
              <a:ext uri="{FF2B5EF4-FFF2-40B4-BE49-F238E27FC236}">
                <a16:creationId xmlns:a16="http://schemas.microsoft.com/office/drawing/2014/main" id="{1BE72BDB-E780-49F3-A7F0-4FF46C67F1CA}"/>
              </a:ext>
            </a:extLst>
          </p:cNvPr>
          <p:cNvSpPr>
            <a:spLocks/>
          </p:cNvSpPr>
          <p:nvPr/>
        </p:nvSpPr>
        <p:spPr bwMode="auto">
          <a:xfrm rot="16692243">
            <a:off x="6916738" y="4437063"/>
            <a:ext cx="582613" cy="700088"/>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9" name="Freeform 11">
            <a:extLst>
              <a:ext uri="{FF2B5EF4-FFF2-40B4-BE49-F238E27FC236}">
                <a16:creationId xmlns:a16="http://schemas.microsoft.com/office/drawing/2014/main" id="{7AF058CF-1919-4072-90AA-008370BE74F5}"/>
              </a:ext>
            </a:extLst>
          </p:cNvPr>
          <p:cNvSpPr>
            <a:spLocks/>
          </p:cNvSpPr>
          <p:nvPr/>
        </p:nvSpPr>
        <p:spPr bwMode="auto">
          <a:xfrm rot="4456404">
            <a:off x="7878763" y="3500438"/>
            <a:ext cx="4572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0" name="Freeform 12">
            <a:extLst>
              <a:ext uri="{FF2B5EF4-FFF2-40B4-BE49-F238E27FC236}">
                <a16:creationId xmlns:a16="http://schemas.microsoft.com/office/drawing/2014/main" id="{7EEA8C09-E09C-403B-909E-119108F5EBAC}"/>
              </a:ext>
            </a:extLst>
          </p:cNvPr>
          <p:cNvSpPr>
            <a:spLocks/>
          </p:cNvSpPr>
          <p:nvPr/>
        </p:nvSpPr>
        <p:spPr bwMode="auto">
          <a:xfrm>
            <a:off x="7772400" y="3859214"/>
            <a:ext cx="2590800" cy="1169987"/>
          </a:xfrm>
          <a:custGeom>
            <a:avLst/>
            <a:gdLst>
              <a:gd name="T0" fmla="*/ 0 w 1731"/>
              <a:gd name="T1" fmla="*/ 2147483646 h 592"/>
              <a:gd name="T2" fmla="*/ 2147483646 w 1731"/>
              <a:gd name="T3" fmla="*/ 2147483646 h 592"/>
              <a:gd name="T4" fmla="*/ 2147483646 w 1731"/>
              <a:gd name="T5" fmla="*/ 2147483646 h 592"/>
              <a:gd name="T6" fmla="*/ 2147483646 w 1731"/>
              <a:gd name="T7" fmla="*/ 2147483646 h 592"/>
              <a:gd name="T8" fmla="*/ 2147483646 w 1731"/>
              <a:gd name="T9" fmla="*/ 2147483646 h 592"/>
              <a:gd name="T10" fmla="*/ 2147483646 w 1731"/>
              <a:gd name="T11" fmla="*/ 2147483646 h 592"/>
              <a:gd name="T12" fmla="*/ 2147483646 w 1731"/>
              <a:gd name="T13" fmla="*/ 2147483646 h 592"/>
              <a:gd name="T14" fmla="*/ 2147483646 w 1731"/>
              <a:gd name="T15" fmla="*/ 2147483646 h 592"/>
              <a:gd name="T16" fmla="*/ 2147483646 w 1731"/>
              <a:gd name="T17" fmla="*/ 2147483646 h 592"/>
              <a:gd name="T18" fmla="*/ 2147483646 w 1731"/>
              <a:gd name="T19" fmla="*/ 0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1"/>
              <a:gd name="T31" fmla="*/ 0 h 592"/>
              <a:gd name="T32" fmla="*/ 1731 w 1731"/>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1" h="592">
                <a:moveTo>
                  <a:pt x="0" y="432"/>
                </a:moveTo>
                <a:cubicBezTo>
                  <a:pt x="36" y="468"/>
                  <a:pt x="72" y="504"/>
                  <a:pt x="144" y="528"/>
                </a:cubicBezTo>
                <a:cubicBezTo>
                  <a:pt x="216" y="552"/>
                  <a:pt x="336" y="568"/>
                  <a:pt x="432" y="576"/>
                </a:cubicBezTo>
                <a:cubicBezTo>
                  <a:pt x="528" y="584"/>
                  <a:pt x="608" y="592"/>
                  <a:pt x="720" y="576"/>
                </a:cubicBezTo>
                <a:cubicBezTo>
                  <a:pt x="832" y="560"/>
                  <a:pt x="1000" y="512"/>
                  <a:pt x="1104" y="480"/>
                </a:cubicBezTo>
                <a:cubicBezTo>
                  <a:pt x="1208" y="448"/>
                  <a:pt x="1267" y="424"/>
                  <a:pt x="1344" y="384"/>
                </a:cubicBezTo>
                <a:cubicBezTo>
                  <a:pt x="1421" y="344"/>
                  <a:pt x="1509" y="280"/>
                  <a:pt x="1565" y="240"/>
                </a:cubicBezTo>
                <a:cubicBezTo>
                  <a:pt x="1621" y="200"/>
                  <a:pt x="1654" y="175"/>
                  <a:pt x="1680" y="144"/>
                </a:cubicBezTo>
                <a:cubicBezTo>
                  <a:pt x="1706" y="113"/>
                  <a:pt x="1715" y="77"/>
                  <a:pt x="1723" y="53"/>
                </a:cubicBezTo>
                <a:cubicBezTo>
                  <a:pt x="1731" y="29"/>
                  <a:pt x="1727" y="11"/>
                  <a:pt x="1728" y="0"/>
                </a:cubicBezTo>
              </a:path>
            </a:pathLst>
          </a:custGeom>
          <a:noFill/>
          <a:ln w="762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1" name="Freeform 13">
            <a:extLst>
              <a:ext uri="{FF2B5EF4-FFF2-40B4-BE49-F238E27FC236}">
                <a16:creationId xmlns:a16="http://schemas.microsoft.com/office/drawing/2014/main" id="{0F982E5B-39BE-4A91-AAB6-E6C7D11C14A0}"/>
              </a:ext>
            </a:extLst>
          </p:cNvPr>
          <p:cNvSpPr>
            <a:spLocks/>
          </p:cNvSpPr>
          <p:nvPr/>
        </p:nvSpPr>
        <p:spPr bwMode="auto">
          <a:xfrm>
            <a:off x="7772400" y="1828800"/>
            <a:ext cx="1447800" cy="1143000"/>
          </a:xfrm>
          <a:custGeom>
            <a:avLst/>
            <a:gdLst>
              <a:gd name="T0" fmla="*/ 0 w 864"/>
              <a:gd name="T1" fmla="*/ 2147483646 h 720"/>
              <a:gd name="T2" fmla="*/ 2147483646 w 864"/>
              <a:gd name="T3" fmla="*/ 2147483646 h 720"/>
              <a:gd name="T4" fmla="*/ 2147483646 w 864"/>
              <a:gd name="T5" fmla="*/ 2147483646 h 720"/>
              <a:gd name="T6" fmla="*/ 2147483646 w 864"/>
              <a:gd name="T7" fmla="*/ 2147483646 h 720"/>
              <a:gd name="T8" fmla="*/ 2147483646 w 864"/>
              <a:gd name="T9" fmla="*/ 0 h 720"/>
              <a:gd name="T10" fmla="*/ 0 60000 65536"/>
              <a:gd name="T11" fmla="*/ 0 60000 65536"/>
              <a:gd name="T12" fmla="*/ 0 60000 65536"/>
              <a:gd name="T13" fmla="*/ 0 60000 65536"/>
              <a:gd name="T14" fmla="*/ 0 60000 65536"/>
              <a:gd name="T15" fmla="*/ 0 w 864"/>
              <a:gd name="T16" fmla="*/ 0 h 720"/>
              <a:gd name="T17" fmla="*/ 864 w 864"/>
              <a:gd name="T18" fmla="*/ 720 h 720"/>
            </a:gdLst>
            <a:ahLst/>
            <a:cxnLst>
              <a:cxn ang="T10">
                <a:pos x="T0" y="T1"/>
              </a:cxn>
              <a:cxn ang="T11">
                <a:pos x="T2" y="T3"/>
              </a:cxn>
              <a:cxn ang="T12">
                <a:pos x="T4" y="T5"/>
              </a:cxn>
              <a:cxn ang="T13">
                <a:pos x="T6" y="T7"/>
              </a:cxn>
              <a:cxn ang="T14">
                <a:pos x="T8" y="T9"/>
              </a:cxn>
            </a:cxnLst>
            <a:rect l="T15" t="T16" r="T17" b="T18"/>
            <a:pathLst>
              <a:path w="864" h="720">
                <a:moveTo>
                  <a:pt x="0" y="720"/>
                </a:moveTo>
                <a:cubicBezTo>
                  <a:pt x="48" y="688"/>
                  <a:pt x="96" y="656"/>
                  <a:pt x="144" y="624"/>
                </a:cubicBezTo>
                <a:cubicBezTo>
                  <a:pt x="192" y="592"/>
                  <a:pt x="224" y="576"/>
                  <a:pt x="288" y="528"/>
                </a:cubicBezTo>
                <a:cubicBezTo>
                  <a:pt x="352" y="480"/>
                  <a:pt x="432" y="424"/>
                  <a:pt x="528" y="336"/>
                </a:cubicBezTo>
                <a:cubicBezTo>
                  <a:pt x="624" y="248"/>
                  <a:pt x="808" y="56"/>
                  <a:pt x="864" y="0"/>
                </a:cubicBezTo>
              </a:path>
            </a:pathLst>
          </a:custGeom>
          <a:noFill/>
          <a:ln w="889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18" name="Rectangle 14">
            <a:extLst>
              <a:ext uri="{FF2B5EF4-FFF2-40B4-BE49-F238E27FC236}">
                <a16:creationId xmlns:a16="http://schemas.microsoft.com/office/drawing/2014/main" id="{0FF87B8F-F07D-4D9B-9BC8-9D12017AC340}"/>
              </a:ext>
            </a:extLst>
          </p:cNvPr>
          <p:cNvSpPr>
            <a:spLocks noChangeArrowheads="1"/>
          </p:cNvSpPr>
          <p:nvPr/>
        </p:nvSpPr>
        <p:spPr bwMode="auto">
          <a:xfrm>
            <a:off x="1524000" y="4267200"/>
            <a:ext cx="3733800" cy="1981200"/>
          </a:xfrm>
          <a:prstGeom prst="rect">
            <a:avLst/>
          </a:prstGeom>
          <a:solidFill>
            <a:srgbClr val="FFFFFF">
              <a:alpha val="56862"/>
            </a:srgbClr>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9" name="Text Box 15">
            <a:extLst>
              <a:ext uri="{FF2B5EF4-FFF2-40B4-BE49-F238E27FC236}">
                <a16:creationId xmlns:a16="http://schemas.microsoft.com/office/drawing/2014/main" id="{2A107091-BD6C-4154-A839-DCA6D8CA3C6E}"/>
              </a:ext>
            </a:extLst>
          </p:cNvPr>
          <p:cNvSpPr txBox="1">
            <a:spLocks noChangeArrowheads="1"/>
          </p:cNvSpPr>
          <p:nvPr/>
        </p:nvSpPr>
        <p:spPr bwMode="auto">
          <a:xfrm>
            <a:off x="2819401" y="3886200"/>
            <a:ext cx="1203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1400" b="1">
                <a:solidFill>
                  <a:srgbClr val="000000"/>
                </a:solidFill>
                <a:cs typeface="Arial" panose="020B0604020202020204" pitchFamily="34" charset="0"/>
              </a:rPr>
              <a:t>CHÚ GIẢI</a:t>
            </a:r>
          </a:p>
        </p:txBody>
      </p:sp>
      <p:sp>
        <p:nvSpPr>
          <p:cNvPr id="21520" name="Line 16">
            <a:extLst>
              <a:ext uri="{FF2B5EF4-FFF2-40B4-BE49-F238E27FC236}">
                <a16:creationId xmlns:a16="http://schemas.microsoft.com/office/drawing/2014/main" id="{FD95D27C-B61A-47C5-89A2-2B0C95261BF2}"/>
              </a:ext>
            </a:extLst>
          </p:cNvPr>
          <p:cNvSpPr>
            <a:spLocks noChangeShapeType="1"/>
          </p:cNvSpPr>
          <p:nvPr/>
        </p:nvSpPr>
        <p:spPr bwMode="auto">
          <a:xfrm>
            <a:off x="1524000" y="4419600"/>
            <a:ext cx="801688" cy="0"/>
          </a:xfrm>
          <a:prstGeom prst="line">
            <a:avLst/>
          </a:prstGeom>
          <a:noFill/>
          <a:ln w="762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1" name="Text Box 17">
            <a:extLst>
              <a:ext uri="{FF2B5EF4-FFF2-40B4-BE49-F238E27FC236}">
                <a16:creationId xmlns:a16="http://schemas.microsoft.com/office/drawing/2014/main" id="{A2CCD540-69BA-46D3-95DA-E3F2909AD746}"/>
              </a:ext>
            </a:extLst>
          </p:cNvPr>
          <p:cNvSpPr txBox="1">
            <a:spLocks noChangeArrowheads="1"/>
          </p:cNvSpPr>
          <p:nvPr/>
        </p:nvSpPr>
        <p:spPr bwMode="auto">
          <a:xfrm>
            <a:off x="2590800" y="42672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Tống tiến công</a:t>
            </a:r>
          </a:p>
        </p:txBody>
      </p:sp>
      <p:sp>
        <p:nvSpPr>
          <p:cNvPr id="21522" name="Freeform 18">
            <a:extLst>
              <a:ext uri="{FF2B5EF4-FFF2-40B4-BE49-F238E27FC236}">
                <a16:creationId xmlns:a16="http://schemas.microsoft.com/office/drawing/2014/main" id="{405269EC-E7FF-4894-9E97-55CC27DE0402}"/>
              </a:ext>
            </a:extLst>
          </p:cNvPr>
          <p:cNvSpPr>
            <a:spLocks/>
          </p:cNvSpPr>
          <p:nvPr/>
        </p:nvSpPr>
        <p:spPr bwMode="auto">
          <a:xfrm rot="18272179">
            <a:off x="1670051" y="4443413"/>
            <a:ext cx="468312" cy="728663"/>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3" name="Text Box 19">
            <a:extLst>
              <a:ext uri="{FF2B5EF4-FFF2-40B4-BE49-F238E27FC236}">
                <a16:creationId xmlns:a16="http://schemas.microsoft.com/office/drawing/2014/main" id="{AD87C35C-EEFC-4FA3-8FC0-03A880670D91}"/>
              </a:ext>
            </a:extLst>
          </p:cNvPr>
          <p:cNvSpPr txBox="1">
            <a:spLocks noChangeArrowheads="1"/>
          </p:cNvSpPr>
          <p:nvPr/>
        </p:nvSpPr>
        <p:spPr bwMode="auto">
          <a:xfrm>
            <a:off x="2438400" y="4724400"/>
            <a:ext cx="313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ta chặn đánh quân Tống</a:t>
            </a:r>
          </a:p>
        </p:txBody>
      </p:sp>
      <p:sp>
        <p:nvSpPr>
          <p:cNvPr id="21524" name="Line 20">
            <a:extLst>
              <a:ext uri="{FF2B5EF4-FFF2-40B4-BE49-F238E27FC236}">
                <a16:creationId xmlns:a16="http://schemas.microsoft.com/office/drawing/2014/main" id="{454C024B-DB05-4FDB-93BD-F396756F650D}"/>
              </a:ext>
            </a:extLst>
          </p:cNvPr>
          <p:cNvSpPr>
            <a:spLocks noChangeShapeType="1"/>
          </p:cNvSpPr>
          <p:nvPr/>
        </p:nvSpPr>
        <p:spPr bwMode="auto">
          <a:xfrm>
            <a:off x="1524001" y="5257800"/>
            <a:ext cx="735013" cy="0"/>
          </a:xfrm>
          <a:prstGeom prst="line">
            <a:avLst/>
          </a:prstGeom>
          <a:noFill/>
          <a:ln w="57150">
            <a:solidFill>
              <a:srgbClr val="003366"/>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5" name="Text Box 21">
            <a:extLst>
              <a:ext uri="{FF2B5EF4-FFF2-40B4-BE49-F238E27FC236}">
                <a16:creationId xmlns:a16="http://schemas.microsoft.com/office/drawing/2014/main" id="{D41A8EB4-3442-4407-A9C2-2A8C3611F1F3}"/>
              </a:ext>
            </a:extLst>
          </p:cNvPr>
          <p:cNvSpPr txBox="1">
            <a:spLocks noChangeArrowheads="1"/>
          </p:cNvSpPr>
          <p:nvPr/>
        </p:nvSpPr>
        <p:spPr bwMode="auto">
          <a:xfrm>
            <a:off x="2514600" y="5105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giặc rút chạy</a:t>
            </a:r>
          </a:p>
        </p:txBody>
      </p:sp>
      <p:sp>
        <p:nvSpPr>
          <p:cNvPr id="21526" name="AutoShape 22">
            <a:extLst>
              <a:ext uri="{FF2B5EF4-FFF2-40B4-BE49-F238E27FC236}">
                <a16:creationId xmlns:a16="http://schemas.microsoft.com/office/drawing/2014/main" id="{9F905E6D-2267-46D3-BA33-3B9DF086D6F7}"/>
              </a:ext>
            </a:extLst>
          </p:cNvPr>
          <p:cNvSpPr>
            <a:spLocks noChangeArrowheads="1"/>
          </p:cNvSpPr>
          <p:nvPr/>
        </p:nvSpPr>
        <p:spPr bwMode="auto">
          <a:xfrm>
            <a:off x="1828800" y="5334000"/>
            <a:ext cx="268288"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27" name="Text Box 23">
            <a:extLst>
              <a:ext uri="{FF2B5EF4-FFF2-40B4-BE49-F238E27FC236}">
                <a16:creationId xmlns:a16="http://schemas.microsoft.com/office/drawing/2014/main" id="{264F0C38-9D5A-4AB3-8723-78E7900412F0}"/>
              </a:ext>
            </a:extLst>
          </p:cNvPr>
          <p:cNvSpPr txBox="1">
            <a:spLocks noChangeArrowheads="1"/>
          </p:cNvSpPr>
          <p:nvPr/>
        </p:nvSpPr>
        <p:spPr bwMode="auto">
          <a:xfrm>
            <a:off x="2286001" y="5410200"/>
            <a:ext cx="327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Nơi diễn ra những trận đánh lớn</a:t>
            </a:r>
          </a:p>
        </p:txBody>
      </p:sp>
      <p:sp>
        <p:nvSpPr>
          <p:cNvPr id="21528" name="Text Box 24">
            <a:extLst>
              <a:ext uri="{FF2B5EF4-FFF2-40B4-BE49-F238E27FC236}">
                <a16:creationId xmlns:a16="http://schemas.microsoft.com/office/drawing/2014/main" id="{68C54740-3DE4-4246-9673-3C94B50408B9}"/>
              </a:ext>
            </a:extLst>
          </p:cNvPr>
          <p:cNvSpPr txBox="1">
            <a:spLocks noChangeArrowheads="1"/>
          </p:cNvSpPr>
          <p:nvPr/>
        </p:nvSpPr>
        <p:spPr bwMode="auto">
          <a:xfrm>
            <a:off x="2362200" y="6308726"/>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2000" b="1" u="sng">
                <a:solidFill>
                  <a:srgbClr val="000000"/>
                </a:solidFill>
                <a:latin typeface="Times New Roman" panose="02020603050405020304" pitchFamily="18" charset="0"/>
              </a:rPr>
              <a:t>Hình 2</a:t>
            </a:r>
            <a:r>
              <a:rPr lang="en-US" altLang="vi-VN" sz="2000">
                <a:solidFill>
                  <a:srgbClr val="000000"/>
                </a:solidFill>
                <a:latin typeface="Times New Roman" panose="02020603050405020304" pitchFamily="18" charset="0"/>
              </a:rPr>
              <a:t>. </a:t>
            </a:r>
            <a:r>
              <a:rPr lang="en-US" altLang="vi-VN" sz="2000" i="1">
                <a:solidFill>
                  <a:srgbClr val="000000"/>
                </a:solidFill>
                <a:latin typeface="Times New Roman" panose="02020603050405020304" pitchFamily="18" charset="0"/>
              </a:rPr>
              <a:t>Lược đồ khu vực cuộc kháng chiến chống quân Tống (năm 981)</a:t>
            </a:r>
          </a:p>
        </p:txBody>
      </p:sp>
      <p:pic>
        <p:nvPicPr>
          <p:cNvPr id="3" name="Picture 2">
            <a:extLst>
              <a:ext uri="{FF2B5EF4-FFF2-40B4-BE49-F238E27FC236}">
                <a16:creationId xmlns:a16="http://schemas.microsoft.com/office/drawing/2014/main" id="{85CA2BC5-58CA-4FBA-8E95-6321FC5551DF}"/>
              </a:ext>
            </a:extLst>
          </p:cNvPr>
          <p:cNvPicPr>
            <a:picLocks noChangeAspect="1"/>
          </p:cNvPicPr>
          <p:nvPr/>
        </p:nvPicPr>
        <p:blipFill>
          <a:blip r:embed="rId3"/>
          <a:stretch>
            <a:fillRect/>
          </a:stretch>
        </p:blipFill>
        <p:spPr>
          <a:xfrm>
            <a:off x="10591538" y="4745462"/>
            <a:ext cx="1993565" cy="2109399"/>
          </a:xfrm>
          <a:prstGeom prst="rect">
            <a:avLst/>
          </a:prstGeom>
        </p:spPr>
      </p:pic>
      <p:pic>
        <p:nvPicPr>
          <p:cNvPr id="4" name="Picture 3">
            <a:extLst>
              <a:ext uri="{FF2B5EF4-FFF2-40B4-BE49-F238E27FC236}">
                <a16:creationId xmlns:a16="http://schemas.microsoft.com/office/drawing/2014/main" id="{4839C7E0-6E9A-4C5B-921A-D58AABECACFB}"/>
              </a:ext>
            </a:extLst>
          </p:cNvPr>
          <p:cNvPicPr>
            <a:picLocks noChangeAspect="1"/>
          </p:cNvPicPr>
          <p:nvPr/>
        </p:nvPicPr>
        <p:blipFill>
          <a:blip r:embed="rId4"/>
          <a:stretch>
            <a:fillRect/>
          </a:stretch>
        </p:blipFill>
        <p:spPr>
          <a:xfrm>
            <a:off x="-73004" y="-128074"/>
            <a:ext cx="1457070"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652"/>
                                        </p:tgtEl>
                                      </p:cBhvr>
                                    </p:animEffect>
                                    <p:animScale>
                                      <p:cBhvr>
                                        <p:cTn id="7" dur="250" autoRev="1" fill="hold"/>
                                        <p:tgtEl>
                                          <p:spTgt spid="2765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strips(upRight)">
                                      <p:cBhvr>
                                        <p:cTn id="12" dur="2000"/>
                                        <p:tgtEl>
                                          <p:spTgt spid="27658"/>
                                        </p:tgtEl>
                                      </p:cBhvr>
                                    </p:animEffect>
                                  </p:childTnLst>
                                </p:cTn>
                              </p:par>
                              <p:par>
                                <p:cTn id="13" presetID="18" presetClass="entr" presetSubtype="12" fill="hold" nodeType="withEffect">
                                  <p:stCondLst>
                                    <p:cond delay="0"/>
                                  </p:stCondLst>
                                  <p:childTnLst>
                                    <p:set>
                                      <p:cBhvr>
                                        <p:cTn id="14" dur="1" fill="hold">
                                          <p:stCondLst>
                                            <p:cond delay="0"/>
                                          </p:stCondLst>
                                        </p:cTn>
                                        <p:tgtEl>
                                          <p:spTgt spid="27659"/>
                                        </p:tgtEl>
                                        <p:attrNameLst>
                                          <p:attrName>style.visibility</p:attrName>
                                        </p:attrNameLst>
                                      </p:cBhvr>
                                      <p:to>
                                        <p:strVal val="visible"/>
                                      </p:to>
                                    </p:set>
                                    <p:animEffect transition="in" filter="strips(downLeft)">
                                      <p:cBhvr>
                                        <p:cTn id="15" dur="2000"/>
                                        <p:tgtEl>
                                          <p:spTgt spid="276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27660"/>
                                        </p:tgtEl>
                                        <p:attrNameLst>
                                          <p:attrName>style.visibility</p:attrName>
                                        </p:attrNameLst>
                                      </p:cBhvr>
                                      <p:to>
                                        <p:strVal val="visible"/>
                                      </p:to>
                                    </p:set>
                                    <p:animEffect transition="in" filter="strips(downRight)">
                                      <p:cBhvr>
                                        <p:cTn id="20" dur="2000"/>
                                        <p:tgtEl>
                                          <p:spTgt spid="276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7651"/>
                                        </p:tgtEl>
                                      </p:cBhvr>
                                    </p:animEffect>
                                    <p:animScale>
                                      <p:cBhvr>
                                        <p:cTn id="25" dur="250" autoRev="1" fill="hold"/>
                                        <p:tgtEl>
                                          <p:spTgt spid="27651"/>
                                        </p:tgtEl>
                                      </p:cBhvr>
                                      <p:by x="105000" y="105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27655"/>
                                        </p:tgtEl>
                                        <p:attrNameLst>
                                          <p:attrName>style.visibility</p:attrName>
                                        </p:attrNameLst>
                                      </p:cBhvr>
                                      <p:to>
                                        <p:strVal val="visible"/>
                                      </p:to>
                                    </p:set>
                                    <p:animEffect transition="in" filter="strips(downRight)">
                                      <p:cBhvr>
                                        <p:cTn id="30" dur="2000"/>
                                        <p:tgtEl>
                                          <p:spTgt spid="27655"/>
                                        </p:tgtEl>
                                      </p:cBhvr>
                                    </p:animEffect>
                                  </p:childTnLst>
                                </p:cTn>
                              </p:par>
                              <p:par>
                                <p:cTn id="31" presetID="18" presetClass="entr" presetSubtype="3" fill="hold"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strips(upRight)">
                                      <p:cBhvr>
                                        <p:cTn id="33" dur="2000"/>
                                        <p:tgtEl>
                                          <p:spTgt spid="27656"/>
                                        </p:tgtEl>
                                      </p:cBhvr>
                                    </p:animEffect>
                                  </p:childTnLst>
                                </p:cTn>
                              </p:par>
                              <p:par>
                                <p:cTn id="34" presetID="18" presetClass="entr" presetSubtype="9" fill="hold" nodeType="with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strips(upLeft)">
                                      <p:cBhvr>
                                        <p:cTn id="36" dur="2000"/>
                                        <p:tgtEl>
                                          <p:spTgt spid="276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3" fill="hold" nodeType="clickEffect">
                                  <p:stCondLst>
                                    <p:cond delay="0"/>
                                  </p:stCondLst>
                                  <p:childTnLst>
                                    <p:set>
                                      <p:cBhvr>
                                        <p:cTn id="40" dur="1" fill="hold">
                                          <p:stCondLst>
                                            <p:cond delay="0"/>
                                          </p:stCondLst>
                                        </p:cTn>
                                        <p:tgtEl>
                                          <p:spTgt spid="27661"/>
                                        </p:tgtEl>
                                        <p:attrNameLst>
                                          <p:attrName>style.visibility</p:attrName>
                                        </p:attrNameLst>
                                      </p:cBhvr>
                                      <p:to>
                                        <p:strVal val="visible"/>
                                      </p:to>
                                    </p:set>
                                    <p:animEffect transition="in" filter="strips(upRight)">
                                      <p:cBhvr>
                                        <p:cTn id="41" dur="2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图片 7">
            <a:extLst>
              <a:ext uri="{FF2B5EF4-FFF2-40B4-BE49-F238E27FC236}">
                <a16:creationId xmlns:a16="http://schemas.microsoft.com/office/drawing/2014/main" id="{C7014E43-811E-4A92-84D7-387A115B5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3" y="2962254"/>
            <a:ext cx="3165917" cy="349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图片 59">
            <a:extLst>
              <a:ext uri="{FF2B5EF4-FFF2-40B4-BE49-F238E27FC236}">
                <a16:creationId xmlns:a16="http://schemas.microsoft.com/office/drawing/2014/main" id="{E5D30679-5BB3-43EE-803B-D80B81DED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183" y="1474530"/>
            <a:ext cx="5943600" cy="297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73">
            <a:extLst>
              <a:ext uri="{FF2B5EF4-FFF2-40B4-BE49-F238E27FC236}">
                <a16:creationId xmlns:a16="http://schemas.microsoft.com/office/drawing/2014/main" id="{139B91FD-ACB9-44F0-BE14-1F35698949A6}"/>
              </a:ext>
            </a:extLst>
          </p:cNvPr>
          <p:cNvSpPr txBox="1"/>
          <p:nvPr/>
        </p:nvSpPr>
        <p:spPr>
          <a:xfrm>
            <a:off x="3048000" y="2500590"/>
            <a:ext cx="5037350" cy="923330"/>
          </a:xfrm>
          <a:prstGeom prst="rect">
            <a:avLst/>
          </a:prstGeom>
          <a:noFill/>
        </p:spPr>
        <p:txBody>
          <a:bodyPr wrap="square">
            <a:spAutoFit/>
          </a:bodyPr>
          <a:lstStyle/>
          <a:p>
            <a:pPr algn="ctr" defTabSz="914126" eaLnBrk="0" fontAlgn="base" hangingPunct="0">
              <a:spcBef>
                <a:spcPct val="0"/>
              </a:spcBef>
              <a:spcAft>
                <a:spcPct val="0"/>
              </a:spcAft>
              <a:defRPr/>
            </a:pPr>
            <a:r>
              <a:rPr lang="en-US" altLang="zh-CN" sz="5400" b="1">
                <a:ln w="12700">
                  <a:no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ÔN BÀI CŨ</a:t>
            </a:r>
          </a:p>
        </p:txBody>
      </p:sp>
      <p:pic>
        <p:nvPicPr>
          <p:cNvPr id="8" name="图片 3">
            <a:extLst>
              <a:ext uri="{FF2B5EF4-FFF2-40B4-BE49-F238E27FC236}">
                <a16:creationId xmlns:a16="http://schemas.microsoft.com/office/drawing/2014/main" id="{2523325E-25A0-4D24-AB15-56E31C411B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00363" y="-42035"/>
            <a:ext cx="1456255" cy="1318003"/>
          </a:xfrm>
          <a:prstGeom prst="rect">
            <a:avLst/>
          </a:prstGeom>
        </p:spPr>
      </p:pic>
      <p:pic>
        <p:nvPicPr>
          <p:cNvPr id="6" name="图片 3">
            <a:extLst>
              <a:ext uri="{FF2B5EF4-FFF2-40B4-BE49-F238E27FC236}">
                <a16:creationId xmlns:a16="http://schemas.microsoft.com/office/drawing/2014/main" id="{FDC9AE9E-4AE2-45A6-8966-B27CA25FA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3898" y="261179"/>
            <a:ext cx="3450729" cy="324243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8AA9826E-E607-421E-BD91-24974B232B8E}"/>
              </a:ext>
            </a:extLst>
          </p:cNvPr>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1524000" y="1"/>
            <a:ext cx="2895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8" name="Group 10">
            <a:extLst>
              <a:ext uri="{FF2B5EF4-FFF2-40B4-BE49-F238E27FC236}">
                <a16:creationId xmlns:a16="http://schemas.microsoft.com/office/drawing/2014/main" id="{1D271AF2-35AC-4759-A81E-47A9C56139A9}"/>
              </a:ext>
            </a:extLst>
          </p:cNvPr>
          <p:cNvGrpSpPr>
            <a:grpSpLocks/>
          </p:cNvGrpSpPr>
          <p:nvPr/>
        </p:nvGrpSpPr>
        <p:grpSpPr bwMode="auto">
          <a:xfrm>
            <a:off x="4953000" y="152400"/>
            <a:ext cx="5715000" cy="1676400"/>
            <a:chOff x="2160" y="0"/>
            <a:chExt cx="3600" cy="1056"/>
          </a:xfrm>
        </p:grpSpPr>
        <p:sp>
          <p:nvSpPr>
            <p:cNvPr id="12295" name="Oval 7">
              <a:extLst>
                <a:ext uri="{FF2B5EF4-FFF2-40B4-BE49-F238E27FC236}">
                  <a16:creationId xmlns:a16="http://schemas.microsoft.com/office/drawing/2014/main" id="{2E112740-1124-4B26-A693-3C6503A46398}"/>
                </a:ext>
              </a:extLst>
            </p:cNvPr>
            <p:cNvSpPr>
              <a:spLocks noChangeArrowheads="1"/>
            </p:cNvSpPr>
            <p:nvPr/>
          </p:nvSpPr>
          <p:spPr bwMode="auto">
            <a:xfrm>
              <a:off x="2160" y="0"/>
              <a:ext cx="3600" cy="1056"/>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FFFFFF"/>
                </a:solidFill>
                <a:latin typeface="Arial" panose="020B0604020202020204" pitchFamily="34" charset="0"/>
              </a:endParaRPr>
            </a:p>
          </p:txBody>
        </p:sp>
        <p:sp>
          <p:nvSpPr>
            <p:cNvPr id="12296" name="Text Box 8">
              <a:extLst>
                <a:ext uri="{FF2B5EF4-FFF2-40B4-BE49-F238E27FC236}">
                  <a16:creationId xmlns:a16="http://schemas.microsoft.com/office/drawing/2014/main" id="{F4CDDD6B-8598-41C0-B383-A5CCF2ADDB3E}"/>
                </a:ext>
              </a:extLst>
            </p:cNvPr>
            <p:cNvSpPr txBox="1">
              <a:spLocks noChangeArrowheads="1"/>
            </p:cNvSpPr>
            <p:nvPr/>
          </p:nvSpPr>
          <p:spPr bwMode="auto">
            <a:xfrm>
              <a:off x="2664" y="184"/>
              <a:ext cx="2592" cy="75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50000"/>
                </a:spcBef>
                <a:spcAft>
                  <a:spcPct val="0"/>
                </a:spcAft>
              </a:pPr>
              <a:r>
                <a:rPr lang="en-US" altLang="vi-VN" sz="2400" b="1" i="1">
                  <a:solidFill>
                    <a:srgbClr val="0000FF"/>
                  </a:solidFill>
                  <a:latin typeface="Arial" panose="020B0604020202020204" pitchFamily="34" charset="0"/>
                </a:rPr>
                <a:t>Diễn biến chính của cuộc kháng chiến chống quân Tống xâm lược</a:t>
              </a:r>
            </a:p>
          </p:txBody>
        </p:sp>
      </p:grpSp>
      <p:grpSp>
        <p:nvGrpSpPr>
          <p:cNvPr id="22540" name="Group 12">
            <a:extLst>
              <a:ext uri="{FF2B5EF4-FFF2-40B4-BE49-F238E27FC236}">
                <a16:creationId xmlns:a16="http://schemas.microsoft.com/office/drawing/2014/main" id="{2DAE80DA-17C7-480A-993A-CB77ECA01C9A}"/>
              </a:ext>
            </a:extLst>
          </p:cNvPr>
          <p:cNvGrpSpPr>
            <a:grpSpLocks/>
          </p:cNvGrpSpPr>
          <p:nvPr/>
        </p:nvGrpSpPr>
        <p:grpSpPr bwMode="auto">
          <a:xfrm>
            <a:off x="1524000" y="2362200"/>
            <a:ext cx="9144000" cy="4153702"/>
            <a:chOff x="78" y="1457"/>
            <a:chExt cx="5682" cy="2720"/>
          </a:xfrm>
        </p:grpSpPr>
        <p:sp>
          <p:nvSpPr>
            <p:cNvPr id="12293" name="AutoShape 6">
              <a:extLst>
                <a:ext uri="{FF2B5EF4-FFF2-40B4-BE49-F238E27FC236}">
                  <a16:creationId xmlns:a16="http://schemas.microsoft.com/office/drawing/2014/main" id="{51E593DD-A0ED-44D6-B051-78F7D1774C02}"/>
                </a:ext>
              </a:extLst>
            </p:cNvPr>
            <p:cNvSpPr>
              <a:spLocks noChangeArrowheads="1"/>
            </p:cNvSpPr>
            <p:nvPr/>
          </p:nvSpPr>
          <p:spPr bwMode="auto">
            <a:xfrm rot="10800000">
              <a:off x="78" y="1457"/>
              <a:ext cx="5682" cy="2707"/>
            </a:xfrm>
            <a:prstGeom prst="wedgeRectCallout">
              <a:avLst>
                <a:gd name="adj1" fmla="val -30380"/>
                <a:gd name="adj2" fmla="val 64514"/>
              </a:avLst>
            </a:prstGeom>
            <a:ln>
              <a:headEnd/>
              <a:tailEnd/>
            </a:ln>
          </p:spPr>
          <p:style>
            <a:lnRef idx="2">
              <a:schemeClr val="accent3"/>
            </a:lnRef>
            <a:fillRef idx="1">
              <a:schemeClr val="lt1"/>
            </a:fillRef>
            <a:effectRef idx="0">
              <a:schemeClr val="accent3"/>
            </a:effectRef>
            <a:fontRef idx="minor">
              <a:schemeClr val="dk1"/>
            </a:fontRef>
          </p:style>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2294" name="Text Box 11">
              <a:extLst>
                <a:ext uri="{FF2B5EF4-FFF2-40B4-BE49-F238E27FC236}">
                  <a16:creationId xmlns:a16="http://schemas.microsoft.com/office/drawing/2014/main" id="{8B40E12B-462B-41B9-9A29-614A4D838881}"/>
                </a:ext>
              </a:extLst>
            </p:cNvPr>
            <p:cNvSpPr txBox="1">
              <a:spLocks noChangeArrowheads="1"/>
            </p:cNvSpPr>
            <p:nvPr/>
          </p:nvSpPr>
          <p:spPr bwMode="auto">
            <a:xfrm>
              <a:off x="135" y="1577"/>
              <a:ext cx="5568" cy="26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a:latin typeface="Arial" panose="020B0604020202020204" pitchFamily="34" charset="0"/>
                </a:rPr>
                <a:t>- Năm 981 quân Tống tiến vào nước ta theo đường thủy ở cửa sông Bạch Đằng và đường bộ ở Lạng Sơn</a:t>
              </a:r>
            </a:p>
            <a:p>
              <a:pPr algn="l" fontAlgn="base">
                <a:spcBef>
                  <a:spcPct val="50000"/>
                </a:spcBef>
                <a:spcAft>
                  <a:spcPct val="0"/>
                </a:spcAft>
              </a:pPr>
              <a:r>
                <a:rPr lang="en-US" altLang="vi-VN" sz="2400" b="1">
                  <a:latin typeface="Arial" panose="020B0604020202020204" pitchFamily="34" charset="0"/>
                </a:rPr>
                <a:t>- Lê Hoàn chia thành 2 cánh quân chặn đánh giặc </a:t>
              </a:r>
            </a:p>
            <a:p>
              <a:pPr algn="l" fontAlgn="base">
                <a:spcBef>
                  <a:spcPct val="50000"/>
                </a:spcBef>
                <a:spcAft>
                  <a:spcPct val="0"/>
                </a:spcAft>
              </a:pPr>
              <a:r>
                <a:rPr lang="en-US" altLang="vi-VN" sz="2400" b="1">
                  <a:latin typeface="Arial" panose="020B0604020202020204" pitchFamily="34" charset="0"/>
                </a:rPr>
                <a:t>- Tại cửa sông Bạch Đằng, Lê Hoàn trực tiếp chỉ huy cho đóng cọc để ngăn chặn thuyền địch. Nhiều trận chiến đấu ác liệt diễn ra,cuối cùng quân thủy của địch bị đánh lui. Trên bộ quân ta chặn đánh tại ải Chi Lăng buộc chúng phải rút lui</a:t>
              </a:r>
            </a:p>
            <a:p>
              <a:pPr algn="l" fontAlgn="base">
                <a:spcBef>
                  <a:spcPct val="50000"/>
                </a:spcBef>
                <a:spcAft>
                  <a:spcPct val="0"/>
                </a:spcAft>
              </a:pPr>
              <a:r>
                <a:rPr lang="en-US" altLang="vi-VN" sz="2400" b="1">
                  <a:latin typeface="Arial" panose="020B0604020202020204" pitchFamily="34" charset="0"/>
                </a:rPr>
                <a:t>- Quân giặc chết quá nửa,tướng giặc bị giết. Cuộc kháng chiến hoàn toàn thắng lợi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p:cTn id="7" dur="500" fill="hold"/>
                                        <p:tgtEl>
                                          <p:spTgt spid="22538"/>
                                        </p:tgtEl>
                                        <p:attrNameLst>
                                          <p:attrName>ppt_w</p:attrName>
                                        </p:attrNameLst>
                                      </p:cBhvr>
                                      <p:tavLst>
                                        <p:tav tm="0">
                                          <p:val>
                                            <p:strVal val="4*#ppt_w"/>
                                          </p:val>
                                        </p:tav>
                                        <p:tav tm="100000">
                                          <p:val>
                                            <p:strVal val="#ppt_w"/>
                                          </p:val>
                                        </p:tav>
                                      </p:tavLst>
                                    </p:anim>
                                    <p:anim calcmode="lin" valueType="num">
                                      <p:cBhvr>
                                        <p:cTn id="8" dur="500" fill="hold"/>
                                        <p:tgtEl>
                                          <p:spTgt spid="22538"/>
                                        </p:tgtEl>
                                        <p:attrNameLst>
                                          <p:attrName>ppt_h</p:attrName>
                                        </p:attrNameLst>
                                      </p:cBhvr>
                                      <p:tavLst>
                                        <p:tav tm="0">
                                          <p:val>
                                            <p:strVal val="4*#ppt_h"/>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push.wav"/>
                                        </p:tgtEl>
                                      </p:cMediaNode>
                                    </p:audio>
                                  </p:subTnLst>
                                </p:cTn>
                              </p:par>
                              <p:par>
                                <p:cTn id="9" presetID="21" presetClass="entr" presetSubtype="4" fill="hold" nodeType="withEffect">
                                  <p:stCondLst>
                                    <p:cond delay="0"/>
                                  </p:stCondLst>
                                  <p:childTnLst>
                                    <p:set>
                                      <p:cBhvr>
                                        <p:cTn id="10" dur="1" fill="hold">
                                          <p:stCondLst>
                                            <p:cond delay="0"/>
                                          </p:stCondLst>
                                        </p:cTn>
                                        <p:tgtEl>
                                          <p:spTgt spid="22540"/>
                                        </p:tgtEl>
                                        <p:attrNameLst>
                                          <p:attrName>style.visibility</p:attrName>
                                        </p:attrNameLst>
                                      </p:cBhvr>
                                      <p:to>
                                        <p:strVal val="visible"/>
                                      </p:to>
                                    </p:set>
                                    <p:animEffect transition="in" filter="wheel(4)">
                                      <p:cBhvr>
                                        <p:cTn id="11" dur="20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0963" name="Group 3">
            <a:extLst>
              <a:ext uri="{FF2B5EF4-FFF2-40B4-BE49-F238E27FC236}">
                <a16:creationId xmlns:a16="http://schemas.microsoft.com/office/drawing/2014/main" id="{5F93D9B2-3393-4B08-88AA-5E1D54860AA1}"/>
              </a:ext>
            </a:extLst>
          </p:cNvPr>
          <p:cNvGrpSpPr>
            <a:grpSpLocks/>
          </p:cNvGrpSpPr>
          <p:nvPr/>
        </p:nvGrpSpPr>
        <p:grpSpPr bwMode="auto">
          <a:xfrm>
            <a:off x="4953000" y="304181"/>
            <a:ext cx="5715000" cy="2058019"/>
            <a:chOff x="2160" y="0"/>
            <a:chExt cx="3600" cy="1056"/>
          </a:xfrm>
        </p:grpSpPr>
        <p:sp>
          <p:nvSpPr>
            <p:cNvPr id="13320" name="Oval 4">
              <a:extLst>
                <a:ext uri="{FF2B5EF4-FFF2-40B4-BE49-F238E27FC236}">
                  <a16:creationId xmlns:a16="http://schemas.microsoft.com/office/drawing/2014/main" id="{18F768BF-CDE9-4EDC-B2E8-A28AF9C4C530}"/>
                </a:ext>
              </a:extLst>
            </p:cNvPr>
            <p:cNvSpPr>
              <a:spLocks noChangeArrowheads="1"/>
            </p:cNvSpPr>
            <p:nvPr/>
          </p:nvSpPr>
          <p:spPr bwMode="auto">
            <a:xfrm>
              <a:off x="2160" y="0"/>
              <a:ext cx="3600" cy="1056"/>
            </a:xfrm>
            <a:prstGeom prst="ellipse">
              <a:avLst/>
            </a:prstGeom>
            <a:solidFill>
              <a:srgbClr val="F4BD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latin typeface="Arial" panose="020B0604020202020204" pitchFamily="34" charset="0"/>
              </a:endParaRPr>
            </a:p>
          </p:txBody>
        </p:sp>
        <p:sp>
          <p:nvSpPr>
            <p:cNvPr id="13321" name="Text Box 5">
              <a:extLst>
                <a:ext uri="{FF2B5EF4-FFF2-40B4-BE49-F238E27FC236}">
                  <a16:creationId xmlns:a16="http://schemas.microsoft.com/office/drawing/2014/main" id="{39709002-7C05-42C4-AB74-E78340846DB9}"/>
                </a:ext>
              </a:extLst>
            </p:cNvPr>
            <p:cNvSpPr txBox="1">
              <a:spLocks noChangeArrowheads="1"/>
            </p:cNvSpPr>
            <p:nvPr/>
          </p:nvSpPr>
          <p:spPr bwMode="auto">
            <a:xfrm>
              <a:off x="2888" y="127"/>
              <a:ext cx="25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b="1" i="1">
                <a:solidFill>
                  <a:srgbClr val="000000"/>
                </a:solidFill>
                <a:latin typeface="Arial" panose="020B0604020202020204" pitchFamily="34" charset="0"/>
              </a:endParaRPr>
            </a:p>
          </p:txBody>
        </p:sp>
      </p:grpSp>
      <p:grpSp>
        <p:nvGrpSpPr>
          <p:cNvPr id="40966" name="Group 6">
            <a:extLst>
              <a:ext uri="{FF2B5EF4-FFF2-40B4-BE49-F238E27FC236}">
                <a16:creationId xmlns:a16="http://schemas.microsoft.com/office/drawing/2014/main" id="{2F859B6A-4A7A-40CB-9AA0-22C5B090E7FB}"/>
              </a:ext>
            </a:extLst>
          </p:cNvPr>
          <p:cNvGrpSpPr>
            <a:grpSpLocks/>
          </p:cNvGrpSpPr>
          <p:nvPr/>
        </p:nvGrpSpPr>
        <p:grpSpPr bwMode="auto">
          <a:xfrm>
            <a:off x="2590800" y="2819400"/>
            <a:ext cx="7734300" cy="2819400"/>
            <a:chOff x="78" y="1457"/>
            <a:chExt cx="5682" cy="2707"/>
          </a:xfrm>
          <a:solidFill>
            <a:srgbClr val="F8EFE7"/>
          </a:solidFill>
        </p:grpSpPr>
        <p:sp>
          <p:nvSpPr>
            <p:cNvPr id="13318" name="AutoShape 7">
              <a:extLst>
                <a:ext uri="{FF2B5EF4-FFF2-40B4-BE49-F238E27FC236}">
                  <a16:creationId xmlns:a16="http://schemas.microsoft.com/office/drawing/2014/main" id="{A874F56D-4924-48CC-8ACA-EC39754BF7FB}"/>
                </a:ext>
              </a:extLst>
            </p:cNvPr>
            <p:cNvSpPr>
              <a:spLocks noChangeArrowheads="1"/>
            </p:cNvSpPr>
            <p:nvPr/>
          </p:nvSpPr>
          <p:spPr bwMode="auto">
            <a:xfrm rot="10800000">
              <a:off x="78" y="1457"/>
              <a:ext cx="5682" cy="2707"/>
            </a:xfrm>
            <a:prstGeom prst="wedgeRectCallout">
              <a:avLst>
                <a:gd name="adj1" fmla="val -30380"/>
                <a:gd name="adj2" fmla="val 64514"/>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latin typeface="Arial" panose="020B0604020202020204" pitchFamily="34" charset="0"/>
              </a:endParaRPr>
            </a:p>
          </p:txBody>
        </p:sp>
        <p:sp>
          <p:nvSpPr>
            <p:cNvPr id="13319" name="Text Box 8">
              <a:extLst>
                <a:ext uri="{FF2B5EF4-FFF2-40B4-BE49-F238E27FC236}">
                  <a16:creationId xmlns:a16="http://schemas.microsoft.com/office/drawing/2014/main" id="{5324AE5A-1B8B-4E18-9CBB-B863C2DFDAE5}"/>
                </a:ext>
              </a:extLst>
            </p:cNvPr>
            <p:cNvSpPr txBox="1">
              <a:spLocks noChangeArrowheads="1"/>
            </p:cNvSpPr>
            <p:nvPr/>
          </p:nvSpPr>
          <p:spPr bwMode="auto">
            <a:xfrm>
              <a:off x="192" y="1466"/>
              <a:ext cx="5568" cy="43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a:latin typeface="Arial" panose="020B0604020202020204" pitchFamily="34" charset="0"/>
              </a:endParaRPr>
            </a:p>
          </p:txBody>
        </p:sp>
      </p:grpSp>
      <p:sp>
        <p:nvSpPr>
          <p:cNvPr id="40969" name="Rectangle 9">
            <a:extLst>
              <a:ext uri="{FF2B5EF4-FFF2-40B4-BE49-F238E27FC236}">
                <a16:creationId xmlns:a16="http://schemas.microsoft.com/office/drawing/2014/main" id="{EB097241-EC2F-43AF-AAA3-BBC36156755B}"/>
              </a:ext>
            </a:extLst>
          </p:cNvPr>
          <p:cNvSpPr>
            <a:spLocks noChangeArrowheads="1"/>
          </p:cNvSpPr>
          <p:nvPr/>
        </p:nvSpPr>
        <p:spPr bwMode="auto">
          <a:xfrm>
            <a:off x="5468672" y="657022"/>
            <a:ext cx="47548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latin typeface="Arial" panose="020B0604020202020204" pitchFamily="34" charset="0"/>
              </a:rPr>
              <a:t>Cuộc kháng chiến chống </a:t>
            </a:r>
          </a:p>
          <a:p>
            <a:pPr fontAlgn="base">
              <a:spcBef>
                <a:spcPct val="0"/>
              </a:spcBef>
              <a:spcAft>
                <a:spcPct val="0"/>
              </a:spcAft>
            </a:pPr>
            <a:r>
              <a:rPr lang="en-US" altLang="vi-VN" sz="2400" b="1">
                <a:latin typeface="Arial" panose="020B0604020202020204" pitchFamily="34" charset="0"/>
              </a:rPr>
              <a:t>quân Tống thắng lợi có ý nghĩa</a:t>
            </a:r>
          </a:p>
          <a:p>
            <a:pPr fontAlgn="base">
              <a:spcBef>
                <a:spcPct val="0"/>
              </a:spcBef>
              <a:spcAft>
                <a:spcPct val="0"/>
              </a:spcAft>
            </a:pPr>
            <a:r>
              <a:rPr lang="en-US" altLang="vi-VN" sz="2400" b="1">
                <a:latin typeface="Arial" panose="020B0604020202020204" pitchFamily="34" charset="0"/>
              </a:rPr>
              <a:t> như thế nào đối với lịch </a:t>
            </a:r>
            <a:r>
              <a:rPr lang="vi-VN" altLang="vi-VN" sz="2400" b="1">
                <a:latin typeface="Arial" panose="020B0604020202020204" pitchFamily="34" charset="0"/>
              </a:rPr>
              <a:t>sử</a:t>
            </a:r>
            <a:endParaRPr lang="en-US" altLang="vi-VN" sz="2400" b="1">
              <a:latin typeface="Arial" panose="020B0604020202020204" pitchFamily="34" charset="0"/>
            </a:endParaRPr>
          </a:p>
          <a:p>
            <a:pPr fontAlgn="base">
              <a:spcBef>
                <a:spcPct val="0"/>
              </a:spcBef>
              <a:spcAft>
                <a:spcPct val="0"/>
              </a:spcAft>
            </a:pPr>
            <a:r>
              <a:rPr lang="en-US" altLang="vi-VN" sz="2400" b="1">
                <a:latin typeface="Arial" panose="020B0604020202020204" pitchFamily="34" charset="0"/>
              </a:rPr>
              <a:t> của dân tộc?</a:t>
            </a:r>
          </a:p>
        </p:txBody>
      </p:sp>
      <p:sp>
        <p:nvSpPr>
          <p:cNvPr id="40970" name="Rectangle 10">
            <a:extLst>
              <a:ext uri="{FF2B5EF4-FFF2-40B4-BE49-F238E27FC236}">
                <a16:creationId xmlns:a16="http://schemas.microsoft.com/office/drawing/2014/main" id="{457BC2CD-F26E-40A9-8627-FAADE3D27973}"/>
              </a:ext>
            </a:extLst>
          </p:cNvPr>
          <p:cNvSpPr>
            <a:spLocks noChangeArrowheads="1"/>
          </p:cNvSpPr>
          <p:nvPr/>
        </p:nvSpPr>
        <p:spPr bwMode="auto">
          <a:xfrm>
            <a:off x="2667000" y="2971800"/>
            <a:ext cx="7620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20000"/>
              </a:spcBef>
              <a:spcAft>
                <a:spcPct val="0"/>
              </a:spcAft>
            </a:pPr>
            <a:r>
              <a:rPr lang="en-US" altLang="vi-VN" sz="2800" b="1">
                <a:latin typeface="Arial" panose="020B0604020202020204" pitchFamily="34" charset="0"/>
              </a:rPr>
              <a:t>Cuộc kháng chiến chống quân Tống xâm lược thắng lợi đã giữ vững được nền độc lập của nước nhà đem lại cho nhân dân ta niềm tự hào, lòng tin ở sức mạnh của dân tộc.</a:t>
            </a:r>
          </a:p>
        </p:txBody>
      </p:sp>
      <p:pic>
        <p:nvPicPr>
          <p:cNvPr id="2" name="Picture 1">
            <a:extLst>
              <a:ext uri="{FF2B5EF4-FFF2-40B4-BE49-F238E27FC236}">
                <a16:creationId xmlns:a16="http://schemas.microsoft.com/office/drawing/2014/main" id="{A899EFA2-4E77-4372-949C-9203D9DA7A3A}"/>
              </a:ext>
            </a:extLst>
          </p:cNvPr>
          <p:cNvPicPr>
            <a:picLocks noChangeAspect="1"/>
          </p:cNvPicPr>
          <p:nvPr/>
        </p:nvPicPr>
        <p:blipFill>
          <a:blip r:embed="rId2"/>
          <a:stretch>
            <a:fillRect/>
          </a:stretch>
        </p:blipFill>
        <p:spPr>
          <a:xfrm>
            <a:off x="10363200" y="3029085"/>
            <a:ext cx="1816765" cy="3877392"/>
          </a:xfrm>
          <a:prstGeom prst="rect">
            <a:avLst/>
          </a:prstGeom>
        </p:spPr>
      </p:pic>
      <p:pic>
        <p:nvPicPr>
          <p:cNvPr id="3" name="Picture 2">
            <a:extLst>
              <a:ext uri="{FF2B5EF4-FFF2-40B4-BE49-F238E27FC236}">
                <a16:creationId xmlns:a16="http://schemas.microsoft.com/office/drawing/2014/main" id="{350461EA-B648-41D6-9034-5D309923500F}"/>
              </a:ext>
            </a:extLst>
          </p:cNvPr>
          <p:cNvPicPr>
            <a:picLocks noChangeAspect="1"/>
          </p:cNvPicPr>
          <p:nvPr/>
        </p:nvPicPr>
        <p:blipFill>
          <a:blip r:embed="rId3"/>
          <a:stretch>
            <a:fillRect/>
          </a:stretch>
        </p:blipFill>
        <p:spPr>
          <a:xfrm>
            <a:off x="240977" y="3177785"/>
            <a:ext cx="2426023" cy="3505200"/>
          </a:xfrm>
          <a:prstGeom prst="rect">
            <a:avLst/>
          </a:prstGeom>
        </p:spPr>
      </p:pic>
      <p:pic>
        <p:nvPicPr>
          <p:cNvPr id="4" name="Picture 3">
            <a:extLst>
              <a:ext uri="{FF2B5EF4-FFF2-40B4-BE49-F238E27FC236}">
                <a16:creationId xmlns:a16="http://schemas.microsoft.com/office/drawing/2014/main" id="{43507B4A-1E8A-467A-B342-4916BD0C7A80}"/>
              </a:ext>
            </a:extLst>
          </p:cNvPr>
          <p:cNvPicPr>
            <a:picLocks noChangeAspect="1"/>
          </p:cNvPicPr>
          <p:nvPr/>
        </p:nvPicPr>
        <p:blipFill>
          <a:blip r:embed="rId4"/>
          <a:stretch>
            <a:fillRect/>
          </a:stretch>
        </p:blipFill>
        <p:spPr>
          <a:xfrm>
            <a:off x="2616926" y="1411325"/>
            <a:ext cx="2469094" cy="1646063"/>
          </a:xfrm>
          <a:prstGeom prst="rect">
            <a:avLst/>
          </a:prstGeom>
        </p:spPr>
      </p:pic>
      <p:pic>
        <p:nvPicPr>
          <p:cNvPr id="5" name="Picture 4">
            <a:extLst>
              <a:ext uri="{FF2B5EF4-FFF2-40B4-BE49-F238E27FC236}">
                <a16:creationId xmlns:a16="http://schemas.microsoft.com/office/drawing/2014/main" id="{2BD9C907-0DD8-47D6-8257-E8677FF7ED24}"/>
              </a:ext>
            </a:extLst>
          </p:cNvPr>
          <p:cNvPicPr>
            <a:picLocks noChangeAspect="1"/>
          </p:cNvPicPr>
          <p:nvPr/>
        </p:nvPicPr>
        <p:blipFill>
          <a:blip r:embed="rId5"/>
          <a:stretch>
            <a:fillRect/>
          </a:stretch>
        </p:blipFill>
        <p:spPr>
          <a:xfrm>
            <a:off x="816425" y="304181"/>
            <a:ext cx="3859102" cy="2286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69"/>
                                        </p:tgtEl>
                                        <p:attrNameLst>
                                          <p:attrName>style.visibility</p:attrName>
                                        </p:attrNameLst>
                                      </p:cBhvr>
                                      <p:to>
                                        <p:strVal val="visible"/>
                                      </p:to>
                                    </p:set>
                                    <p:anim calcmode="lin" valueType="num">
                                      <p:cBhvr additive="base">
                                        <p:cTn id="12" dur="500" fill="hold"/>
                                        <p:tgtEl>
                                          <p:spTgt spid="40969"/>
                                        </p:tgtEl>
                                        <p:attrNameLst>
                                          <p:attrName>ppt_x</p:attrName>
                                        </p:attrNameLst>
                                      </p:cBhvr>
                                      <p:tavLst>
                                        <p:tav tm="0">
                                          <p:val>
                                            <p:strVal val="#ppt_x"/>
                                          </p:val>
                                        </p:tav>
                                        <p:tav tm="100000">
                                          <p:val>
                                            <p:strVal val="#ppt_x"/>
                                          </p:val>
                                        </p:tav>
                                      </p:tavLst>
                                    </p:anim>
                                    <p:anim calcmode="lin" valueType="num">
                                      <p:cBhvr additive="base">
                                        <p:cTn id="13"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40966"/>
                                        </p:tgtEl>
                                        <p:attrNameLst>
                                          <p:attrName>style.visibility</p:attrName>
                                        </p:attrNameLst>
                                      </p:cBhvr>
                                      <p:to>
                                        <p:strVal val="visible"/>
                                      </p:to>
                                    </p:set>
                                    <p:animEffect transition="in" filter="blinds(horizontal)">
                                      <p:cBhvr>
                                        <p:cTn id="18" dur="500"/>
                                        <p:tgtEl>
                                          <p:spTgt spid="4096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970"/>
                                        </p:tgtEl>
                                        <p:attrNameLst>
                                          <p:attrName>style.visibility</p:attrName>
                                        </p:attrNameLst>
                                      </p:cBhvr>
                                      <p:to>
                                        <p:strVal val="visible"/>
                                      </p:to>
                                    </p:set>
                                    <p:anim calcmode="lin" valueType="num">
                                      <p:cBhvr additive="base">
                                        <p:cTn id="23" dur="500" fill="hold"/>
                                        <p:tgtEl>
                                          <p:spTgt spid="40970"/>
                                        </p:tgtEl>
                                        <p:attrNameLst>
                                          <p:attrName>ppt_x</p:attrName>
                                        </p:attrNameLst>
                                      </p:cBhvr>
                                      <p:tavLst>
                                        <p:tav tm="0">
                                          <p:val>
                                            <p:strVal val="#ppt_x"/>
                                          </p:val>
                                        </p:tav>
                                        <p:tav tm="100000">
                                          <p:val>
                                            <p:strVal val="#ppt_x"/>
                                          </p:val>
                                        </p:tav>
                                      </p:tavLst>
                                    </p:anim>
                                    <p:anim calcmode="lin" valueType="num">
                                      <p:cBhvr additive="base">
                                        <p:cTn id="24"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409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38741" y="-152400"/>
            <a:ext cx="10591800" cy="6703499"/>
            <a:chOff x="1260609" y="-703476"/>
            <a:chExt cx="6684316" cy="6703499"/>
          </a:xfrm>
        </p:grpSpPr>
        <p:grpSp>
          <p:nvGrpSpPr>
            <p:cNvPr id="17" name="组合 16"/>
            <p:cNvGrpSpPr/>
            <p:nvPr/>
          </p:nvGrpSpPr>
          <p:grpSpPr>
            <a:xfrm>
              <a:off x="1260609" y="884706"/>
              <a:ext cx="6684316" cy="5115317"/>
              <a:chOff x="1885127" y="-804656"/>
              <a:chExt cx="9496891" cy="6705118"/>
            </a:xfrm>
            <a:effectLst>
              <a:outerShdw blurRad="50800" dist="38100" dir="5400000" algn="t" rotWithShape="0">
                <a:prstClr val="black">
                  <a:alpha val="40000"/>
                </a:prstClr>
              </a:outerShdw>
            </a:effectLst>
          </p:grpSpPr>
          <p:sp>
            <p:nvSpPr>
              <p:cNvPr id="23" name="圆角矩形 22"/>
              <p:cNvSpPr/>
              <p:nvPr/>
            </p:nvSpPr>
            <p:spPr>
              <a:xfrm flipV="1">
                <a:off x="1885127" y="-804656"/>
                <a:ext cx="9496891" cy="670511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393" y="-703476"/>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105009" y="1562094"/>
            <a:ext cx="9448581" cy="4116272"/>
            <a:chOff x="2106640" y="1501708"/>
            <a:chExt cx="4739339" cy="1424180"/>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矩形 23">
              <a:extLst>
                <a:ext uri="{FF2B5EF4-FFF2-40B4-BE49-F238E27FC236}">
                  <a16:creationId xmlns:a16="http://schemas.microsoft.com/office/drawing/2014/main" id="{B7986337-58E3-4D8E-9C97-865670131774}"/>
                </a:ext>
              </a:extLst>
            </p:cNvPr>
            <p:cNvSpPr/>
            <p:nvPr/>
          </p:nvSpPr>
          <p:spPr>
            <a:xfrm>
              <a:off x="2106640" y="1646714"/>
              <a:ext cx="4739339" cy="1279174"/>
            </a:xfrm>
            <a:prstGeom prst="rect">
              <a:avLst/>
            </a:prstGeom>
          </p:spPr>
          <p:txBody>
            <a:bodyPr wrap="square">
              <a:spAutoFit/>
              <a:scene3d>
                <a:camera prst="orthographicFront"/>
                <a:lightRig rig="threePt" dir="t"/>
              </a:scene3d>
              <a:sp3d contourW="12700"/>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Lợi dụng tình hình không ổn định của triều đình nhà Đinh, năm 981 quân Tống sang xâm lược nước ta.</a:t>
              </a:r>
            </a:p>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Chiến thắng Bạch Đằng, Chi Lăng đã chặn được âm mưu xâm lược của nhà Tống. Độc lập được giữ vững. Nhân dân vững tin vào tiền đồ của dân tộc.</a:t>
              </a:r>
              <a:r>
                <a:rPr kumimoji="0" lang="en-US" sz="3200" b="0"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a:t>
              </a:r>
              <a:endParaRPr kumimoji="0" lang="en-US" sz="3200" b="0"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grpSp>
      <p:grpSp>
        <p:nvGrpSpPr>
          <p:cNvPr id="2" name="组合 1"/>
          <p:cNvGrpSpPr/>
          <p:nvPr/>
        </p:nvGrpSpPr>
        <p:grpSpPr>
          <a:xfrm>
            <a:off x="4941782" y="499902"/>
            <a:ext cx="2484748" cy="711285"/>
            <a:chOff x="3382652" y="686792"/>
            <a:chExt cx="5249261" cy="711285"/>
          </a:xfrm>
          <a:solidFill>
            <a:schemeClr val="accent4">
              <a:lumMod val="20000"/>
              <a:lumOff val="80000"/>
            </a:schemeClr>
          </a:solidFill>
        </p:grpSpPr>
        <p:sp>
          <p:nvSpPr>
            <p:cNvPr id="36" name="圆角矩形 35"/>
            <p:cNvSpPr/>
            <p:nvPr/>
          </p:nvSpPr>
          <p:spPr>
            <a:xfrm flipV="1">
              <a:off x="3382652" y="695459"/>
              <a:ext cx="5249261" cy="667115"/>
            </a:xfrm>
            <a:prstGeom prst="roundRect">
              <a:avLst>
                <a:gd name="adj" fmla="val 83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a:grpFill/>
          </p:spPr>
          <p:txBody>
            <a:bodyPr wrap="square">
              <a:spAutoFit/>
              <a:scene3d>
                <a:camera prst="orthographicFront"/>
                <a:lightRig rig="threePt" dir="t"/>
              </a:scene3d>
              <a:sp3d contourW="12700"/>
            </a:bodyPr>
            <a:lstStyle/>
            <a:p>
              <a:pPr algn="ctr">
                <a:lnSpc>
                  <a:spcPct val="120000"/>
                </a:lnSpc>
              </a:pPr>
              <a:r>
                <a:rPr kumimoji="0" lang="en-US" sz="3600" b="1" i="0" u="none" strike="noStrike" kern="0" normalizeH="0" baseline="0" noProof="0">
                  <a:ln w="22225">
                    <a:solidFill>
                      <a:schemeClr val="accent2"/>
                    </a:solidFill>
                    <a:prstDash val="solid"/>
                  </a:ln>
                  <a:solidFill>
                    <a:schemeClr val="accent2">
                      <a:lumMod val="40000"/>
                      <a:lumOff val="60000"/>
                    </a:schemeClr>
                  </a:solidFill>
                  <a:uLnTx/>
                  <a:uFillTx/>
                  <a:latin typeface="Times New Roman" pitchFamily="18" charset="0"/>
                  <a:ea typeface="+mn-ea"/>
                  <a:cs typeface="Times New Roman" pitchFamily="18" charset="0"/>
                </a:rPr>
                <a:t>BÀI HỌC</a:t>
              </a:r>
              <a:endParaRPr lang="zh-CN" altLang="en-US" sz="3599" b="1" dirty="0">
                <a:ln w="22225">
                  <a:solidFill>
                    <a:schemeClr val="accent2"/>
                  </a:solidFill>
                  <a:prstDash val="solid"/>
                </a:ln>
                <a:solidFill>
                  <a:schemeClr val="accent2">
                    <a:lumMod val="40000"/>
                    <a:lumOff val="60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2527" y="2956518"/>
            <a:ext cx="1818702" cy="3879711"/>
          </a:xfrm>
          <a:prstGeom prst="rect">
            <a:avLst/>
          </a:prstGeom>
        </p:spPr>
      </p:pic>
    </p:spTree>
    <p:extLst>
      <p:ext uri="{BB962C8B-B14F-4D97-AF65-F5344CB8AC3E}">
        <p14:creationId xmlns:p14="http://schemas.microsoft.com/office/powerpoint/2010/main" val="4089071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2EC328F6-9C52-4EEE-8D41-44D8440D7032}"/>
              </a:ext>
            </a:extLst>
          </p:cNvPr>
          <p:cNvSpPr txBox="1">
            <a:spLocks noChangeArrowheads="1"/>
          </p:cNvSpPr>
          <p:nvPr/>
        </p:nvSpPr>
        <p:spPr bwMode="auto">
          <a:xfrm>
            <a:off x="225425" y="3744913"/>
            <a:ext cx="117300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Năm…… giặc………kéo quân sang xâm lược nước 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Dưới sự lãnh đạo của…….......quân dân ta đã giành chiến thắng vẻ vang ở trận…………… và trận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Cuộc kháng chiến chống Tống………… Nền…………của dân tộc được giữ vững.</a:t>
            </a:r>
          </a:p>
        </p:txBody>
      </p:sp>
      <p:sp>
        <p:nvSpPr>
          <p:cNvPr id="18435" name="TextBox 2">
            <a:extLst>
              <a:ext uri="{FF2B5EF4-FFF2-40B4-BE49-F238E27FC236}">
                <a16:creationId xmlns:a16="http://schemas.microsoft.com/office/drawing/2014/main" id="{3E8DEB41-4138-4068-810F-95EFF6E2D478}"/>
              </a:ext>
            </a:extLst>
          </p:cNvPr>
          <p:cNvSpPr txBox="1">
            <a:spLocks noChangeArrowheads="1"/>
          </p:cNvSpPr>
          <p:nvPr/>
        </p:nvSpPr>
        <p:spPr bwMode="auto">
          <a:xfrm>
            <a:off x="3768725" y="32385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437" name="TextBox 4">
            <a:extLst>
              <a:ext uri="{FF2B5EF4-FFF2-40B4-BE49-F238E27FC236}">
                <a16:creationId xmlns:a16="http://schemas.microsoft.com/office/drawing/2014/main" id="{8E1B36ED-AEF6-4B11-9AB9-09069C15912F}"/>
              </a:ext>
            </a:extLst>
          </p:cNvPr>
          <p:cNvSpPr txBox="1">
            <a:spLocks noChangeArrowheads="1"/>
          </p:cNvSpPr>
          <p:nvPr/>
        </p:nvSpPr>
        <p:spPr bwMode="auto">
          <a:xfrm>
            <a:off x="890588" y="774700"/>
            <a:ext cx="7231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Chọn từ thích hợp điền vào chỗ trống:</a:t>
            </a:r>
          </a:p>
        </p:txBody>
      </p:sp>
      <p:sp>
        <p:nvSpPr>
          <p:cNvPr id="6" name="TextBox 5">
            <a:extLst>
              <a:ext uri="{FF2B5EF4-FFF2-40B4-BE49-F238E27FC236}">
                <a16:creationId xmlns:a16="http://schemas.microsoft.com/office/drawing/2014/main" id="{6346F1A2-0EA9-4681-8BCB-3625D7E8545A}"/>
              </a:ext>
            </a:extLst>
          </p:cNvPr>
          <p:cNvSpPr txBox="1"/>
          <p:nvPr/>
        </p:nvSpPr>
        <p:spPr>
          <a:xfrm>
            <a:off x="406692" y="1467695"/>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891</a:t>
            </a:r>
          </a:p>
        </p:txBody>
      </p:sp>
      <p:sp>
        <p:nvSpPr>
          <p:cNvPr id="7" name="TextBox 6">
            <a:extLst>
              <a:ext uri="{FF2B5EF4-FFF2-40B4-BE49-F238E27FC236}">
                <a16:creationId xmlns:a16="http://schemas.microsoft.com/office/drawing/2014/main" id="{18996118-B080-4418-9A55-1AFB7080C31C}"/>
              </a:ext>
            </a:extLst>
          </p:cNvPr>
          <p:cNvSpPr txBox="1"/>
          <p:nvPr/>
        </p:nvSpPr>
        <p:spPr>
          <a:xfrm>
            <a:off x="1776780" y="1480487"/>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981</a:t>
            </a:r>
          </a:p>
        </p:txBody>
      </p:sp>
      <p:sp>
        <p:nvSpPr>
          <p:cNvPr id="8" name="TextBox 7">
            <a:extLst>
              <a:ext uri="{FF2B5EF4-FFF2-40B4-BE49-F238E27FC236}">
                <a16:creationId xmlns:a16="http://schemas.microsoft.com/office/drawing/2014/main" id="{958923B9-3ACB-41D5-977B-8DEC88682BD8}"/>
              </a:ext>
            </a:extLst>
          </p:cNvPr>
          <p:cNvSpPr txBox="1"/>
          <p:nvPr/>
        </p:nvSpPr>
        <p:spPr>
          <a:xfrm>
            <a:off x="3612123" y="1485450"/>
            <a:ext cx="2249334"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Bạch Đằng</a:t>
            </a:r>
          </a:p>
        </p:txBody>
      </p:sp>
      <p:sp>
        <p:nvSpPr>
          <p:cNvPr id="9" name="TextBox 8">
            <a:extLst>
              <a:ext uri="{FF2B5EF4-FFF2-40B4-BE49-F238E27FC236}">
                <a16:creationId xmlns:a16="http://schemas.microsoft.com/office/drawing/2014/main" id="{4FE2F7E5-FD8E-4591-A74A-F0A56A66C85B}"/>
              </a:ext>
            </a:extLst>
          </p:cNvPr>
          <p:cNvSpPr txBox="1"/>
          <p:nvPr/>
        </p:nvSpPr>
        <p:spPr>
          <a:xfrm>
            <a:off x="6591449" y="1467694"/>
            <a:ext cx="178766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Lê Hoàn</a:t>
            </a:r>
          </a:p>
        </p:txBody>
      </p:sp>
      <p:sp>
        <p:nvSpPr>
          <p:cNvPr id="10" name="TextBox 9">
            <a:extLst>
              <a:ext uri="{FF2B5EF4-FFF2-40B4-BE49-F238E27FC236}">
                <a16:creationId xmlns:a16="http://schemas.microsoft.com/office/drawing/2014/main" id="{F208BBDC-FDFC-430C-9458-BD61CEBA67A5}"/>
              </a:ext>
            </a:extLst>
          </p:cNvPr>
          <p:cNvSpPr txBox="1"/>
          <p:nvPr/>
        </p:nvSpPr>
        <p:spPr>
          <a:xfrm>
            <a:off x="9478796" y="1467695"/>
            <a:ext cx="1967205"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Nam Hán</a:t>
            </a:r>
          </a:p>
        </p:txBody>
      </p:sp>
      <p:sp>
        <p:nvSpPr>
          <p:cNvPr id="11" name="TextBox 10">
            <a:extLst>
              <a:ext uri="{FF2B5EF4-FFF2-40B4-BE49-F238E27FC236}">
                <a16:creationId xmlns:a16="http://schemas.microsoft.com/office/drawing/2014/main" id="{528914E4-DC42-4ED4-B463-606F270A89E7}"/>
              </a:ext>
            </a:extLst>
          </p:cNvPr>
          <p:cNvSpPr txBox="1"/>
          <p:nvPr/>
        </p:nvSpPr>
        <p:spPr>
          <a:xfrm>
            <a:off x="9229537" y="2607987"/>
            <a:ext cx="191590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Chi Lăng</a:t>
            </a:r>
          </a:p>
        </p:txBody>
      </p:sp>
      <p:sp>
        <p:nvSpPr>
          <p:cNvPr id="12" name="TextBox 11">
            <a:extLst>
              <a:ext uri="{FF2B5EF4-FFF2-40B4-BE49-F238E27FC236}">
                <a16:creationId xmlns:a16="http://schemas.microsoft.com/office/drawing/2014/main" id="{27D4B798-E095-4719-8D55-5BC144DA26F7}"/>
              </a:ext>
            </a:extLst>
          </p:cNvPr>
          <p:cNvSpPr txBox="1"/>
          <p:nvPr/>
        </p:nvSpPr>
        <p:spPr>
          <a:xfrm>
            <a:off x="406692" y="2607988"/>
            <a:ext cx="1159292"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Tống</a:t>
            </a:r>
          </a:p>
        </p:txBody>
      </p:sp>
      <p:sp>
        <p:nvSpPr>
          <p:cNvPr id="13" name="TextBox 12">
            <a:extLst>
              <a:ext uri="{FF2B5EF4-FFF2-40B4-BE49-F238E27FC236}">
                <a16:creationId xmlns:a16="http://schemas.microsoft.com/office/drawing/2014/main" id="{F8DB5239-1F41-44FD-BA3A-06C490346E65}"/>
              </a:ext>
            </a:extLst>
          </p:cNvPr>
          <p:cNvSpPr txBox="1"/>
          <p:nvPr/>
        </p:nvSpPr>
        <p:spPr>
          <a:xfrm>
            <a:off x="3040096" y="2587265"/>
            <a:ext cx="1826141"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thắng lợi</a:t>
            </a:r>
          </a:p>
        </p:txBody>
      </p:sp>
      <p:sp>
        <p:nvSpPr>
          <p:cNvPr id="14" name="TextBox 13">
            <a:extLst>
              <a:ext uri="{FF2B5EF4-FFF2-40B4-BE49-F238E27FC236}">
                <a16:creationId xmlns:a16="http://schemas.microsoft.com/office/drawing/2014/main" id="{EA8ADFE0-C980-48C7-AD11-3C835B70F23D}"/>
              </a:ext>
            </a:extLst>
          </p:cNvPr>
          <p:cNvSpPr txBox="1"/>
          <p:nvPr/>
        </p:nvSpPr>
        <p:spPr>
          <a:xfrm>
            <a:off x="6090548" y="2606017"/>
            <a:ext cx="1531188"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độc lập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6.25E-7 -2.96296E-6 L -0.03268 0.32431 " pathEditMode="relative" rAng="0" ptsTypes="AA">
                                      <p:cBhvr>
                                        <p:cTn id="6" dur="10" fill="hold"/>
                                        <p:tgtEl>
                                          <p:spTgt spid="7"/>
                                        </p:tgtEl>
                                        <p:attrNameLst>
                                          <p:attrName>ppt_x</p:attrName>
                                          <p:attrName>ppt_y</p:attrName>
                                        </p:attrNameLst>
                                      </p:cBhvr>
                                      <p:rCtr x="-1641" y="1620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6.25E-7 -4.81481E-6 L 0.22825 0.15718 " pathEditMode="relative" rAng="0" ptsTypes="AA">
                                      <p:cBhvr>
                                        <p:cTn id="10" dur="10" fill="hold"/>
                                        <p:tgtEl>
                                          <p:spTgt spid="12"/>
                                        </p:tgtEl>
                                        <p:attrNameLst>
                                          <p:attrName>ppt_x</p:attrName>
                                          <p:attrName>ppt_y</p:attrName>
                                        </p:attrNameLst>
                                      </p:cBhvr>
                                      <p:rCtr x="11406" y="784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2.29167E-6 -1.11111E-6 L -0.14505 0.40949 " pathEditMode="relative" rAng="0" ptsTypes="AA">
                                      <p:cBhvr>
                                        <p:cTn id="14" dur="10" fill="hold"/>
                                        <p:tgtEl>
                                          <p:spTgt spid="9"/>
                                        </p:tgtEl>
                                        <p:attrNameLst>
                                          <p:attrName>ppt_x</p:attrName>
                                          <p:attrName>ppt_y</p:attrName>
                                        </p:attrNameLst>
                                      </p:cBhvr>
                                      <p:rCtr x="-7253" y="2046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nodeType="clickEffect">
                                  <p:stCondLst>
                                    <p:cond delay="0"/>
                                  </p:stCondLst>
                                  <p:childTnLst>
                                    <p:animMotion origin="layout" path="M -1.45833E-6 2.59259E-6 L 0.03672 0.4824 " pathEditMode="relative" rAng="0" ptsTypes="AA">
                                      <p:cBhvr>
                                        <p:cTn id="18" dur="10" fill="hold"/>
                                        <p:tgtEl>
                                          <p:spTgt spid="8"/>
                                        </p:tgtEl>
                                        <p:attrNameLst>
                                          <p:attrName>ppt_x</p:attrName>
                                          <p:attrName>ppt_y</p:attrName>
                                        </p:attrNameLst>
                                      </p:cBhvr>
                                      <p:rCtr x="1836" y="2412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3.125E-6 -4.81481E-6 L -0.1211 0.31482 " pathEditMode="relative" rAng="0" ptsTypes="AA">
                                      <p:cBhvr>
                                        <p:cTn id="22" dur="10" fill="hold"/>
                                        <p:tgtEl>
                                          <p:spTgt spid="11"/>
                                        </p:tgtEl>
                                        <p:attrNameLst>
                                          <p:attrName>ppt_x</p:attrName>
                                          <p:attrName>ppt_y</p:attrName>
                                        </p:attrNameLst>
                                      </p:cBhvr>
                                      <p:rCtr x="-6055" y="15741"/>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1.25E-6 4.44444E-6 L 0.29023 0.40254 " pathEditMode="relative" rAng="0" ptsTypes="AA">
                                      <p:cBhvr>
                                        <p:cTn id="26" dur="10" fill="hold"/>
                                        <p:tgtEl>
                                          <p:spTgt spid="13"/>
                                        </p:tgtEl>
                                        <p:attrNameLst>
                                          <p:attrName>ppt_x</p:attrName>
                                          <p:attrName>ppt_y</p:attrName>
                                        </p:attrNameLst>
                                      </p:cBhvr>
                                      <p:rCtr x="14505" y="2011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path" presetSubtype="0" accel="50000" decel="50000" fill="hold" nodeType="clickEffect">
                                  <p:stCondLst>
                                    <p:cond delay="0"/>
                                  </p:stCondLst>
                                  <p:childTnLst>
                                    <p:animMotion origin="layout" path="M 2.08333E-7 -3.33333E-6 L 0.28008 0.39861 " pathEditMode="relative" rAng="0" ptsTypes="AA">
                                      <p:cBhvr>
                                        <p:cTn id="30" dur="10" fill="hold"/>
                                        <p:tgtEl>
                                          <p:spTgt spid="14"/>
                                        </p:tgtEl>
                                        <p:attrNameLst>
                                          <p:attrName>ppt_x</p:attrName>
                                          <p:attrName>ppt_y</p:attrName>
                                        </p:attrNameLst>
                                      </p:cBhvr>
                                      <p:rCtr x="13997"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5410200"/>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15"/>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grpSp>
        <p:nvGrpSpPr>
          <p:cNvPr id="68" name="组合 67"/>
          <p:cNvGrpSpPr/>
          <p:nvPr/>
        </p:nvGrpSpPr>
        <p:grpSpPr>
          <a:xfrm>
            <a:off x="3982472" y="4409956"/>
            <a:ext cx="4415925" cy="404564"/>
            <a:chOff x="3982472" y="4409956"/>
            <a:chExt cx="4415925" cy="404564"/>
          </a:xfrm>
        </p:grpSpPr>
        <p:grpSp>
          <p:nvGrpSpPr>
            <p:cNvPr id="26" name="组合 25"/>
            <p:cNvGrpSpPr/>
            <p:nvPr/>
          </p:nvGrpSpPr>
          <p:grpSpPr>
            <a:xfrm>
              <a:off x="3982472" y="4409956"/>
              <a:ext cx="404564" cy="404564"/>
              <a:chOff x="2369976" y="2043404"/>
              <a:chExt cx="3125755" cy="3125755"/>
            </a:xfrm>
            <a:noFill/>
          </p:grpSpPr>
          <p:sp>
            <p:nvSpPr>
              <p:cNvPr id="27" name="矩形 26"/>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28" name="直接箭头连接符 27"/>
              <p:cNvCxnSpPr>
                <a:stCxn id="27" idx="0"/>
                <a:endCxn id="27"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7" idx="1"/>
                <a:endCxn id="27"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4483892" y="4409956"/>
              <a:ext cx="404564" cy="404564"/>
              <a:chOff x="2369976" y="2043404"/>
              <a:chExt cx="3125755" cy="3125755"/>
            </a:xfrm>
            <a:noFill/>
          </p:grpSpPr>
          <p:sp>
            <p:nvSpPr>
              <p:cNvPr id="31" name="矩形 30"/>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32" name="直接箭头连接符 31"/>
              <p:cNvCxnSpPr>
                <a:stCxn id="31" idx="0"/>
                <a:endCxn id="31"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985312" y="4409956"/>
              <a:ext cx="404564" cy="404564"/>
              <a:chOff x="2369976" y="2043404"/>
              <a:chExt cx="3125755" cy="3125755"/>
            </a:xfrm>
            <a:noFill/>
          </p:grpSpPr>
          <p:sp>
            <p:nvSpPr>
              <p:cNvPr id="40" name="矩形 3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1" name="直接箭头连接符 40"/>
              <p:cNvCxnSpPr>
                <a:stCxn id="40" idx="0"/>
                <a:endCxn id="4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40" idx="1"/>
                <a:endCxn id="4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5486732" y="4409956"/>
              <a:ext cx="404564" cy="404564"/>
              <a:chOff x="2369976" y="2043404"/>
              <a:chExt cx="3125755" cy="3125755"/>
            </a:xfrm>
            <a:noFill/>
          </p:grpSpPr>
          <p:sp>
            <p:nvSpPr>
              <p:cNvPr id="44" name="矩形 4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5" name="直接箭头连接符 44"/>
              <p:cNvCxnSpPr>
                <a:stCxn id="44" idx="0"/>
                <a:endCxn id="4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4" idx="1"/>
                <a:endCxn id="4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5988152" y="4409956"/>
              <a:ext cx="404564" cy="404564"/>
              <a:chOff x="2369976" y="2043404"/>
              <a:chExt cx="3125755" cy="3125755"/>
            </a:xfrm>
            <a:noFill/>
          </p:grpSpPr>
          <p:sp>
            <p:nvSpPr>
              <p:cNvPr id="48" name="矩形 47"/>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9" name="直接箭头连接符 48"/>
              <p:cNvCxnSpPr>
                <a:stCxn id="48" idx="0"/>
                <a:endCxn id="48"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8" idx="1"/>
                <a:endCxn id="48"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6489572" y="4409956"/>
              <a:ext cx="404564" cy="404564"/>
              <a:chOff x="2369976" y="2043404"/>
              <a:chExt cx="3125755" cy="3125755"/>
            </a:xfrm>
            <a:noFill/>
          </p:grpSpPr>
          <p:sp>
            <p:nvSpPr>
              <p:cNvPr id="52" name="矩形 51"/>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3" name="直接箭头连接符 52"/>
              <p:cNvCxnSpPr>
                <a:stCxn id="52" idx="0"/>
                <a:endCxn id="52"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2" idx="1"/>
                <a:endCxn id="52"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6990992" y="4409956"/>
              <a:ext cx="404564" cy="404564"/>
              <a:chOff x="2369976" y="2043404"/>
              <a:chExt cx="3125755" cy="3125755"/>
            </a:xfrm>
            <a:noFill/>
          </p:grpSpPr>
          <p:sp>
            <p:nvSpPr>
              <p:cNvPr id="56" name="矩形 55"/>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7" name="直接箭头连接符 56"/>
              <p:cNvCxnSpPr>
                <a:stCxn id="56" idx="0"/>
                <a:endCxn id="56"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6" idx="1"/>
                <a:endCxn id="56"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7492412" y="4409956"/>
              <a:ext cx="404564" cy="404564"/>
              <a:chOff x="2369976" y="2043404"/>
              <a:chExt cx="3125755" cy="3125755"/>
            </a:xfrm>
            <a:noFill/>
          </p:grpSpPr>
          <p:sp>
            <p:nvSpPr>
              <p:cNvPr id="60" name="矩形 5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1" name="直接箭头连接符 60"/>
              <p:cNvCxnSpPr>
                <a:stCxn id="60" idx="0"/>
                <a:endCxn id="6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60" idx="1"/>
                <a:endCxn id="6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7993833" y="4409956"/>
              <a:ext cx="404564" cy="404564"/>
              <a:chOff x="2369976" y="2043404"/>
              <a:chExt cx="3125755" cy="3125755"/>
            </a:xfrm>
            <a:noFill/>
          </p:grpSpPr>
          <p:sp>
            <p:nvSpPr>
              <p:cNvPr id="64" name="矩形 6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5" name="直接箭头连接符 64"/>
              <p:cNvCxnSpPr>
                <a:stCxn id="64" idx="0"/>
                <a:endCxn id="6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4" idx="1"/>
                <a:endCxn id="6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70" name="组合 69"/>
          <p:cNvGrpSpPr/>
          <p:nvPr/>
        </p:nvGrpSpPr>
        <p:grpSpPr>
          <a:xfrm>
            <a:off x="3923582" y="4292024"/>
            <a:ext cx="4750821" cy="584776"/>
            <a:chOff x="3923582" y="4319849"/>
            <a:chExt cx="4750821" cy="584776"/>
          </a:xfrm>
        </p:grpSpPr>
        <p:sp>
          <p:nvSpPr>
            <p:cNvPr id="25" name="文本框 24"/>
            <p:cNvSpPr txBox="1"/>
            <p:nvPr/>
          </p:nvSpPr>
          <p:spPr>
            <a:xfrm>
              <a:off x="3923582" y="4319850"/>
              <a:ext cx="184731" cy="584775"/>
            </a:xfrm>
            <a:prstGeom prst="rect">
              <a:avLst/>
            </a:prstGeom>
            <a:noFill/>
          </p:spPr>
          <p:txBody>
            <a:bodyPr wrap="none" rtlCol="0">
              <a:spAutoFit/>
            </a:bodyPr>
            <a:lstStyle/>
            <a:p>
              <a:endPar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文本框 68"/>
            <p:cNvSpPr txBox="1"/>
            <p:nvPr/>
          </p:nvSpPr>
          <p:spPr>
            <a:xfrm>
              <a:off x="7987997" y="4319849"/>
              <a:ext cx="686406" cy="584775"/>
            </a:xfrm>
            <a:prstGeom prst="rect">
              <a:avLst/>
            </a:prstGeom>
            <a:noFill/>
          </p:spPr>
          <p:txBody>
            <a:bodyPr wrap="none" rtlCol="0">
              <a:spAutoFit/>
            </a:bodyPr>
            <a:lstStyle/>
            <a:p>
              <a:r>
                <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a:t>
              </a:r>
            </a:p>
          </p:txBody>
        </p:sp>
      </p:grpSp>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
        <p:nvSpPr>
          <p:cNvPr id="12" name="文本框 11"/>
          <p:cNvSpPr txBox="1"/>
          <p:nvPr/>
        </p:nvSpPr>
        <p:spPr>
          <a:xfrm>
            <a:off x="1924149" y="2399233"/>
            <a:ext cx="8115101" cy="1754326"/>
          </a:xfrm>
          <a:prstGeom prst="rect">
            <a:avLst/>
          </a:prstGeom>
          <a:noFill/>
        </p:spPr>
        <p:txBody>
          <a:bodyPr wrap="square" rtlCol="0">
            <a:spAutoFit/>
          </a:bodyPr>
          <a:lstStyle/>
          <a:p>
            <a:pPr algn="ctr"/>
            <a:r>
              <a:rPr lang="vi-VN" altLang="zh-CN" sz="5400" b="1"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CHÚC CÁC CON </a:t>
            </a:r>
            <a:endParaRPr lang="en-US" altLang="zh-CN" sz="5400" b="1"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r>
              <a:rPr lang="en-US" altLang="zh-CN" sz="5400" b="1"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CHĂM NGOAN, </a:t>
            </a:r>
            <a:r>
              <a:rPr lang="vi-VN" altLang="zh-CN" sz="5400" b="1"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TỐT</a:t>
            </a:r>
            <a:r>
              <a:rPr lang="en-US" altLang="zh-CN" sz="5400" b="1"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endParaRPr lang="zh-CN" altLang="en-US" sz="5400" b="1" spc="-300" dirty="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6307186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1000"/>
                                        <p:tgtEl>
                                          <p:spTgt spid="70"/>
                                        </p:tgtEl>
                                      </p:cBhvr>
                                    </p:animEffect>
                                    <p:anim calcmode="lin" valueType="num">
                                      <p:cBhvr>
                                        <p:cTn id="49" dur="1000" fill="hold"/>
                                        <p:tgtEl>
                                          <p:spTgt spid="70"/>
                                        </p:tgtEl>
                                        <p:attrNameLst>
                                          <p:attrName>ppt_x</p:attrName>
                                        </p:attrNameLst>
                                      </p:cBhvr>
                                      <p:tavLst>
                                        <p:tav tm="0">
                                          <p:val>
                                            <p:strVal val="#ppt_x"/>
                                          </p:val>
                                        </p:tav>
                                        <p:tav tm="100000">
                                          <p:val>
                                            <p:strVal val="#ppt_x"/>
                                          </p:val>
                                        </p:tav>
                                      </p:tavLst>
                                    </p:anim>
                                    <p:anim calcmode="lin" valueType="num">
                                      <p:cBhvr>
                                        <p:cTn id="5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2E6FC-17CF-431F-AC90-20485AFD6EFB}"/>
              </a:ext>
            </a:extLst>
          </p:cNvPr>
          <p:cNvSpPr>
            <a:spLocks noChangeArrowheads="1"/>
          </p:cNvSpPr>
          <p:nvPr/>
        </p:nvSpPr>
        <p:spPr bwMode="auto">
          <a:xfrm>
            <a:off x="2217520" y="1247557"/>
            <a:ext cx="7517607" cy="2326915"/>
          </a:xfrm>
          <a:prstGeom prst="rect">
            <a:avLst/>
          </a:prstGeom>
          <a:noFill/>
          <a:ln>
            <a:noFill/>
          </a:ln>
          <a:effectLst>
            <a:outerShdw dist="40161" dir="20493903" algn="ctr" rotWithShape="0">
              <a:srgbClr val="FFFF00"/>
            </a:outerShdw>
          </a:effectLst>
        </p:spPr>
        <p:txBody>
          <a:bodyPr>
            <a:prstTxWarp prst="textWave2">
              <a:avLst/>
            </a:prstTxWarp>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TRÒ CHƠI</a:t>
            </a:r>
            <a:r>
              <a:rPr kumimoji="0" lang="en-US" sz="4800" b="0" i="0" u="none" strike="noStrike" kern="1200" cap="none" spc="0" normalizeH="0" baseline="0" noProof="0">
                <a:ln>
                  <a:noFill/>
                </a:ln>
                <a:solidFill>
                  <a:srgbClr val="0000FF"/>
                </a:solidFill>
                <a:effectLst/>
                <a:uLnTx/>
                <a:uFillTx/>
                <a:latin typeface="VNI-Helve-Condense" pitchFamily="2" charset="0"/>
                <a:ea typeface="+mn-ea"/>
                <a:cs typeface="+mn-cs"/>
              </a:rPr>
              <a:t>  </a:t>
            </a: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AI NHANH AI ĐÚNG</a:t>
            </a:r>
            <a:endParaRPr kumimoji="0" lang="en-US" sz="4800" b="1" i="0" u="none" strike="noStrike" kern="1200" cap="none" spc="0" normalizeH="0" baseline="0" noProof="0">
              <a:ln>
                <a:noFill/>
              </a:ln>
              <a:solidFill>
                <a:srgbClr val="0000FF"/>
              </a:solidFill>
              <a:effectLst/>
              <a:uLnTx/>
              <a:uFillTx/>
              <a:latin typeface="VNI-StencilU"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2000" fill="hold"/>
                                        <p:tgtEl>
                                          <p:spTgt spid="4">
                                            <p:txEl>
                                              <p:pRg st="1" end="1"/>
                                            </p:txEl>
                                          </p:spTgt>
                                        </p:tgtEl>
                                        <p:attrNameLst>
                                          <p:attrName>ppt_h</p:attrName>
                                        </p:attrNameLst>
                                      </p:cBhvr>
                                      <p:tavLst>
                                        <p:tav tm="0">
                                          <p:val>
                                            <p:fltVal val="0"/>
                                          </p:val>
                                        </p:tav>
                                        <p:tav tm="100000">
                                          <p:val>
                                            <p:strVal val="#ppt_h"/>
                                          </p:val>
                                        </p:tav>
                                      </p:tavLst>
                                    </p:anim>
                                  </p:childTnLst>
                                </p:cTn>
                              </p:par>
                              <p:par>
                                <p:cTn id="13" presetID="23" presetClass="emph" presetSubtype="0" repeatCount="indefinite" nodeType="withEffect">
                                  <p:stCondLst>
                                    <p:cond delay="0"/>
                                  </p:stCondLst>
                                  <p:childTnLst>
                                    <p:animClr clrSpc="hsl" dir="cw">
                                      <p:cBhvr override="childStyle">
                                        <p:cTn id="14" dur="2000" fill="hold"/>
                                        <p:tgtEl>
                                          <p:spTgt spid="4">
                                            <p:txEl>
                                              <p:pRg st="0" end="0"/>
                                            </p:txEl>
                                          </p:spTgt>
                                        </p:tgtEl>
                                        <p:attrNameLst>
                                          <p:attrName>style.color</p:attrName>
                                        </p:attrNameLst>
                                      </p:cBhvr>
                                      <p:by>
                                        <p:hsl h="10842353" s="0" l="0"/>
                                      </p:by>
                                    </p:animClr>
                                    <p:animClr clrSpc="hsl" dir="cw">
                                      <p:cBhvr>
                                        <p:cTn id="15" dur="2000" fill="hold"/>
                                        <p:tgtEl>
                                          <p:spTgt spid="4">
                                            <p:txEl>
                                              <p:pRg st="0" end="0"/>
                                            </p:txEl>
                                          </p:spTgt>
                                        </p:tgtEl>
                                        <p:attrNameLst>
                                          <p:attrName>fillcolor</p:attrName>
                                        </p:attrNameLst>
                                      </p:cBhvr>
                                      <p:by>
                                        <p:hsl h="10842353" s="0" l="0"/>
                                      </p:by>
                                    </p:animClr>
                                    <p:animClr clrSpc="hsl" dir="cw">
                                      <p:cBhvr>
                                        <p:cTn id="16" dur="2000" fill="hold"/>
                                        <p:tgtEl>
                                          <p:spTgt spid="4">
                                            <p:txEl>
                                              <p:pRg st="0" end="0"/>
                                            </p:txEl>
                                          </p:spTgt>
                                        </p:tgtEl>
                                        <p:attrNameLst>
                                          <p:attrName>stroke.color</p:attrName>
                                        </p:attrNameLst>
                                      </p:cBhvr>
                                      <p:by>
                                        <p:hsl h="10842353" s="0" l="0"/>
                                      </p:by>
                                    </p:animClr>
                                    <p:set>
                                      <p:cBhvr>
                                        <p:cTn id="17" dur="2000" fill="hold"/>
                                        <p:tgtEl>
                                          <p:spTgt spid="4">
                                            <p:txEl>
                                              <p:pRg st="0" end="0"/>
                                            </p:txEl>
                                          </p:spTgt>
                                        </p:tgtEl>
                                        <p:attrNameLst>
                                          <p:attrName>fill.type</p:attrName>
                                        </p:attrNameLst>
                                      </p:cBhvr>
                                      <p:to>
                                        <p:strVal val="solid"/>
                                      </p:to>
                                    </p:set>
                                  </p:childTnLst>
                                </p:cTn>
                              </p:par>
                              <p:par>
                                <p:cTn id="18" presetID="23" presetClass="emph" presetSubtype="0" repeatCount="indefinite" nodeType="withEffect">
                                  <p:stCondLst>
                                    <p:cond delay="0"/>
                                  </p:stCondLst>
                                  <p:childTnLst>
                                    <p:animClr clrSpc="hsl" dir="cw">
                                      <p:cBhvr override="childStyle">
                                        <p:cTn id="19" dur="2000" fill="hold"/>
                                        <p:tgtEl>
                                          <p:spTgt spid="4">
                                            <p:txEl>
                                              <p:pRg st="1" end="1"/>
                                            </p:txEl>
                                          </p:spTgt>
                                        </p:tgtEl>
                                        <p:attrNameLst>
                                          <p:attrName>style.color</p:attrName>
                                        </p:attrNameLst>
                                      </p:cBhvr>
                                      <p:by>
                                        <p:hsl h="10842353" s="0" l="0"/>
                                      </p:by>
                                    </p:animClr>
                                    <p:animClr clrSpc="hsl" dir="cw">
                                      <p:cBhvr>
                                        <p:cTn id="20" dur="2000" fill="hold"/>
                                        <p:tgtEl>
                                          <p:spTgt spid="4">
                                            <p:txEl>
                                              <p:pRg st="1" end="1"/>
                                            </p:txEl>
                                          </p:spTgt>
                                        </p:tgtEl>
                                        <p:attrNameLst>
                                          <p:attrName>fillcolor</p:attrName>
                                        </p:attrNameLst>
                                      </p:cBhvr>
                                      <p:by>
                                        <p:hsl h="10842353" s="0" l="0"/>
                                      </p:by>
                                    </p:animClr>
                                    <p:animClr clrSpc="hsl" dir="cw">
                                      <p:cBhvr>
                                        <p:cTn id="21" dur="2000" fill="hold"/>
                                        <p:tgtEl>
                                          <p:spTgt spid="4">
                                            <p:txEl>
                                              <p:pRg st="1" end="1"/>
                                            </p:txEl>
                                          </p:spTgt>
                                        </p:tgtEl>
                                        <p:attrNameLst>
                                          <p:attrName>stroke.color</p:attrName>
                                        </p:attrNameLst>
                                      </p:cBhvr>
                                      <p:by>
                                        <p:hsl h="10842353" s="0" l="0"/>
                                      </p:by>
                                    </p:animClr>
                                    <p:set>
                                      <p:cBhvr>
                                        <p:cTn id="22" dur="20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5081" y="4426058"/>
            <a:ext cx="3394364" cy="2431942"/>
          </a:xfrm>
          <a:prstGeom prst="rect">
            <a:avLst/>
          </a:prstGeom>
        </p:spPr>
      </p:pic>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itchFamily="18" charset="0"/>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solidFill>
                <a:prstClr val="white"/>
              </a:solidFill>
              <a:latin typeface="Times New Roman" pitchFamily="18" charset="0"/>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tài giỏi, có chí lớn.</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phi thường.  </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thông minh.</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C</a:t>
            </a:r>
          </a:p>
        </p:txBody>
      </p:sp>
      <p:sp>
        <p:nvSpPr>
          <p:cNvPr id="14" name="TextBox 13"/>
          <p:cNvSpPr txBox="1"/>
          <p:nvPr/>
        </p:nvSpPr>
        <p:spPr>
          <a:xfrm>
            <a:off x="63849" y="442694"/>
            <a:ext cx="11903208" cy="1754326"/>
          </a:xfrm>
          <a:prstGeom prst="rect">
            <a:avLst/>
          </a:prstGeom>
          <a:noFill/>
        </p:spPr>
        <p:txBody>
          <a:bodyPr wrap="square" rtlCol="0">
            <a:spAutoFit/>
          </a:bodyPr>
          <a:lstStyle/>
          <a:p>
            <a:pPr lvl="0" fontAlgn="base">
              <a:spcBef>
                <a:spcPct val="0"/>
              </a:spcBef>
              <a:spcAft>
                <a:spcPct val="0"/>
              </a:spcAft>
            </a:pPr>
            <a:r>
              <a:rPr lang="en-US" sz="3400">
                <a:latin typeface="Arial" pitchFamily="34" charset="0"/>
                <a:ea typeface="AvantGarde" pitchFamily="2" charset="0"/>
                <a:cs typeface="Arial" pitchFamily="34" charset="0"/>
              </a:rPr>
              <a:t>Câu 1: </a:t>
            </a:r>
            <a:r>
              <a:rPr lang="en-US" altLang="en-US" sz="3400">
                <a:latin typeface="Times New Roman" panose="02020603050405020304" pitchFamily="18" charset="0"/>
                <a:cs typeface="Times New Roman" panose="02020603050405020304" pitchFamily="18" charset="0"/>
              </a:rPr>
              <a:t>Truyện Cờ lau tập trận nói lên điều gì về Đinh Bộ Lĩnh khi còn nhỏ ?</a:t>
            </a:r>
          </a:p>
          <a:p>
            <a:endParaRPr lang="en-US" sz="36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11972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576512"/>
            <a:ext cx="2167010" cy="21192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080" y="4876801"/>
            <a:ext cx="1829721" cy="1974273"/>
          </a:xfrm>
          <a:prstGeom prst="rect">
            <a:avLst/>
          </a:prstGeom>
        </p:spPr>
      </p:pic>
      <p:sp>
        <p:nvSpPr>
          <p:cNvPr id="7" name="Rectangle 6"/>
          <p:cNvSpPr/>
          <p:nvPr/>
        </p:nvSpPr>
        <p:spPr>
          <a:xfrm>
            <a:off x="38100" y="17456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itchFamily="34" charset="0"/>
              <a:cs typeface="Arial" pitchFamily="34" charset="0"/>
            </a:endParaRPr>
          </a:p>
        </p:txBody>
      </p:sp>
      <p:sp>
        <p:nvSpPr>
          <p:cNvPr id="8" name="Rounded Rectangle 7"/>
          <p:cNvSpPr/>
          <p:nvPr/>
        </p:nvSpPr>
        <p:spPr>
          <a:xfrm>
            <a:off x="10668" y="162250"/>
            <a:ext cx="12333732" cy="152245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latin typeface="Arial" pitchFamily="34" charset="0"/>
              <a:cs typeface="Arial" pitchFamily="34" charset="0"/>
            </a:endParaRPr>
          </a:p>
        </p:txBody>
      </p:sp>
      <p:sp>
        <p:nvSpPr>
          <p:cNvPr id="9" name="Rectangle 8"/>
          <p:cNvSpPr/>
          <p:nvPr/>
        </p:nvSpPr>
        <p:spPr>
          <a:xfrm>
            <a:off x="646176" y="1958656"/>
            <a:ext cx="1150772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kêu gọi nhân dân trở về quê cày cấy.</a:t>
            </a:r>
          </a:p>
        </p:txBody>
      </p:sp>
      <p:sp>
        <p:nvSpPr>
          <p:cNvPr id="10" name="Rectangle 9"/>
          <p:cNvSpPr/>
          <p:nvPr/>
        </p:nvSpPr>
        <p:spPr>
          <a:xfrm>
            <a:off x="635508" y="2885567"/>
            <a:ext cx="11545824" cy="9537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Xây dựng lực lượng quân đội, tập hợp nhân dân dẹp loạn 12 sứ quân, thống nhất đất nước.</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1" name="Oval 10"/>
          <p:cNvSpPr/>
          <p:nvPr/>
        </p:nvSpPr>
        <p:spPr>
          <a:xfrm>
            <a:off x="-15240" y="19691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A</a:t>
            </a:r>
          </a:p>
        </p:txBody>
      </p:sp>
      <p:sp>
        <p:nvSpPr>
          <p:cNvPr id="12" name="Oval 11"/>
          <p:cNvSpPr/>
          <p:nvPr/>
        </p:nvSpPr>
        <p:spPr>
          <a:xfrm>
            <a:off x="10668" y="299559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B</a:t>
            </a:r>
          </a:p>
        </p:txBody>
      </p:sp>
      <p:sp>
        <p:nvSpPr>
          <p:cNvPr id="13" name="Rectangle 12"/>
          <p:cNvSpPr/>
          <p:nvPr/>
        </p:nvSpPr>
        <p:spPr>
          <a:xfrm>
            <a:off x="706374" y="4055964"/>
            <a:ext cx="1144752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Dẹp loạn 12 sứ quân, thống nhất đất nước.</a:t>
            </a:r>
          </a:p>
        </p:txBody>
      </p:sp>
      <p:sp>
        <p:nvSpPr>
          <p:cNvPr id="14" name="Oval 13"/>
          <p:cNvSpPr/>
          <p:nvPr/>
        </p:nvSpPr>
        <p:spPr>
          <a:xfrm>
            <a:off x="87630" y="400722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C</a:t>
            </a:r>
          </a:p>
        </p:txBody>
      </p:sp>
      <p:sp>
        <p:nvSpPr>
          <p:cNvPr id="15" name="TextBox 14"/>
          <p:cNvSpPr txBox="1"/>
          <p:nvPr/>
        </p:nvSpPr>
        <p:spPr>
          <a:xfrm>
            <a:off x="78486" y="493517"/>
            <a:ext cx="12418314" cy="615553"/>
          </a:xfrm>
          <a:prstGeom prst="rect">
            <a:avLst/>
          </a:prstGeom>
          <a:noFill/>
        </p:spPr>
        <p:txBody>
          <a:bodyPr wrap="square" rtlCol="0">
            <a:spAutoFit/>
          </a:bodyPr>
          <a:lstStyle/>
          <a:p>
            <a:pPr lvl="0" fontAlgn="base">
              <a:spcBef>
                <a:spcPct val="0"/>
              </a:spcBef>
              <a:spcAft>
                <a:spcPct val="0"/>
              </a:spcAft>
            </a:pPr>
            <a:r>
              <a:rPr lang="vi-VN" altLang="en-US" sz="3400">
                <a:solidFill>
                  <a:prstClr val="black"/>
                </a:solidFill>
                <a:latin typeface="Times New Roman" panose="02020603050405020304" pitchFamily="18" charset="0"/>
                <a:cs typeface="Times New Roman" panose="02020603050405020304" pitchFamily="18" charset="0"/>
              </a:rPr>
              <a:t>Câu 2: </a:t>
            </a:r>
            <a:r>
              <a:rPr lang="en-US" altLang="en-US" sz="3400">
                <a:solidFill>
                  <a:prstClr val="black"/>
                </a:solidFill>
                <a:latin typeface="Times New Roman" panose="02020603050405020304" pitchFamily="18" charset="0"/>
                <a:cs typeface="Times New Roman" panose="02020603050405020304" pitchFamily="18" charset="0"/>
              </a:rPr>
              <a:t>Đinh Bộ Lĩnh có công gì trong buổi đầu độc lập của đất nước ?</a:t>
            </a:r>
          </a:p>
        </p:txBody>
      </p: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Lên ngôi vua, hiệu là Đinh Tiên Hoàng.</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Đưa hậu duệ của Ngô Quyền lên ngôi.</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Trở về Hoa Lư làm dân thường.</a:t>
            </a: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14" name="TextBox 13"/>
          <p:cNvSpPr txBox="1"/>
          <p:nvPr/>
        </p:nvSpPr>
        <p:spPr>
          <a:xfrm>
            <a:off x="63849" y="442694"/>
            <a:ext cx="11903208" cy="1200329"/>
          </a:xfrm>
          <a:prstGeom prst="rect">
            <a:avLst/>
          </a:prstGeom>
          <a:noFill/>
        </p:spPr>
        <p:txBody>
          <a:bodyPr wrap="square" rtlCol="0">
            <a:spAutoFit/>
          </a:bodyPr>
          <a:lstStyle/>
          <a:p>
            <a:pPr lvl="0" fontAlgn="base">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Câu 3: </a:t>
            </a:r>
            <a:r>
              <a:rPr lang="en-US" altLang="en-US" sz="3600">
                <a:solidFill>
                  <a:prstClr val="black"/>
                </a:solidFill>
                <a:latin typeface="Times New Roman" panose="02020603050405020304" pitchFamily="18" charset="0"/>
                <a:cs typeface="Times New Roman" panose="02020603050405020304" pitchFamily="18" charset="0"/>
              </a:rPr>
              <a:t>Sau khi thống nhất đất nước, Đinh Bộ Lĩnh làm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3945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082" y="0"/>
            <a:ext cx="12024519"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Black" pitchFamily="34" charset="0"/>
              <a:ea typeface="+mn-ea"/>
              <a:cs typeface="Arial" charset="0"/>
            </a:endParaRPr>
          </a:p>
        </p:txBody>
      </p:sp>
      <p:pic>
        <p:nvPicPr>
          <p:cNvPr id="77827" name="Picture 3" descr="trong-dong-3"/>
          <p:cNvPicPr>
            <a:picLocks noChangeAspect="1" noChangeArrowheads="1"/>
          </p:cNvPicPr>
          <p:nvPr/>
        </p:nvPicPr>
        <p:blipFill>
          <a:blip r:embed="rId4">
            <a:lum bright="-42000" contrast="54000"/>
            <a:extLst>
              <a:ext uri="{28A0092B-C50C-407E-A947-70E740481C1C}">
                <a14:useLocalDpi xmlns:a14="http://schemas.microsoft.com/office/drawing/2010/main" val="0"/>
              </a:ext>
            </a:extLst>
          </a:blip>
          <a:srcRect/>
          <a:stretch>
            <a:fillRect/>
          </a:stretch>
        </p:blipFill>
        <p:spPr bwMode="auto">
          <a:xfrm>
            <a:off x="28956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Ban-do-Vn-2"/>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609600"/>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5"/>
          <p:cNvSpPr>
            <a:spLocks noChangeArrowheads="1"/>
          </p:cNvSpPr>
          <p:nvPr/>
        </p:nvSpPr>
        <p:spPr bwMode="auto">
          <a:xfrm>
            <a:off x="1524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6157" name="Text Box 16"/>
          <p:cNvSpPr txBox="1">
            <a:spLocks noChangeArrowheads="1"/>
          </p:cNvSpPr>
          <p:nvPr/>
        </p:nvSpPr>
        <p:spPr bwMode="auto">
          <a:xfrm>
            <a:off x="10194927" y="7302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Black" pitchFamily="34" charset="0"/>
              <a:ea typeface="+mn-ea"/>
              <a:cs typeface="Arial" pitchFamily="34" charset="0"/>
            </a:endParaRPr>
          </a:p>
        </p:txBody>
      </p:sp>
      <p:sp>
        <p:nvSpPr>
          <p:cNvPr id="6158" name="Rectangle 17"/>
          <p:cNvSpPr>
            <a:spLocks noChangeArrowheads="1"/>
          </p:cNvSpPr>
          <p:nvPr/>
        </p:nvSpPr>
        <p:spPr bwMode="auto">
          <a:xfrm>
            <a:off x="9906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6" name="Title 267"/>
          <p:cNvSpPr txBox="1">
            <a:spLocks noChangeArrowheads="1"/>
          </p:cNvSpPr>
          <p:nvPr/>
        </p:nvSpPr>
        <p:spPr bwMode="auto">
          <a:xfrm>
            <a:off x="3048000" y="6010275"/>
            <a:ext cx="6858000" cy="762000"/>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NHỮNG TRÍ NHỚ SIÊU VIỆT</a:t>
            </a:r>
            <a:endParaRPr kumimoji="0" lang="en-US"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 name="Text Box 7"/>
          <p:cNvSpPr txBox="1">
            <a:spLocks noChangeArrowheads="1"/>
          </p:cNvSpPr>
          <p:nvPr/>
        </p:nvSpPr>
        <p:spPr bwMode="auto">
          <a:xfrm>
            <a:off x="1477964" y="84207"/>
            <a:ext cx="374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sz="4000" b="1" i="0" u="none" strike="noStrike" kern="1200" cap="none" spc="0" normalizeH="0" baseline="0" noProof="0">
                <a:ln>
                  <a:noFill/>
                </a:ln>
                <a:solidFill>
                  <a:srgbClr val="000099"/>
                </a:solidFill>
                <a:effectLst/>
                <a:uLnTx/>
                <a:uFillTx/>
                <a:latin typeface="Times New Roman" pitchFamily="18" charset="0"/>
                <a:ea typeface="+mn-ea"/>
                <a:cs typeface="Arial" pitchFamily="34" charset="0"/>
              </a:rPr>
              <a:t>CHÚC MỪNG</a:t>
            </a:r>
            <a:endParaRPr kumimoji="0" lang="en-US" sz="4000" b="1" i="0" u="none" strike="noStrike" kern="1200" cap="none" spc="0" normalizeH="0" baseline="0" noProof="0">
              <a:ln>
                <a:noFill/>
              </a:ln>
              <a:solidFill>
                <a:srgbClr val="000099"/>
              </a:solidFill>
              <a:effectLst/>
              <a:uLnTx/>
              <a:uFillTx/>
              <a:latin typeface="Arial" pitchFamily="34" charset="0"/>
              <a:ea typeface="+mn-ea"/>
              <a:cs typeface="Arial" pitchFamily="34" charset="0"/>
            </a:endParaRPr>
          </a:p>
        </p:txBody>
      </p:sp>
      <p:pic>
        <p:nvPicPr>
          <p:cNvPr id="2" name="Hào Khí Việt Nam - Phan Đinh Tù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2438400" y="2057402"/>
            <a:ext cx="762000" cy="428625"/>
          </a:xfrm>
          <a:prstGeom prst="rect">
            <a:avLst/>
          </a:prstGeom>
        </p:spPr>
      </p:pic>
    </p:spTree>
    <p:extLst>
      <p:ext uri="{BB962C8B-B14F-4D97-AF65-F5344CB8AC3E}">
        <p14:creationId xmlns:p14="http://schemas.microsoft.com/office/powerpoint/2010/main" val="254715944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0" fill="hold"/>
                                        <p:tgtEl>
                                          <p:spTgt spid="77827"/>
                                        </p:tgtEl>
                                        <p:attrNameLst>
                                          <p:attrName>r</p:attrName>
                                        </p:attrNameLst>
                                      </p:cBhvr>
                                    </p:animRot>
                                  </p:childTnLst>
                                </p:cTn>
                              </p:par>
                              <p:par>
                                <p:cTn id="9" presetID="53"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0" fill="hold"/>
                                        <p:tgtEl>
                                          <p:spTgt spid="17"/>
                                        </p:tgtEl>
                                        <p:attrNameLst>
                                          <p:attrName>ppt_w</p:attrName>
                                        </p:attrNameLst>
                                      </p:cBhvr>
                                      <p:tavLst>
                                        <p:tav tm="0">
                                          <p:val>
                                            <p:fltVal val="0"/>
                                          </p:val>
                                        </p:tav>
                                        <p:tav tm="100000">
                                          <p:val>
                                            <p:strVal val="#ppt_w"/>
                                          </p:val>
                                        </p:tav>
                                      </p:tavLst>
                                    </p:anim>
                                    <p:anim calcmode="lin" valueType="num">
                                      <p:cBhvr>
                                        <p:cTn id="12" dur="5000" fill="hold"/>
                                        <p:tgtEl>
                                          <p:spTgt spid="17"/>
                                        </p:tgtEl>
                                        <p:attrNameLst>
                                          <p:attrName>ppt_h</p:attrName>
                                        </p:attrNameLst>
                                      </p:cBhvr>
                                      <p:tavLst>
                                        <p:tav tm="0">
                                          <p:val>
                                            <p:fltVal val="0"/>
                                          </p:val>
                                        </p:tav>
                                        <p:tav tm="100000">
                                          <p:val>
                                            <p:strVal val="#ppt_h"/>
                                          </p:val>
                                        </p:tav>
                                      </p:tavLst>
                                    </p:anim>
                                    <p:animEffect transition="in" filter="fade">
                                      <p:cBhvr>
                                        <p:cTn id="13" dur="5000"/>
                                        <p:tgtEl>
                                          <p:spTgt spid="17"/>
                                        </p:tgtEl>
                                      </p:cBhvr>
                                    </p:animEffect>
                                  </p:childTnLst>
                                </p:cTn>
                              </p:par>
                              <p:par>
                                <p:cTn id="14" presetID="2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8303D4-9DA6-40AA-A266-89171B2592EF}"/>
              </a:ext>
            </a:extLst>
          </p:cNvPr>
          <p:cNvSpPr txBox="1"/>
          <p:nvPr/>
        </p:nvSpPr>
        <p:spPr>
          <a:xfrm>
            <a:off x="381000" y="990600"/>
            <a:ext cx="11430000" cy="3925626"/>
          </a:xfrm>
          <a:prstGeom prst="rect">
            <a:avLst/>
          </a:prstGeom>
          <a:solidFill>
            <a:schemeClr val="bg1">
              <a:alpha val="43000"/>
            </a:schemeClr>
          </a:solidFill>
        </p:spPr>
        <p:txBody>
          <a:bodyPr wrap="square">
            <a:spAutoFit/>
          </a:bodyPr>
          <a:lstStyle/>
          <a:p>
            <a:pPr algn="ctr" defTabSz="1216152">
              <a:lnSpc>
                <a:spcPct val="130000"/>
              </a:lnSpc>
              <a:defRPr/>
            </a:pPr>
            <a:r>
              <a:rPr lang="vi-VN" altLang="zh-CN" sz="7200" b="1" kern="0">
                <a:solidFill>
                  <a:srgbClr val="CC0066"/>
                </a:solidFill>
                <a:effectLst>
                  <a:outerShdw blurRad="38100" dist="38100" dir="2700000" algn="tl">
                    <a:srgbClr val="000000">
                      <a:alpha val="43137"/>
                    </a:srgbClr>
                  </a:outerShdw>
                </a:effectLst>
                <a:latin typeface="Times New Roman" panose="02020603050405020304" pitchFamily="18" charset="0"/>
                <a:ea typeface="华康方圆体W7(P)" pitchFamily="82" charset="-122"/>
                <a:cs typeface="Times New Roman" panose="02020603050405020304" pitchFamily="18" charset="0"/>
              </a:rPr>
              <a:t>LỊCH SỬ</a:t>
            </a:r>
          </a:p>
          <a:p>
            <a:pPr algn="ctr" defTabSz="1216152">
              <a:lnSpc>
                <a:spcPct val="130000"/>
              </a:lnSpc>
              <a:defRPr/>
            </a:pPr>
            <a:r>
              <a:rPr lang="vi-VN" altLang="zh-CN" sz="4000" b="1" kern="0">
                <a:solidFill>
                  <a:srgbClr val="0070C0"/>
                </a:solidFill>
                <a:latin typeface="Times New Roman" panose="02020603050405020304" pitchFamily="18" charset="0"/>
                <a:ea typeface="华康方圆体W7(P)" pitchFamily="82" charset="-122"/>
                <a:cs typeface="Times New Roman" panose="02020603050405020304" pitchFamily="18" charset="0"/>
              </a:rPr>
              <a:t>BÀI 8: CUỘC KHỞI NGHĨA CHỐNG QUÂN</a:t>
            </a:r>
            <a:endParaRPr lang="en-US" altLang="zh-CN" sz="4000" b="1" kern="0">
              <a:solidFill>
                <a:srgbClr val="0070C0"/>
              </a:solidFill>
              <a:latin typeface="Times New Roman" panose="02020603050405020304" pitchFamily="18" charset="0"/>
              <a:ea typeface="华康方圆体W7(P)" pitchFamily="82" charset="-122"/>
              <a:cs typeface="Times New Roman" panose="02020603050405020304" pitchFamily="18" charset="0"/>
            </a:endParaRPr>
          </a:p>
          <a:p>
            <a:pPr algn="ctr" defTabSz="1216152">
              <a:lnSpc>
                <a:spcPct val="130000"/>
              </a:lnSpc>
              <a:defRPr/>
            </a:pPr>
            <a:r>
              <a:rPr lang="en-US" altLang="zh-CN" sz="4000" b="1" kern="0">
                <a:solidFill>
                  <a:srgbClr val="0070C0"/>
                </a:solidFill>
                <a:latin typeface="Times New Roman" panose="02020603050405020304" pitchFamily="18" charset="0"/>
                <a:ea typeface="华康方圆体W7(P)" pitchFamily="82" charset="-122"/>
                <a:cs typeface="Times New Roman" panose="02020603050405020304" pitchFamily="18" charset="0"/>
              </a:rPr>
              <a:t> </a:t>
            </a:r>
            <a:r>
              <a:rPr lang="vi-VN" altLang="zh-CN" sz="4000" b="1" kern="0">
                <a:solidFill>
                  <a:srgbClr val="0070C0"/>
                </a:solidFill>
                <a:latin typeface="Times New Roman" panose="02020603050405020304" pitchFamily="18" charset="0"/>
                <a:ea typeface="华康方圆体W7(P)" pitchFamily="82" charset="-122"/>
                <a:cs typeface="Times New Roman" panose="02020603050405020304" pitchFamily="18" charset="0"/>
              </a:rPr>
              <a:t>TỐNG XÂM LƯỢC LẦN THỨ NHẤT</a:t>
            </a:r>
          </a:p>
          <a:p>
            <a:pPr algn="ctr" defTabSz="1216152">
              <a:lnSpc>
                <a:spcPct val="130000"/>
              </a:lnSpc>
              <a:defRPr/>
            </a:pPr>
            <a:r>
              <a:rPr lang="vi-VN" altLang="zh-CN" sz="4000" b="1" kern="0">
                <a:solidFill>
                  <a:srgbClr val="0070C0"/>
                </a:solidFill>
                <a:latin typeface="Times New Roman" panose="02020603050405020304" pitchFamily="18" charset="0"/>
                <a:ea typeface="华康方圆体W7(P)" pitchFamily="82" charset="-122"/>
                <a:cs typeface="Times New Roman" panose="02020603050405020304" pitchFamily="18" charset="0"/>
              </a:rPr>
              <a:t>(Năm 981)</a:t>
            </a:r>
            <a:endParaRPr lang="zh-CN" altLang="en-US" sz="4400"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pic>
        <p:nvPicPr>
          <p:cNvPr id="6" name="Picture 5">
            <a:extLst>
              <a:ext uri="{FF2B5EF4-FFF2-40B4-BE49-F238E27FC236}">
                <a16:creationId xmlns:a16="http://schemas.microsoft.com/office/drawing/2014/main" id="{635A378D-6BE4-45CF-A05B-B4C08C6B95F8}"/>
              </a:ext>
            </a:extLst>
          </p:cNvPr>
          <p:cNvPicPr>
            <a:picLocks noChangeAspect="1"/>
          </p:cNvPicPr>
          <p:nvPr/>
        </p:nvPicPr>
        <p:blipFill>
          <a:blip r:embed="rId3"/>
          <a:stretch>
            <a:fillRect/>
          </a:stretch>
        </p:blipFill>
        <p:spPr>
          <a:xfrm>
            <a:off x="-25400" y="4521903"/>
            <a:ext cx="3203466" cy="2310697"/>
          </a:xfrm>
          <a:prstGeom prst="rect">
            <a:avLst/>
          </a:prstGeom>
        </p:spPr>
      </p:pic>
    </p:spTree>
    <p:extLst>
      <p:ext uri="{BB962C8B-B14F-4D97-AF65-F5344CB8AC3E}">
        <p14:creationId xmlns:p14="http://schemas.microsoft.com/office/powerpoint/2010/main" val="94495282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80">
                                          <p:stCondLst>
                                            <p:cond delay="0"/>
                                          </p:stCondLst>
                                        </p:cTn>
                                        <p:tgtEl>
                                          <p:spTgt spid="5">
                                            <p:txEl>
                                              <p:pRg st="1" end="1"/>
                                            </p:txEl>
                                          </p:spTgt>
                                        </p:tgtEl>
                                      </p:cBhvr>
                                    </p:animEffect>
                                    <p:anim calcmode="lin" valueType="num">
                                      <p:cBhvr>
                                        <p:cTn id="15"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1" end="1"/>
                                            </p:txEl>
                                          </p:spTgt>
                                        </p:tgtEl>
                                      </p:cBhvr>
                                      <p:to x="100000" y="60000"/>
                                    </p:animScale>
                                    <p:animScale>
                                      <p:cBhvr>
                                        <p:cTn id="21" dur="166" decel="50000">
                                          <p:stCondLst>
                                            <p:cond delay="676"/>
                                          </p:stCondLst>
                                        </p:cTn>
                                        <p:tgtEl>
                                          <p:spTgt spid="5">
                                            <p:txEl>
                                              <p:pRg st="1" end="1"/>
                                            </p:txEl>
                                          </p:spTgt>
                                        </p:tgtEl>
                                      </p:cBhvr>
                                      <p:to x="100000" y="100000"/>
                                    </p:animScale>
                                    <p:animScale>
                                      <p:cBhvr>
                                        <p:cTn id="22" dur="26">
                                          <p:stCondLst>
                                            <p:cond delay="1312"/>
                                          </p:stCondLst>
                                        </p:cTn>
                                        <p:tgtEl>
                                          <p:spTgt spid="5">
                                            <p:txEl>
                                              <p:pRg st="1" end="1"/>
                                            </p:txEl>
                                          </p:spTgt>
                                        </p:tgtEl>
                                      </p:cBhvr>
                                      <p:to x="100000" y="80000"/>
                                    </p:animScale>
                                    <p:animScale>
                                      <p:cBhvr>
                                        <p:cTn id="23" dur="166" decel="50000">
                                          <p:stCondLst>
                                            <p:cond delay="1338"/>
                                          </p:stCondLst>
                                        </p:cTn>
                                        <p:tgtEl>
                                          <p:spTgt spid="5">
                                            <p:txEl>
                                              <p:pRg st="1" end="1"/>
                                            </p:txEl>
                                          </p:spTgt>
                                        </p:tgtEl>
                                      </p:cBhvr>
                                      <p:to x="100000" y="100000"/>
                                    </p:animScale>
                                    <p:animScale>
                                      <p:cBhvr>
                                        <p:cTn id="24" dur="26">
                                          <p:stCondLst>
                                            <p:cond delay="1642"/>
                                          </p:stCondLst>
                                        </p:cTn>
                                        <p:tgtEl>
                                          <p:spTgt spid="5">
                                            <p:txEl>
                                              <p:pRg st="1" end="1"/>
                                            </p:txEl>
                                          </p:spTgt>
                                        </p:tgtEl>
                                      </p:cBhvr>
                                      <p:to x="100000" y="90000"/>
                                    </p:animScale>
                                    <p:animScale>
                                      <p:cBhvr>
                                        <p:cTn id="25" dur="166" decel="50000">
                                          <p:stCondLst>
                                            <p:cond delay="1668"/>
                                          </p:stCondLst>
                                        </p:cTn>
                                        <p:tgtEl>
                                          <p:spTgt spid="5">
                                            <p:txEl>
                                              <p:pRg st="1" end="1"/>
                                            </p:txEl>
                                          </p:spTgt>
                                        </p:tgtEl>
                                      </p:cBhvr>
                                      <p:to x="100000" y="100000"/>
                                    </p:animScale>
                                    <p:animScale>
                                      <p:cBhvr>
                                        <p:cTn id="26" dur="26">
                                          <p:stCondLst>
                                            <p:cond delay="1808"/>
                                          </p:stCondLst>
                                        </p:cTn>
                                        <p:tgtEl>
                                          <p:spTgt spid="5">
                                            <p:txEl>
                                              <p:pRg st="1" end="1"/>
                                            </p:txEl>
                                          </p:spTgt>
                                        </p:tgtEl>
                                      </p:cBhvr>
                                      <p:to x="100000" y="95000"/>
                                    </p:animScale>
                                    <p:animScale>
                                      <p:cBhvr>
                                        <p:cTn id="27" dur="166" decel="50000">
                                          <p:stCondLst>
                                            <p:cond delay="1834"/>
                                          </p:stCondLst>
                                        </p:cTn>
                                        <p:tgtEl>
                                          <p:spTgt spid="5">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80">
                                          <p:stCondLst>
                                            <p:cond delay="0"/>
                                          </p:stCondLst>
                                        </p:cTn>
                                        <p:tgtEl>
                                          <p:spTgt spid="5">
                                            <p:txEl>
                                              <p:pRg st="2" end="2"/>
                                            </p:txEl>
                                          </p:spTgt>
                                        </p:tgtEl>
                                      </p:cBhvr>
                                    </p:animEffect>
                                    <p:anim calcmode="lin" valueType="num">
                                      <p:cBhvr>
                                        <p:cTn id="33"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xEl>
                                              <p:pRg st="2" end="2"/>
                                            </p:txEl>
                                          </p:spTgt>
                                        </p:tgtEl>
                                      </p:cBhvr>
                                      <p:to x="100000" y="60000"/>
                                    </p:animScale>
                                    <p:animScale>
                                      <p:cBhvr>
                                        <p:cTn id="39" dur="166" decel="50000">
                                          <p:stCondLst>
                                            <p:cond delay="676"/>
                                          </p:stCondLst>
                                        </p:cTn>
                                        <p:tgtEl>
                                          <p:spTgt spid="5">
                                            <p:txEl>
                                              <p:pRg st="2" end="2"/>
                                            </p:txEl>
                                          </p:spTgt>
                                        </p:tgtEl>
                                      </p:cBhvr>
                                      <p:to x="100000" y="100000"/>
                                    </p:animScale>
                                    <p:animScale>
                                      <p:cBhvr>
                                        <p:cTn id="40" dur="26">
                                          <p:stCondLst>
                                            <p:cond delay="1312"/>
                                          </p:stCondLst>
                                        </p:cTn>
                                        <p:tgtEl>
                                          <p:spTgt spid="5">
                                            <p:txEl>
                                              <p:pRg st="2" end="2"/>
                                            </p:txEl>
                                          </p:spTgt>
                                        </p:tgtEl>
                                      </p:cBhvr>
                                      <p:to x="100000" y="80000"/>
                                    </p:animScale>
                                    <p:animScale>
                                      <p:cBhvr>
                                        <p:cTn id="41" dur="166" decel="50000">
                                          <p:stCondLst>
                                            <p:cond delay="1338"/>
                                          </p:stCondLst>
                                        </p:cTn>
                                        <p:tgtEl>
                                          <p:spTgt spid="5">
                                            <p:txEl>
                                              <p:pRg st="2" end="2"/>
                                            </p:txEl>
                                          </p:spTgt>
                                        </p:tgtEl>
                                      </p:cBhvr>
                                      <p:to x="100000" y="100000"/>
                                    </p:animScale>
                                    <p:animScale>
                                      <p:cBhvr>
                                        <p:cTn id="42" dur="26">
                                          <p:stCondLst>
                                            <p:cond delay="1642"/>
                                          </p:stCondLst>
                                        </p:cTn>
                                        <p:tgtEl>
                                          <p:spTgt spid="5">
                                            <p:txEl>
                                              <p:pRg st="2" end="2"/>
                                            </p:txEl>
                                          </p:spTgt>
                                        </p:tgtEl>
                                      </p:cBhvr>
                                      <p:to x="100000" y="90000"/>
                                    </p:animScale>
                                    <p:animScale>
                                      <p:cBhvr>
                                        <p:cTn id="43" dur="166" decel="50000">
                                          <p:stCondLst>
                                            <p:cond delay="1668"/>
                                          </p:stCondLst>
                                        </p:cTn>
                                        <p:tgtEl>
                                          <p:spTgt spid="5">
                                            <p:txEl>
                                              <p:pRg st="2" end="2"/>
                                            </p:txEl>
                                          </p:spTgt>
                                        </p:tgtEl>
                                      </p:cBhvr>
                                      <p:to x="100000" y="100000"/>
                                    </p:animScale>
                                    <p:animScale>
                                      <p:cBhvr>
                                        <p:cTn id="44" dur="26">
                                          <p:stCondLst>
                                            <p:cond delay="1808"/>
                                          </p:stCondLst>
                                        </p:cTn>
                                        <p:tgtEl>
                                          <p:spTgt spid="5">
                                            <p:txEl>
                                              <p:pRg st="2" end="2"/>
                                            </p:txEl>
                                          </p:spTgt>
                                        </p:tgtEl>
                                      </p:cBhvr>
                                      <p:to x="100000" y="95000"/>
                                    </p:animScale>
                                    <p:animScale>
                                      <p:cBhvr>
                                        <p:cTn id="45" dur="166" decel="50000">
                                          <p:stCondLst>
                                            <p:cond delay="1834"/>
                                          </p:stCondLst>
                                        </p:cTn>
                                        <p:tgtEl>
                                          <p:spTgt spid="5">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down)">
                                      <p:cBhvr>
                                        <p:cTn id="50" dur="580">
                                          <p:stCondLst>
                                            <p:cond delay="0"/>
                                          </p:stCondLst>
                                        </p:cTn>
                                        <p:tgtEl>
                                          <p:spTgt spid="5">
                                            <p:txEl>
                                              <p:pRg st="3" end="3"/>
                                            </p:txEl>
                                          </p:spTgt>
                                        </p:tgtEl>
                                      </p:cBhvr>
                                    </p:animEffect>
                                    <p:anim calcmode="lin" valueType="num">
                                      <p:cBhvr>
                                        <p:cTn id="51"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xEl>
                                              <p:pRg st="3" end="3"/>
                                            </p:txEl>
                                          </p:spTgt>
                                        </p:tgtEl>
                                      </p:cBhvr>
                                      <p:to x="100000" y="60000"/>
                                    </p:animScale>
                                    <p:animScale>
                                      <p:cBhvr>
                                        <p:cTn id="57" dur="166" decel="50000">
                                          <p:stCondLst>
                                            <p:cond delay="676"/>
                                          </p:stCondLst>
                                        </p:cTn>
                                        <p:tgtEl>
                                          <p:spTgt spid="5">
                                            <p:txEl>
                                              <p:pRg st="3" end="3"/>
                                            </p:txEl>
                                          </p:spTgt>
                                        </p:tgtEl>
                                      </p:cBhvr>
                                      <p:to x="100000" y="100000"/>
                                    </p:animScale>
                                    <p:animScale>
                                      <p:cBhvr>
                                        <p:cTn id="58" dur="26">
                                          <p:stCondLst>
                                            <p:cond delay="1312"/>
                                          </p:stCondLst>
                                        </p:cTn>
                                        <p:tgtEl>
                                          <p:spTgt spid="5">
                                            <p:txEl>
                                              <p:pRg st="3" end="3"/>
                                            </p:txEl>
                                          </p:spTgt>
                                        </p:tgtEl>
                                      </p:cBhvr>
                                      <p:to x="100000" y="80000"/>
                                    </p:animScale>
                                    <p:animScale>
                                      <p:cBhvr>
                                        <p:cTn id="59" dur="166" decel="50000">
                                          <p:stCondLst>
                                            <p:cond delay="1338"/>
                                          </p:stCondLst>
                                        </p:cTn>
                                        <p:tgtEl>
                                          <p:spTgt spid="5">
                                            <p:txEl>
                                              <p:pRg st="3" end="3"/>
                                            </p:txEl>
                                          </p:spTgt>
                                        </p:tgtEl>
                                      </p:cBhvr>
                                      <p:to x="100000" y="100000"/>
                                    </p:animScale>
                                    <p:animScale>
                                      <p:cBhvr>
                                        <p:cTn id="60" dur="26">
                                          <p:stCondLst>
                                            <p:cond delay="1642"/>
                                          </p:stCondLst>
                                        </p:cTn>
                                        <p:tgtEl>
                                          <p:spTgt spid="5">
                                            <p:txEl>
                                              <p:pRg st="3" end="3"/>
                                            </p:txEl>
                                          </p:spTgt>
                                        </p:tgtEl>
                                      </p:cBhvr>
                                      <p:to x="100000" y="90000"/>
                                    </p:animScale>
                                    <p:animScale>
                                      <p:cBhvr>
                                        <p:cTn id="61" dur="166" decel="50000">
                                          <p:stCondLst>
                                            <p:cond delay="1668"/>
                                          </p:stCondLst>
                                        </p:cTn>
                                        <p:tgtEl>
                                          <p:spTgt spid="5">
                                            <p:txEl>
                                              <p:pRg st="3" end="3"/>
                                            </p:txEl>
                                          </p:spTgt>
                                        </p:tgtEl>
                                      </p:cBhvr>
                                      <p:to x="100000" y="100000"/>
                                    </p:animScale>
                                    <p:animScale>
                                      <p:cBhvr>
                                        <p:cTn id="62" dur="26">
                                          <p:stCondLst>
                                            <p:cond delay="1808"/>
                                          </p:stCondLst>
                                        </p:cTn>
                                        <p:tgtEl>
                                          <p:spTgt spid="5">
                                            <p:txEl>
                                              <p:pRg st="3" end="3"/>
                                            </p:txEl>
                                          </p:spTgt>
                                        </p:tgtEl>
                                      </p:cBhvr>
                                      <p:to x="100000" y="95000"/>
                                    </p:animScale>
                                    <p:animScale>
                                      <p:cBhvr>
                                        <p:cTn id="63"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9" y="-41862"/>
            <a:ext cx="12192000" cy="4813300"/>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300" y="-3731482"/>
            <a:ext cx="12192000" cy="6858000"/>
          </a:xfrm>
          <a:prstGeom prst="rect">
            <a:avLst/>
          </a:prstGeom>
        </p:spPr>
      </p:pic>
      <p:sp>
        <p:nvSpPr>
          <p:cNvPr id="12" name="文本框 11"/>
          <p:cNvSpPr txBox="1"/>
          <p:nvPr/>
        </p:nvSpPr>
        <p:spPr>
          <a:xfrm>
            <a:off x="4190384" y="139020"/>
            <a:ext cx="3761094" cy="923330"/>
          </a:xfrm>
          <a:prstGeom prst="rect">
            <a:avLst/>
          </a:prstGeom>
          <a:noFill/>
        </p:spPr>
        <p:txBody>
          <a:bodyPr vert="horz" wrap="none" rtlCol="0">
            <a:spAutoFit/>
          </a:bodyPr>
          <a:lstStyle/>
          <a:p>
            <a:pPr lvl="0" defTabSz="1216152">
              <a:defRPr/>
            </a:pPr>
            <a:r>
              <a:rPr lang="vi-VN" altLang="zh-CN"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rPr>
              <a:t>MỤC TIÊU</a:t>
            </a:r>
            <a:endParaRPr lang="zh-CN" altLang="en-US"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endParaRPr>
          </a:p>
        </p:txBody>
      </p:sp>
      <p:grpSp>
        <p:nvGrpSpPr>
          <p:cNvPr id="20" name="组合 19">
            <a:extLst>
              <a:ext uri="{FF2B5EF4-FFF2-40B4-BE49-F238E27FC236}">
                <a16:creationId xmlns:a16="http://schemas.microsoft.com/office/drawing/2014/main" id="{DCCE4400-57A0-436F-B7C5-3CBAD1597186}"/>
              </a:ext>
            </a:extLst>
          </p:cNvPr>
          <p:cNvGrpSpPr/>
          <p:nvPr/>
        </p:nvGrpSpPr>
        <p:grpSpPr>
          <a:xfrm>
            <a:off x="1676400" y="1783940"/>
            <a:ext cx="9970070" cy="1416612"/>
            <a:chOff x="5565183" y="1963739"/>
            <a:chExt cx="5570833" cy="771540"/>
          </a:xfrm>
          <a:effectLst>
            <a:outerShdw blurRad="50800" dist="38100" dir="5400000" algn="t" rotWithShape="0">
              <a:prstClr val="black">
                <a:alpha val="40000"/>
              </a:prstClr>
            </a:outerShdw>
          </a:effectLst>
        </p:grpSpPr>
        <p:sp>
          <p:nvSpPr>
            <p:cNvPr id="21" name="MH_SubTitle_1">
              <a:extLst>
                <a:ext uri="{FF2B5EF4-FFF2-40B4-BE49-F238E27FC236}">
                  <a16:creationId xmlns:a16="http://schemas.microsoft.com/office/drawing/2014/main" id="{1D125116-2A04-4F4B-9F69-76974C5F360C}"/>
                </a:ext>
              </a:extLst>
            </p:cNvPr>
            <p:cNvSpPr/>
            <p:nvPr>
              <p:custDataLst>
                <p:tags r:id="rId3"/>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MH_Other_1">
              <a:extLst>
                <a:ext uri="{FF2B5EF4-FFF2-40B4-BE49-F238E27FC236}">
                  <a16:creationId xmlns:a16="http://schemas.microsoft.com/office/drawing/2014/main" id="{EF67E47E-433B-4491-9835-8ED78F23BE2F}"/>
                </a:ext>
              </a:extLst>
            </p:cNvPr>
            <p:cNvSpPr/>
            <p:nvPr>
              <p:custDataLst>
                <p:tags r:id="rId4"/>
              </p:custDataLst>
            </p:nvPr>
          </p:nvSpPr>
          <p:spPr>
            <a:xfrm>
              <a:off x="5565183" y="1971692"/>
              <a:ext cx="444669" cy="763587"/>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p>
          </p:txBody>
        </p:sp>
        <p:sp>
          <p:nvSpPr>
            <p:cNvPr id="23" name="矩形 22">
              <a:extLst>
                <a:ext uri="{FF2B5EF4-FFF2-40B4-BE49-F238E27FC236}">
                  <a16:creationId xmlns:a16="http://schemas.microsoft.com/office/drawing/2014/main" id="{F953D702-DA6F-4E12-96CD-D548CD86F11B}"/>
                </a:ext>
              </a:extLst>
            </p:cNvPr>
            <p:cNvSpPr/>
            <p:nvPr/>
          </p:nvSpPr>
          <p:spPr>
            <a:xfrm>
              <a:off x="6222738" y="2237455"/>
              <a:ext cx="4913278" cy="251440"/>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strike="noStrike" kern="1200" cap="none" spc="0" normalizeH="0" baseline="0" noProof="0">
                  <a:ln>
                    <a:noFill/>
                  </a:ln>
                  <a:solidFill>
                    <a:schemeClr val="tx2"/>
                  </a:solidFill>
                  <a:effectLst/>
                  <a:uLnTx/>
                  <a:uFillTx/>
                  <a:latin typeface="Arial" charset="0"/>
                  <a:ea typeface="+mn-ea"/>
                  <a:cs typeface="+mn-cs"/>
                </a:rPr>
                <a:t>Tình hình nước ta trước khi quân Tống xâm lược.</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grpSp>
        <p:nvGrpSpPr>
          <p:cNvPr id="37" name="组合 36">
            <a:extLst>
              <a:ext uri="{FF2B5EF4-FFF2-40B4-BE49-F238E27FC236}">
                <a16:creationId xmlns:a16="http://schemas.microsoft.com/office/drawing/2014/main" id="{DCCE4400-57A0-436F-B7C5-3CBAD1597186}"/>
              </a:ext>
            </a:extLst>
          </p:cNvPr>
          <p:cNvGrpSpPr/>
          <p:nvPr/>
        </p:nvGrpSpPr>
        <p:grpSpPr>
          <a:xfrm>
            <a:off x="834911" y="3783972"/>
            <a:ext cx="10061689" cy="1812813"/>
            <a:chOff x="5611221" y="1930900"/>
            <a:chExt cx="3494660" cy="804103"/>
          </a:xfrm>
          <a:effectLst>
            <a:outerShdw blurRad="50800" dist="38100" dir="5400000" algn="t" rotWithShape="0">
              <a:prstClr val="black">
                <a:alpha val="40000"/>
              </a:prstClr>
            </a:outerShdw>
          </a:effectLst>
        </p:grpSpPr>
        <p:sp>
          <p:nvSpPr>
            <p:cNvPr id="38"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40"/>
              <a:ext cx="317101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MH_Other_1">
              <a:extLst>
                <a:ext uri="{FF2B5EF4-FFF2-40B4-BE49-F238E27FC236}">
                  <a16:creationId xmlns:a16="http://schemas.microsoft.com/office/drawing/2014/main" id="{EF67E47E-433B-4491-9835-8ED78F23BE2F}"/>
                </a:ext>
              </a:extLst>
            </p:cNvPr>
            <p:cNvSpPr/>
            <p:nvPr>
              <p:custDataLst>
                <p:tags r:id="rId2"/>
              </p:custDataLst>
            </p:nvPr>
          </p:nvSpPr>
          <p:spPr>
            <a:xfrm>
              <a:off x="5611221" y="1930900"/>
              <a:ext cx="374060" cy="804103"/>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a:t>
              </a:r>
            </a:p>
          </p:txBody>
        </p:sp>
        <p:sp>
          <p:nvSpPr>
            <p:cNvPr id="40" name="矩形 39">
              <a:extLst>
                <a:ext uri="{FF2B5EF4-FFF2-40B4-BE49-F238E27FC236}">
                  <a16:creationId xmlns:a16="http://schemas.microsoft.com/office/drawing/2014/main" id="{F953D702-DA6F-4E12-96CD-D548CD86F11B}"/>
                </a:ext>
              </a:extLst>
            </p:cNvPr>
            <p:cNvSpPr/>
            <p:nvPr/>
          </p:nvSpPr>
          <p:spPr>
            <a:xfrm>
              <a:off x="6196528" y="2119154"/>
              <a:ext cx="2713004" cy="450514"/>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2400" b="1" i="0" strike="noStrike" kern="1200" cap="none" spc="0" normalizeH="0" baseline="0" noProof="0">
                  <a:ln>
                    <a:noFill/>
                  </a:ln>
                  <a:solidFill>
                    <a:schemeClr val="tx2"/>
                  </a:solidFill>
                  <a:effectLst/>
                  <a:uLnTx/>
                  <a:uFillTx/>
                  <a:latin typeface="Arial" panose="020B0604020202020204" pitchFamily="34" charset="0"/>
                  <a:ea typeface="+mn-ea"/>
                  <a:cs typeface="+mn-cs"/>
                </a:rPr>
                <a:t>Cuộc kháng chiến chống quân Tống xâm lược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2400" b="1" i="0" strike="noStrike" kern="1200" cap="none" spc="0" normalizeH="0" baseline="0" noProof="0">
                  <a:ln>
                    <a:noFill/>
                  </a:ln>
                  <a:solidFill>
                    <a:schemeClr val="tx2"/>
                  </a:solidFill>
                  <a:effectLst/>
                  <a:uLnTx/>
                  <a:uFillTx/>
                  <a:latin typeface="Arial" panose="020B0604020202020204" pitchFamily="34" charset="0"/>
                  <a:ea typeface="+mn-ea"/>
                  <a:cs typeface="+mn-cs"/>
                </a:rPr>
                <a:t>lần thứ nhất.</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9600" y="4467017"/>
            <a:ext cx="3860800" cy="2286000"/>
          </a:xfrm>
          <a:prstGeom prst="rect">
            <a:avLst/>
          </a:prstGeom>
        </p:spPr>
      </p:pic>
    </p:spTree>
    <p:extLst>
      <p:ext uri="{BB962C8B-B14F-4D97-AF65-F5344CB8AC3E}">
        <p14:creationId xmlns:p14="http://schemas.microsoft.com/office/powerpoint/2010/main" val="3573415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14:presetBounceEnd="58667">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14:bounceEnd="58667">
                                          <p:cBhvr additive="base">
                                            <p:cTn id="26" dur="750" fill="hold"/>
                                            <p:tgtEl>
                                              <p:spTgt spid="20"/>
                                            </p:tgtEl>
                                            <p:attrNameLst>
                                              <p:attrName>ppt_x</p:attrName>
                                            </p:attrNameLst>
                                          </p:cBhvr>
                                          <p:tavLst>
                                            <p:tav tm="0">
                                              <p:val>
                                                <p:strVal val="1+#ppt_w/2"/>
                                              </p:val>
                                            </p:tav>
                                            <p:tav tm="100000">
                                              <p:val>
                                                <p:strVal val="#ppt_x"/>
                                              </p:val>
                                            </p:tav>
                                          </p:tavLst>
                                        </p:anim>
                                        <p:anim calcmode="lin" valueType="num" p14:bounceEnd="58667">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14:presetBounceEnd="58667">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14:bounceEnd="58667">
                                          <p:cBhvr additive="base">
                                            <p:cTn id="31" dur="750" fill="hold"/>
                                            <p:tgtEl>
                                              <p:spTgt spid="37"/>
                                            </p:tgtEl>
                                            <p:attrNameLst>
                                              <p:attrName>ppt_x</p:attrName>
                                            </p:attrNameLst>
                                          </p:cBhvr>
                                          <p:tavLst>
                                            <p:tav tm="0">
                                              <p:val>
                                                <p:strVal val="1+#ppt_w/2"/>
                                              </p:val>
                                            </p:tav>
                                            <p:tav tm="100000">
                                              <p:val>
                                                <p:strVal val="#ppt_x"/>
                                              </p:val>
                                            </p:tav>
                                          </p:tavLst>
                                        </p:anim>
                                        <p:anim calcmode="lin" valueType="num" p14:bounceEnd="58667">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750" fill="hold"/>
                                            <p:tgtEl>
                                              <p:spTgt spid="20"/>
                                            </p:tgtEl>
                                            <p:attrNameLst>
                                              <p:attrName>ppt_x</p:attrName>
                                            </p:attrNameLst>
                                          </p:cBhvr>
                                          <p:tavLst>
                                            <p:tav tm="0">
                                              <p:val>
                                                <p:strVal val="1+#ppt_w/2"/>
                                              </p:val>
                                            </p:tav>
                                            <p:tav tm="100000">
                                              <p:val>
                                                <p:strVal val="#ppt_x"/>
                                              </p:val>
                                            </p:tav>
                                          </p:tavLst>
                                        </p:anim>
                                        <p:anim calcmode="lin" valueType="num">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750" fill="hold"/>
                                            <p:tgtEl>
                                              <p:spTgt spid="37"/>
                                            </p:tgtEl>
                                            <p:attrNameLst>
                                              <p:attrName>ppt_x</p:attrName>
                                            </p:attrNameLst>
                                          </p:cBhvr>
                                          <p:tavLst>
                                            <p:tav tm="0">
                                              <p:val>
                                                <p:strVal val="1+#ppt_w/2"/>
                                              </p:val>
                                            </p:tav>
                                            <p:tav tm="100000">
                                              <p:val>
                                                <p:strVal val="#ppt_x"/>
                                              </p:val>
                                            </p:tav>
                                          </p:tavLst>
                                        </p:anim>
                                        <p:anim calcmode="lin" valueType="num">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accent1">
                <a:alpha val="50000"/>
              </a:schemeClr>
            </a:gs>
            <a:gs pos="100000">
              <a:srgbClr val="66FFFF">
                <a:alpha val="50000"/>
              </a:srgbClr>
            </a:gs>
          </a:gsLst>
          <a:lin ang="5400000" scaled="1"/>
        </a:gradFill>
        <a:ln w="9525" cap="rnd">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marL="342900" indent="-342900" algn="ctr">
          <a:spcBef>
            <a:spcPct val="20000"/>
          </a:spcBef>
          <a:defRPr sz="2000" i="1">
            <a:solidFill>
              <a:srgbClr val="FF0066"/>
            </a:solidFill>
          </a:defRPr>
        </a:defPPr>
      </a:lstStyle>
    </a:sp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2372</TotalTime>
  <Words>1273</Words>
  <Application>Microsoft Office PowerPoint</Application>
  <PresentationFormat>Widescreen</PresentationFormat>
  <Paragraphs>166</Paragraphs>
  <Slides>24</Slides>
  <Notes>11</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24</vt:i4>
      </vt:variant>
    </vt:vector>
  </HeadingPairs>
  <TitlesOfParts>
    <vt:vector size="45" baseType="lpstr">
      <vt:lpstr>字魂59号-创粗黑</vt:lpstr>
      <vt:lpstr>Garamond</vt:lpstr>
      <vt:lpstr>Times New Roman</vt:lpstr>
      <vt:lpstr>Calibri Light</vt:lpstr>
      <vt:lpstr>Wingdings</vt:lpstr>
      <vt:lpstr>Calibri</vt:lpstr>
      <vt:lpstr>Amazone</vt:lpstr>
      <vt:lpstr>VNI-Helve-Condense</vt:lpstr>
      <vt:lpstr>Arial</vt:lpstr>
      <vt:lpstr>VNI-StencilU</vt:lpstr>
      <vt:lpstr>Times Newm Roman</vt:lpstr>
      <vt:lpstr>Arial Black</vt:lpstr>
      <vt:lpstr>Office Theme</vt:lpstr>
      <vt:lpstr>更多模版请关注:尚佳素材公社shop64427429.taobao.com</vt:lpstr>
      <vt:lpstr>Edge</vt:lpstr>
      <vt:lpstr>2_Office Theme</vt:lpstr>
      <vt:lpstr>1_Office Theme</vt:lpstr>
      <vt:lpstr>3_Office Theme</vt:lpstr>
      <vt:lpstr>Default Design</vt:lpstr>
      <vt:lpstr>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Hà My Ngô</cp:lastModifiedBy>
  <cp:revision>460</cp:revision>
  <dcterms:created xsi:type="dcterms:W3CDTF">2006-08-16T00:00:00Z</dcterms:created>
  <dcterms:modified xsi:type="dcterms:W3CDTF">2021-11-24T14:02:11Z</dcterms:modified>
</cp:coreProperties>
</file>