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697" r:id="rId5"/>
    <p:sldMasterId id="2147483709" r:id="rId6"/>
    <p:sldMasterId id="2147483712" r:id="rId7"/>
  </p:sldMasterIdLst>
  <p:notesMasterIdLst>
    <p:notesMasterId r:id="rId43"/>
  </p:notesMasterIdLst>
  <p:sldIdLst>
    <p:sldId id="257" r:id="rId8"/>
    <p:sldId id="258" r:id="rId9"/>
    <p:sldId id="259" r:id="rId10"/>
    <p:sldId id="299" r:id="rId11"/>
    <p:sldId id="261" r:id="rId12"/>
    <p:sldId id="256" r:id="rId13"/>
    <p:sldId id="262" r:id="rId14"/>
    <p:sldId id="260" r:id="rId15"/>
    <p:sldId id="263" r:id="rId16"/>
    <p:sldId id="264" r:id="rId17"/>
    <p:sldId id="266" r:id="rId18"/>
    <p:sldId id="267" r:id="rId19"/>
    <p:sldId id="268" r:id="rId20"/>
    <p:sldId id="270" r:id="rId21"/>
    <p:sldId id="271" r:id="rId22"/>
    <p:sldId id="272" r:id="rId23"/>
    <p:sldId id="273" r:id="rId24"/>
    <p:sldId id="274" r:id="rId25"/>
    <p:sldId id="275" r:id="rId26"/>
    <p:sldId id="276" r:id="rId27"/>
    <p:sldId id="277" r:id="rId28"/>
    <p:sldId id="278" r:id="rId29"/>
    <p:sldId id="280" r:id="rId30"/>
    <p:sldId id="282" r:id="rId31"/>
    <p:sldId id="283" r:id="rId32"/>
    <p:sldId id="284" r:id="rId33"/>
    <p:sldId id="285" r:id="rId34"/>
    <p:sldId id="286" r:id="rId35"/>
    <p:sldId id="287" r:id="rId36"/>
    <p:sldId id="297" r:id="rId37"/>
    <p:sldId id="289" r:id="rId38"/>
    <p:sldId id="290" r:id="rId39"/>
    <p:sldId id="294" r:id="rId40"/>
    <p:sldId id="295" r:id="rId41"/>
    <p:sldId id="29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D9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38" autoAdjust="0"/>
    <p:restoredTop sz="95332" autoAdjust="0"/>
  </p:normalViewPr>
  <p:slideViewPr>
    <p:cSldViewPr snapToGrid="0">
      <p:cViewPr varScale="1">
        <p:scale>
          <a:sx n="72" d="100"/>
          <a:sy n="72" d="100"/>
        </p:scale>
        <p:origin x="68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E1339-E207-4B09-9758-2A56CADB1109}" type="datetimeFigureOut">
              <a:rPr lang="en-US" smtClean="0"/>
              <a:t>21/11/2021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E8A7A-0816-4500-9D4A-55A8BB157B70}" type="slidenum">
              <a:rPr lang="en-US" smtClean="0"/>
              <a:t>‹#›</a:t>
            </a:fld>
            <a:endParaRPr lang="en-US"/>
          </a:p>
        </p:txBody>
      </p:sp>
    </p:spTree>
    <p:extLst>
      <p:ext uri="{BB962C8B-B14F-4D97-AF65-F5344CB8AC3E}">
        <p14:creationId xmlns:p14="http://schemas.microsoft.com/office/powerpoint/2010/main" val="3024227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azi.vn/qa/d/phu-sa-la-gi-cac-loai-phu-s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a:solidFill>
                  <a:srgbClr val="0000FF"/>
                </a:solidFill>
                <a:latin typeface="Times New Roman" pitchFamily="18" charset="0"/>
              </a:rPr>
              <a:t>Câu 1</a:t>
            </a:r>
            <a:r>
              <a:rPr lang="en-US" sz="1200" b="1">
                <a:solidFill>
                  <a:srgbClr val="0000FF"/>
                </a:solidFill>
                <a:latin typeface="Times New Roman" pitchFamily="18" charset="0"/>
              </a:rPr>
              <a:t>: Đồng bằng Bắc Bộ do phù sa những sông nào bồi đắp nên? Được hình thành như thế nào?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a:solidFill>
                  <a:srgbClr val="0000FF"/>
                </a:solidFill>
                <a:latin typeface="Times New Roman" pitchFamily="18" charset="0"/>
              </a:rPr>
              <a:t>Câu 2</a:t>
            </a:r>
            <a:r>
              <a:rPr lang="en-US" sz="1200" b="1">
                <a:solidFill>
                  <a:srgbClr val="0000FF"/>
                </a:solidFill>
                <a:latin typeface="Times New Roman" pitchFamily="18" charset="0"/>
              </a:rPr>
              <a:t>: Đồng bằng Bắc Bộ có diện tích lớn thứ mấy trong các đồng bằng của nước ta? </a:t>
            </a:r>
            <a:r>
              <a:rPr lang="en-US" sz="1200" b="1">
                <a:solidFill>
                  <a:srgbClr val="0000FF"/>
                </a:solidFill>
              </a:rPr>
              <a:t>Diện tích khoảng bao nhiêu?</a:t>
            </a:r>
            <a:endParaRPr lang="en-US" sz="1200" b="1">
              <a:solidFill>
                <a:srgbClr val="0000FF"/>
              </a:solidFill>
              <a:latin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a:solidFill>
                  <a:srgbClr val="0000FF"/>
                </a:solidFill>
                <a:latin typeface="Times New Roman" pitchFamily="18" charset="0"/>
              </a:rPr>
              <a:t>Câu 3</a:t>
            </a:r>
            <a:r>
              <a:rPr lang="en-US" sz="1200" b="1">
                <a:solidFill>
                  <a:srgbClr val="0000FF"/>
                </a:solidFill>
                <a:latin typeface="Times New Roman" pitchFamily="18" charset="0"/>
              </a:rPr>
              <a:t>: Địa hình (bề mặt) của đồng bằng có đặc điểm gì? </a:t>
            </a:r>
          </a:p>
          <a:p>
            <a:endParaRPr lang="en-US"/>
          </a:p>
        </p:txBody>
      </p:sp>
      <p:sp>
        <p:nvSpPr>
          <p:cNvPr id="4" name="Slide Number Placeholder 3"/>
          <p:cNvSpPr>
            <a:spLocks noGrp="1"/>
          </p:cNvSpPr>
          <p:nvPr>
            <p:ph type="sldNum" sz="quarter" idx="10"/>
          </p:nvPr>
        </p:nvSpPr>
        <p:spPr/>
        <p:txBody>
          <a:bodyPr/>
          <a:lstStyle/>
          <a:p>
            <a:fld id="{D58E8A7A-0816-4500-9D4A-55A8BB157B70}" type="slidenum">
              <a:rPr lang="en-US" smtClean="0"/>
              <a:t>6</a:t>
            </a:fld>
            <a:endParaRPr lang="en-US"/>
          </a:p>
        </p:txBody>
      </p:sp>
    </p:spTree>
    <p:extLst>
      <p:ext uri="{BB962C8B-B14F-4D97-AF65-F5344CB8AC3E}">
        <p14:creationId xmlns:p14="http://schemas.microsoft.com/office/powerpoint/2010/main" val="4062004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Đồng</a:t>
            </a:r>
            <a:r>
              <a:rPr lang="vi-VN" baseline="0"/>
              <a:t> bằng Bắc Bộ do phù sa 2 con sông lớn nhất miền Bắc tạo thành. Đó là sông Hồng và sông Thái Bình.</a:t>
            </a:r>
          </a:p>
          <a:p>
            <a:r>
              <a:rPr lang="vi-VN" baseline="0"/>
              <a:t>Vậy theo các em, phù sa là gì?</a:t>
            </a:r>
          </a:p>
          <a:p>
            <a:r>
              <a:rPr lang="vi-VN" sz="1200" b="1" i="0" u="none" strike="noStrike" kern="1200">
                <a:solidFill>
                  <a:schemeClr val="tx1"/>
                </a:solidFill>
                <a:effectLst/>
                <a:latin typeface="+mn-lt"/>
                <a:ea typeface="+mn-ea"/>
                <a:cs typeface="+mn-cs"/>
                <a:hlinkClick r:id="rId3"/>
              </a:rPr>
              <a:t>Phù sa</a:t>
            </a:r>
            <a:r>
              <a:rPr lang="vi-VN" sz="1200" b="0" i="0" kern="1200">
                <a:solidFill>
                  <a:schemeClr val="tx1"/>
                </a:solidFill>
                <a:effectLst/>
                <a:latin typeface="+mn-lt"/>
                <a:ea typeface="+mn-ea"/>
                <a:cs typeface="+mn-cs"/>
              </a:rPr>
              <a:t> là các vật thể nhỏ và mịn, có nguồn gốc từ các loại đá vụn bở do thủy lưu di chuyển theo các dòng nước. </a:t>
            </a:r>
            <a:r>
              <a:rPr lang="vi-VN" sz="1200" b="1" i="0" u="none" strike="noStrike" kern="1200">
                <a:solidFill>
                  <a:schemeClr val="tx1"/>
                </a:solidFill>
                <a:effectLst/>
                <a:latin typeface="+mn-lt"/>
                <a:ea typeface="+mn-ea"/>
                <a:cs typeface="+mn-cs"/>
                <a:hlinkClick r:id="rId3"/>
              </a:rPr>
              <a:t>Phù sa</a:t>
            </a:r>
            <a:r>
              <a:rPr lang="vi-VN" sz="1200" b="0" i="0" kern="1200">
                <a:solidFill>
                  <a:schemeClr val="tx1"/>
                </a:solidFill>
                <a:effectLst/>
                <a:latin typeface="+mn-lt"/>
                <a:ea typeface="+mn-ea"/>
                <a:cs typeface="+mn-cs"/>
              </a:rPr>
              <a:t> là vật liệu tạo nên các dạng địa hình bồi tích ở vùng hạ lưu sông (đồng bằng). </a:t>
            </a:r>
          </a:p>
          <a:p>
            <a:r>
              <a:rPr lang="vi-VN" sz="1200" b="0" i="0" kern="1200">
                <a:solidFill>
                  <a:schemeClr val="tx1"/>
                </a:solidFill>
                <a:effectLst/>
                <a:latin typeface="+mn-lt"/>
                <a:ea typeface="+mn-ea"/>
                <a:cs typeface="+mn-cs"/>
              </a:rPr>
              <a:t>Phù</a:t>
            </a:r>
            <a:r>
              <a:rPr lang="vi-VN" sz="1200" b="0" i="0" kern="1200" baseline="0">
                <a:solidFill>
                  <a:schemeClr val="tx1"/>
                </a:solidFill>
                <a:effectLst/>
                <a:latin typeface="+mn-lt"/>
                <a:ea typeface="+mn-ea"/>
                <a:cs typeface="+mn-cs"/>
              </a:rPr>
              <a:t> sa thường sẽ tích tụ từ phía thượng nguồn khi đổ gần ra biển nước sông sẽ chảy chậm lại làm cho phù sa lắng đọng thành lớp dày. Qua vạn năm thì hình thành nên đồng bằng châu thổ Băc Bộ</a:t>
            </a:r>
            <a:endParaRPr lang="en-US"/>
          </a:p>
        </p:txBody>
      </p:sp>
      <p:sp>
        <p:nvSpPr>
          <p:cNvPr id="4" name="Slide Number Placeholder 3"/>
          <p:cNvSpPr>
            <a:spLocks noGrp="1"/>
          </p:cNvSpPr>
          <p:nvPr>
            <p:ph type="sldNum" sz="quarter" idx="10"/>
          </p:nvPr>
        </p:nvSpPr>
        <p:spPr/>
        <p:txBody>
          <a:bodyPr/>
          <a:lstStyle/>
          <a:p>
            <a:fld id="{D58E8A7A-0816-4500-9D4A-55A8BB157B70}" type="slidenum">
              <a:rPr lang="en-US" smtClean="0"/>
              <a:t>7</a:t>
            </a:fld>
            <a:endParaRPr lang="en-US"/>
          </a:p>
        </p:txBody>
      </p:sp>
    </p:spTree>
    <p:extLst>
      <p:ext uri="{BB962C8B-B14F-4D97-AF65-F5344CB8AC3E}">
        <p14:creationId xmlns:p14="http://schemas.microsoft.com/office/powerpoint/2010/main" val="1891775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Đồng</a:t>
            </a:r>
            <a:r>
              <a:rPr lang="vi-VN" baseline="0"/>
              <a:t> bằng Bắc Bộ ngày nay của chúng ta gồm 11 tỉnh</a:t>
            </a:r>
            <a:endParaRPr lang="en-US"/>
          </a:p>
        </p:txBody>
      </p:sp>
      <p:sp>
        <p:nvSpPr>
          <p:cNvPr id="4" name="Slide Number Placeholder 3"/>
          <p:cNvSpPr>
            <a:spLocks noGrp="1"/>
          </p:cNvSpPr>
          <p:nvPr>
            <p:ph type="sldNum" sz="quarter" idx="10"/>
          </p:nvPr>
        </p:nvSpPr>
        <p:spPr/>
        <p:txBody>
          <a:bodyPr/>
          <a:lstStyle/>
          <a:p>
            <a:fld id="{D58E8A7A-0816-4500-9D4A-55A8BB157B70}" type="slidenum">
              <a:rPr lang="en-US" smtClean="0"/>
              <a:t>8</a:t>
            </a:fld>
            <a:endParaRPr lang="en-US"/>
          </a:p>
        </p:txBody>
      </p:sp>
    </p:spTree>
    <p:extLst>
      <p:ext uri="{BB962C8B-B14F-4D97-AF65-F5344CB8AC3E}">
        <p14:creationId xmlns:p14="http://schemas.microsoft.com/office/powerpoint/2010/main" val="2588846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8A422-8F86-44E7-ABCD-5DE8A18C2DF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06273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39854-6291-4B07-9597-50429E71A5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620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39854-6291-4B07-9597-50429E71A5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4832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39854-6291-4B07-9597-50429E71A5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8744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702209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5.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EAEF61-BFC9-4575-B1AB-FE4F3237C231}"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4053601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EAEF61-BFC9-4575-B1AB-FE4F3237C231}"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119061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EAEF61-BFC9-4575-B1AB-FE4F3237C231}"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283428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88185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82713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91814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21/11/2021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8102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21/11/2021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7708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21/11/2021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43849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21/11/2021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53231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93377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EAEF61-BFC9-4575-B1AB-FE4F3237C231}"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1669490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57656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48106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84536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CEEB32-E84E-441F-B720-222C98D9E7D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346CEE3-66CC-49A1-9ABF-C20C83B80DE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1EC5174-B496-435A-BCE0-BCE7E7CD9540}"/>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id="{BD2B82AB-D66F-4B9A-92F7-C10068FB90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AE0EBBA-3C8A-4B84-A7AD-E919EB04D3F2}"/>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315462965"/>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01E44A-BD0A-4EF5-A9E8-A5797AA268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55D393C-9AA1-4EC0-86FD-B8C2A700F1C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842D217-7628-4E29-A29A-F915DE169E8C}"/>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id="{D59B96D5-2F47-49B2-B474-7E8067E1FC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366B245-9B01-4DFE-9A81-A06D3B3CA897}"/>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682592377"/>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2BAB82-4D93-40A3-82A1-6A94A6699D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A9D19F9-9F99-44A1-BE95-8C32E828898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27695B9-4422-42F2-A27F-2EC4D203A249}"/>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id="{40E5C4FF-18E8-49BE-8890-3091406A54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961596-98F4-4552-BF09-458D11C861D1}"/>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1633201145"/>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36B2A6-C06C-4E5F-AB60-322131E2D3B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EE6CE69-A77E-4883-AFA1-126BE64E8045}"/>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502A71-C515-4510-89BB-788A9A11732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C35FD43-A5DE-4130-BD4A-3F9E6CCB09DB}"/>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6" name="页脚占位符 5">
            <a:extLst>
              <a:ext uri="{FF2B5EF4-FFF2-40B4-BE49-F238E27FC236}">
                <a16:creationId xmlns:a16="http://schemas.microsoft.com/office/drawing/2014/main" id="{74EB88A1-09C7-43F6-BFF4-44A2C67C04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5457A52-CDC1-4B4B-9AE3-A911012A417F}"/>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508984685"/>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3088F-324B-4ACF-A74A-97320D58097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14C450F-763D-4FDE-A928-54BFF3AED67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3ACD320-0B4C-48D2-8590-80162FF658B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8A77AE3-0CA8-4DCC-AA02-F85AB14118A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F40064C-F31B-48DA-A46D-87D1C955F3E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DB69340-262C-441D-B09C-4999ED7E01D0}"/>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8" name="页脚占位符 7">
            <a:extLst>
              <a:ext uri="{FF2B5EF4-FFF2-40B4-BE49-F238E27FC236}">
                <a16:creationId xmlns:a16="http://schemas.microsoft.com/office/drawing/2014/main" id="{D005867D-5F06-4AC5-B718-6773B239A4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5C2B28A-A58D-48A4-9856-BBFA96A53D90}"/>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375288062"/>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16E49C-4FB6-4321-B352-3CC3A7C754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2850EF7-F67C-475D-9F6F-260B8A1832ED}"/>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4" name="页脚占位符 3">
            <a:extLst>
              <a:ext uri="{FF2B5EF4-FFF2-40B4-BE49-F238E27FC236}">
                <a16:creationId xmlns:a16="http://schemas.microsoft.com/office/drawing/2014/main" id="{05D6286A-948F-457F-A6DB-2FC523929B6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FD36F80-1CAC-496D-8C64-78277B3753C4}"/>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029307481"/>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E8CE19-8BBB-41C3-9324-1971E63F07EA}"/>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3" name="页脚占位符 2">
            <a:extLst>
              <a:ext uri="{FF2B5EF4-FFF2-40B4-BE49-F238E27FC236}">
                <a16:creationId xmlns:a16="http://schemas.microsoft.com/office/drawing/2014/main" id="{D23CAA78-C949-4E05-A978-40B3B5C399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9F6CC27-EC73-4688-9F57-F33795E409B8}"/>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4238224218"/>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EAEF61-BFC9-4575-B1AB-FE4F3237C231}"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1197816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0EEB95-65A1-42BF-B483-0AAB7E5549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4316E5C-5315-4E05-8565-90F61767BC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D9FCDED-FF23-438C-A3C6-A444841318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F3DAAD7-A745-4B65-AEEE-EC67D7118530}"/>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6" name="页脚占位符 5">
            <a:extLst>
              <a:ext uri="{FF2B5EF4-FFF2-40B4-BE49-F238E27FC236}">
                <a16:creationId xmlns:a16="http://schemas.microsoft.com/office/drawing/2014/main" id="{4E9F17C4-E817-4385-BECD-33FE0CD4E1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2AB6F93-C74A-4D97-B69F-919103917BA9}"/>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1934245877"/>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6F261C-FEE3-4C6E-BDC0-03FC45D42A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C082C18-D726-48F0-858E-6E67A60EA3D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7DB150-8B72-4AD2-BC19-9AEE17FC68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5CAFAF1-B887-41E7-8689-3E451330BBC6}"/>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6" name="页脚占位符 5">
            <a:extLst>
              <a:ext uri="{FF2B5EF4-FFF2-40B4-BE49-F238E27FC236}">
                <a16:creationId xmlns:a16="http://schemas.microsoft.com/office/drawing/2014/main" id="{C0155709-5F68-4811-8D47-041638E93A1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7577CE-FC50-4638-8EF7-8DECB60C6FF9}"/>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2744356800"/>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AC2C85-7FBF-40A9-9B33-D8F01D2802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37FC761-724C-4B43-A20E-6CC2C0ABE86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7D2B42B-2C12-4A0E-AACD-714CEF54722E}"/>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id="{D926E36A-22DA-431D-958B-4F5D7221A2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B2023B5-C5D5-49D9-9030-FBBFA35C6AE1}"/>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497861759"/>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7650D18-02A4-4D85-B855-C7E32E969B2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76FA47-6860-4EA1-8CCC-733B656E9D6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DBFBD7-7EC9-4D5D-88BB-918D858148AD}"/>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id="{D52368D9-F5EA-4CDD-A455-0E7ED7445A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0095A32-F302-4D42-8FF9-00142A1F8025}"/>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1615691790"/>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4" name="Rectangle 25"/>
          <p:cNvSpPr>
            <a:spLocks noGrp="1" noChangeArrowheads="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Rectangle 26"/>
          <p:cNvSpPr>
            <a:spLocks noGrp="1" noChangeArrowheads="1"/>
          </p:cNvSpPr>
          <p:nvPr>
            <p:ph type="sldNum" sz="quarter" idx="12"/>
          </p:nvPr>
        </p:nvSpPr>
        <p:spPr>
          <a:xfrm>
            <a:off x="8610600" y="6356350"/>
            <a:ext cx="2743200" cy="365125"/>
          </a:xfrm>
          <a:prstGeom prst="rect">
            <a:avLst/>
          </a:prstGeom>
        </p:spPr>
        <p:txBody>
          <a:bodyPr/>
          <a:lstStyle>
            <a:lvl1pPr>
              <a:defRPr/>
            </a:lvl1pPr>
          </a:lstStyle>
          <a:p>
            <a:pPr>
              <a:defRPr/>
            </a:pPr>
            <a:fld id="{7D1B8377-FF05-4192-B688-8F85AB920B62}" type="slidenum">
              <a:rPr lang="en-US"/>
              <a:pPr>
                <a:defRPr/>
              </a:pPr>
              <a:t>‹#›</a:t>
            </a:fld>
            <a:endParaRPr lang="en-US"/>
          </a:p>
        </p:txBody>
      </p:sp>
    </p:spTree>
    <p:extLst>
      <p:ext uri="{BB962C8B-B14F-4D97-AF65-F5344CB8AC3E}">
        <p14:creationId xmlns:p14="http://schemas.microsoft.com/office/powerpoint/2010/main" val="116473607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318169-A0A7-48B1-BFF7-B1FE32A5A7E6}"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4951429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318169-A0A7-48B1-BFF7-B1FE32A5A7E6}"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2840689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318169-A0A7-48B1-BFF7-B1FE32A5A7E6}"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0338315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318169-A0A7-48B1-BFF7-B1FE32A5A7E6}" type="datetimeFigureOut">
              <a:rPr lang="en-US" smtClean="0"/>
              <a:t>21/11/2021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412682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318169-A0A7-48B1-BFF7-B1FE32A5A7E6}" type="datetimeFigureOut">
              <a:rPr lang="en-US" smtClean="0"/>
              <a:t>21/11/2021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147983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EAEF61-BFC9-4575-B1AB-FE4F3237C231}" type="datetimeFigureOut">
              <a:rPr lang="en-US" smtClean="0"/>
              <a:t>21/11/2021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799604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318169-A0A7-48B1-BFF7-B1FE32A5A7E6}" type="datetimeFigureOut">
              <a:rPr lang="en-US" smtClean="0"/>
              <a:t>21/11/2021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17261374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318169-A0A7-48B1-BFF7-B1FE32A5A7E6}" type="datetimeFigureOut">
              <a:rPr lang="en-US" smtClean="0"/>
              <a:t>21/11/2021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4122718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318169-A0A7-48B1-BFF7-B1FE32A5A7E6}" type="datetimeFigureOut">
              <a:rPr lang="en-US" smtClean="0"/>
              <a:t>21/11/2021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0881687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318169-A0A7-48B1-BFF7-B1FE32A5A7E6}" type="datetimeFigureOut">
              <a:rPr lang="en-US" smtClean="0"/>
              <a:t>21/11/2021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741651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318169-A0A7-48B1-BFF7-B1FE32A5A7E6}"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888606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318169-A0A7-48B1-BFF7-B1FE32A5A7E6}"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8735777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559157-02C9-42E9-8F5E-BE98AEE9BE1E}" type="datetimeFigureOut">
              <a:rPr lang="en-US" smtClean="0"/>
              <a:pPr/>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32765464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559157-02C9-42E9-8F5E-BE98AEE9BE1E}" type="datetimeFigureOut">
              <a:rPr lang="en-US" smtClean="0"/>
              <a:pPr/>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27738419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559157-02C9-42E9-8F5E-BE98AEE9BE1E}" type="datetimeFigureOut">
              <a:rPr lang="en-US" smtClean="0"/>
              <a:pPr/>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11903083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559157-02C9-42E9-8F5E-BE98AEE9BE1E}" type="datetimeFigureOut">
              <a:rPr lang="en-US" smtClean="0"/>
              <a:pPr/>
              <a:t>21/11/2021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163484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EAEF61-BFC9-4575-B1AB-FE4F3237C231}" type="datetimeFigureOut">
              <a:rPr lang="en-US" smtClean="0"/>
              <a:t>21/11/2021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3025033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559157-02C9-42E9-8F5E-BE98AEE9BE1E}" type="datetimeFigureOut">
              <a:rPr lang="en-US" smtClean="0"/>
              <a:pPr/>
              <a:t>21/11/2021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6621245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559157-02C9-42E9-8F5E-BE98AEE9BE1E}" type="datetimeFigureOut">
              <a:rPr lang="en-US" smtClean="0"/>
              <a:pPr/>
              <a:t>21/11/2021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5716723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559157-02C9-42E9-8F5E-BE98AEE9BE1E}" type="datetimeFigureOut">
              <a:rPr lang="en-US" smtClean="0"/>
              <a:pPr/>
              <a:t>21/11/2021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2168347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559157-02C9-42E9-8F5E-BE98AEE9BE1E}" type="datetimeFigureOut">
              <a:rPr lang="en-US" smtClean="0"/>
              <a:pPr/>
              <a:t>21/11/2021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870766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559157-02C9-42E9-8F5E-BE98AEE9BE1E}" type="datetimeFigureOut">
              <a:rPr lang="en-US" smtClean="0"/>
              <a:pPr/>
              <a:t>21/11/2021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2946908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559157-02C9-42E9-8F5E-BE98AEE9BE1E}" type="datetimeFigureOut">
              <a:rPr lang="en-US" smtClean="0"/>
              <a:pPr/>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14877405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559157-02C9-42E9-8F5E-BE98AEE9BE1E}" type="datetimeFigureOut">
              <a:rPr lang="en-US" smtClean="0"/>
              <a:pPr/>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39609513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848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21/11/2021</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40156189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2044261606"/>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EAEF61-BFC9-4575-B1AB-FE4F3237C231}" type="datetimeFigureOut">
              <a:rPr lang="en-US" smtClean="0"/>
              <a:t>21/11/2021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8396242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030800113"/>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713074676"/>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23061709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100823805"/>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
        <p:nvSpPr>
          <p:cNvPr id="6" name="Rectangle 5">
            <a:extLst>
              <a:ext uri="{FF2B5EF4-FFF2-40B4-BE49-F238E27FC236}">
                <a16:creationId xmlns:a16="http://schemas.microsoft.com/office/drawing/2014/main" id="{90B9CBB9-E6E4-47EB-8C00-491173015E05}"/>
              </a:ext>
            </a:extLst>
          </p:cNvPr>
          <p:cNvSpPr/>
          <p:nvPr userDrawn="1"/>
        </p:nvSpPr>
        <p:spPr>
          <a:xfrm>
            <a:off x="0" y="0"/>
            <a:ext cx="12221219" cy="6858000"/>
          </a:xfrm>
          <a:prstGeom prst="rect">
            <a:avLst/>
          </a:prstGeom>
          <a:solidFill>
            <a:srgbClr val="E8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9">
            <a:extLst>
              <a:ext uri="{FF2B5EF4-FFF2-40B4-BE49-F238E27FC236}">
                <a16:creationId xmlns:a16="http://schemas.microsoft.com/office/drawing/2014/main" id="{A29448CC-3732-475A-9F89-78028AFDD8B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127" t="1329" r="4993" b="80004"/>
          <a:stretch/>
        </p:blipFill>
        <p:spPr>
          <a:xfrm flipH="1">
            <a:off x="7483117" y="0"/>
            <a:ext cx="2445979" cy="1325563"/>
          </a:xfrm>
          <a:prstGeom prst="rect">
            <a:avLst/>
          </a:prstGeom>
        </p:spPr>
      </p:pic>
      <p:pic>
        <p:nvPicPr>
          <p:cNvPr id="10" name="图片 12">
            <a:extLst>
              <a:ext uri="{FF2B5EF4-FFF2-40B4-BE49-F238E27FC236}">
                <a16:creationId xmlns:a16="http://schemas.microsoft.com/office/drawing/2014/main" id="{7B08AC0A-721D-4398-95C3-8FEE3376B0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5429" t="8081" r="6051" b="81084"/>
          <a:stretch/>
        </p:blipFill>
        <p:spPr>
          <a:xfrm>
            <a:off x="10512972" y="606775"/>
            <a:ext cx="1770468" cy="1234141"/>
          </a:xfrm>
          <a:prstGeom prst="rect">
            <a:avLst/>
          </a:prstGeom>
        </p:spPr>
      </p:pic>
    </p:spTree>
    <p:extLst>
      <p:ext uri="{BB962C8B-B14F-4D97-AF65-F5344CB8AC3E}">
        <p14:creationId xmlns:p14="http://schemas.microsoft.com/office/powerpoint/2010/main" val="309519926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9F2121-8225-4F2B-A3CA-742C7EA7FAA4}"/>
              </a:ext>
            </a:extLst>
          </p:cNvPr>
          <p:cNvSpPr/>
          <p:nvPr userDrawn="1"/>
        </p:nvSpPr>
        <p:spPr>
          <a:xfrm>
            <a:off x="-29220" y="0"/>
            <a:ext cx="12221219" cy="6858000"/>
          </a:xfrm>
          <a:prstGeom prst="rect">
            <a:avLst/>
          </a:prstGeom>
          <a:solidFill>
            <a:srgbClr val="E8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38BD15E-9AFD-4FBE-B84F-9DADA5ED8CBE}"/>
              </a:ext>
            </a:extLst>
          </p:cNvPr>
          <p:cNvSpPr txBox="1"/>
          <p:nvPr userDrawn="1"/>
        </p:nvSpPr>
        <p:spPr>
          <a:xfrm>
            <a:off x="10934699" y="6380946"/>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p>
        </p:txBody>
      </p:sp>
      <p:pic>
        <p:nvPicPr>
          <p:cNvPr id="9" name="图片 9">
            <a:extLst>
              <a:ext uri="{FF2B5EF4-FFF2-40B4-BE49-F238E27FC236}">
                <a16:creationId xmlns:a16="http://schemas.microsoft.com/office/drawing/2014/main" id="{07DF2DA1-DB0D-43D1-9B3B-FDFA457E45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0" name="图片 10">
            <a:extLst>
              <a:ext uri="{FF2B5EF4-FFF2-40B4-BE49-F238E27FC236}">
                <a16:creationId xmlns:a16="http://schemas.microsoft.com/office/drawing/2014/main" id="{0AB739D7-1D53-479F-859D-B22DBB52CA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1" name="图片 12">
            <a:extLst>
              <a:ext uri="{FF2B5EF4-FFF2-40B4-BE49-F238E27FC236}">
                <a16:creationId xmlns:a16="http://schemas.microsoft.com/office/drawing/2014/main" id="{04DD1A43-FBDA-4D19-97B5-FD6D43F2A98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5429" t="8081" r="6051" b="81084"/>
          <a:stretch/>
        </p:blipFill>
        <p:spPr>
          <a:xfrm>
            <a:off x="10096821" y="141357"/>
            <a:ext cx="1770468" cy="1234141"/>
          </a:xfrm>
          <a:prstGeom prst="rect">
            <a:avLst/>
          </a:prstGeom>
        </p:spPr>
      </p:pic>
    </p:spTree>
    <p:extLst>
      <p:ext uri="{BB962C8B-B14F-4D97-AF65-F5344CB8AC3E}">
        <p14:creationId xmlns:p14="http://schemas.microsoft.com/office/powerpoint/2010/main" val="269299492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05457598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781958609"/>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6256405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50773560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EAEF61-BFC9-4575-B1AB-FE4F3237C231}" type="datetimeFigureOut">
              <a:rPr lang="en-US" smtClean="0"/>
              <a:t>21/11/2021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323540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EAEF61-BFC9-4575-B1AB-FE4F3237C231}" type="datetimeFigureOut">
              <a:rPr lang="en-US" smtClean="0"/>
              <a:t>21/11/2021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1024234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EAEF61-BFC9-4575-B1AB-FE4F3237C231}" type="datetimeFigureOut">
              <a:rPr lang="en-US" smtClean="0"/>
              <a:t>21/11/2021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025210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EAEF61-BFC9-4575-B1AB-FE4F3237C231}" type="datetimeFigureOut">
              <a:rPr lang="en-US" smtClean="0"/>
              <a:t>21/11/2021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1E0629-07B2-40FE-AB1D-9F3F212C7051}" type="slidenum">
              <a:rPr lang="en-US" smtClean="0"/>
              <a:t>‹#›</a:t>
            </a:fld>
            <a:endParaRPr lang="en-US"/>
          </a:p>
        </p:txBody>
      </p:sp>
    </p:spTree>
    <p:extLst>
      <p:ext uri="{BB962C8B-B14F-4D97-AF65-F5344CB8AC3E}">
        <p14:creationId xmlns:p14="http://schemas.microsoft.com/office/powerpoint/2010/main" val="1706927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21/11/2021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066182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0945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18169-A0A7-48B1-BFF7-B1FE32A5A7E6}" type="datetimeFigureOut">
              <a:rPr lang="en-US" smtClean="0"/>
              <a:t>21/11/2021</a:t>
            </a:fld>
            <a:endParaRPr lang="en-US"/>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093713-0913-48B3-AA4C-A7D2EA37EDDA}" type="slidenum">
              <a:rPr lang="en-US" smtClean="0"/>
              <a:t>‹#›</a:t>
            </a:fld>
            <a:endParaRPr lang="en-US"/>
          </a:p>
        </p:txBody>
      </p:sp>
    </p:spTree>
    <p:extLst>
      <p:ext uri="{BB962C8B-B14F-4D97-AF65-F5344CB8AC3E}">
        <p14:creationId xmlns:p14="http://schemas.microsoft.com/office/powerpoint/2010/main" val="203661840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559157-02C9-42E9-8F5E-BE98AEE9BE1E}" type="datetimeFigureOut">
              <a:rPr lang="en-US" smtClean="0"/>
              <a:pPr/>
              <a:t>21/11/2021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BBB81-44A7-4609-809A-A53C2A5897DB}" type="slidenum">
              <a:rPr lang="en-US" smtClean="0"/>
              <a:pPr/>
              <a:t>‹#›</a:t>
            </a:fld>
            <a:endParaRPr lang="en-US"/>
          </a:p>
        </p:txBody>
      </p:sp>
    </p:spTree>
    <p:extLst>
      <p:ext uri="{BB962C8B-B14F-4D97-AF65-F5344CB8AC3E}">
        <p14:creationId xmlns:p14="http://schemas.microsoft.com/office/powerpoint/2010/main" val="28022823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214789"/>
      </p:ext>
    </p:extLst>
  </p:cSld>
  <p:clrMap bg1="lt1" tx1="dk1" bg2="lt2" tx2="dk2" accent1="accent1" accent2="accent2" accent3="accent3" accent4="accent4" accent5="accent5" accent6="accent6" hlink="hlink" folHlink="folHlink"/>
  <p:sldLayoutIdLst>
    <p:sldLayoutId id="2147483710" r:id="rId1"/>
    <p:sldLayoutId id="2147483711"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2021/11/21</a:t>
            </a:fld>
            <a:endParaRPr lang="zh-CN" altLang="en-US" dirty="0"/>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87325277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2.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2.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2.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2.xml"/><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9.jpeg"/><Relationship Id="rId1" Type="http://schemas.openxmlformats.org/officeDocument/2006/relationships/slideLayout" Target="../slideLayouts/slideLayout47.xml"/><Relationship Id="rId5" Type="http://schemas.openxmlformats.org/officeDocument/2006/relationships/image" Target="../media/image40.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xml"/><Relationship Id="rId1" Type="http://schemas.openxmlformats.org/officeDocument/2006/relationships/slideLayout" Target="../slideLayouts/slideLayout41.xml"/><Relationship Id="rId5" Type="http://schemas.microsoft.com/office/2007/relationships/hdphoto" Target="../media/hdphoto1.wdp"/><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6.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4994" y="827315"/>
            <a:ext cx="9527177" cy="592182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CHÀO MỪNG CÁC </a:t>
            </a:r>
            <a:r>
              <a:rPr lang="en-US" sz="8800" b="1" dirty="0">
                <a:solidFill>
                  <a:srgbClr val="FF0000"/>
                </a:solidFill>
                <a:latin typeface="Times New Roman" panose="02020603050405020304" pitchFamily="18" charset="0"/>
                <a:cs typeface="Times New Roman" panose="02020603050405020304" pitchFamily="18" charset="0"/>
              </a:rPr>
              <a:t>CON </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ĐẾN VỚI TIẾT HỌC</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2844" y="2245581"/>
            <a:ext cx="5426312" cy="295902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81525"/>
            <a:ext cx="12192000" cy="1976475"/>
          </a:xfrm>
          <a:prstGeom prst="rect">
            <a:avLst/>
          </a:prstGeom>
        </p:spPr>
      </p:pic>
    </p:spTree>
    <p:extLst>
      <p:ext uri="{BB962C8B-B14F-4D97-AF65-F5344CB8AC3E}">
        <p14:creationId xmlns:p14="http://schemas.microsoft.com/office/powerpoint/2010/main" val="160266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4"/>
                                        </p:tgtEl>
                                        <p:attrNameLst>
                                          <p:attrName>ppt_x</p:attrName>
                                          <p:attrName>ppt_y</p:attrName>
                                        </p:attrNameLst>
                                      </p:cBhvr>
                                    </p:animMotion>
                                    <p:animRot by="1500000">
                                      <p:cBhvr>
                                        <p:cTn id="15" dur="125" fill="hold">
                                          <p:stCondLst>
                                            <p:cond delay="0"/>
                                          </p:stCondLst>
                                        </p:cTn>
                                        <p:tgtEl>
                                          <p:spTgt spid="4"/>
                                        </p:tgtEl>
                                        <p:attrNameLst>
                                          <p:attrName>r</p:attrName>
                                        </p:attrNameLst>
                                      </p:cBhvr>
                                    </p:animRot>
                                    <p:animRot by="-1500000">
                                      <p:cBhvr>
                                        <p:cTn id="16" dur="125" fill="hold">
                                          <p:stCondLst>
                                            <p:cond delay="125"/>
                                          </p:stCondLst>
                                        </p:cTn>
                                        <p:tgtEl>
                                          <p:spTgt spid="4"/>
                                        </p:tgtEl>
                                        <p:attrNameLst>
                                          <p:attrName>r</p:attrName>
                                        </p:attrNameLst>
                                      </p:cBhvr>
                                    </p:animRot>
                                    <p:animRot by="-1500000">
                                      <p:cBhvr>
                                        <p:cTn id="17" dur="125" fill="hold">
                                          <p:stCondLst>
                                            <p:cond delay="250"/>
                                          </p:stCondLst>
                                        </p:cTn>
                                        <p:tgtEl>
                                          <p:spTgt spid="4"/>
                                        </p:tgtEl>
                                        <p:attrNameLst>
                                          <p:attrName>r</p:attrName>
                                        </p:attrNameLst>
                                      </p:cBhvr>
                                    </p:animRot>
                                    <p:animRot by="1500000">
                                      <p:cBhvr>
                                        <p:cTn id="18"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2" name="Picture 4" descr="scan0007"/>
          <p:cNvPicPr>
            <a:picLocks noChangeAspect="1" noChangeArrowheads="1"/>
          </p:cNvPicPr>
          <p:nvPr/>
        </p:nvPicPr>
        <p:blipFill>
          <a:blip r:embed="rId2" cstate="print"/>
          <a:srcRect/>
          <a:stretch>
            <a:fillRect/>
          </a:stretch>
        </p:blipFill>
        <p:spPr bwMode="auto">
          <a:xfrm>
            <a:off x="1524000" y="1905000"/>
            <a:ext cx="4191000" cy="4267200"/>
          </a:xfrm>
          <a:prstGeom prst="rect">
            <a:avLst/>
          </a:prstGeom>
          <a:noFill/>
          <a:ln w="9525">
            <a:solidFill>
              <a:schemeClr val="bg1"/>
            </a:solidFill>
            <a:miter lim="800000"/>
            <a:headEnd/>
            <a:tailEnd/>
          </a:ln>
        </p:spPr>
      </p:pic>
      <p:sp>
        <p:nvSpPr>
          <p:cNvPr id="3" name="Text Box 14"/>
          <p:cNvSpPr txBox="1">
            <a:spLocks noChangeArrowheads="1"/>
          </p:cNvSpPr>
          <p:nvPr/>
        </p:nvSpPr>
        <p:spPr bwMode="auto">
          <a:xfrm>
            <a:off x="1828799" y="228601"/>
            <a:ext cx="9334919" cy="523220"/>
          </a:xfrm>
          <a:prstGeom prst="rect">
            <a:avLst/>
          </a:prstGeom>
          <a:noFill/>
          <a:ln w="9525">
            <a:noFill/>
            <a:miter lim="800000"/>
            <a:headEnd/>
            <a:tailEnd/>
          </a:ln>
          <a:effectLst/>
        </p:spPr>
        <p:txBody>
          <a:bodyPr wrap="square">
            <a:spAutoFit/>
          </a:bodyPr>
          <a:lstStyle/>
          <a:p>
            <a:pPr algn="just">
              <a:spcBef>
                <a:spcPct val="50000"/>
              </a:spcBef>
            </a:pPr>
            <a:r>
              <a:rPr lang="en-US" sz="2800" b="1" u="sng" dirty="0" err="1">
                <a:solidFill>
                  <a:srgbClr val="7030A0"/>
                </a:solidFill>
                <a:latin typeface="Times New Roman" pitchFamily="18" charset="0"/>
              </a:rPr>
              <a:t>Câu</a:t>
            </a:r>
            <a:r>
              <a:rPr lang="en-US" sz="2800" b="1" u="sng" dirty="0">
                <a:solidFill>
                  <a:srgbClr val="7030A0"/>
                </a:solidFill>
                <a:latin typeface="Times New Roman" pitchFamily="18" charset="0"/>
              </a:rPr>
              <a:t> 3</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Địa</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hình</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bề</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mặt</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của</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đồng</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bằng</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có</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đặc</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điểm</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gì</a:t>
            </a:r>
            <a:r>
              <a:rPr lang="en-US" sz="2800" b="1" dirty="0">
                <a:solidFill>
                  <a:srgbClr val="7030A0"/>
                </a:solidFill>
                <a:latin typeface="Times New Roman" pitchFamily="18" charset="0"/>
              </a:rPr>
              <a:t>? </a:t>
            </a:r>
          </a:p>
        </p:txBody>
      </p:sp>
      <p:sp>
        <p:nvSpPr>
          <p:cNvPr id="4" name="Text Box 9"/>
          <p:cNvSpPr txBox="1">
            <a:spLocks noChangeArrowheads="1"/>
          </p:cNvSpPr>
          <p:nvPr/>
        </p:nvSpPr>
        <p:spPr bwMode="auto">
          <a:xfrm>
            <a:off x="447151" y="788313"/>
            <a:ext cx="11485266" cy="954107"/>
          </a:xfrm>
          <a:prstGeom prst="rect">
            <a:avLst/>
          </a:prstGeom>
          <a:noFill/>
          <a:ln w="9525">
            <a:noFill/>
            <a:miter lim="800000"/>
            <a:headEnd/>
            <a:tailEnd/>
          </a:ln>
        </p:spPr>
        <p:txBody>
          <a:bodyPr wrap="square">
            <a:spAutoFit/>
          </a:bodyPr>
          <a:lstStyle/>
          <a:p>
            <a:pPr algn="just">
              <a:spcBef>
                <a:spcPct val="50000"/>
              </a:spcBef>
            </a:pPr>
            <a:r>
              <a:rPr lang="en-US" sz="2800" dirty="0">
                <a:solidFill>
                  <a:srgbClr val="002060"/>
                </a:solidFill>
                <a:latin typeface="Times New Roman"/>
              </a:rPr>
              <a:t>- </a:t>
            </a:r>
            <a:r>
              <a:rPr lang="en-US" sz="2800" dirty="0" err="1">
                <a:solidFill>
                  <a:srgbClr val="002060"/>
                </a:solidFill>
                <a:latin typeface="Times New Roman"/>
              </a:rPr>
              <a:t>Đồng</a:t>
            </a:r>
            <a:r>
              <a:rPr lang="en-US" sz="2800" dirty="0">
                <a:solidFill>
                  <a:srgbClr val="002060"/>
                </a:solidFill>
                <a:latin typeface="Times New Roman"/>
              </a:rPr>
              <a:t> </a:t>
            </a:r>
            <a:r>
              <a:rPr lang="en-US" sz="2800" dirty="0" err="1">
                <a:solidFill>
                  <a:srgbClr val="002060"/>
                </a:solidFill>
                <a:latin typeface="Times New Roman"/>
              </a:rPr>
              <a:t>bằng</a:t>
            </a:r>
            <a:r>
              <a:rPr lang="en-US" sz="2800" dirty="0">
                <a:solidFill>
                  <a:srgbClr val="002060"/>
                </a:solidFill>
                <a:latin typeface="Times New Roman"/>
              </a:rPr>
              <a:t> </a:t>
            </a:r>
            <a:r>
              <a:rPr lang="en-US" sz="2800" dirty="0" err="1">
                <a:solidFill>
                  <a:srgbClr val="002060"/>
                </a:solidFill>
                <a:latin typeface="Times New Roman"/>
              </a:rPr>
              <a:t>có</a:t>
            </a:r>
            <a:r>
              <a:rPr lang="en-US" sz="2800" dirty="0">
                <a:solidFill>
                  <a:srgbClr val="002060"/>
                </a:solidFill>
                <a:latin typeface="Times New Roman"/>
              </a:rPr>
              <a:t> </a:t>
            </a:r>
            <a:r>
              <a:rPr lang="en-US" sz="2800" dirty="0" err="1">
                <a:solidFill>
                  <a:srgbClr val="002060"/>
                </a:solidFill>
                <a:latin typeface="Times New Roman"/>
              </a:rPr>
              <a:t>địa</a:t>
            </a:r>
            <a:r>
              <a:rPr lang="en-US" sz="2800" dirty="0">
                <a:solidFill>
                  <a:srgbClr val="002060"/>
                </a:solidFill>
                <a:latin typeface="Times New Roman"/>
              </a:rPr>
              <a:t> </a:t>
            </a:r>
            <a:r>
              <a:rPr lang="en-US" sz="2800" dirty="0" err="1">
                <a:solidFill>
                  <a:srgbClr val="002060"/>
                </a:solidFill>
                <a:latin typeface="Times New Roman"/>
              </a:rPr>
              <a:t>hình</a:t>
            </a:r>
            <a:r>
              <a:rPr lang="en-US" sz="2800" dirty="0">
                <a:solidFill>
                  <a:srgbClr val="002060"/>
                </a:solidFill>
                <a:latin typeface="Times New Roman"/>
              </a:rPr>
              <a:t> </a:t>
            </a:r>
            <a:r>
              <a:rPr lang="en-US" sz="2800" dirty="0" err="1">
                <a:solidFill>
                  <a:srgbClr val="002060"/>
                </a:solidFill>
                <a:latin typeface="Times New Roman"/>
              </a:rPr>
              <a:t>thấp</a:t>
            </a:r>
            <a:r>
              <a:rPr lang="en-US" sz="2800" dirty="0">
                <a:solidFill>
                  <a:srgbClr val="002060"/>
                </a:solidFill>
                <a:latin typeface="Times New Roman"/>
              </a:rPr>
              <a:t>, </a:t>
            </a:r>
            <a:r>
              <a:rPr lang="en-US" sz="2800" dirty="0" err="1">
                <a:solidFill>
                  <a:srgbClr val="002060"/>
                </a:solidFill>
                <a:latin typeface="Times New Roman"/>
              </a:rPr>
              <a:t>khá</a:t>
            </a:r>
            <a:r>
              <a:rPr lang="en-US" sz="2800" dirty="0">
                <a:solidFill>
                  <a:srgbClr val="002060"/>
                </a:solidFill>
                <a:latin typeface="Times New Roman"/>
              </a:rPr>
              <a:t> </a:t>
            </a:r>
            <a:r>
              <a:rPr lang="en-US" sz="2800" dirty="0" err="1">
                <a:solidFill>
                  <a:srgbClr val="002060"/>
                </a:solidFill>
                <a:latin typeface="Times New Roman"/>
              </a:rPr>
              <a:t>bằng</a:t>
            </a:r>
            <a:r>
              <a:rPr lang="en-US" sz="2800" dirty="0">
                <a:solidFill>
                  <a:srgbClr val="002060"/>
                </a:solidFill>
                <a:latin typeface="Times New Roman"/>
              </a:rPr>
              <a:t> </a:t>
            </a:r>
            <a:r>
              <a:rPr lang="en-US" sz="2800" dirty="0" err="1">
                <a:solidFill>
                  <a:srgbClr val="002060"/>
                </a:solidFill>
                <a:latin typeface="Times New Roman"/>
              </a:rPr>
              <a:t>phẳng</a:t>
            </a:r>
            <a:r>
              <a:rPr lang="en-US" sz="2800" dirty="0">
                <a:solidFill>
                  <a:srgbClr val="002060"/>
                </a:solidFill>
                <a:latin typeface="Times New Roman"/>
              </a:rPr>
              <a:t>, </a:t>
            </a:r>
            <a:r>
              <a:rPr lang="en-US" sz="2800" dirty="0" err="1">
                <a:solidFill>
                  <a:srgbClr val="002060"/>
                </a:solidFill>
                <a:latin typeface="Times New Roman"/>
              </a:rPr>
              <a:t>sông</a:t>
            </a:r>
            <a:r>
              <a:rPr lang="en-US" sz="2800" dirty="0">
                <a:solidFill>
                  <a:srgbClr val="002060"/>
                </a:solidFill>
                <a:latin typeface="Times New Roman"/>
              </a:rPr>
              <a:t> </a:t>
            </a:r>
            <a:r>
              <a:rPr lang="en-US" sz="2800" dirty="0" err="1">
                <a:solidFill>
                  <a:srgbClr val="002060"/>
                </a:solidFill>
                <a:latin typeface="Times New Roman"/>
              </a:rPr>
              <a:t>chảy</a:t>
            </a:r>
            <a:r>
              <a:rPr lang="en-US" sz="2800" dirty="0">
                <a:solidFill>
                  <a:srgbClr val="002060"/>
                </a:solidFill>
                <a:latin typeface="Times New Roman"/>
              </a:rPr>
              <a:t> ở </a:t>
            </a:r>
            <a:r>
              <a:rPr lang="en-US" sz="2800" dirty="0" err="1">
                <a:solidFill>
                  <a:srgbClr val="002060"/>
                </a:solidFill>
                <a:latin typeface="Times New Roman"/>
              </a:rPr>
              <a:t>đồng</a:t>
            </a:r>
            <a:r>
              <a:rPr lang="en-US" sz="2800" dirty="0">
                <a:solidFill>
                  <a:srgbClr val="002060"/>
                </a:solidFill>
                <a:latin typeface="Times New Roman"/>
              </a:rPr>
              <a:t> </a:t>
            </a:r>
            <a:r>
              <a:rPr lang="en-US" sz="2800" dirty="0" err="1">
                <a:solidFill>
                  <a:srgbClr val="002060"/>
                </a:solidFill>
                <a:latin typeface="Times New Roman"/>
              </a:rPr>
              <a:t>bằng</a:t>
            </a:r>
            <a:r>
              <a:rPr lang="en-US" sz="2800" dirty="0">
                <a:solidFill>
                  <a:srgbClr val="002060"/>
                </a:solidFill>
                <a:latin typeface="Times New Roman"/>
              </a:rPr>
              <a:t> </a:t>
            </a:r>
            <a:r>
              <a:rPr lang="en-US" sz="2800" dirty="0" err="1">
                <a:solidFill>
                  <a:srgbClr val="002060"/>
                </a:solidFill>
                <a:latin typeface="Times New Roman"/>
              </a:rPr>
              <a:t>thường</a:t>
            </a:r>
            <a:r>
              <a:rPr lang="en-US" sz="2800" dirty="0">
                <a:solidFill>
                  <a:srgbClr val="002060"/>
                </a:solidFill>
                <a:latin typeface="Times New Roman"/>
              </a:rPr>
              <a:t> </a:t>
            </a:r>
            <a:r>
              <a:rPr lang="en-US" sz="2800" dirty="0" err="1">
                <a:solidFill>
                  <a:srgbClr val="002060"/>
                </a:solidFill>
                <a:latin typeface="Times New Roman"/>
              </a:rPr>
              <a:t>uốn</a:t>
            </a:r>
            <a:r>
              <a:rPr lang="en-US" sz="2800" dirty="0">
                <a:solidFill>
                  <a:srgbClr val="002060"/>
                </a:solidFill>
                <a:latin typeface="Times New Roman"/>
              </a:rPr>
              <a:t> </a:t>
            </a:r>
            <a:r>
              <a:rPr lang="en-US" sz="2800" dirty="0" err="1">
                <a:solidFill>
                  <a:srgbClr val="002060"/>
                </a:solidFill>
                <a:latin typeface="Times New Roman"/>
              </a:rPr>
              <a:t>lượn</a:t>
            </a:r>
            <a:r>
              <a:rPr lang="en-US" sz="2800" dirty="0">
                <a:solidFill>
                  <a:srgbClr val="002060"/>
                </a:solidFill>
                <a:latin typeface="Times New Roman"/>
              </a:rPr>
              <a:t> </a:t>
            </a:r>
            <a:r>
              <a:rPr lang="en-US" sz="2800" dirty="0" err="1">
                <a:solidFill>
                  <a:srgbClr val="002060"/>
                </a:solidFill>
                <a:latin typeface="Times New Roman"/>
              </a:rPr>
              <a:t>quanh</a:t>
            </a:r>
            <a:r>
              <a:rPr lang="en-US" sz="2800" dirty="0">
                <a:solidFill>
                  <a:srgbClr val="002060"/>
                </a:solidFill>
                <a:latin typeface="Times New Roman"/>
              </a:rPr>
              <a:t> co, </a:t>
            </a:r>
            <a:r>
              <a:rPr lang="en-US" sz="2800" dirty="0" err="1">
                <a:solidFill>
                  <a:srgbClr val="002060"/>
                </a:solidFill>
                <a:latin typeface="Times New Roman"/>
              </a:rPr>
              <a:t>những</a:t>
            </a:r>
            <a:r>
              <a:rPr lang="en-US" sz="2800" dirty="0">
                <a:solidFill>
                  <a:srgbClr val="002060"/>
                </a:solidFill>
                <a:latin typeface="Times New Roman"/>
              </a:rPr>
              <a:t> </a:t>
            </a:r>
            <a:r>
              <a:rPr lang="en-US" sz="2800" dirty="0" err="1">
                <a:solidFill>
                  <a:srgbClr val="002060"/>
                </a:solidFill>
                <a:latin typeface="Times New Roman"/>
              </a:rPr>
              <a:t>nơi</a:t>
            </a:r>
            <a:r>
              <a:rPr lang="en-US" sz="2800" dirty="0">
                <a:solidFill>
                  <a:srgbClr val="002060"/>
                </a:solidFill>
                <a:latin typeface="Times New Roman"/>
              </a:rPr>
              <a:t> </a:t>
            </a:r>
            <a:r>
              <a:rPr lang="en-US" sz="2800" dirty="0" err="1">
                <a:solidFill>
                  <a:srgbClr val="002060"/>
                </a:solidFill>
                <a:latin typeface="Times New Roman"/>
              </a:rPr>
              <a:t>có</a:t>
            </a:r>
            <a:r>
              <a:rPr lang="en-US" sz="2800" dirty="0">
                <a:solidFill>
                  <a:srgbClr val="002060"/>
                </a:solidFill>
                <a:latin typeface="Times New Roman"/>
              </a:rPr>
              <a:t> </a:t>
            </a:r>
            <a:r>
              <a:rPr lang="en-US" sz="2800" dirty="0" err="1">
                <a:solidFill>
                  <a:srgbClr val="002060"/>
                </a:solidFill>
                <a:latin typeface="Times New Roman"/>
              </a:rPr>
              <a:t>màu</a:t>
            </a:r>
            <a:r>
              <a:rPr lang="en-US" sz="2800" dirty="0">
                <a:solidFill>
                  <a:srgbClr val="002060"/>
                </a:solidFill>
                <a:latin typeface="Times New Roman"/>
              </a:rPr>
              <a:t> </a:t>
            </a:r>
            <a:r>
              <a:rPr lang="en-US" sz="2800" dirty="0" err="1">
                <a:solidFill>
                  <a:srgbClr val="002060"/>
                </a:solidFill>
                <a:latin typeface="Times New Roman"/>
              </a:rPr>
              <a:t>sẫm</a:t>
            </a:r>
            <a:r>
              <a:rPr lang="en-US" sz="2800" dirty="0">
                <a:solidFill>
                  <a:srgbClr val="002060"/>
                </a:solidFill>
                <a:latin typeface="Times New Roman"/>
              </a:rPr>
              <a:t> </a:t>
            </a:r>
            <a:r>
              <a:rPr lang="en-US" sz="2800" dirty="0" err="1">
                <a:solidFill>
                  <a:srgbClr val="002060"/>
                </a:solidFill>
                <a:latin typeface="Times New Roman"/>
              </a:rPr>
              <a:t>hơn</a:t>
            </a:r>
            <a:r>
              <a:rPr lang="en-US" sz="2800" dirty="0">
                <a:solidFill>
                  <a:srgbClr val="002060"/>
                </a:solidFill>
                <a:latin typeface="Times New Roman"/>
              </a:rPr>
              <a:t> </a:t>
            </a:r>
            <a:r>
              <a:rPr lang="en-US" sz="2800" dirty="0" err="1">
                <a:solidFill>
                  <a:srgbClr val="002060"/>
                </a:solidFill>
                <a:latin typeface="Times New Roman"/>
              </a:rPr>
              <a:t>là</a:t>
            </a:r>
            <a:r>
              <a:rPr lang="en-US" sz="2800" dirty="0">
                <a:solidFill>
                  <a:srgbClr val="002060"/>
                </a:solidFill>
                <a:latin typeface="Times New Roman"/>
              </a:rPr>
              <a:t> </a:t>
            </a:r>
            <a:r>
              <a:rPr lang="en-US" sz="2800" dirty="0" err="1">
                <a:solidFill>
                  <a:srgbClr val="002060"/>
                </a:solidFill>
                <a:latin typeface="Times New Roman"/>
              </a:rPr>
              <a:t>làng</a:t>
            </a:r>
            <a:r>
              <a:rPr lang="en-US" sz="2800" dirty="0">
                <a:solidFill>
                  <a:srgbClr val="002060"/>
                </a:solidFill>
                <a:latin typeface="Times New Roman"/>
              </a:rPr>
              <a:t> </a:t>
            </a:r>
            <a:r>
              <a:rPr lang="en-US" sz="2800" dirty="0" err="1">
                <a:solidFill>
                  <a:srgbClr val="002060"/>
                </a:solidFill>
                <a:latin typeface="Times New Roman"/>
              </a:rPr>
              <a:t>mạc</a:t>
            </a:r>
            <a:r>
              <a:rPr lang="en-US" sz="2800" dirty="0">
                <a:solidFill>
                  <a:srgbClr val="002060"/>
                </a:solidFill>
                <a:latin typeface="Times New Roman"/>
              </a:rPr>
              <a:t> </a:t>
            </a:r>
            <a:r>
              <a:rPr lang="en-US" sz="2800" dirty="0" err="1">
                <a:solidFill>
                  <a:srgbClr val="002060"/>
                </a:solidFill>
                <a:latin typeface="Times New Roman"/>
              </a:rPr>
              <a:t>của</a:t>
            </a:r>
            <a:r>
              <a:rPr lang="en-US" sz="2800" dirty="0">
                <a:solidFill>
                  <a:srgbClr val="002060"/>
                </a:solidFill>
                <a:latin typeface="Times New Roman"/>
              </a:rPr>
              <a:t> </a:t>
            </a:r>
            <a:r>
              <a:rPr lang="en-US" sz="2800" dirty="0" err="1">
                <a:solidFill>
                  <a:srgbClr val="002060"/>
                </a:solidFill>
                <a:latin typeface="Times New Roman"/>
              </a:rPr>
              <a:t>người</a:t>
            </a:r>
            <a:r>
              <a:rPr lang="en-US" sz="2800" dirty="0">
                <a:solidFill>
                  <a:srgbClr val="002060"/>
                </a:solidFill>
                <a:latin typeface="Times New Roman"/>
              </a:rPr>
              <a:t> </a:t>
            </a:r>
            <a:r>
              <a:rPr lang="en-US" sz="2800" dirty="0" err="1">
                <a:solidFill>
                  <a:srgbClr val="002060"/>
                </a:solidFill>
                <a:latin typeface="Times New Roman"/>
              </a:rPr>
              <a:t>dân</a:t>
            </a:r>
            <a:r>
              <a:rPr lang="en-US" sz="2800" dirty="0">
                <a:solidFill>
                  <a:srgbClr val="002060"/>
                </a:solidFill>
                <a:latin typeface="Times New Roman"/>
              </a:rPr>
              <a:t>.</a:t>
            </a:r>
          </a:p>
        </p:txBody>
      </p:sp>
      <p:sp>
        <p:nvSpPr>
          <p:cNvPr id="5" name="Text Box 5"/>
          <p:cNvSpPr txBox="1">
            <a:spLocks noChangeArrowheads="1"/>
          </p:cNvSpPr>
          <p:nvPr/>
        </p:nvSpPr>
        <p:spPr bwMode="auto">
          <a:xfrm>
            <a:off x="4149969" y="6334780"/>
            <a:ext cx="4079631" cy="523220"/>
          </a:xfrm>
          <a:prstGeom prst="rect">
            <a:avLst/>
          </a:prstGeom>
          <a:noFill/>
          <a:ln w="9525">
            <a:noFill/>
            <a:miter lim="800000"/>
            <a:headEnd/>
            <a:tailEnd/>
          </a:ln>
        </p:spPr>
        <p:txBody>
          <a:bodyPr wrap="square">
            <a:spAutoFit/>
          </a:bodyPr>
          <a:lstStyle/>
          <a:p>
            <a:pPr algn="ctr">
              <a:spcBef>
                <a:spcPct val="50000"/>
              </a:spcBef>
            </a:pPr>
            <a:r>
              <a:rPr lang="en-US" sz="2800" b="1" dirty="0" err="1">
                <a:solidFill>
                  <a:srgbClr val="FF0000"/>
                </a:solidFill>
                <a:latin typeface="Times New Roman" pitchFamily="18" charset="0"/>
              </a:rPr>
              <a:t>Cảnh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endParaRPr lang="en-US" sz="2800" b="1" dirty="0">
              <a:solidFill>
                <a:srgbClr val="FF0000"/>
              </a:solidFill>
              <a:latin typeface="Times New Roman" pitchFamily="18" charset="0"/>
            </a:endParaRPr>
          </a:p>
        </p:txBody>
      </p:sp>
      <p:pic>
        <p:nvPicPr>
          <p:cNvPr id="133122" name="Picture 2" descr="Thời tiết ngày 16 tháng 8: Đồng bằng Bắc Bộ nắng nóng trên 37 độ C |  www.tinmoitruong.vn"/>
          <p:cNvPicPr>
            <a:picLocks noChangeAspect="1" noChangeArrowheads="1"/>
          </p:cNvPicPr>
          <p:nvPr/>
        </p:nvPicPr>
        <p:blipFill>
          <a:blip r:embed="rId3"/>
          <a:srcRect/>
          <a:stretch>
            <a:fillRect/>
          </a:stretch>
        </p:blipFill>
        <p:spPr bwMode="auto">
          <a:xfrm>
            <a:off x="5791200" y="1905000"/>
            <a:ext cx="4876800" cy="4267200"/>
          </a:xfrm>
          <a:prstGeom prst="rect">
            <a:avLst/>
          </a:prstGeom>
          <a:noFill/>
        </p:spPr>
      </p:pic>
    </p:spTree>
    <p:extLst>
      <p:ext uri="{BB962C8B-B14F-4D97-AF65-F5344CB8AC3E}">
        <p14:creationId xmlns:p14="http://schemas.microsoft.com/office/powerpoint/2010/main" val="376343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66800" y="1829306"/>
            <a:ext cx="10115550" cy="2293705"/>
          </a:xfrm>
          <a:prstGeom prst="rect">
            <a:avLst/>
          </a:prstGeom>
        </p:spPr>
        <p:txBody>
          <a:bodyPr wrap="square">
            <a:spAutoFit/>
          </a:bodyPr>
          <a:lstStyle/>
          <a:p>
            <a:pPr lvl="0" algn="just">
              <a:lnSpc>
                <a:spcPct val="114000"/>
              </a:lnSpc>
            </a:pPr>
            <a:r>
              <a:rPr lang="en-US" sz="3200" b="1">
                <a:solidFill>
                  <a:srgbClr val="002060"/>
                </a:solidFill>
                <a:latin typeface="Times New Roman" pitchFamily="18" charset="0"/>
              </a:rPr>
              <a:t>Đồng bằng Bắc Bộ</a:t>
            </a:r>
            <a:r>
              <a:rPr lang="en-US" sz="3200">
                <a:solidFill>
                  <a:srgbClr val="002060"/>
                </a:solidFill>
                <a:latin typeface="Times New Roman" pitchFamily="18" charset="0"/>
                <a:cs typeface="Times New Roman" pitchFamily="18" charset="0"/>
              </a:rPr>
              <a:t> </a:t>
            </a:r>
            <a:r>
              <a:rPr lang="en-US" sz="3200" b="1">
                <a:solidFill>
                  <a:srgbClr val="002060"/>
                </a:solidFill>
                <a:latin typeface="Times New Roman" pitchFamily="18" charset="0"/>
                <a:cs typeface="Times New Roman" pitchFamily="18" charset="0"/>
              </a:rPr>
              <a:t>nằm ở phía Bắc nước ta, có dạng hình tam giác. Đây là đồng bằng lớn thứ hai của nước ta, do sông Hồng</a:t>
            </a:r>
            <a:r>
              <a:rPr lang="en-US" sz="3200" b="1">
                <a:solidFill>
                  <a:srgbClr val="002060"/>
                </a:solidFill>
                <a:latin typeface="Times New Roman" pitchFamily="18" charset="0"/>
              </a:rPr>
              <a:t> và sông Thái Bình bồi đắp nên. </a:t>
            </a:r>
            <a:r>
              <a:rPr lang="en-US" sz="3200" b="1">
                <a:solidFill>
                  <a:srgbClr val="002060"/>
                </a:solidFill>
              </a:rPr>
              <a:t>Đồng bằng có địa khá bằng phẳng.</a:t>
            </a:r>
            <a:r>
              <a:rPr lang="en-US" sz="3200" b="1">
                <a:solidFill>
                  <a:srgbClr val="002060"/>
                </a:solidFill>
                <a:latin typeface="Times New Roman" pitchFamily="18" charset="0"/>
              </a:rPr>
              <a:t> </a:t>
            </a:r>
            <a:r>
              <a:rPr lang="en-US" sz="3200" b="1">
                <a:solidFill>
                  <a:srgbClr val="002060"/>
                </a:solidFill>
                <a:latin typeface="Times New Roman" pitchFamily="18" charset="0"/>
                <a:cs typeface="Times New Roman" pitchFamily="18" charset="0"/>
              </a:rPr>
              <a:t>   </a:t>
            </a:r>
            <a:r>
              <a:rPr lang="en-US" sz="3200" b="1">
                <a:solidFill>
                  <a:srgbClr val="002060"/>
                </a:solidFill>
                <a:latin typeface="Times New Roman" pitchFamily="18" charset="0"/>
              </a:rPr>
              <a:t> </a:t>
            </a:r>
            <a:endParaRPr lang="en-US" sz="3200" b="1" dirty="0">
              <a:solidFill>
                <a:srgbClr val="002060"/>
              </a:solidFill>
            </a:endParaRPr>
          </a:p>
        </p:txBody>
      </p:sp>
      <p:sp>
        <p:nvSpPr>
          <p:cNvPr id="3" name="TextBox 2"/>
          <p:cNvSpPr txBox="1"/>
          <p:nvPr/>
        </p:nvSpPr>
        <p:spPr>
          <a:xfrm>
            <a:off x="1066800" y="847725"/>
            <a:ext cx="2676525" cy="769441"/>
          </a:xfrm>
          <a:prstGeom prst="rect">
            <a:avLst/>
          </a:prstGeom>
          <a:noFill/>
        </p:spPr>
        <p:txBody>
          <a:bodyPr wrap="square" rtlCol="0">
            <a:spAutoFit/>
          </a:bodyPr>
          <a:lstStyle/>
          <a:p>
            <a:r>
              <a:rPr lang="vi-VN" sz="4400" b="1">
                <a:solidFill>
                  <a:srgbClr val="FF0000"/>
                </a:solidFill>
              </a:rPr>
              <a:t>Kết luận:</a:t>
            </a:r>
            <a:endParaRPr lang="en-US" sz="4400" b="1">
              <a:solidFill>
                <a:srgbClr val="FF0000"/>
              </a:solidFill>
            </a:endParaRPr>
          </a:p>
        </p:txBody>
      </p:sp>
    </p:spTree>
    <p:extLst>
      <p:ext uri="{BB962C8B-B14F-4D97-AF65-F5344CB8AC3E}">
        <p14:creationId xmlns:p14="http://schemas.microsoft.com/office/powerpoint/2010/main" val="194535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61442" name="Picture 2" descr="Luoc do dong bang Bac Bo"/>
          <p:cNvPicPr>
            <a:picLocks noChangeAspect="1" noChangeArrowheads="1"/>
          </p:cNvPicPr>
          <p:nvPr/>
        </p:nvPicPr>
        <p:blipFill>
          <a:blip r:embed="rId3" cstate="print"/>
          <a:srcRect/>
          <a:stretch>
            <a:fillRect/>
          </a:stretch>
        </p:blipFill>
        <p:spPr bwMode="auto">
          <a:xfrm>
            <a:off x="733425" y="1123806"/>
            <a:ext cx="4953000" cy="4876800"/>
          </a:xfrm>
          <a:prstGeom prst="rect">
            <a:avLst/>
          </a:prstGeom>
          <a:noFill/>
          <a:ln w="9525">
            <a:solidFill>
              <a:srgbClr val="0000FF"/>
            </a:solidFill>
            <a:miter lim="800000"/>
            <a:headEnd/>
            <a:tailEnd/>
          </a:ln>
        </p:spPr>
      </p:pic>
      <p:sp>
        <p:nvSpPr>
          <p:cNvPr id="61443" name="Text Box 3"/>
          <p:cNvSpPr txBox="1">
            <a:spLocks noChangeArrowheads="1"/>
          </p:cNvSpPr>
          <p:nvPr/>
        </p:nvSpPr>
        <p:spPr bwMode="auto">
          <a:xfrm>
            <a:off x="6019799" y="3089000"/>
            <a:ext cx="5905499" cy="1384995"/>
          </a:xfrm>
          <a:prstGeom prst="rect">
            <a:avLst/>
          </a:prstGeom>
          <a:noFill/>
          <a:ln w="9525">
            <a:noFill/>
            <a:miter lim="800000"/>
            <a:headEnd/>
            <a:tailEnd/>
          </a:ln>
        </p:spPr>
        <p:txBody>
          <a:bodyPr wrap="square">
            <a:spAutoFit/>
          </a:bodyPr>
          <a:lstStyle/>
          <a:p>
            <a:pPr>
              <a:spcBef>
                <a:spcPct val="50000"/>
              </a:spcBef>
            </a:pPr>
            <a:r>
              <a:rPr lang="en-US" sz="2800" b="1" dirty="0">
                <a:solidFill>
                  <a:srgbClr val="002060"/>
                </a:solidFill>
                <a:latin typeface="Times New Roman" pitchFamily="18" charset="0"/>
              </a:rPr>
              <a:t> -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có</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nhiều</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sông</a:t>
            </a:r>
            <a:r>
              <a:rPr lang="en-US" sz="2800" b="1" dirty="0">
                <a:solidFill>
                  <a:srgbClr val="002060"/>
                </a:solidFill>
                <a:latin typeface="Times New Roman" pitchFamily="18" charset="0"/>
              </a:rPr>
              <a:t> </a:t>
            </a:r>
            <a:r>
              <a:rPr lang="en-US" sz="2800" b="1" err="1">
                <a:solidFill>
                  <a:srgbClr val="002060"/>
                </a:solidFill>
                <a:latin typeface="Times New Roman" pitchFamily="18" charset="0"/>
              </a:rPr>
              <a:t>như</a:t>
            </a:r>
            <a:r>
              <a:rPr lang="en-US" sz="2800" b="1">
                <a:solidFill>
                  <a:srgbClr val="002060"/>
                </a:solidFill>
                <a:latin typeface="Times New Roman" pitchFamily="18" charset="0"/>
              </a:rPr>
              <a:t>:</a:t>
            </a:r>
            <a:r>
              <a:rPr lang="vi-VN" sz="2800" b="1">
                <a:solidFill>
                  <a:srgbClr val="002060"/>
                </a:solidFill>
                <a:latin typeface="Times New Roman" pitchFamily="18" charset="0"/>
              </a:rPr>
              <a:t> </a:t>
            </a:r>
            <a:r>
              <a:rPr lang="en-US" sz="2800" b="1">
                <a:solidFill>
                  <a:srgbClr val="FF0000"/>
                </a:solidFill>
                <a:latin typeface="Times New Roman" pitchFamily="18" charset="0"/>
              </a:rPr>
              <a:t>sông Hồng</a:t>
            </a:r>
            <a:r>
              <a:rPr lang="vi-VN" sz="2800" b="1">
                <a:solidFill>
                  <a:srgbClr val="002060"/>
                </a:solidFill>
                <a:latin typeface="Times New Roman" pitchFamily="18" charset="0"/>
              </a:rPr>
              <a:t>,</a:t>
            </a:r>
            <a:r>
              <a:rPr lang="en-US" sz="2800" b="1">
                <a:solidFill>
                  <a:srgbClr val="00206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Thái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Bình</a:t>
            </a:r>
            <a:r>
              <a:rPr lang="en-US" sz="2800" b="1" dirty="0">
                <a:solidFill>
                  <a:srgbClr val="00206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Cầu</a:t>
            </a:r>
            <a:r>
              <a:rPr lang="en-US" sz="2800" b="1" dirty="0">
                <a:solidFill>
                  <a:srgbClr val="00206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Đuống</a:t>
            </a:r>
            <a:r>
              <a:rPr lang="en-US" sz="2800" b="1" dirty="0">
                <a:solidFill>
                  <a:srgbClr val="00206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Đáy</a:t>
            </a:r>
            <a:r>
              <a:rPr lang="en-US" sz="2800" b="1" dirty="0">
                <a:solidFill>
                  <a:srgbClr val="002060"/>
                </a:solidFill>
                <a:latin typeface="Times New Roman" pitchFamily="18" charset="0"/>
              </a:rPr>
              <a:t>.</a:t>
            </a:r>
          </a:p>
        </p:txBody>
      </p:sp>
      <p:sp>
        <p:nvSpPr>
          <p:cNvPr id="13316" name="Text Box 4"/>
          <p:cNvSpPr txBox="1">
            <a:spLocks noChangeArrowheads="1"/>
          </p:cNvSpPr>
          <p:nvPr/>
        </p:nvSpPr>
        <p:spPr bwMode="auto">
          <a:xfrm>
            <a:off x="1676400" y="6248400"/>
            <a:ext cx="4343400" cy="336550"/>
          </a:xfrm>
          <a:prstGeom prst="rect">
            <a:avLst/>
          </a:prstGeom>
          <a:noFill/>
          <a:ln w="9525">
            <a:noFill/>
            <a:miter lim="800000"/>
            <a:headEnd/>
            <a:tailEnd/>
          </a:ln>
        </p:spPr>
        <p:txBody>
          <a:bodyPr>
            <a:spAutoFit/>
          </a:bodyPr>
          <a:lstStyle/>
          <a:p>
            <a:pPr>
              <a:spcBef>
                <a:spcPct val="50000"/>
              </a:spcBef>
            </a:pPr>
            <a:endParaRPr lang="en-US" sz="1600">
              <a:solidFill>
                <a:prstClr val="black"/>
              </a:solidFill>
              <a:latin typeface="Times New Roman"/>
            </a:endParaRPr>
          </a:p>
        </p:txBody>
      </p:sp>
      <p:sp>
        <p:nvSpPr>
          <p:cNvPr id="61445" name="Text Box 5"/>
          <p:cNvSpPr txBox="1">
            <a:spLocks noChangeArrowheads="1"/>
          </p:cNvSpPr>
          <p:nvPr/>
        </p:nvSpPr>
        <p:spPr bwMode="auto">
          <a:xfrm>
            <a:off x="857250" y="6130350"/>
            <a:ext cx="4572000" cy="457200"/>
          </a:xfrm>
          <a:prstGeom prst="rect">
            <a:avLst/>
          </a:prstGeom>
          <a:noFill/>
          <a:ln w="9525">
            <a:noFill/>
            <a:miter lim="800000"/>
            <a:headEnd/>
            <a:tailEnd/>
          </a:ln>
        </p:spPr>
        <p:txBody>
          <a:bodyPr>
            <a:spAutoFit/>
          </a:bodyPr>
          <a:lstStyle/>
          <a:p>
            <a:pPr algn="ctr">
              <a:spcBef>
                <a:spcPct val="50000"/>
              </a:spcBef>
            </a:pPr>
            <a:r>
              <a:rPr lang="en-US" sz="2400" b="1" dirty="0" err="1">
                <a:solidFill>
                  <a:srgbClr val="FF0000"/>
                </a:solidFill>
                <a:latin typeface="Times New Roman" pitchFamily="18" charset="0"/>
              </a:rPr>
              <a:t>Lược</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đồ</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đồng</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bằng</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Bắc</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Bộ</a:t>
            </a:r>
            <a:endParaRPr lang="en-US" sz="2400" b="1" dirty="0">
              <a:solidFill>
                <a:srgbClr val="FF0000"/>
              </a:solidFill>
              <a:latin typeface="Times New Roman" pitchFamily="18" charset="0"/>
            </a:endParaRPr>
          </a:p>
        </p:txBody>
      </p:sp>
      <p:sp>
        <p:nvSpPr>
          <p:cNvPr id="61446" name="Text Box 6"/>
          <p:cNvSpPr txBox="1">
            <a:spLocks noChangeArrowheads="1"/>
          </p:cNvSpPr>
          <p:nvPr/>
        </p:nvSpPr>
        <p:spPr bwMode="auto">
          <a:xfrm>
            <a:off x="6019800" y="1456211"/>
            <a:ext cx="5905499" cy="1384995"/>
          </a:xfrm>
          <a:prstGeom prst="rect">
            <a:avLst/>
          </a:prstGeom>
          <a:noFill/>
          <a:ln w="9525">
            <a:noFill/>
            <a:miter lim="800000"/>
            <a:headEnd/>
            <a:tailEnd/>
          </a:ln>
        </p:spPr>
        <p:txBody>
          <a:bodyPr wrap="square">
            <a:spAutoFit/>
          </a:bodyPr>
          <a:lstStyle/>
          <a:p>
            <a:pPr>
              <a:spcBef>
                <a:spcPct val="50000"/>
              </a:spcBef>
            </a:pPr>
            <a:r>
              <a:rPr lang="en-US" sz="2800" b="1" dirty="0">
                <a:solidFill>
                  <a:srgbClr val="7030A0"/>
                </a:solidFill>
                <a:latin typeface="Times New Roman" pitchFamily="18" charset="0"/>
              </a:rPr>
              <a:t>  Quan </a:t>
            </a:r>
            <a:r>
              <a:rPr lang="en-US" sz="2800" b="1" dirty="0" err="1">
                <a:solidFill>
                  <a:srgbClr val="7030A0"/>
                </a:solidFill>
                <a:latin typeface="Times New Roman" pitchFamily="18" charset="0"/>
              </a:rPr>
              <a:t>sát</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lược</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đồ</a:t>
            </a:r>
            <a:r>
              <a:rPr lang="en-US" sz="2800" b="1" dirty="0">
                <a:solidFill>
                  <a:srgbClr val="7030A0"/>
                </a:solidFill>
                <a:latin typeface="Times New Roman" pitchFamily="18" charset="0"/>
              </a:rPr>
              <a:t> </a:t>
            </a:r>
            <a:r>
              <a:rPr lang="vi-VN" sz="2800" b="1" dirty="0">
                <a:solidFill>
                  <a:srgbClr val="7030A0"/>
                </a:solidFill>
                <a:latin typeface="Times New Roman" pitchFamily="18" charset="0"/>
              </a:rPr>
              <a:t>hình </a:t>
            </a:r>
            <a:r>
              <a:rPr lang="en-US" sz="2800" b="1" dirty="0">
                <a:solidFill>
                  <a:srgbClr val="7030A0"/>
                </a:solidFill>
                <a:latin typeface="Times New Roman" pitchFamily="18" charset="0"/>
              </a:rPr>
              <a:t>1 </a:t>
            </a:r>
            <a:r>
              <a:rPr lang="en-US" sz="2800" b="1" dirty="0" err="1">
                <a:solidFill>
                  <a:srgbClr val="7030A0"/>
                </a:solidFill>
                <a:latin typeface="Times New Roman" pitchFamily="18" charset="0"/>
              </a:rPr>
              <a:t>em</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hãy</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tìm</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sông</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Hồng</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sông</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Thái</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Bình</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và</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một</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số</a:t>
            </a:r>
            <a:r>
              <a:rPr lang="en-US" sz="2800" b="1" dirty="0">
                <a:solidFill>
                  <a:srgbClr val="7030A0"/>
                </a:solidFill>
                <a:latin typeface="Times New Roman" pitchFamily="18" charset="0"/>
              </a:rPr>
              <a:t> con </a:t>
            </a:r>
            <a:r>
              <a:rPr lang="en-US" sz="2800" b="1" dirty="0" err="1">
                <a:solidFill>
                  <a:srgbClr val="7030A0"/>
                </a:solidFill>
                <a:latin typeface="Times New Roman" pitchFamily="18" charset="0"/>
              </a:rPr>
              <a:t>sông</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khác</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của</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đồng</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bằng</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Bắc</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Bộ</a:t>
            </a:r>
            <a:endParaRPr lang="en-US" sz="2800" b="1" dirty="0">
              <a:solidFill>
                <a:srgbClr val="7030A0"/>
              </a:solidFill>
              <a:latin typeface="Times New Roman" pitchFamily="18" charset="0"/>
            </a:endParaRPr>
          </a:p>
        </p:txBody>
      </p:sp>
      <p:sp>
        <p:nvSpPr>
          <p:cNvPr id="13319" name="Rectangle 8"/>
          <p:cNvSpPr>
            <a:spLocks noChangeArrowheads="1"/>
          </p:cNvSpPr>
          <p:nvPr/>
        </p:nvSpPr>
        <p:spPr bwMode="auto">
          <a:xfrm>
            <a:off x="1398588" y="3260725"/>
            <a:ext cx="241301" cy="336550"/>
          </a:xfrm>
          <a:prstGeom prst="rect">
            <a:avLst/>
          </a:prstGeom>
          <a:noFill/>
          <a:ln w="9525">
            <a:noFill/>
            <a:miter lim="800000"/>
            <a:headEnd/>
            <a:tailEnd/>
          </a:ln>
        </p:spPr>
        <p:txBody>
          <a:bodyPr wrap="none">
            <a:spAutoFit/>
          </a:bodyPr>
          <a:lstStyle/>
          <a:p>
            <a:pPr>
              <a:spcBef>
                <a:spcPct val="50000"/>
              </a:spcBef>
            </a:pPr>
            <a:r>
              <a:rPr lang="en-US" sz="1600">
                <a:solidFill>
                  <a:prstClr val="black"/>
                </a:solidFill>
                <a:latin typeface="Times New Roman"/>
              </a:rPr>
              <a:t>t</a:t>
            </a:r>
          </a:p>
        </p:txBody>
      </p:sp>
      <p:sp>
        <p:nvSpPr>
          <p:cNvPr id="2" name="TextBox 1"/>
          <p:cNvSpPr txBox="1"/>
          <p:nvPr/>
        </p:nvSpPr>
        <p:spPr>
          <a:xfrm>
            <a:off x="552450" y="317212"/>
            <a:ext cx="7124700" cy="584775"/>
          </a:xfrm>
          <a:prstGeom prst="rect">
            <a:avLst/>
          </a:prstGeom>
          <a:noFill/>
        </p:spPr>
        <p:txBody>
          <a:bodyPr wrap="square" rtlCol="0">
            <a:spAutoFit/>
          </a:bodyPr>
          <a:lstStyle/>
          <a:p>
            <a:r>
              <a:rPr lang="vi-VN" sz="3200" b="1" dirty="0">
                <a:solidFill>
                  <a:srgbClr val="7030A0"/>
                </a:solidFill>
              </a:rPr>
              <a:t>2. Sông ngòi và hệ thống đê ngăn lũ</a:t>
            </a:r>
            <a:endParaRPr lang="en-US" sz="3200" b="1" dirty="0">
              <a:solidFill>
                <a:srgbClr val="7030A0"/>
              </a:solidFill>
            </a:endParaRPr>
          </a:p>
        </p:txBody>
      </p:sp>
    </p:spTree>
    <p:extLst>
      <p:ext uri="{BB962C8B-B14F-4D97-AF65-F5344CB8AC3E}">
        <p14:creationId xmlns:p14="http://schemas.microsoft.com/office/powerpoint/2010/main" val="149722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blinds(horizontal)">
                                      <p:cBhvr>
                                        <p:cTn id="7" dur="5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14338" name="Picture 18" descr="Anh 4"/>
          <p:cNvPicPr>
            <a:picLocks noChangeAspect="1" noChangeArrowheads="1"/>
          </p:cNvPicPr>
          <p:nvPr/>
        </p:nvPicPr>
        <p:blipFill>
          <a:blip r:embed="rId3" cstate="print"/>
          <a:srcRect l="1064" t="1352" r="3192" b="2618"/>
          <a:stretch>
            <a:fillRect/>
          </a:stretch>
        </p:blipFill>
        <p:spPr bwMode="auto">
          <a:xfrm>
            <a:off x="2743200" y="1044575"/>
            <a:ext cx="6858000" cy="5562600"/>
          </a:xfrm>
          <a:prstGeom prst="rect">
            <a:avLst/>
          </a:prstGeom>
          <a:noFill/>
          <a:ln w="9525">
            <a:solidFill>
              <a:schemeClr val="tx1">
                <a:lumMod val="95000"/>
                <a:lumOff val="5000"/>
              </a:schemeClr>
            </a:solidFill>
            <a:miter lim="800000"/>
            <a:headEnd/>
            <a:tailEnd/>
          </a:ln>
        </p:spPr>
      </p:pic>
      <p:sp>
        <p:nvSpPr>
          <p:cNvPr id="116744" name="Freeform 8"/>
          <p:cNvSpPr>
            <a:spLocks/>
          </p:cNvSpPr>
          <p:nvPr/>
        </p:nvSpPr>
        <p:spPr bwMode="auto">
          <a:xfrm>
            <a:off x="2819400" y="1503363"/>
            <a:ext cx="4648200" cy="3960812"/>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76200" cmpd="sng">
            <a:solidFill>
              <a:srgbClr val="FF66CC"/>
            </a:solidFill>
            <a:round/>
            <a:headEnd/>
            <a:tailEnd/>
          </a:ln>
        </p:spPr>
        <p:txBody>
          <a:bodyPr/>
          <a:lstStyle/>
          <a:p>
            <a:endParaRPr lang="en-US">
              <a:solidFill>
                <a:prstClr val="black"/>
              </a:solidFill>
              <a:latin typeface="Times New Roman"/>
            </a:endParaRPr>
          </a:p>
        </p:txBody>
      </p:sp>
      <p:sp>
        <p:nvSpPr>
          <p:cNvPr id="116745" name="Freeform 9"/>
          <p:cNvSpPr>
            <a:spLocks/>
          </p:cNvSpPr>
          <p:nvPr/>
        </p:nvSpPr>
        <p:spPr bwMode="auto">
          <a:xfrm>
            <a:off x="6781800" y="3101975"/>
            <a:ext cx="1295400" cy="12192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FF66CC"/>
            </a:solidFill>
            <a:round/>
            <a:headEnd/>
            <a:tailEnd/>
          </a:ln>
        </p:spPr>
        <p:txBody>
          <a:bodyPr/>
          <a:lstStyle/>
          <a:p>
            <a:endParaRPr lang="en-US">
              <a:solidFill>
                <a:prstClr val="black"/>
              </a:solidFill>
              <a:latin typeface="Times New Roman"/>
            </a:endParaRPr>
          </a:p>
        </p:txBody>
      </p:sp>
      <p:sp>
        <p:nvSpPr>
          <p:cNvPr id="116746" name="Freeform 10"/>
          <p:cNvSpPr>
            <a:spLocks/>
          </p:cNvSpPr>
          <p:nvPr/>
        </p:nvSpPr>
        <p:spPr bwMode="auto">
          <a:xfrm>
            <a:off x="4572000" y="2797175"/>
            <a:ext cx="1612900" cy="3581400"/>
          </a:xfrm>
          <a:custGeom>
            <a:avLst/>
            <a:gdLst>
              <a:gd name="T0" fmla="*/ 0 w 1352"/>
              <a:gd name="T1" fmla="*/ 0 h 2880"/>
              <a:gd name="T2" fmla="*/ 2147483647 w 1352"/>
              <a:gd name="T3" fmla="*/ 2147483647 h 2880"/>
              <a:gd name="T4" fmla="*/ 2147483647 w 1352"/>
              <a:gd name="T5" fmla="*/ 2147483647 h 2880"/>
              <a:gd name="T6" fmla="*/ 2147483647 w 1352"/>
              <a:gd name="T7" fmla="*/ 2147483647 h 2880"/>
              <a:gd name="T8" fmla="*/ 2147483647 w 1352"/>
              <a:gd name="T9" fmla="*/ 2147483647 h 2880"/>
              <a:gd name="T10" fmla="*/ 2147483647 w 1352"/>
              <a:gd name="T11" fmla="*/ 2147483647 h 2880"/>
              <a:gd name="T12" fmla="*/ 2147483647 w 1352"/>
              <a:gd name="T13" fmla="*/ 2147483647 h 2880"/>
              <a:gd name="T14" fmla="*/ 2147483647 w 1352"/>
              <a:gd name="T15" fmla="*/ 2147483647 h 2880"/>
              <a:gd name="T16" fmla="*/ 2147483647 w 1352"/>
              <a:gd name="T17" fmla="*/ 2147483647 h 2880"/>
              <a:gd name="T18" fmla="*/ 2147483647 w 1352"/>
              <a:gd name="T19" fmla="*/ 2147483647 h 2880"/>
              <a:gd name="T20" fmla="*/ 2147483647 w 1352"/>
              <a:gd name="T21" fmla="*/ 2147483647 h 2880"/>
              <a:gd name="T22" fmla="*/ 2147483647 w 1352"/>
              <a:gd name="T23" fmla="*/ 2147483647 h 2880"/>
              <a:gd name="T24" fmla="*/ 2147483647 w 1352"/>
              <a:gd name="T25" fmla="*/ 2147483647 h 2880"/>
              <a:gd name="T26" fmla="*/ 2147483647 w 1352"/>
              <a:gd name="T27" fmla="*/ 2147483647 h 2880"/>
              <a:gd name="T28" fmla="*/ 2147483647 w 1352"/>
              <a:gd name="T29" fmla="*/ 2147483647 h 2880"/>
              <a:gd name="T30" fmla="*/ 2147483647 w 1352"/>
              <a:gd name="T31" fmla="*/ 2147483647 h 2880"/>
              <a:gd name="T32" fmla="*/ 2147483647 w 1352"/>
              <a:gd name="T33" fmla="*/ 2147483647 h 2880"/>
              <a:gd name="T34" fmla="*/ 2147483647 w 1352"/>
              <a:gd name="T35" fmla="*/ 2147483647 h 2880"/>
              <a:gd name="T36" fmla="*/ 2147483647 w 1352"/>
              <a:gd name="T37" fmla="*/ 2147483647 h 2880"/>
              <a:gd name="T38" fmla="*/ 2147483647 w 1352"/>
              <a:gd name="T39" fmla="*/ 2147483647 h 2880"/>
              <a:gd name="T40" fmla="*/ 2147483647 w 1352"/>
              <a:gd name="T41" fmla="*/ 2147483647 h 2880"/>
              <a:gd name="T42" fmla="*/ 2147483647 w 1352"/>
              <a:gd name="T43" fmla="*/ 2147483647 h 2880"/>
              <a:gd name="T44" fmla="*/ 2147483647 w 1352"/>
              <a:gd name="T45" fmla="*/ 2147483647 h 2880"/>
              <a:gd name="T46" fmla="*/ 2147483647 w 1352"/>
              <a:gd name="T47" fmla="*/ 2147483647 h 2880"/>
              <a:gd name="T48" fmla="*/ 2147483647 w 1352"/>
              <a:gd name="T49" fmla="*/ 2147483647 h 2880"/>
              <a:gd name="T50" fmla="*/ 2147483647 w 1352"/>
              <a:gd name="T51" fmla="*/ 2147483647 h 2880"/>
              <a:gd name="T52" fmla="*/ 2147483647 w 1352"/>
              <a:gd name="T53" fmla="*/ 2147483647 h 2880"/>
              <a:gd name="T54" fmla="*/ 2147483647 w 1352"/>
              <a:gd name="T55" fmla="*/ 2147483647 h 2880"/>
              <a:gd name="T56" fmla="*/ 2147483647 w 1352"/>
              <a:gd name="T57" fmla="*/ 2147483647 h 2880"/>
              <a:gd name="T58" fmla="*/ 2147483647 w 1352"/>
              <a:gd name="T59" fmla="*/ 2147483647 h 2880"/>
              <a:gd name="T60" fmla="*/ 2147483647 w 1352"/>
              <a:gd name="T61" fmla="*/ 2147483647 h 2880"/>
              <a:gd name="T62" fmla="*/ 2147483647 w 1352"/>
              <a:gd name="T63" fmla="*/ 2147483647 h 2880"/>
              <a:gd name="T64" fmla="*/ 2147483647 w 1352"/>
              <a:gd name="T65" fmla="*/ 2147483647 h 2880"/>
              <a:gd name="T66" fmla="*/ 2147483647 w 1352"/>
              <a:gd name="T67" fmla="*/ 2147483647 h 2880"/>
              <a:gd name="T68" fmla="*/ 2147483647 w 1352"/>
              <a:gd name="T69" fmla="*/ 2147483647 h 2880"/>
              <a:gd name="T70" fmla="*/ 2147483647 w 1352"/>
              <a:gd name="T71" fmla="*/ 2147483647 h 2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2"/>
              <a:gd name="T109" fmla="*/ 0 h 2880"/>
              <a:gd name="T110" fmla="*/ 1352 w 1352"/>
              <a:gd name="T111" fmla="*/ 2880 h 28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2" h="2880">
                <a:moveTo>
                  <a:pt x="0" y="0"/>
                </a:moveTo>
                <a:cubicBezTo>
                  <a:pt x="36" y="28"/>
                  <a:pt x="72" y="56"/>
                  <a:pt x="96" y="96"/>
                </a:cubicBezTo>
                <a:cubicBezTo>
                  <a:pt x="120" y="136"/>
                  <a:pt x="136" y="200"/>
                  <a:pt x="144" y="240"/>
                </a:cubicBezTo>
                <a:cubicBezTo>
                  <a:pt x="152" y="280"/>
                  <a:pt x="136" y="304"/>
                  <a:pt x="144" y="336"/>
                </a:cubicBezTo>
                <a:cubicBezTo>
                  <a:pt x="152" y="368"/>
                  <a:pt x="168" y="400"/>
                  <a:pt x="192" y="432"/>
                </a:cubicBezTo>
                <a:cubicBezTo>
                  <a:pt x="216" y="464"/>
                  <a:pt x="264" y="480"/>
                  <a:pt x="288" y="528"/>
                </a:cubicBezTo>
                <a:cubicBezTo>
                  <a:pt x="312" y="576"/>
                  <a:pt x="328" y="672"/>
                  <a:pt x="336" y="720"/>
                </a:cubicBezTo>
                <a:cubicBezTo>
                  <a:pt x="344" y="768"/>
                  <a:pt x="352" y="792"/>
                  <a:pt x="336" y="816"/>
                </a:cubicBezTo>
                <a:cubicBezTo>
                  <a:pt x="320" y="840"/>
                  <a:pt x="256" y="840"/>
                  <a:pt x="240" y="864"/>
                </a:cubicBezTo>
                <a:cubicBezTo>
                  <a:pt x="224" y="888"/>
                  <a:pt x="224" y="944"/>
                  <a:pt x="240" y="960"/>
                </a:cubicBezTo>
                <a:cubicBezTo>
                  <a:pt x="256" y="976"/>
                  <a:pt x="312" y="944"/>
                  <a:pt x="336" y="960"/>
                </a:cubicBezTo>
                <a:cubicBezTo>
                  <a:pt x="360" y="976"/>
                  <a:pt x="376" y="1032"/>
                  <a:pt x="384" y="1056"/>
                </a:cubicBezTo>
                <a:cubicBezTo>
                  <a:pt x="392" y="1080"/>
                  <a:pt x="376" y="1088"/>
                  <a:pt x="384" y="1104"/>
                </a:cubicBezTo>
                <a:cubicBezTo>
                  <a:pt x="392" y="1120"/>
                  <a:pt x="424" y="1128"/>
                  <a:pt x="432" y="1152"/>
                </a:cubicBezTo>
                <a:cubicBezTo>
                  <a:pt x="440" y="1176"/>
                  <a:pt x="416" y="1224"/>
                  <a:pt x="432" y="1248"/>
                </a:cubicBezTo>
                <a:cubicBezTo>
                  <a:pt x="448" y="1272"/>
                  <a:pt x="488" y="1272"/>
                  <a:pt x="528" y="1296"/>
                </a:cubicBezTo>
                <a:cubicBezTo>
                  <a:pt x="568" y="1320"/>
                  <a:pt x="640" y="1376"/>
                  <a:pt x="672" y="1392"/>
                </a:cubicBezTo>
                <a:cubicBezTo>
                  <a:pt x="704" y="1408"/>
                  <a:pt x="704" y="1376"/>
                  <a:pt x="720" y="1392"/>
                </a:cubicBezTo>
                <a:cubicBezTo>
                  <a:pt x="736" y="1408"/>
                  <a:pt x="768" y="1456"/>
                  <a:pt x="768" y="1488"/>
                </a:cubicBezTo>
                <a:cubicBezTo>
                  <a:pt x="768" y="1520"/>
                  <a:pt x="720" y="1544"/>
                  <a:pt x="720" y="1584"/>
                </a:cubicBezTo>
                <a:cubicBezTo>
                  <a:pt x="720" y="1624"/>
                  <a:pt x="760" y="1696"/>
                  <a:pt x="768" y="1728"/>
                </a:cubicBezTo>
                <a:cubicBezTo>
                  <a:pt x="776" y="1760"/>
                  <a:pt x="760" y="1760"/>
                  <a:pt x="768" y="1776"/>
                </a:cubicBezTo>
                <a:cubicBezTo>
                  <a:pt x="776" y="1792"/>
                  <a:pt x="800" y="1800"/>
                  <a:pt x="816" y="1824"/>
                </a:cubicBezTo>
                <a:cubicBezTo>
                  <a:pt x="832" y="1848"/>
                  <a:pt x="848" y="1880"/>
                  <a:pt x="864" y="1920"/>
                </a:cubicBezTo>
                <a:cubicBezTo>
                  <a:pt x="880" y="1960"/>
                  <a:pt x="880" y="2024"/>
                  <a:pt x="912" y="2064"/>
                </a:cubicBezTo>
                <a:cubicBezTo>
                  <a:pt x="944" y="2104"/>
                  <a:pt x="1016" y="2144"/>
                  <a:pt x="1056" y="2160"/>
                </a:cubicBezTo>
                <a:cubicBezTo>
                  <a:pt x="1096" y="2176"/>
                  <a:pt x="1120" y="2144"/>
                  <a:pt x="1152" y="2160"/>
                </a:cubicBezTo>
                <a:cubicBezTo>
                  <a:pt x="1184" y="2176"/>
                  <a:pt x="1224" y="2240"/>
                  <a:pt x="1248" y="2256"/>
                </a:cubicBezTo>
                <a:cubicBezTo>
                  <a:pt x="1272" y="2272"/>
                  <a:pt x="1280" y="2256"/>
                  <a:pt x="1296" y="2256"/>
                </a:cubicBezTo>
                <a:cubicBezTo>
                  <a:pt x="1312" y="2256"/>
                  <a:pt x="1336" y="2240"/>
                  <a:pt x="1344" y="2256"/>
                </a:cubicBezTo>
                <a:cubicBezTo>
                  <a:pt x="1352" y="2272"/>
                  <a:pt x="1344" y="2320"/>
                  <a:pt x="1344" y="2352"/>
                </a:cubicBezTo>
                <a:cubicBezTo>
                  <a:pt x="1344" y="2384"/>
                  <a:pt x="1352" y="2416"/>
                  <a:pt x="1344" y="2448"/>
                </a:cubicBezTo>
                <a:cubicBezTo>
                  <a:pt x="1336" y="2480"/>
                  <a:pt x="1312" y="2504"/>
                  <a:pt x="1296" y="2544"/>
                </a:cubicBezTo>
                <a:cubicBezTo>
                  <a:pt x="1280" y="2584"/>
                  <a:pt x="1264" y="2648"/>
                  <a:pt x="1248" y="2688"/>
                </a:cubicBezTo>
                <a:cubicBezTo>
                  <a:pt x="1232" y="2728"/>
                  <a:pt x="1216" y="2752"/>
                  <a:pt x="1200" y="2784"/>
                </a:cubicBezTo>
                <a:cubicBezTo>
                  <a:pt x="1184" y="2816"/>
                  <a:pt x="1168" y="2848"/>
                  <a:pt x="1152" y="28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7" name="Freeform 11"/>
          <p:cNvSpPr>
            <a:spLocks/>
          </p:cNvSpPr>
          <p:nvPr/>
        </p:nvSpPr>
        <p:spPr bwMode="auto">
          <a:xfrm>
            <a:off x="5334000" y="3025775"/>
            <a:ext cx="1524000" cy="152400"/>
          </a:xfrm>
          <a:custGeom>
            <a:avLst/>
            <a:gdLst>
              <a:gd name="T0" fmla="*/ 0 w 1152"/>
              <a:gd name="T1" fmla="*/ 2147483647 h 152"/>
              <a:gd name="T2" fmla="*/ 2147483647 w 1152"/>
              <a:gd name="T3" fmla="*/ 2147483647 h 152"/>
              <a:gd name="T4" fmla="*/ 2147483647 w 1152"/>
              <a:gd name="T5" fmla="*/ 2147483647 h 152"/>
              <a:gd name="T6" fmla="*/ 2147483647 w 1152"/>
              <a:gd name="T7" fmla="*/ 2147483647 h 152"/>
              <a:gd name="T8" fmla="*/ 2147483647 w 1152"/>
              <a:gd name="T9" fmla="*/ 2147483647 h 152"/>
              <a:gd name="T10" fmla="*/ 2147483647 w 1152"/>
              <a:gd name="T11" fmla="*/ 2147483647 h 152"/>
              <a:gd name="T12" fmla="*/ 2147483647 w 1152"/>
              <a:gd name="T13" fmla="*/ 2147483647 h 152"/>
              <a:gd name="T14" fmla="*/ 2147483647 w 1152"/>
              <a:gd name="T15" fmla="*/ 2147483647 h 152"/>
              <a:gd name="T16" fmla="*/ 2147483647 w 1152"/>
              <a:gd name="T17" fmla="*/ 2147483647 h 152"/>
              <a:gd name="T18" fmla="*/ 2147483647 w 1152"/>
              <a:gd name="T19" fmla="*/ 2147483647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2"/>
              <a:gd name="T31" fmla="*/ 0 h 152"/>
              <a:gd name="T32" fmla="*/ 1152 w 1152"/>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2" h="152">
                <a:moveTo>
                  <a:pt x="0" y="56"/>
                </a:moveTo>
                <a:cubicBezTo>
                  <a:pt x="52" y="28"/>
                  <a:pt x="104" y="0"/>
                  <a:pt x="144" y="8"/>
                </a:cubicBezTo>
                <a:cubicBezTo>
                  <a:pt x="184" y="16"/>
                  <a:pt x="208" y="80"/>
                  <a:pt x="240" y="104"/>
                </a:cubicBezTo>
                <a:cubicBezTo>
                  <a:pt x="272" y="128"/>
                  <a:pt x="304" y="152"/>
                  <a:pt x="336" y="152"/>
                </a:cubicBezTo>
                <a:cubicBezTo>
                  <a:pt x="368" y="152"/>
                  <a:pt x="400" y="120"/>
                  <a:pt x="432" y="104"/>
                </a:cubicBezTo>
                <a:cubicBezTo>
                  <a:pt x="464" y="88"/>
                  <a:pt x="488" y="64"/>
                  <a:pt x="528" y="56"/>
                </a:cubicBezTo>
                <a:cubicBezTo>
                  <a:pt x="568" y="48"/>
                  <a:pt x="608" y="64"/>
                  <a:pt x="672" y="56"/>
                </a:cubicBezTo>
                <a:cubicBezTo>
                  <a:pt x="736" y="48"/>
                  <a:pt x="848" y="8"/>
                  <a:pt x="912" y="8"/>
                </a:cubicBezTo>
                <a:cubicBezTo>
                  <a:pt x="976" y="8"/>
                  <a:pt x="1016" y="48"/>
                  <a:pt x="1056" y="56"/>
                </a:cubicBezTo>
                <a:cubicBezTo>
                  <a:pt x="1096" y="64"/>
                  <a:pt x="1124" y="60"/>
                  <a:pt x="1152" y="56"/>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8" name="Freeform 12"/>
          <p:cNvSpPr>
            <a:spLocks/>
          </p:cNvSpPr>
          <p:nvPr/>
        </p:nvSpPr>
        <p:spPr bwMode="auto">
          <a:xfrm>
            <a:off x="5334000" y="968375"/>
            <a:ext cx="1524000" cy="2133600"/>
          </a:xfrm>
          <a:custGeom>
            <a:avLst/>
            <a:gdLst>
              <a:gd name="T0" fmla="*/ 2147483647 w 1256"/>
              <a:gd name="T1" fmla="*/ 0 h 1680"/>
              <a:gd name="T2" fmla="*/ 2147483647 w 1256"/>
              <a:gd name="T3" fmla="*/ 2147483647 h 1680"/>
              <a:gd name="T4" fmla="*/ 0 w 1256"/>
              <a:gd name="T5" fmla="*/ 2147483647 h 1680"/>
              <a:gd name="T6" fmla="*/ 2147483647 w 1256"/>
              <a:gd name="T7" fmla="*/ 2147483647 h 1680"/>
              <a:gd name="T8" fmla="*/ 2147483647 w 1256"/>
              <a:gd name="T9" fmla="*/ 2147483647 h 1680"/>
              <a:gd name="T10" fmla="*/ 2147483647 w 1256"/>
              <a:gd name="T11" fmla="*/ 2147483647 h 1680"/>
              <a:gd name="T12" fmla="*/ 2147483647 w 1256"/>
              <a:gd name="T13" fmla="*/ 2147483647 h 1680"/>
              <a:gd name="T14" fmla="*/ 2147483647 w 1256"/>
              <a:gd name="T15" fmla="*/ 2147483647 h 1680"/>
              <a:gd name="T16" fmla="*/ 2147483647 w 1256"/>
              <a:gd name="T17" fmla="*/ 2147483647 h 1680"/>
              <a:gd name="T18" fmla="*/ 2147483647 w 1256"/>
              <a:gd name="T19" fmla="*/ 2147483647 h 1680"/>
              <a:gd name="T20" fmla="*/ 2147483647 w 1256"/>
              <a:gd name="T21" fmla="*/ 2147483647 h 1680"/>
              <a:gd name="T22" fmla="*/ 2147483647 w 1256"/>
              <a:gd name="T23" fmla="*/ 2147483647 h 1680"/>
              <a:gd name="T24" fmla="*/ 2147483647 w 1256"/>
              <a:gd name="T25" fmla="*/ 2147483647 h 1680"/>
              <a:gd name="T26" fmla="*/ 2147483647 w 1256"/>
              <a:gd name="T27" fmla="*/ 2147483647 h 1680"/>
              <a:gd name="T28" fmla="*/ 2147483647 w 1256"/>
              <a:gd name="T29" fmla="*/ 2147483647 h 1680"/>
              <a:gd name="T30" fmla="*/ 2147483647 w 1256"/>
              <a:gd name="T31" fmla="*/ 2147483647 h 1680"/>
              <a:gd name="T32" fmla="*/ 2147483647 w 1256"/>
              <a:gd name="T33" fmla="*/ 2147483647 h 1680"/>
              <a:gd name="T34" fmla="*/ 2147483647 w 1256"/>
              <a:gd name="T35" fmla="*/ 2147483647 h 1680"/>
              <a:gd name="T36" fmla="*/ 2147483647 w 1256"/>
              <a:gd name="T37" fmla="*/ 2147483647 h 1680"/>
              <a:gd name="T38" fmla="*/ 2147483647 w 1256"/>
              <a:gd name="T39" fmla="*/ 2147483647 h 1680"/>
              <a:gd name="T40" fmla="*/ 2147483647 w 1256"/>
              <a:gd name="T41" fmla="*/ 2147483647 h 1680"/>
              <a:gd name="T42" fmla="*/ 2147483647 w 1256"/>
              <a:gd name="T43" fmla="*/ 2147483647 h 1680"/>
              <a:gd name="T44" fmla="*/ 2147483647 w 1256"/>
              <a:gd name="T45" fmla="*/ 2147483647 h 1680"/>
              <a:gd name="T46" fmla="*/ 2147483647 w 1256"/>
              <a:gd name="T47" fmla="*/ 2147483647 h 1680"/>
              <a:gd name="T48" fmla="*/ 2147483647 w 1256"/>
              <a:gd name="T49" fmla="*/ 2147483647 h 1680"/>
              <a:gd name="T50" fmla="*/ 2147483647 w 1256"/>
              <a:gd name="T51" fmla="*/ 2147483647 h 1680"/>
              <a:gd name="T52" fmla="*/ 2147483647 w 1256"/>
              <a:gd name="T53" fmla="*/ 2147483647 h 1680"/>
              <a:gd name="T54" fmla="*/ 2147483647 w 1256"/>
              <a:gd name="T55" fmla="*/ 2147483647 h 1680"/>
              <a:gd name="T56" fmla="*/ 2147483647 w 1256"/>
              <a:gd name="T57" fmla="*/ 2147483647 h 1680"/>
              <a:gd name="T58" fmla="*/ 2147483647 w 1256"/>
              <a:gd name="T59" fmla="*/ 2147483647 h 1680"/>
              <a:gd name="T60" fmla="*/ 2147483647 w 1256"/>
              <a:gd name="T61" fmla="*/ 2147483647 h 16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6"/>
              <a:gd name="T94" fmla="*/ 0 h 1680"/>
              <a:gd name="T95" fmla="*/ 1256 w 1256"/>
              <a:gd name="T96" fmla="*/ 1680 h 16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6" h="1680">
                <a:moveTo>
                  <a:pt x="48" y="0"/>
                </a:moveTo>
                <a:cubicBezTo>
                  <a:pt x="52" y="48"/>
                  <a:pt x="56" y="96"/>
                  <a:pt x="48" y="144"/>
                </a:cubicBezTo>
                <a:cubicBezTo>
                  <a:pt x="40" y="192"/>
                  <a:pt x="0" y="240"/>
                  <a:pt x="0" y="288"/>
                </a:cubicBezTo>
                <a:cubicBezTo>
                  <a:pt x="0" y="336"/>
                  <a:pt x="24" y="392"/>
                  <a:pt x="48" y="432"/>
                </a:cubicBezTo>
                <a:cubicBezTo>
                  <a:pt x="72" y="472"/>
                  <a:pt x="112" y="496"/>
                  <a:pt x="144" y="528"/>
                </a:cubicBezTo>
                <a:cubicBezTo>
                  <a:pt x="176" y="560"/>
                  <a:pt x="208" y="584"/>
                  <a:pt x="240" y="624"/>
                </a:cubicBezTo>
                <a:cubicBezTo>
                  <a:pt x="272" y="664"/>
                  <a:pt x="320" y="728"/>
                  <a:pt x="336" y="768"/>
                </a:cubicBezTo>
                <a:cubicBezTo>
                  <a:pt x="352" y="808"/>
                  <a:pt x="344" y="832"/>
                  <a:pt x="336" y="864"/>
                </a:cubicBezTo>
                <a:cubicBezTo>
                  <a:pt x="328" y="896"/>
                  <a:pt x="304" y="944"/>
                  <a:pt x="288" y="960"/>
                </a:cubicBezTo>
                <a:cubicBezTo>
                  <a:pt x="272" y="976"/>
                  <a:pt x="256" y="944"/>
                  <a:pt x="240" y="960"/>
                </a:cubicBezTo>
                <a:cubicBezTo>
                  <a:pt x="224" y="976"/>
                  <a:pt x="192" y="1024"/>
                  <a:pt x="192" y="1056"/>
                </a:cubicBezTo>
                <a:cubicBezTo>
                  <a:pt x="192" y="1088"/>
                  <a:pt x="224" y="1120"/>
                  <a:pt x="240" y="1152"/>
                </a:cubicBezTo>
                <a:cubicBezTo>
                  <a:pt x="256" y="1184"/>
                  <a:pt x="272" y="1224"/>
                  <a:pt x="288" y="1248"/>
                </a:cubicBezTo>
                <a:cubicBezTo>
                  <a:pt x="304" y="1272"/>
                  <a:pt x="320" y="1296"/>
                  <a:pt x="336" y="1296"/>
                </a:cubicBezTo>
                <a:cubicBezTo>
                  <a:pt x="352" y="1296"/>
                  <a:pt x="360" y="1256"/>
                  <a:pt x="384" y="1248"/>
                </a:cubicBezTo>
                <a:cubicBezTo>
                  <a:pt x="408" y="1240"/>
                  <a:pt x="456" y="1240"/>
                  <a:pt x="480" y="1248"/>
                </a:cubicBezTo>
                <a:cubicBezTo>
                  <a:pt x="504" y="1256"/>
                  <a:pt x="520" y="1280"/>
                  <a:pt x="528" y="1296"/>
                </a:cubicBezTo>
                <a:cubicBezTo>
                  <a:pt x="536" y="1312"/>
                  <a:pt x="512" y="1336"/>
                  <a:pt x="528" y="1344"/>
                </a:cubicBezTo>
                <a:cubicBezTo>
                  <a:pt x="544" y="1352"/>
                  <a:pt x="600" y="1344"/>
                  <a:pt x="624" y="1344"/>
                </a:cubicBezTo>
                <a:cubicBezTo>
                  <a:pt x="648" y="1344"/>
                  <a:pt x="656" y="1344"/>
                  <a:pt x="672" y="1344"/>
                </a:cubicBezTo>
                <a:cubicBezTo>
                  <a:pt x="688" y="1344"/>
                  <a:pt x="704" y="1344"/>
                  <a:pt x="720" y="1344"/>
                </a:cubicBezTo>
                <a:cubicBezTo>
                  <a:pt x="736" y="1344"/>
                  <a:pt x="744" y="1344"/>
                  <a:pt x="768" y="1344"/>
                </a:cubicBezTo>
                <a:cubicBezTo>
                  <a:pt x="792" y="1344"/>
                  <a:pt x="832" y="1344"/>
                  <a:pt x="864" y="1344"/>
                </a:cubicBezTo>
                <a:cubicBezTo>
                  <a:pt x="896" y="1344"/>
                  <a:pt x="944" y="1328"/>
                  <a:pt x="960" y="1344"/>
                </a:cubicBezTo>
                <a:cubicBezTo>
                  <a:pt x="976" y="1360"/>
                  <a:pt x="952" y="1408"/>
                  <a:pt x="960" y="1440"/>
                </a:cubicBezTo>
                <a:cubicBezTo>
                  <a:pt x="968" y="1472"/>
                  <a:pt x="992" y="1528"/>
                  <a:pt x="1008" y="1536"/>
                </a:cubicBezTo>
                <a:cubicBezTo>
                  <a:pt x="1024" y="1544"/>
                  <a:pt x="1032" y="1488"/>
                  <a:pt x="1056" y="1488"/>
                </a:cubicBezTo>
                <a:cubicBezTo>
                  <a:pt x="1080" y="1488"/>
                  <a:pt x="1128" y="1528"/>
                  <a:pt x="1152" y="1536"/>
                </a:cubicBezTo>
                <a:cubicBezTo>
                  <a:pt x="1176" y="1544"/>
                  <a:pt x="1184" y="1528"/>
                  <a:pt x="1200" y="1536"/>
                </a:cubicBezTo>
                <a:cubicBezTo>
                  <a:pt x="1216" y="1544"/>
                  <a:pt x="1240" y="1560"/>
                  <a:pt x="1248" y="1584"/>
                </a:cubicBezTo>
                <a:cubicBezTo>
                  <a:pt x="1256" y="1608"/>
                  <a:pt x="1252" y="1644"/>
                  <a:pt x="1248" y="16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9" name="AutoShape 13"/>
          <p:cNvSpPr>
            <a:spLocks/>
          </p:cNvSpPr>
          <p:nvPr/>
        </p:nvSpPr>
        <p:spPr bwMode="auto">
          <a:xfrm>
            <a:off x="7937500" y="4810125"/>
            <a:ext cx="2305050" cy="447674"/>
          </a:xfrm>
          <a:prstGeom prst="borderCallout2">
            <a:avLst>
              <a:gd name="adj1" fmla="val 48881"/>
              <a:gd name="adj2" fmla="val 2637"/>
              <a:gd name="adj3" fmla="val 25000"/>
              <a:gd name="adj4" fmla="val -22986"/>
              <a:gd name="adj5" fmla="val 85417"/>
              <a:gd name="adj6" fmla="val -43333"/>
            </a:avLst>
          </a:prstGeom>
          <a:solidFill>
            <a:srgbClr val="FFFF99"/>
          </a:solidFill>
          <a:ln w="28575">
            <a:solidFill>
              <a:srgbClr val="990033"/>
            </a:solidFill>
            <a:miter lim="800000"/>
            <a:headEnd/>
            <a:tailEnd/>
          </a:ln>
        </p:spPr>
        <p:txBody>
          <a:bodyPr/>
          <a:lstStyle/>
          <a:p>
            <a:pPr algn="ctr"/>
            <a:r>
              <a:rPr lang="en-US" altLang="en-US" sz="2800" b="1">
                <a:solidFill>
                  <a:srgbClr val="002060"/>
                </a:solidFill>
                <a:latin typeface="Times New Roman"/>
              </a:rPr>
              <a:t>Sông Hồng</a:t>
            </a:r>
          </a:p>
        </p:txBody>
      </p:sp>
      <p:sp>
        <p:nvSpPr>
          <p:cNvPr id="116750" name="AutoShape 14"/>
          <p:cNvSpPr>
            <a:spLocks/>
          </p:cNvSpPr>
          <p:nvPr/>
        </p:nvSpPr>
        <p:spPr bwMode="auto">
          <a:xfrm>
            <a:off x="2667000" y="5638800"/>
            <a:ext cx="2514600" cy="609600"/>
          </a:xfrm>
          <a:prstGeom prst="borderCallout2">
            <a:avLst>
              <a:gd name="adj1" fmla="val -5877"/>
              <a:gd name="adj2" fmla="val 49071"/>
              <a:gd name="adj3" fmla="val -64086"/>
              <a:gd name="adj4" fmla="val 60386"/>
              <a:gd name="adj5" fmla="val -99140"/>
              <a:gd name="adj6" fmla="val 114842"/>
            </a:avLst>
          </a:prstGeom>
          <a:solidFill>
            <a:srgbClr val="FFFF99"/>
          </a:solidFill>
          <a:ln w="28575">
            <a:solidFill>
              <a:srgbClr val="990033"/>
            </a:solidFill>
            <a:miter lim="800000"/>
            <a:headEnd/>
            <a:tailEnd/>
          </a:ln>
        </p:spPr>
        <p:txBody>
          <a:bodyPr/>
          <a:lstStyle/>
          <a:p>
            <a:pPr algn="ctr"/>
            <a:r>
              <a:rPr lang="en-US" altLang="en-US" sz="2800" b="1">
                <a:solidFill>
                  <a:srgbClr val="002060"/>
                </a:solidFill>
                <a:latin typeface="Times New Roman"/>
              </a:rPr>
              <a:t>Sông Đáy</a:t>
            </a:r>
          </a:p>
        </p:txBody>
      </p:sp>
      <p:sp>
        <p:nvSpPr>
          <p:cNvPr id="116751" name="AutoShape 15"/>
          <p:cNvSpPr>
            <a:spLocks/>
          </p:cNvSpPr>
          <p:nvPr/>
        </p:nvSpPr>
        <p:spPr bwMode="auto">
          <a:xfrm>
            <a:off x="7924799" y="3276601"/>
            <a:ext cx="2695575" cy="542925"/>
          </a:xfrm>
          <a:prstGeom prst="borderCallout2">
            <a:avLst>
              <a:gd name="adj1" fmla="val 12500"/>
              <a:gd name="adj2" fmla="val -3125"/>
              <a:gd name="adj3" fmla="val 12500"/>
              <a:gd name="adj4" fmla="val -10870"/>
              <a:gd name="adj5" fmla="val 112847"/>
              <a:gd name="adj6" fmla="val -18944"/>
            </a:avLst>
          </a:prstGeom>
          <a:solidFill>
            <a:srgbClr val="FFFF99"/>
          </a:solidFill>
          <a:ln w="28575">
            <a:solidFill>
              <a:srgbClr val="990033"/>
            </a:solidFill>
            <a:miter lim="800000"/>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Thái</a:t>
            </a:r>
            <a:r>
              <a:rPr lang="en-US" altLang="en-US" sz="2800" b="1" dirty="0">
                <a:solidFill>
                  <a:srgbClr val="002060"/>
                </a:solidFill>
                <a:latin typeface="Times New Roman"/>
              </a:rPr>
              <a:t> </a:t>
            </a:r>
            <a:r>
              <a:rPr lang="en-US" altLang="en-US" sz="2800" b="1" dirty="0" err="1">
                <a:solidFill>
                  <a:srgbClr val="002060"/>
                </a:solidFill>
                <a:latin typeface="Times New Roman"/>
              </a:rPr>
              <a:t>Bình</a:t>
            </a:r>
            <a:endParaRPr lang="en-US" altLang="en-US" sz="2800" b="1" dirty="0">
              <a:solidFill>
                <a:srgbClr val="002060"/>
              </a:solidFill>
              <a:latin typeface="Times New Roman"/>
            </a:endParaRPr>
          </a:p>
        </p:txBody>
      </p:sp>
      <p:sp>
        <p:nvSpPr>
          <p:cNvPr id="116752" name="AutoShape 16"/>
          <p:cNvSpPr>
            <a:spLocks/>
          </p:cNvSpPr>
          <p:nvPr/>
        </p:nvSpPr>
        <p:spPr bwMode="auto">
          <a:xfrm>
            <a:off x="7162800" y="1273176"/>
            <a:ext cx="1828800" cy="542925"/>
          </a:xfrm>
          <a:prstGeom prst="borderCallout2">
            <a:avLst>
              <a:gd name="adj1" fmla="val 21051"/>
              <a:gd name="adj2" fmla="val -4167"/>
              <a:gd name="adj3" fmla="val 21051"/>
              <a:gd name="adj4" fmla="val -53301"/>
              <a:gd name="adj5" fmla="val 135055"/>
              <a:gd name="adj6" fmla="val -77923"/>
            </a:avLst>
          </a:prstGeom>
          <a:solidFill>
            <a:srgbClr val="FFFF99"/>
          </a:solidFill>
          <a:ln w="28575">
            <a:solidFill>
              <a:srgbClr val="990033"/>
            </a:solidFill>
            <a:miter lim="800000"/>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Cầu</a:t>
            </a:r>
            <a:endParaRPr lang="en-US" altLang="en-US" sz="2800" b="1" dirty="0">
              <a:solidFill>
                <a:srgbClr val="002060"/>
              </a:solidFill>
              <a:latin typeface="Times New Roman"/>
            </a:endParaRPr>
          </a:p>
        </p:txBody>
      </p:sp>
      <p:sp>
        <p:nvSpPr>
          <p:cNvPr id="116753" name="AutoShape 17"/>
          <p:cNvSpPr>
            <a:spLocks/>
          </p:cNvSpPr>
          <p:nvPr/>
        </p:nvSpPr>
        <p:spPr bwMode="auto">
          <a:xfrm>
            <a:off x="6934200" y="2339975"/>
            <a:ext cx="2667000" cy="533400"/>
          </a:xfrm>
          <a:prstGeom prst="borderCallout2">
            <a:avLst>
              <a:gd name="adj1" fmla="val 21431"/>
              <a:gd name="adj2" fmla="val -2856"/>
              <a:gd name="adj3" fmla="val 21431"/>
              <a:gd name="adj4" fmla="val -15477"/>
              <a:gd name="adj5" fmla="val 144644"/>
              <a:gd name="adj6" fmla="val -28569"/>
            </a:avLst>
          </a:prstGeom>
          <a:solidFill>
            <a:srgbClr val="FFFF99"/>
          </a:solidFill>
          <a:ln w="28575">
            <a:solidFill>
              <a:srgbClr val="990033"/>
            </a:solidFill>
            <a:miter lim="800000"/>
            <a:headEnd/>
            <a:tailEnd/>
          </a:ln>
        </p:spPr>
        <p:txBody>
          <a:bodyPr/>
          <a:lstStyle/>
          <a:p>
            <a:pPr algn="ctr"/>
            <a:r>
              <a:rPr lang="en-US" altLang="en-US" sz="2800" b="1">
                <a:solidFill>
                  <a:srgbClr val="002060"/>
                </a:solidFill>
                <a:latin typeface="Times New Roman"/>
              </a:rPr>
              <a:t>Sông Đuống</a:t>
            </a:r>
          </a:p>
        </p:txBody>
      </p:sp>
    </p:spTree>
    <p:extLst>
      <p:ext uri="{BB962C8B-B14F-4D97-AF65-F5344CB8AC3E}">
        <p14:creationId xmlns:p14="http://schemas.microsoft.com/office/powerpoint/2010/main" val="268491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6744"/>
                                        </p:tgtEl>
                                        <p:attrNameLst>
                                          <p:attrName>style.visibility</p:attrName>
                                        </p:attrNameLst>
                                      </p:cBhvr>
                                      <p:to>
                                        <p:strVal val="visible"/>
                                      </p:to>
                                    </p:set>
                                    <p:animEffect transition="in" filter="blinds(horizontal)">
                                      <p:cBhvr>
                                        <p:cTn id="7" dur="500"/>
                                        <p:tgtEl>
                                          <p:spTgt spid="116744"/>
                                        </p:tgtEl>
                                      </p:cBhvr>
                                    </p:animEffect>
                                  </p:childTnLst>
                                </p:cTn>
                              </p:par>
                              <p:par>
                                <p:cTn id="8" presetID="3" presetClass="entr" presetSubtype="1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blinds(horizontal)">
                                      <p:cBhvr>
                                        <p:cTn id="10" dur="500"/>
                                        <p:tgtEl>
                                          <p:spTgt spid="1433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6749"/>
                                        </p:tgtEl>
                                        <p:attrNameLst>
                                          <p:attrName>style.visibility</p:attrName>
                                        </p:attrNameLst>
                                      </p:cBhvr>
                                      <p:to>
                                        <p:strVal val="visible"/>
                                      </p:to>
                                    </p:set>
                                    <p:animEffect transition="in" filter="blinds(horizontal)">
                                      <p:cBhvr>
                                        <p:cTn id="13" dur="500"/>
                                        <p:tgtEl>
                                          <p:spTgt spid="116749"/>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16745"/>
                                        </p:tgtEl>
                                        <p:attrNameLst>
                                          <p:attrName>style.visibility</p:attrName>
                                        </p:attrNameLst>
                                      </p:cBhvr>
                                      <p:to>
                                        <p:strVal val="visible"/>
                                      </p:to>
                                    </p:set>
                                    <p:animEffect transition="in" filter="box(in)">
                                      <p:cBhvr>
                                        <p:cTn id="18" dur="500"/>
                                        <p:tgtEl>
                                          <p:spTgt spid="116745"/>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16751"/>
                                        </p:tgtEl>
                                        <p:attrNameLst>
                                          <p:attrName>style.visibility</p:attrName>
                                        </p:attrNameLst>
                                      </p:cBhvr>
                                      <p:to>
                                        <p:strVal val="visible"/>
                                      </p:to>
                                    </p:set>
                                    <p:animEffect transition="in" filter="box(in)">
                                      <p:cBhvr>
                                        <p:cTn id="21" dur="500"/>
                                        <p:tgtEl>
                                          <p:spTgt spid="11675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6747"/>
                                        </p:tgtEl>
                                        <p:attrNameLst>
                                          <p:attrName>style.visibility</p:attrName>
                                        </p:attrNameLst>
                                      </p:cBhvr>
                                      <p:to>
                                        <p:strVal val="visible"/>
                                      </p:to>
                                    </p:set>
                                    <p:animEffect transition="in" filter="blinds(horizontal)">
                                      <p:cBhvr>
                                        <p:cTn id="26" dur="500"/>
                                        <p:tgtEl>
                                          <p:spTgt spid="116747"/>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16753"/>
                                        </p:tgtEl>
                                        <p:attrNameLst>
                                          <p:attrName>style.visibility</p:attrName>
                                        </p:attrNameLst>
                                      </p:cBhvr>
                                      <p:to>
                                        <p:strVal val="visible"/>
                                      </p:to>
                                    </p:set>
                                    <p:animEffect transition="in" filter="blinds(horizontal)">
                                      <p:cBhvr>
                                        <p:cTn id="29" dur="500"/>
                                        <p:tgtEl>
                                          <p:spTgt spid="11675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16748"/>
                                        </p:tgtEl>
                                        <p:attrNameLst>
                                          <p:attrName>style.visibility</p:attrName>
                                        </p:attrNameLst>
                                      </p:cBhvr>
                                      <p:to>
                                        <p:strVal val="visible"/>
                                      </p:to>
                                    </p:set>
                                    <p:animEffect transition="in" filter="blinds(horizontal)">
                                      <p:cBhvr>
                                        <p:cTn id="34" dur="500"/>
                                        <p:tgtEl>
                                          <p:spTgt spid="116748"/>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6752"/>
                                        </p:tgtEl>
                                        <p:attrNameLst>
                                          <p:attrName>style.visibility</p:attrName>
                                        </p:attrNameLst>
                                      </p:cBhvr>
                                      <p:to>
                                        <p:strVal val="visible"/>
                                      </p:to>
                                    </p:set>
                                    <p:animEffect transition="in" filter="blinds(horizontal)">
                                      <p:cBhvr>
                                        <p:cTn id="37" dur="500"/>
                                        <p:tgtEl>
                                          <p:spTgt spid="11675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6746"/>
                                        </p:tgtEl>
                                        <p:attrNameLst>
                                          <p:attrName>style.visibility</p:attrName>
                                        </p:attrNameLst>
                                      </p:cBhvr>
                                      <p:to>
                                        <p:strVal val="visible"/>
                                      </p:to>
                                    </p:set>
                                    <p:animEffect transition="in" filter="blinds(horizontal)">
                                      <p:cBhvr>
                                        <p:cTn id="42" dur="500"/>
                                        <p:tgtEl>
                                          <p:spTgt spid="116746"/>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16750"/>
                                        </p:tgtEl>
                                        <p:attrNameLst>
                                          <p:attrName>style.visibility</p:attrName>
                                        </p:attrNameLst>
                                      </p:cBhvr>
                                      <p:to>
                                        <p:strVal val="visible"/>
                                      </p:to>
                                    </p:set>
                                    <p:animEffect transition="in" filter="blinds(horizontal)">
                                      <p:cBhvr>
                                        <p:cTn id="45" dur="500"/>
                                        <p:tgtEl>
                                          <p:spTgt spid="116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4" grpId="0" animBg="1"/>
      <p:bldP spid="116745" grpId="0" animBg="1"/>
      <p:bldP spid="116746" grpId="0" animBg="1"/>
      <p:bldP spid="116747" grpId="0" animBg="1"/>
      <p:bldP spid="116748" grpId="0" animBg="1"/>
      <p:bldP spid="116749" grpId="0" animBg="1"/>
      <p:bldP spid="116750" grpId="0" animBg="1"/>
      <p:bldP spid="116751" grpId="0" animBg="1"/>
      <p:bldP spid="116752" grpId="0" animBg="1"/>
      <p:bldP spid="1167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9218" name="Picture 15" descr="Anh 4"/>
          <p:cNvPicPr>
            <a:picLocks noChangeAspect="1" noChangeArrowheads="1"/>
          </p:cNvPicPr>
          <p:nvPr/>
        </p:nvPicPr>
        <p:blipFill>
          <a:blip r:embed="rId3" cstate="print"/>
          <a:srcRect l="2409" t="2777" r="2411" b="2777"/>
          <a:stretch>
            <a:fillRect/>
          </a:stretch>
        </p:blipFill>
        <p:spPr bwMode="auto">
          <a:xfrm>
            <a:off x="1796960" y="381000"/>
            <a:ext cx="8763000" cy="5410200"/>
          </a:xfrm>
          <a:prstGeom prst="rect">
            <a:avLst/>
          </a:prstGeom>
          <a:solidFill>
            <a:srgbClr val="3366FF"/>
          </a:solidFill>
          <a:ln w="9525">
            <a:solidFill>
              <a:srgbClr val="FFFF00"/>
            </a:solidFill>
            <a:miter lim="800000"/>
            <a:headEnd/>
            <a:tailEnd/>
          </a:ln>
        </p:spPr>
      </p:pic>
      <p:sp>
        <p:nvSpPr>
          <p:cNvPr id="114704" name="Freeform 16"/>
          <p:cNvSpPr>
            <a:spLocks/>
          </p:cNvSpPr>
          <p:nvPr/>
        </p:nvSpPr>
        <p:spPr bwMode="auto">
          <a:xfrm>
            <a:off x="1752600" y="685800"/>
            <a:ext cx="5943600" cy="3962400"/>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solidFill>
                <a:prstClr val="black"/>
              </a:solidFill>
              <a:latin typeface="Times New Roman"/>
            </a:endParaRPr>
          </a:p>
        </p:txBody>
      </p:sp>
      <p:sp>
        <p:nvSpPr>
          <p:cNvPr id="2" name="Rounded Rectangular Callout 1"/>
          <p:cNvSpPr>
            <a:spLocks noChangeArrowheads="1"/>
          </p:cNvSpPr>
          <p:nvPr/>
        </p:nvSpPr>
        <p:spPr bwMode="auto">
          <a:xfrm>
            <a:off x="2400300" y="3684589"/>
            <a:ext cx="2171700" cy="506412"/>
          </a:xfrm>
          <a:prstGeom prst="wedgeRoundRectCallout">
            <a:avLst>
              <a:gd name="adj1" fmla="val 83366"/>
              <a:gd name="adj2" fmla="val -148944"/>
              <a:gd name="adj3" fmla="val 16667"/>
            </a:avLst>
          </a:prstGeom>
          <a:solidFill>
            <a:schemeClr val="tx2">
              <a:lumMod val="20000"/>
              <a:lumOff val="80000"/>
            </a:schemeClr>
          </a:solidFill>
          <a:ln w="9525" algn="ctr">
            <a:solidFill>
              <a:srgbClr val="FF0000"/>
            </a:solidFill>
            <a:round/>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Hồng</a:t>
            </a:r>
            <a:endParaRPr lang="en-US" altLang="en-US" sz="2800" b="1" dirty="0">
              <a:solidFill>
                <a:srgbClr val="002060"/>
              </a:solidFill>
              <a:latin typeface="Times New Roman"/>
            </a:endParaRPr>
          </a:p>
        </p:txBody>
      </p:sp>
      <p:sp>
        <p:nvSpPr>
          <p:cNvPr id="8" name="Rectangle 7"/>
          <p:cNvSpPr/>
          <p:nvPr/>
        </p:nvSpPr>
        <p:spPr>
          <a:xfrm>
            <a:off x="2905125" y="6070312"/>
            <a:ext cx="7010400" cy="584775"/>
          </a:xfrm>
          <a:prstGeom prst="rect">
            <a:avLst/>
          </a:prstGeom>
        </p:spPr>
        <p:txBody>
          <a:bodyPr wrap="square">
            <a:spAutoFit/>
          </a:bodyPr>
          <a:lstStyle/>
          <a:p>
            <a:pPr algn="ctr">
              <a:spcBef>
                <a:spcPct val="50000"/>
              </a:spcBef>
            </a:pP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Hồng</a:t>
            </a:r>
            <a:r>
              <a:rPr lang="en-US" altLang="en-US" sz="3200" b="1" dirty="0">
                <a:solidFill>
                  <a:srgbClr val="002060"/>
                </a:solidFill>
                <a:latin typeface="Times New Roman"/>
              </a:rPr>
              <a:t> </a:t>
            </a:r>
            <a:r>
              <a:rPr lang="en-US" altLang="en-US" sz="3200" b="1" dirty="0" err="1">
                <a:solidFill>
                  <a:srgbClr val="002060"/>
                </a:solidFill>
                <a:latin typeface="Times New Roman"/>
              </a:rPr>
              <a:t>bắt</a:t>
            </a:r>
            <a:r>
              <a:rPr lang="en-US" altLang="en-US" sz="3200" b="1" dirty="0">
                <a:solidFill>
                  <a:srgbClr val="002060"/>
                </a:solidFill>
                <a:latin typeface="Times New Roman"/>
              </a:rPr>
              <a:t> </a:t>
            </a:r>
            <a:r>
              <a:rPr lang="en-US" altLang="en-US" sz="3200" b="1" dirty="0" err="1">
                <a:solidFill>
                  <a:srgbClr val="002060"/>
                </a:solidFill>
                <a:latin typeface="Times New Roman"/>
              </a:rPr>
              <a:t>nguồn</a:t>
            </a:r>
            <a:r>
              <a:rPr lang="en-US" altLang="en-US" sz="3200" b="1" dirty="0">
                <a:solidFill>
                  <a:srgbClr val="002060"/>
                </a:solidFill>
                <a:latin typeface="Times New Roman"/>
              </a:rPr>
              <a:t> </a:t>
            </a:r>
            <a:r>
              <a:rPr lang="en-US" altLang="en-US" sz="3200" b="1" dirty="0" err="1">
                <a:solidFill>
                  <a:srgbClr val="002060"/>
                </a:solidFill>
                <a:latin typeface="Times New Roman"/>
              </a:rPr>
              <a:t>từ</a:t>
            </a:r>
            <a:r>
              <a:rPr lang="en-US" altLang="en-US" sz="3200" b="1" dirty="0">
                <a:solidFill>
                  <a:srgbClr val="002060"/>
                </a:solidFill>
                <a:latin typeface="Times New Roman"/>
              </a:rPr>
              <a:t> </a:t>
            </a:r>
            <a:r>
              <a:rPr lang="en-US" altLang="en-US" sz="3200" b="1" dirty="0" err="1">
                <a:solidFill>
                  <a:srgbClr val="002060"/>
                </a:solidFill>
                <a:latin typeface="Times New Roman"/>
              </a:rPr>
              <a:t>đâu</a:t>
            </a:r>
            <a:r>
              <a:rPr lang="en-US" altLang="en-US" sz="3200" b="1" dirty="0">
                <a:solidFill>
                  <a:srgbClr val="002060"/>
                </a:solidFill>
                <a:latin typeface="Times New Roman"/>
              </a:rPr>
              <a:t>?</a:t>
            </a:r>
          </a:p>
        </p:txBody>
      </p:sp>
      <p:sp>
        <p:nvSpPr>
          <p:cNvPr id="9" name="Text Box 20"/>
          <p:cNvSpPr txBox="1">
            <a:spLocks noChangeArrowheads="1"/>
          </p:cNvSpPr>
          <p:nvPr/>
        </p:nvSpPr>
        <p:spPr bwMode="auto">
          <a:xfrm>
            <a:off x="2635954" y="6070311"/>
            <a:ext cx="7085012" cy="58477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rgbClr val="0000FF"/>
                </a:solidFill>
                <a:latin typeface="Times New Roman" pitchFamily="18" charset="0"/>
              </a:defRPr>
            </a:lvl1pPr>
            <a:lvl2pPr marL="742950" indent="-285750" eaLnBrk="0" hangingPunct="0">
              <a:defRPr sz="2400">
                <a:solidFill>
                  <a:srgbClr val="0000FF"/>
                </a:solidFill>
                <a:latin typeface="Times New Roman" pitchFamily="18" charset="0"/>
              </a:defRPr>
            </a:lvl2pPr>
            <a:lvl3pPr marL="1143000" indent="-228600" eaLnBrk="0" hangingPunct="0">
              <a:defRPr sz="2400">
                <a:solidFill>
                  <a:srgbClr val="0000FF"/>
                </a:solidFill>
                <a:latin typeface="Times New Roman" pitchFamily="18" charset="0"/>
              </a:defRPr>
            </a:lvl3pPr>
            <a:lvl4pPr marL="1600200" indent="-228600" eaLnBrk="0" hangingPunct="0">
              <a:defRPr sz="2400">
                <a:solidFill>
                  <a:srgbClr val="0000FF"/>
                </a:solidFill>
                <a:latin typeface="Times New Roman" pitchFamily="18" charset="0"/>
              </a:defRPr>
            </a:lvl4pPr>
            <a:lvl5pPr marL="2057400" indent="-228600" eaLnBrk="0" hangingPunct="0">
              <a:defRPr sz="2400">
                <a:solidFill>
                  <a:srgbClr val="0000FF"/>
                </a:solidFill>
                <a:latin typeface="Times New Roman" pitchFamily="18" charset="0"/>
              </a:defRPr>
            </a:lvl5pPr>
            <a:lvl6pPr marL="2514600" indent="-228600" eaLnBrk="0" fontAlgn="base" hangingPunct="0">
              <a:spcBef>
                <a:spcPct val="0"/>
              </a:spcBef>
              <a:spcAft>
                <a:spcPct val="0"/>
              </a:spcAft>
              <a:defRPr sz="2400">
                <a:solidFill>
                  <a:srgbClr val="0000FF"/>
                </a:solidFill>
                <a:latin typeface="Times New Roman" pitchFamily="18" charset="0"/>
              </a:defRPr>
            </a:lvl6pPr>
            <a:lvl7pPr marL="2971800" indent="-228600" eaLnBrk="0" fontAlgn="base" hangingPunct="0">
              <a:spcBef>
                <a:spcPct val="0"/>
              </a:spcBef>
              <a:spcAft>
                <a:spcPct val="0"/>
              </a:spcAft>
              <a:defRPr sz="2400">
                <a:solidFill>
                  <a:srgbClr val="0000FF"/>
                </a:solidFill>
                <a:latin typeface="Times New Roman" pitchFamily="18" charset="0"/>
              </a:defRPr>
            </a:lvl7pPr>
            <a:lvl8pPr marL="3429000" indent="-228600" eaLnBrk="0" fontAlgn="base" hangingPunct="0">
              <a:spcBef>
                <a:spcPct val="0"/>
              </a:spcBef>
              <a:spcAft>
                <a:spcPct val="0"/>
              </a:spcAft>
              <a:defRPr sz="2400">
                <a:solidFill>
                  <a:srgbClr val="0000FF"/>
                </a:solidFill>
                <a:latin typeface="Times New Roman" pitchFamily="18" charset="0"/>
              </a:defRPr>
            </a:lvl8pPr>
            <a:lvl9pPr marL="3886200" indent="-228600" eaLnBrk="0" fontAlgn="base" hangingPunct="0">
              <a:spcBef>
                <a:spcPct val="0"/>
              </a:spcBef>
              <a:spcAft>
                <a:spcPct val="0"/>
              </a:spcAft>
              <a:defRPr sz="2400">
                <a:solidFill>
                  <a:srgbClr val="0000FF"/>
                </a:solidFill>
                <a:latin typeface="Times New Roman" pitchFamily="18" charset="0"/>
              </a:defRPr>
            </a:lvl9pPr>
          </a:lstStyle>
          <a:p>
            <a:pPr algn="ctr" eaLnBrk="1" hangingPunct="1">
              <a:spcBef>
                <a:spcPct val="50000"/>
              </a:spcBef>
              <a:defRPr/>
            </a:pPr>
            <a:r>
              <a:rPr lang="en-US" sz="3200" b="1">
                <a:solidFill>
                  <a:srgbClr val="FF0000"/>
                </a:solidFill>
              </a:rPr>
              <a:t>Sông </a:t>
            </a:r>
            <a:r>
              <a:rPr lang="en-US" sz="3200" b="1" dirty="0" err="1">
                <a:solidFill>
                  <a:srgbClr val="FF0000"/>
                </a:solidFill>
              </a:rPr>
              <a:t>Hồng</a:t>
            </a:r>
            <a:r>
              <a:rPr lang="en-US" sz="3200" b="1" dirty="0">
                <a:solidFill>
                  <a:srgbClr val="FF0000"/>
                </a:solidFill>
              </a:rPr>
              <a:t> </a:t>
            </a:r>
            <a:r>
              <a:rPr lang="en-US" sz="3200" b="1" dirty="0" err="1">
                <a:solidFill>
                  <a:srgbClr val="FF0000"/>
                </a:solidFill>
              </a:rPr>
              <a:t>bắt</a:t>
            </a:r>
            <a:r>
              <a:rPr lang="en-US" sz="3200" b="1" dirty="0">
                <a:solidFill>
                  <a:srgbClr val="FF0000"/>
                </a:solidFill>
              </a:rPr>
              <a:t> </a:t>
            </a:r>
            <a:r>
              <a:rPr lang="en-US" sz="3200" b="1" dirty="0" err="1">
                <a:solidFill>
                  <a:srgbClr val="FF0000"/>
                </a:solidFill>
              </a:rPr>
              <a:t>nguồn</a:t>
            </a:r>
            <a:r>
              <a:rPr lang="en-US" sz="3200" b="1" dirty="0">
                <a:solidFill>
                  <a:srgbClr val="FF0000"/>
                </a:solidFill>
              </a:rPr>
              <a:t> </a:t>
            </a:r>
            <a:r>
              <a:rPr lang="en-US" sz="3200" b="1" dirty="0" err="1">
                <a:solidFill>
                  <a:srgbClr val="FF0000"/>
                </a:solidFill>
              </a:rPr>
              <a:t>từ</a:t>
            </a:r>
            <a:r>
              <a:rPr lang="en-US" sz="3200" b="1" dirty="0">
                <a:solidFill>
                  <a:srgbClr val="FF0000"/>
                </a:solidFill>
              </a:rPr>
              <a:t> </a:t>
            </a:r>
            <a:r>
              <a:rPr lang="en-US" sz="3200" b="1" dirty="0" err="1">
                <a:solidFill>
                  <a:srgbClr val="FF0000"/>
                </a:solidFill>
              </a:rPr>
              <a:t>Trung</a:t>
            </a:r>
            <a:r>
              <a:rPr lang="en-US" sz="3200" b="1" dirty="0">
                <a:solidFill>
                  <a:srgbClr val="FF0000"/>
                </a:solidFill>
              </a:rPr>
              <a:t> </a:t>
            </a:r>
            <a:r>
              <a:rPr lang="en-US" sz="3200" b="1" dirty="0" err="1">
                <a:solidFill>
                  <a:srgbClr val="FF0000"/>
                </a:solidFill>
              </a:rPr>
              <a:t>Quốc</a:t>
            </a:r>
            <a:endParaRPr lang="en-US" sz="3200" b="1" dirty="0">
              <a:solidFill>
                <a:srgbClr val="FF0000"/>
              </a:solidFill>
            </a:endParaRPr>
          </a:p>
        </p:txBody>
      </p:sp>
    </p:spTree>
    <p:extLst>
      <p:ext uri="{BB962C8B-B14F-4D97-AF65-F5344CB8AC3E}">
        <p14:creationId xmlns:p14="http://schemas.microsoft.com/office/powerpoint/2010/main" val="2181670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4704"/>
                                        </p:tgtEl>
                                        <p:attrNameLst>
                                          <p:attrName>style.visibility</p:attrName>
                                        </p:attrNameLst>
                                      </p:cBhvr>
                                      <p:to>
                                        <p:strVal val="visible"/>
                                      </p:to>
                                    </p:set>
                                    <p:animEffect transition="in" filter="wipe(up)">
                                      <p:cBhvr>
                                        <p:cTn id="7" dur="5000"/>
                                        <p:tgtEl>
                                          <p:spTgt spid="114704"/>
                                        </p:tgtEl>
                                      </p:cBhvr>
                                    </p:animEffect>
                                  </p:childTnLst>
                                </p:cTn>
                              </p:par>
                            </p:childTnLst>
                          </p:cTn>
                        </p:par>
                        <p:par>
                          <p:cTn id="8" fill="hold">
                            <p:stCondLst>
                              <p:cond delay="50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xit" presetSubtype="16" fill="hold" grpId="1" nodeType="clickEffect">
                                  <p:stCondLst>
                                    <p:cond delay="0"/>
                                  </p:stCondLst>
                                  <p:childTnLst>
                                    <p:animEffect transition="out" filter="diamond(in)">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edge">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4" grpId="0" animBg="1"/>
      <p:bldP spid="2" grpId="0" animBg="1"/>
      <p:bldP spid="8" grpId="0"/>
      <p:bldP spid="8" grpId="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a:grpSpLocks/>
          </p:cNvGrpSpPr>
          <p:nvPr/>
        </p:nvGrpSpPr>
        <p:grpSpPr bwMode="auto">
          <a:xfrm>
            <a:off x="1524000" y="1"/>
            <a:ext cx="9448800" cy="16925925"/>
            <a:chOff x="0" y="912"/>
            <a:chExt cx="9729" cy="12020"/>
          </a:xfrm>
        </p:grpSpPr>
        <p:pic>
          <p:nvPicPr>
            <p:cNvPr id="5" name="Picture 21" descr="01"/>
            <p:cNvPicPr>
              <a:picLocks noChangeAspect="1" noChangeArrowheads="1"/>
            </p:cNvPicPr>
            <p:nvPr/>
          </p:nvPicPr>
          <p:blipFill>
            <a:blip r:embed="rId2" cstate="print"/>
            <a:srcRect l="17740" t="11743" r="18716" b="20779"/>
            <a:stretch>
              <a:fillRect/>
            </a:stretch>
          </p:blipFill>
          <p:spPr bwMode="auto">
            <a:xfrm>
              <a:off x="0" y="912"/>
              <a:ext cx="9729" cy="12020"/>
            </a:xfrm>
            <a:prstGeom prst="rect">
              <a:avLst/>
            </a:prstGeom>
            <a:noFill/>
            <a:ln w="12700">
              <a:solidFill>
                <a:srgbClr val="FF0000"/>
              </a:solidFill>
              <a:miter lim="800000"/>
              <a:headEnd/>
              <a:tailEnd/>
            </a:ln>
          </p:spPr>
        </p:pic>
        <p:sp>
          <p:nvSpPr>
            <p:cNvPr id="6" name="Text Box 22"/>
            <p:cNvSpPr txBox="1">
              <a:spLocks noChangeArrowheads="1"/>
            </p:cNvSpPr>
            <p:nvPr/>
          </p:nvSpPr>
          <p:spPr bwMode="auto">
            <a:xfrm>
              <a:off x="336" y="921"/>
              <a:ext cx="3168" cy="262"/>
            </a:xfrm>
            <a:prstGeom prst="rect">
              <a:avLst/>
            </a:prstGeom>
            <a:noFill/>
            <a:ln w="9525">
              <a:solidFill>
                <a:srgbClr val="FF0000"/>
              </a:solidFill>
              <a:miter lim="800000"/>
              <a:headEnd/>
              <a:tailEnd/>
            </a:ln>
          </p:spPr>
          <p:txBody>
            <a:bodyPr>
              <a:spAutoFit/>
            </a:bodyPr>
            <a:lstStyle/>
            <a:p>
              <a:pPr algn="ctr">
                <a:spcBef>
                  <a:spcPct val="50000"/>
                </a:spcBef>
              </a:pPr>
              <a:r>
                <a:rPr lang="en-US" altLang="vi-VN">
                  <a:solidFill>
                    <a:srgbClr val="FF0000"/>
                  </a:solidFill>
                  <a:latin typeface="Times New Roman"/>
                </a:rPr>
                <a:t>TRUNG QUỐC</a:t>
              </a:r>
              <a:endParaRPr lang="af-ZA" altLang="vi-VN">
                <a:solidFill>
                  <a:srgbClr val="FF0000"/>
                </a:solidFill>
                <a:latin typeface="Times New Roman"/>
              </a:endParaRPr>
            </a:p>
          </p:txBody>
        </p:sp>
      </p:grpSp>
      <p:sp>
        <p:nvSpPr>
          <p:cNvPr id="7" name="Freeform 23"/>
          <p:cNvSpPr>
            <a:spLocks/>
          </p:cNvSpPr>
          <p:nvPr/>
        </p:nvSpPr>
        <p:spPr bwMode="auto">
          <a:xfrm>
            <a:off x="1714500" y="0"/>
            <a:ext cx="3490097" cy="3505200"/>
          </a:xfrm>
          <a:custGeom>
            <a:avLst/>
            <a:gdLst>
              <a:gd name="T0" fmla="*/ 2147483647 w 3489"/>
              <a:gd name="T1" fmla="*/ 2147483647 h 2460"/>
              <a:gd name="T2" fmla="*/ 2147483647 w 3489"/>
              <a:gd name="T3" fmla="*/ 2147483647 h 2460"/>
              <a:gd name="T4" fmla="*/ 2147483647 w 3489"/>
              <a:gd name="T5" fmla="*/ 2147483647 h 2460"/>
              <a:gd name="T6" fmla="*/ 2147483647 w 3489"/>
              <a:gd name="T7" fmla="*/ 2147483647 h 2460"/>
              <a:gd name="T8" fmla="*/ 2147483647 w 3489"/>
              <a:gd name="T9" fmla="*/ 2147483647 h 2460"/>
              <a:gd name="T10" fmla="*/ 2147483647 w 3489"/>
              <a:gd name="T11" fmla="*/ 2147483647 h 2460"/>
              <a:gd name="T12" fmla="*/ 2147483647 w 3489"/>
              <a:gd name="T13" fmla="*/ 2147483647 h 2460"/>
              <a:gd name="T14" fmla="*/ 2147483647 w 3489"/>
              <a:gd name="T15" fmla="*/ 2147483647 h 2460"/>
              <a:gd name="T16" fmla="*/ 2147483647 w 3489"/>
              <a:gd name="T17" fmla="*/ 2147483647 h 2460"/>
              <a:gd name="T18" fmla="*/ 2147483647 w 3489"/>
              <a:gd name="T19" fmla="*/ 2147483647 h 2460"/>
              <a:gd name="T20" fmla="*/ 2147483647 w 3489"/>
              <a:gd name="T21" fmla="*/ 2147483647 h 2460"/>
              <a:gd name="T22" fmla="*/ 2147483647 w 3489"/>
              <a:gd name="T23" fmla="*/ 2147483647 h 2460"/>
              <a:gd name="T24" fmla="*/ 2147483647 w 3489"/>
              <a:gd name="T25" fmla="*/ 2147483647 h 2460"/>
              <a:gd name="T26" fmla="*/ 2147483647 w 3489"/>
              <a:gd name="T27" fmla="*/ 2147483647 h 2460"/>
              <a:gd name="T28" fmla="*/ 2147483647 w 3489"/>
              <a:gd name="T29" fmla="*/ 2147483647 h 2460"/>
              <a:gd name="T30" fmla="*/ 2147483647 w 3489"/>
              <a:gd name="T31" fmla="*/ 2147483647 h 2460"/>
              <a:gd name="T32" fmla="*/ 2147483647 w 3489"/>
              <a:gd name="T33" fmla="*/ 2147483647 h 2460"/>
              <a:gd name="T34" fmla="*/ 2147483647 w 3489"/>
              <a:gd name="T35" fmla="*/ 2147483647 h 2460"/>
              <a:gd name="T36" fmla="*/ 2147483647 w 3489"/>
              <a:gd name="T37" fmla="*/ 2147483647 h 2460"/>
              <a:gd name="T38" fmla="*/ 2147483647 w 3489"/>
              <a:gd name="T39" fmla="*/ 2147483647 h 2460"/>
              <a:gd name="T40" fmla="*/ 2147483647 w 3489"/>
              <a:gd name="T41" fmla="*/ 2147483647 h 2460"/>
              <a:gd name="T42" fmla="*/ 2147483647 w 3489"/>
              <a:gd name="T43" fmla="*/ 2147483647 h 2460"/>
              <a:gd name="T44" fmla="*/ 2147483647 w 3489"/>
              <a:gd name="T45" fmla="*/ 2147483647 h 2460"/>
              <a:gd name="T46" fmla="*/ 2147483647 w 3489"/>
              <a:gd name="T47" fmla="*/ 2147483647 h 2460"/>
              <a:gd name="T48" fmla="*/ 2147483647 w 3489"/>
              <a:gd name="T49" fmla="*/ 2147483647 h 2460"/>
              <a:gd name="T50" fmla="*/ 2147483647 w 3489"/>
              <a:gd name="T51" fmla="*/ 2147483647 h 2460"/>
              <a:gd name="T52" fmla="*/ 2147483647 w 3489"/>
              <a:gd name="T53" fmla="*/ 2147483647 h 2460"/>
              <a:gd name="T54" fmla="*/ 2147483647 w 3489"/>
              <a:gd name="T55" fmla="*/ 2147483647 h 2460"/>
              <a:gd name="T56" fmla="*/ 2147483647 w 3489"/>
              <a:gd name="T57" fmla="*/ 2147483647 h 2460"/>
              <a:gd name="T58" fmla="*/ 2147483647 w 3489"/>
              <a:gd name="T59" fmla="*/ 2147483647 h 2460"/>
              <a:gd name="T60" fmla="*/ 2147483647 w 3489"/>
              <a:gd name="T61" fmla="*/ 2147483647 h 2460"/>
              <a:gd name="T62" fmla="*/ 2147483647 w 3489"/>
              <a:gd name="T63" fmla="*/ 2147483647 h 2460"/>
              <a:gd name="T64" fmla="*/ 2147483647 w 3489"/>
              <a:gd name="T65" fmla="*/ 2147483647 h 2460"/>
              <a:gd name="T66" fmla="*/ 2147483647 w 3489"/>
              <a:gd name="T67" fmla="*/ 2147483647 h 2460"/>
              <a:gd name="T68" fmla="*/ 2147483647 w 3489"/>
              <a:gd name="T69" fmla="*/ 2147483647 h 2460"/>
              <a:gd name="T70" fmla="*/ 2147483647 w 3489"/>
              <a:gd name="T71" fmla="*/ 2147483647 h 2460"/>
              <a:gd name="T72" fmla="*/ 2147483647 w 3489"/>
              <a:gd name="T73" fmla="*/ 2147483647 h 24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89"/>
              <a:gd name="T112" fmla="*/ 0 h 2460"/>
              <a:gd name="T113" fmla="*/ 3489 w 3489"/>
              <a:gd name="T114" fmla="*/ 2460 h 24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89" h="2460">
                <a:moveTo>
                  <a:pt x="0" y="0"/>
                </a:moveTo>
                <a:cubicBezTo>
                  <a:pt x="8" y="24"/>
                  <a:pt x="12" y="34"/>
                  <a:pt x="36" y="42"/>
                </a:cubicBezTo>
                <a:cubicBezTo>
                  <a:pt x="57" y="73"/>
                  <a:pt x="88" y="80"/>
                  <a:pt x="120" y="96"/>
                </a:cubicBezTo>
                <a:cubicBezTo>
                  <a:pt x="192" y="132"/>
                  <a:pt x="210" y="148"/>
                  <a:pt x="294" y="156"/>
                </a:cubicBezTo>
                <a:cubicBezTo>
                  <a:pt x="351" y="170"/>
                  <a:pt x="402" y="198"/>
                  <a:pt x="462" y="210"/>
                </a:cubicBezTo>
                <a:cubicBezTo>
                  <a:pt x="492" y="225"/>
                  <a:pt x="524" y="227"/>
                  <a:pt x="552" y="246"/>
                </a:cubicBezTo>
                <a:cubicBezTo>
                  <a:pt x="556" y="252"/>
                  <a:pt x="558" y="260"/>
                  <a:pt x="564" y="264"/>
                </a:cubicBezTo>
                <a:cubicBezTo>
                  <a:pt x="573" y="269"/>
                  <a:pt x="584" y="267"/>
                  <a:pt x="594" y="270"/>
                </a:cubicBezTo>
                <a:cubicBezTo>
                  <a:pt x="627" y="279"/>
                  <a:pt x="654" y="293"/>
                  <a:pt x="684" y="306"/>
                </a:cubicBezTo>
                <a:cubicBezTo>
                  <a:pt x="684" y="306"/>
                  <a:pt x="729" y="321"/>
                  <a:pt x="738" y="324"/>
                </a:cubicBezTo>
                <a:cubicBezTo>
                  <a:pt x="744" y="326"/>
                  <a:pt x="756" y="330"/>
                  <a:pt x="756" y="330"/>
                </a:cubicBezTo>
                <a:cubicBezTo>
                  <a:pt x="770" y="371"/>
                  <a:pt x="749" y="326"/>
                  <a:pt x="798" y="354"/>
                </a:cubicBezTo>
                <a:cubicBezTo>
                  <a:pt x="803" y="357"/>
                  <a:pt x="799" y="368"/>
                  <a:pt x="804" y="372"/>
                </a:cubicBezTo>
                <a:cubicBezTo>
                  <a:pt x="810" y="377"/>
                  <a:pt x="820" y="376"/>
                  <a:pt x="828" y="378"/>
                </a:cubicBezTo>
                <a:cubicBezTo>
                  <a:pt x="847" y="407"/>
                  <a:pt x="860" y="401"/>
                  <a:pt x="894" y="408"/>
                </a:cubicBezTo>
                <a:cubicBezTo>
                  <a:pt x="910" y="411"/>
                  <a:pt x="942" y="420"/>
                  <a:pt x="942" y="420"/>
                </a:cubicBezTo>
                <a:cubicBezTo>
                  <a:pt x="958" y="431"/>
                  <a:pt x="996" y="444"/>
                  <a:pt x="996" y="444"/>
                </a:cubicBezTo>
                <a:cubicBezTo>
                  <a:pt x="1025" y="487"/>
                  <a:pt x="984" y="434"/>
                  <a:pt x="1044" y="474"/>
                </a:cubicBezTo>
                <a:cubicBezTo>
                  <a:pt x="1056" y="482"/>
                  <a:pt x="1080" y="498"/>
                  <a:pt x="1080" y="498"/>
                </a:cubicBezTo>
                <a:cubicBezTo>
                  <a:pt x="1099" y="527"/>
                  <a:pt x="1135" y="527"/>
                  <a:pt x="1164" y="546"/>
                </a:cubicBezTo>
                <a:cubicBezTo>
                  <a:pt x="1167" y="556"/>
                  <a:pt x="1192" y="589"/>
                  <a:pt x="1200" y="594"/>
                </a:cubicBezTo>
                <a:cubicBezTo>
                  <a:pt x="1211" y="601"/>
                  <a:pt x="1236" y="606"/>
                  <a:pt x="1236" y="606"/>
                </a:cubicBezTo>
                <a:cubicBezTo>
                  <a:pt x="1240" y="612"/>
                  <a:pt x="1243" y="619"/>
                  <a:pt x="1248" y="624"/>
                </a:cubicBezTo>
                <a:cubicBezTo>
                  <a:pt x="1259" y="633"/>
                  <a:pt x="1284" y="648"/>
                  <a:pt x="1284" y="648"/>
                </a:cubicBezTo>
                <a:cubicBezTo>
                  <a:pt x="1307" y="682"/>
                  <a:pt x="1351" y="715"/>
                  <a:pt x="1386" y="738"/>
                </a:cubicBezTo>
                <a:cubicBezTo>
                  <a:pt x="1396" y="768"/>
                  <a:pt x="1409" y="757"/>
                  <a:pt x="1434" y="774"/>
                </a:cubicBezTo>
                <a:cubicBezTo>
                  <a:pt x="1468" y="826"/>
                  <a:pt x="1423" y="765"/>
                  <a:pt x="1464" y="798"/>
                </a:cubicBezTo>
                <a:cubicBezTo>
                  <a:pt x="1470" y="803"/>
                  <a:pt x="1471" y="811"/>
                  <a:pt x="1476" y="816"/>
                </a:cubicBezTo>
                <a:cubicBezTo>
                  <a:pt x="1501" y="838"/>
                  <a:pt x="1505" y="838"/>
                  <a:pt x="1530" y="846"/>
                </a:cubicBezTo>
                <a:cubicBezTo>
                  <a:pt x="1532" y="852"/>
                  <a:pt x="1532" y="860"/>
                  <a:pt x="1536" y="864"/>
                </a:cubicBezTo>
                <a:cubicBezTo>
                  <a:pt x="1546" y="874"/>
                  <a:pt x="1572" y="888"/>
                  <a:pt x="1572" y="888"/>
                </a:cubicBezTo>
                <a:cubicBezTo>
                  <a:pt x="1590" y="915"/>
                  <a:pt x="1612" y="919"/>
                  <a:pt x="1638" y="936"/>
                </a:cubicBezTo>
                <a:cubicBezTo>
                  <a:pt x="1654" y="984"/>
                  <a:pt x="1630" y="928"/>
                  <a:pt x="1662" y="960"/>
                </a:cubicBezTo>
                <a:cubicBezTo>
                  <a:pt x="1666" y="964"/>
                  <a:pt x="1664" y="973"/>
                  <a:pt x="1668" y="978"/>
                </a:cubicBezTo>
                <a:cubicBezTo>
                  <a:pt x="1673" y="984"/>
                  <a:pt x="1680" y="986"/>
                  <a:pt x="1686" y="990"/>
                </a:cubicBezTo>
                <a:cubicBezTo>
                  <a:pt x="1700" y="1012"/>
                  <a:pt x="1713" y="1012"/>
                  <a:pt x="1734" y="1026"/>
                </a:cubicBezTo>
                <a:cubicBezTo>
                  <a:pt x="1748" y="1047"/>
                  <a:pt x="1770" y="1072"/>
                  <a:pt x="1794" y="1080"/>
                </a:cubicBezTo>
                <a:cubicBezTo>
                  <a:pt x="1811" y="1105"/>
                  <a:pt x="1832" y="1119"/>
                  <a:pt x="1860" y="1128"/>
                </a:cubicBezTo>
                <a:cubicBezTo>
                  <a:pt x="1864" y="1134"/>
                  <a:pt x="1867" y="1141"/>
                  <a:pt x="1872" y="1146"/>
                </a:cubicBezTo>
                <a:cubicBezTo>
                  <a:pt x="1883" y="1155"/>
                  <a:pt x="1908" y="1170"/>
                  <a:pt x="1908" y="1170"/>
                </a:cubicBezTo>
                <a:cubicBezTo>
                  <a:pt x="1919" y="1202"/>
                  <a:pt x="1909" y="1184"/>
                  <a:pt x="1950" y="1212"/>
                </a:cubicBezTo>
                <a:cubicBezTo>
                  <a:pt x="1956" y="1216"/>
                  <a:pt x="1968" y="1224"/>
                  <a:pt x="1968" y="1224"/>
                </a:cubicBezTo>
                <a:cubicBezTo>
                  <a:pt x="1976" y="1236"/>
                  <a:pt x="1978" y="1255"/>
                  <a:pt x="1992" y="1260"/>
                </a:cubicBezTo>
                <a:cubicBezTo>
                  <a:pt x="2035" y="1274"/>
                  <a:pt x="2017" y="1265"/>
                  <a:pt x="2046" y="1284"/>
                </a:cubicBezTo>
                <a:cubicBezTo>
                  <a:pt x="2074" y="1325"/>
                  <a:pt x="2129" y="1370"/>
                  <a:pt x="2178" y="1386"/>
                </a:cubicBezTo>
                <a:cubicBezTo>
                  <a:pt x="2206" y="1428"/>
                  <a:pt x="2190" y="1414"/>
                  <a:pt x="2220" y="1434"/>
                </a:cubicBezTo>
                <a:cubicBezTo>
                  <a:pt x="2222" y="1450"/>
                  <a:pt x="2217" y="1469"/>
                  <a:pt x="2226" y="1482"/>
                </a:cubicBezTo>
                <a:cubicBezTo>
                  <a:pt x="2227" y="1484"/>
                  <a:pt x="2283" y="1502"/>
                  <a:pt x="2298" y="1512"/>
                </a:cubicBezTo>
                <a:cubicBezTo>
                  <a:pt x="2306" y="1536"/>
                  <a:pt x="2331" y="1558"/>
                  <a:pt x="2352" y="1572"/>
                </a:cubicBezTo>
                <a:cubicBezTo>
                  <a:pt x="2354" y="1578"/>
                  <a:pt x="2353" y="1586"/>
                  <a:pt x="2358" y="1590"/>
                </a:cubicBezTo>
                <a:cubicBezTo>
                  <a:pt x="2368" y="1597"/>
                  <a:pt x="2394" y="1602"/>
                  <a:pt x="2394" y="1602"/>
                </a:cubicBezTo>
                <a:cubicBezTo>
                  <a:pt x="2422" y="1643"/>
                  <a:pt x="2404" y="1633"/>
                  <a:pt x="2436" y="1644"/>
                </a:cubicBezTo>
                <a:cubicBezTo>
                  <a:pt x="2499" y="1602"/>
                  <a:pt x="2462" y="1677"/>
                  <a:pt x="2484" y="1704"/>
                </a:cubicBezTo>
                <a:cubicBezTo>
                  <a:pt x="2489" y="1710"/>
                  <a:pt x="2496" y="1712"/>
                  <a:pt x="2502" y="1716"/>
                </a:cubicBezTo>
                <a:cubicBezTo>
                  <a:pt x="2533" y="1711"/>
                  <a:pt x="2546" y="1701"/>
                  <a:pt x="2574" y="1692"/>
                </a:cubicBezTo>
                <a:cubicBezTo>
                  <a:pt x="2580" y="1696"/>
                  <a:pt x="2587" y="1699"/>
                  <a:pt x="2592" y="1704"/>
                </a:cubicBezTo>
                <a:cubicBezTo>
                  <a:pt x="2601" y="1715"/>
                  <a:pt x="2616" y="1740"/>
                  <a:pt x="2616" y="1740"/>
                </a:cubicBezTo>
                <a:cubicBezTo>
                  <a:pt x="2633" y="1809"/>
                  <a:pt x="2689" y="1796"/>
                  <a:pt x="2754" y="1800"/>
                </a:cubicBezTo>
                <a:cubicBezTo>
                  <a:pt x="2766" y="1804"/>
                  <a:pt x="2778" y="1808"/>
                  <a:pt x="2790" y="1812"/>
                </a:cubicBezTo>
                <a:cubicBezTo>
                  <a:pt x="2796" y="1814"/>
                  <a:pt x="2808" y="1818"/>
                  <a:pt x="2808" y="1818"/>
                </a:cubicBezTo>
                <a:cubicBezTo>
                  <a:pt x="2820" y="1854"/>
                  <a:pt x="2866" y="1850"/>
                  <a:pt x="2898" y="1854"/>
                </a:cubicBezTo>
                <a:cubicBezTo>
                  <a:pt x="2918" y="1861"/>
                  <a:pt x="2938" y="1865"/>
                  <a:pt x="2958" y="1872"/>
                </a:cubicBezTo>
                <a:cubicBezTo>
                  <a:pt x="2987" y="1915"/>
                  <a:pt x="2976" y="1935"/>
                  <a:pt x="2982" y="1998"/>
                </a:cubicBezTo>
                <a:cubicBezTo>
                  <a:pt x="2986" y="2046"/>
                  <a:pt x="3014" y="2115"/>
                  <a:pt x="3054" y="2142"/>
                </a:cubicBezTo>
                <a:cubicBezTo>
                  <a:pt x="3062" y="2154"/>
                  <a:pt x="3070" y="2166"/>
                  <a:pt x="3078" y="2178"/>
                </a:cubicBezTo>
                <a:cubicBezTo>
                  <a:pt x="3083" y="2185"/>
                  <a:pt x="3079" y="2195"/>
                  <a:pt x="3084" y="2202"/>
                </a:cubicBezTo>
                <a:cubicBezTo>
                  <a:pt x="3088" y="2208"/>
                  <a:pt x="3096" y="2210"/>
                  <a:pt x="3102" y="2214"/>
                </a:cubicBezTo>
                <a:cubicBezTo>
                  <a:pt x="3135" y="2206"/>
                  <a:pt x="3137" y="2191"/>
                  <a:pt x="3156" y="2220"/>
                </a:cubicBezTo>
                <a:cubicBezTo>
                  <a:pt x="3166" y="2261"/>
                  <a:pt x="3178" y="2307"/>
                  <a:pt x="3222" y="2322"/>
                </a:cubicBezTo>
                <a:cubicBezTo>
                  <a:pt x="3224" y="2332"/>
                  <a:pt x="3222" y="2344"/>
                  <a:pt x="3228" y="2352"/>
                </a:cubicBezTo>
                <a:cubicBezTo>
                  <a:pt x="3232" y="2357"/>
                  <a:pt x="3244" y="2352"/>
                  <a:pt x="3246" y="2358"/>
                </a:cubicBezTo>
                <a:cubicBezTo>
                  <a:pt x="3253" y="2377"/>
                  <a:pt x="3250" y="2398"/>
                  <a:pt x="3252" y="2418"/>
                </a:cubicBezTo>
                <a:cubicBezTo>
                  <a:pt x="3295" y="2413"/>
                  <a:pt x="3313" y="2405"/>
                  <a:pt x="3354" y="2412"/>
                </a:cubicBezTo>
                <a:cubicBezTo>
                  <a:pt x="3393" y="2438"/>
                  <a:pt x="3412" y="2432"/>
                  <a:pt x="3468" y="2436"/>
                </a:cubicBezTo>
                <a:cubicBezTo>
                  <a:pt x="3489" y="2450"/>
                  <a:pt x="3486" y="2441"/>
                  <a:pt x="3486" y="2460"/>
                </a:cubicBezTo>
              </a:path>
            </a:pathLst>
          </a:custGeom>
          <a:noFill/>
          <a:ln w="57150" cmpd="sng">
            <a:solidFill>
              <a:srgbClr val="0033CC"/>
            </a:solidFill>
            <a:round/>
            <a:headEnd/>
            <a:tailEnd/>
          </a:ln>
        </p:spPr>
        <p:txBody>
          <a:bodyPr/>
          <a:lstStyle/>
          <a:p>
            <a:endParaRPr lang="en-US">
              <a:solidFill>
                <a:prstClr val="black"/>
              </a:solidFill>
              <a:latin typeface="Times New Roman"/>
            </a:endParaRPr>
          </a:p>
        </p:txBody>
      </p:sp>
      <p:sp>
        <p:nvSpPr>
          <p:cNvPr id="8" name="Freeform 7"/>
          <p:cNvSpPr/>
          <p:nvPr/>
        </p:nvSpPr>
        <p:spPr>
          <a:xfrm>
            <a:off x="5025568" y="2686930"/>
            <a:ext cx="288772" cy="535201"/>
          </a:xfrm>
          <a:custGeom>
            <a:avLst/>
            <a:gdLst>
              <a:gd name="connsiteX0" fmla="*/ 1287 w 288772"/>
              <a:gd name="connsiteY0" fmla="*/ 0 h 535201"/>
              <a:gd name="connsiteX1" fmla="*/ 15355 w 288772"/>
              <a:gd name="connsiteY1" fmla="*/ 112542 h 535201"/>
              <a:gd name="connsiteX2" fmla="*/ 57558 w 288772"/>
              <a:gd name="connsiteY2" fmla="*/ 126609 h 535201"/>
              <a:gd name="connsiteX3" fmla="*/ 99761 w 288772"/>
              <a:gd name="connsiteY3" fmla="*/ 267286 h 535201"/>
              <a:gd name="connsiteX4" fmla="*/ 127897 w 288772"/>
              <a:gd name="connsiteY4" fmla="*/ 295422 h 535201"/>
              <a:gd name="connsiteX5" fmla="*/ 184167 w 288772"/>
              <a:gd name="connsiteY5" fmla="*/ 379828 h 535201"/>
              <a:gd name="connsiteX6" fmla="*/ 184167 w 288772"/>
              <a:gd name="connsiteY6" fmla="*/ 379828 h 535201"/>
              <a:gd name="connsiteX7" fmla="*/ 198235 w 288772"/>
              <a:gd name="connsiteY7" fmla="*/ 422031 h 535201"/>
              <a:gd name="connsiteX8" fmla="*/ 254506 w 288772"/>
              <a:gd name="connsiteY8" fmla="*/ 478302 h 53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72" h="535201">
                <a:moveTo>
                  <a:pt x="1287" y="0"/>
                </a:moveTo>
                <a:cubicBezTo>
                  <a:pt x="5976" y="37514"/>
                  <a:pt x="0" y="77995"/>
                  <a:pt x="15355" y="112542"/>
                </a:cubicBezTo>
                <a:cubicBezTo>
                  <a:pt x="21377" y="126092"/>
                  <a:pt x="48939" y="114543"/>
                  <a:pt x="57558" y="126609"/>
                </a:cubicBezTo>
                <a:cubicBezTo>
                  <a:pt x="109190" y="198893"/>
                  <a:pt x="67170" y="202104"/>
                  <a:pt x="99761" y="267286"/>
                </a:cubicBezTo>
                <a:cubicBezTo>
                  <a:pt x="105693" y="279149"/>
                  <a:pt x="119939" y="284811"/>
                  <a:pt x="127897" y="295422"/>
                </a:cubicBezTo>
                <a:cubicBezTo>
                  <a:pt x="148186" y="322474"/>
                  <a:pt x="165410" y="351693"/>
                  <a:pt x="184167" y="379828"/>
                </a:cubicBezTo>
                <a:lnTo>
                  <a:pt x="184167" y="379828"/>
                </a:lnTo>
                <a:cubicBezTo>
                  <a:pt x="188856" y="393896"/>
                  <a:pt x="188972" y="410452"/>
                  <a:pt x="198235" y="422031"/>
                </a:cubicBezTo>
                <a:cubicBezTo>
                  <a:pt x="288772" y="535201"/>
                  <a:pt x="208312" y="385913"/>
                  <a:pt x="254506" y="478302"/>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9" name="Freeform 8"/>
          <p:cNvSpPr/>
          <p:nvPr/>
        </p:nvSpPr>
        <p:spPr>
          <a:xfrm>
            <a:off x="4645325" y="1519311"/>
            <a:ext cx="398564" cy="1195754"/>
          </a:xfrm>
          <a:custGeom>
            <a:avLst/>
            <a:gdLst>
              <a:gd name="connsiteX0" fmla="*/ 72041 w 398564"/>
              <a:gd name="connsiteY0" fmla="*/ 0 h 1195754"/>
              <a:gd name="connsiteX1" fmla="*/ 57973 w 398564"/>
              <a:gd name="connsiteY1" fmla="*/ 239151 h 1195754"/>
              <a:gd name="connsiteX2" fmla="*/ 15770 w 398564"/>
              <a:gd name="connsiteY2" fmla="*/ 253218 h 1195754"/>
              <a:gd name="connsiteX3" fmla="*/ 1703 w 398564"/>
              <a:gd name="connsiteY3" fmla="*/ 379827 h 1195754"/>
              <a:gd name="connsiteX4" fmla="*/ 15770 w 398564"/>
              <a:gd name="connsiteY4" fmla="*/ 604911 h 1195754"/>
              <a:gd name="connsiteX5" fmla="*/ 43906 w 398564"/>
              <a:gd name="connsiteY5" fmla="*/ 633046 h 1195754"/>
              <a:gd name="connsiteX6" fmla="*/ 100177 w 398564"/>
              <a:gd name="connsiteY6" fmla="*/ 703384 h 1195754"/>
              <a:gd name="connsiteX7" fmla="*/ 114244 w 398564"/>
              <a:gd name="connsiteY7" fmla="*/ 886264 h 1195754"/>
              <a:gd name="connsiteX8" fmla="*/ 128312 w 398564"/>
              <a:gd name="connsiteY8" fmla="*/ 928467 h 1195754"/>
              <a:gd name="connsiteX9" fmla="*/ 156447 w 398564"/>
              <a:gd name="connsiteY9" fmla="*/ 956603 h 1195754"/>
              <a:gd name="connsiteX10" fmla="*/ 170515 w 398564"/>
              <a:gd name="connsiteY10" fmla="*/ 998806 h 1195754"/>
              <a:gd name="connsiteX11" fmla="*/ 254921 w 398564"/>
              <a:gd name="connsiteY11" fmla="*/ 1026941 h 1195754"/>
              <a:gd name="connsiteX12" fmla="*/ 283057 w 398564"/>
              <a:gd name="connsiteY12" fmla="*/ 1055077 h 1195754"/>
              <a:gd name="connsiteX13" fmla="*/ 367463 w 398564"/>
              <a:gd name="connsiteY13" fmla="*/ 1083212 h 1195754"/>
              <a:gd name="connsiteX14" fmla="*/ 395598 w 398564"/>
              <a:gd name="connsiteY14" fmla="*/ 1195754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64" h="1195754">
                <a:moveTo>
                  <a:pt x="72041" y="0"/>
                </a:moveTo>
                <a:cubicBezTo>
                  <a:pt x="67352" y="79717"/>
                  <a:pt x="75296" y="161198"/>
                  <a:pt x="57973" y="239151"/>
                </a:cubicBezTo>
                <a:cubicBezTo>
                  <a:pt x="54756" y="253626"/>
                  <a:pt x="21277" y="239450"/>
                  <a:pt x="15770" y="253218"/>
                </a:cubicBezTo>
                <a:cubicBezTo>
                  <a:pt x="0" y="292644"/>
                  <a:pt x="6392" y="337624"/>
                  <a:pt x="1703" y="379827"/>
                </a:cubicBezTo>
                <a:cubicBezTo>
                  <a:pt x="6392" y="454855"/>
                  <a:pt x="3411" y="530759"/>
                  <a:pt x="15770" y="604911"/>
                </a:cubicBezTo>
                <a:cubicBezTo>
                  <a:pt x="17950" y="617994"/>
                  <a:pt x="37082" y="621673"/>
                  <a:pt x="43906" y="633046"/>
                </a:cubicBezTo>
                <a:cubicBezTo>
                  <a:pt x="89206" y="708546"/>
                  <a:pt x="16119" y="647347"/>
                  <a:pt x="100177" y="703384"/>
                </a:cubicBezTo>
                <a:cubicBezTo>
                  <a:pt x="104866" y="764344"/>
                  <a:pt x="106661" y="825596"/>
                  <a:pt x="114244" y="886264"/>
                </a:cubicBezTo>
                <a:cubicBezTo>
                  <a:pt x="116083" y="900978"/>
                  <a:pt x="120683" y="915751"/>
                  <a:pt x="128312" y="928467"/>
                </a:cubicBezTo>
                <a:cubicBezTo>
                  <a:pt x="135136" y="939840"/>
                  <a:pt x="147069" y="947224"/>
                  <a:pt x="156447" y="956603"/>
                </a:cubicBezTo>
                <a:cubicBezTo>
                  <a:pt x="161136" y="970671"/>
                  <a:pt x="158448" y="990187"/>
                  <a:pt x="170515" y="998806"/>
                </a:cubicBezTo>
                <a:cubicBezTo>
                  <a:pt x="194648" y="1016044"/>
                  <a:pt x="254921" y="1026941"/>
                  <a:pt x="254921" y="1026941"/>
                </a:cubicBezTo>
                <a:cubicBezTo>
                  <a:pt x="264300" y="1036320"/>
                  <a:pt x="271194" y="1049145"/>
                  <a:pt x="283057" y="1055077"/>
                </a:cubicBezTo>
                <a:cubicBezTo>
                  <a:pt x="309583" y="1068340"/>
                  <a:pt x="367463" y="1083212"/>
                  <a:pt x="367463" y="1083212"/>
                </a:cubicBezTo>
                <a:cubicBezTo>
                  <a:pt x="398564" y="1176515"/>
                  <a:pt x="395598" y="1137961"/>
                  <a:pt x="395598" y="1195754"/>
                </a:cubicBez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0" name="Freeform 9"/>
          <p:cNvSpPr/>
          <p:nvPr/>
        </p:nvSpPr>
        <p:spPr>
          <a:xfrm>
            <a:off x="4858185" y="2082018"/>
            <a:ext cx="464092" cy="590844"/>
          </a:xfrm>
          <a:custGeom>
            <a:avLst/>
            <a:gdLst>
              <a:gd name="connsiteX0" fmla="*/ 464092 w 464092"/>
              <a:gd name="connsiteY0" fmla="*/ 0 h 590844"/>
              <a:gd name="connsiteX1" fmla="*/ 421889 w 464092"/>
              <a:gd name="connsiteY1" fmla="*/ 14068 h 590844"/>
              <a:gd name="connsiteX2" fmla="*/ 393753 w 464092"/>
              <a:gd name="connsiteY2" fmla="*/ 42204 h 590844"/>
              <a:gd name="connsiteX3" fmla="*/ 351550 w 464092"/>
              <a:gd name="connsiteY3" fmla="*/ 70339 h 590844"/>
              <a:gd name="connsiteX4" fmla="*/ 281212 w 464092"/>
              <a:gd name="connsiteY4" fmla="*/ 140677 h 590844"/>
              <a:gd name="connsiteX5" fmla="*/ 253077 w 464092"/>
              <a:gd name="connsiteY5" fmla="*/ 168813 h 590844"/>
              <a:gd name="connsiteX6" fmla="*/ 168670 w 464092"/>
              <a:gd name="connsiteY6" fmla="*/ 196948 h 590844"/>
              <a:gd name="connsiteX7" fmla="*/ 126467 w 464092"/>
              <a:gd name="connsiteY7" fmla="*/ 211016 h 590844"/>
              <a:gd name="connsiteX8" fmla="*/ 56129 w 464092"/>
              <a:gd name="connsiteY8" fmla="*/ 267287 h 590844"/>
              <a:gd name="connsiteX9" fmla="*/ 84264 w 464092"/>
              <a:gd name="connsiteY9" fmla="*/ 407964 h 590844"/>
              <a:gd name="connsiteX10" fmla="*/ 126467 w 464092"/>
              <a:gd name="connsiteY10" fmla="*/ 436099 h 590844"/>
              <a:gd name="connsiteX11" fmla="*/ 182738 w 464092"/>
              <a:gd name="connsiteY11" fmla="*/ 492370 h 590844"/>
              <a:gd name="connsiteX12" fmla="*/ 168670 w 464092"/>
              <a:gd name="connsiteY12" fmla="*/ 590844 h 590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092" h="590844">
                <a:moveTo>
                  <a:pt x="464092" y="0"/>
                </a:moveTo>
                <a:cubicBezTo>
                  <a:pt x="450024" y="4689"/>
                  <a:pt x="434604" y="6439"/>
                  <a:pt x="421889" y="14068"/>
                </a:cubicBezTo>
                <a:cubicBezTo>
                  <a:pt x="410516" y="20892"/>
                  <a:pt x="404110" y="33918"/>
                  <a:pt x="393753" y="42204"/>
                </a:cubicBezTo>
                <a:cubicBezTo>
                  <a:pt x="380551" y="52766"/>
                  <a:pt x="365618" y="60961"/>
                  <a:pt x="351550" y="70339"/>
                </a:cubicBezTo>
                <a:cubicBezTo>
                  <a:pt x="303317" y="142689"/>
                  <a:pt x="348202" y="87084"/>
                  <a:pt x="281212" y="140677"/>
                </a:cubicBezTo>
                <a:cubicBezTo>
                  <a:pt x="270855" y="148963"/>
                  <a:pt x="264940" y="162882"/>
                  <a:pt x="253077" y="168813"/>
                </a:cubicBezTo>
                <a:cubicBezTo>
                  <a:pt x="226551" y="182076"/>
                  <a:pt x="196806" y="187570"/>
                  <a:pt x="168670" y="196948"/>
                </a:cubicBezTo>
                <a:cubicBezTo>
                  <a:pt x="154602" y="201637"/>
                  <a:pt x="138805" y="202791"/>
                  <a:pt x="126467" y="211016"/>
                </a:cubicBezTo>
                <a:cubicBezTo>
                  <a:pt x="73228" y="246508"/>
                  <a:pt x="96219" y="227196"/>
                  <a:pt x="56129" y="267287"/>
                </a:cubicBezTo>
                <a:cubicBezTo>
                  <a:pt x="27456" y="353305"/>
                  <a:pt x="0" y="351789"/>
                  <a:pt x="84264" y="407964"/>
                </a:cubicBezTo>
                <a:cubicBezTo>
                  <a:pt x="98332" y="417342"/>
                  <a:pt x="113630" y="425096"/>
                  <a:pt x="126467" y="436099"/>
                </a:cubicBezTo>
                <a:cubicBezTo>
                  <a:pt x="146607" y="453362"/>
                  <a:pt x="182738" y="492370"/>
                  <a:pt x="182738" y="492370"/>
                </a:cubicBezTo>
                <a:lnTo>
                  <a:pt x="168670" y="590844"/>
                </a:ln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2" name="Freeform 11"/>
          <p:cNvSpPr/>
          <p:nvPr/>
        </p:nvSpPr>
        <p:spPr>
          <a:xfrm>
            <a:off x="5001994" y="2307103"/>
            <a:ext cx="615705" cy="309489"/>
          </a:xfrm>
          <a:custGeom>
            <a:avLst/>
            <a:gdLst>
              <a:gd name="connsiteX0" fmla="*/ 615705 w 615705"/>
              <a:gd name="connsiteY0" fmla="*/ 0 h 309489"/>
              <a:gd name="connsiteX1" fmla="*/ 601638 w 615705"/>
              <a:gd name="connsiteY1" fmla="*/ 56270 h 309489"/>
              <a:gd name="connsiteX2" fmla="*/ 489096 w 615705"/>
              <a:gd name="connsiteY2" fmla="*/ 112541 h 309489"/>
              <a:gd name="connsiteX3" fmla="*/ 446893 w 615705"/>
              <a:gd name="connsiteY3" fmla="*/ 140676 h 309489"/>
              <a:gd name="connsiteX4" fmla="*/ 432825 w 615705"/>
              <a:gd name="connsiteY4" fmla="*/ 182880 h 309489"/>
              <a:gd name="connsiteX5" fmla="*/ 306216 w 615705"/>
              <a:gd name="connsiteY5" fmla="*/ 126609 h 309489"/>
              <a:gd name="connsiteX6" fmla="*/ 278081 w 615705"/>
              <a:gd name="connsiteY6" fmla="*/ 98473 h 309489"/>
              <a:gd name="connsiteX7" fmla="*/ 235878 w 615705"/>
              <a:gd name="connsiteY7" fmla="*/ 84406 h 309489"/>
              <a:gd name="connsiteX8" fmla="*/ 123336 w 615705"/>
              <a:gd name="connsiteY8" fmla="*/ 98473 h 309489"/>
              <a:gd name="connsiteX9" fmla="*/ 109269 w 615705"/>
              <a:gd name="connsiteY9" fmla="*/ 140676 h 309489"/>
              <a:gd name="connsiteX10" fmla="*/ 38930 w 615705"/>
              <a:gd name="connsiteY10" fmla="*/ 196947 h 309489"/>
              <a:gd name="connsiteX11" fmla="*/ 10795 w 615705"/>
              <a:gd name="connsiteY11" fmla="*/ 225083 h 309489"/>
              <a:gd name="connsiteX12" fmla="*/ 52998 w 615705"/>
              <a:gd name="connsiteY12" fmla="*/ 295421 h 309489"/>
              <a:gd name="connsiteX13" fmla="*/ 38930 w 615705"/>
              <a:gd name="connsiteY13" fmla="*/ 309489 h 30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5705" h="309489">
                <a:moveTo>
                  <a:pt x="615705" y="0"/>
                </a:moveTo>
                <a:cubicBezTo>
                  <a:pt x="611016" y="18757"/>
                  <a:pt x="610284" y="38977"/>
                  <a:pt x="601638" y="56270"/>
                </a:cubicBezTo>
                <a:cubicBezTo>
                  <a:pt x="578517" y="102511"/>
                  <a:pt x="527979" y="86619"/>
                  <a:pt x="489096" y="112541"/>
                </a:cubicBezTo>
                <a:lnTo>
                  <a:pt x="446893" y="140676"/>
                </a:lnTo>
                <a:cubicBezTo>
                  <a:pt x="442204" y="154744"/>
                  <a:pt x="447505" y="180783"/>
                  <a:pt x="432825" y="182880"/>
                </a:cubicBezTo>
                <a:cubicBezTo>
                  <a:pt x="399702" y="187612"/>
                  <a:pt x="334716" y="149409"/>
                  <a:pt x="306216" y="126609"/>
                </a:cubicBezTo>
                <a:cubicBezTo>
                  <a:pt x="295859" y="118323"/>
                  <a:pt x="289454" y="105297"/>
                  <a:pt x="278081" y="98473"/>
                </a:cubicBezTo>
                <a:cubicBezTo>
                  <a:pt x="265366" y="90844"/>
                  <a:pt x="249946" y="89095"/>
                  <a:pt x="235878" y="84406"/>
                </a:cubicBezTo>
                <a:cubicBezTo>
                  <a:pt x="198364" y="89095"/>
                  <a:pt x="157884" y="83119"/>
                  <a:pt x="123336" y="98473"/>
                </a:cubicBezTo>
                <a:cubicBezTo>
                  <a:pt x="109785" y="104495"/>
                  <a:pt x="115900" y="127413"/>
                  <a:pt x="109269" y="140676"/>
                </a:cubicBezTo>
                <a:cubicBezTo>
                  <a:pt x="83816" y="191582"/>
                  <a:pt x="87606" y="180723"/>
                  <a:pt x="38930" y="196947"/>
                </a:cubicBezTo>
                <a:cubicBezTo>
                  <a:pt x="29552" y="206326"/>
                  <a:pt x="13396" y="212077"/>
                  <a:pt x="10795" y="225083"/>
                </a:cubicBezTo>
                <a:cubicBezTo>
                  <a:pt x="0" y="279059"/>
                  <a:pt x="40366" y="257525"/>
                  <a:pt x="52998" y="295421"/>
                </a:cubicBezTo>
                <a:cubicBezTo>
                  <a:pt x="55095" y="301712"/>
                  <a:pt x="43619" y="304800"/>
                  <a:pt x="38930" y="309489"/>
                </a:cubicBez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3" name="AutoShape 15"/>
          <p:cNvSpPr>
            <a:spLocks/>
          </p:cNvSpPr>
          <p:nvPr/>
        </p:nvSpPr>
        <p:spPr bwMode="auto">
          <a:xfrm>
            <a:off x="6705600" y="1981201"/>
            <a:ext cx="2057400" cy="542925"/>
          </a:xfrm>
          <a:prstGeom prst="borderCallout2">
            <a:avLst>
              <a:gd name="adj1" fmla="val 12500"/>
              <a:gd name="adj2" fmla="val -3125"/>
              <a:gd name="adj3" fmla="val 12500"/>
              <a:gd name="adj4" fmla="val -10870"/>
              <a:gd name="adj5" fmla="val 66207"/>
              <a:gd name="adj6" fmla="val -53538"/>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Lục</a:t>
            </a:r>
            <a:r>
              <a:rPr lang="en-US" altLang="en-US" sz="2400" dirty="0">
                <a:solidFill>
                  <a:srgbClr val="3333FF"/>
                </a:solidFill>
                <a:latin typeface="Times New Roman"/>
              </a:rPr>
              <a:t> Nam</a:t>
            </a:r>
          </a:p>
        </p:txBody>
      </p:sp>
      <p:sp>
        <p:nvSpPr>
          <p:cNvPr id="14" name="AutoShape 16"/>
          <p:cNvSpPr>
            <a:spLocks/>
          </p:cNvSpPr>
          <p:nvPr/>
        </p:nvSpPr>
        <p:spPr bwMode="auto">
          <a:xfrm>
            <a:off x="6096000" y="533401"/>
            <a:ext cx="1543050" cy="542925"/>
          </a:xfrm>
          <a:prstGeom prst="borderCallout2">
            <a:avLst>
              <a:gd name="adj1" fmla="val 21051"/>
              <a:gd name="adj2" fmla="val -4167"/>
              <a:gd name="adj3" fmla="val 21051"/>
              <a:gd name="adj4" fmla="val -53301"/>
              <a:gd name="adj5" fmla="val 192175"/>
              <a:gd name="adj6" fmla="val -88141"/>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Cầu</a:t>
            </a:r>
            <a:endParaRPr lang="en-US" altLang="en-US" sz="2400" dirty="0">
              <a:solidFill>
                <a:srgbClr val="3333FF"/>
              </a:solidFill>
              <a:latin typeface="Times New Roman"/>
            </a:endParaRPr>
          </a:p>
        </p:txBody>
      </p:sp>
      <p:sp>
        <p:nvSpPr>
          <p:cNvPr id="15" name="AutoShape 17"/>
          <p:cNvSpPr>
            <a:spLocks/>
          </p:cNvSpPr>
          <p:nvPr/>
        </p:nvSpPr>
        <p:spPr bwMode="auto">
          <a:xfrm>
            <a:off x="5791200" y="1233268"/>
            <a:ext cx="1981200" cy="533400"/>
          </a:xfrm>
          <a:prstGeom prst="borderCallout2">
            <a:avLst>
              <a:gd name="adj1" fmla="val 21431"/>
              <a:gd name="adj2" fmla="val -2856"/>
              <a:gd name="adj3" fmla="val 21431"/>
              <a:gd name="adj4" fmla="val -15477"/>
              <a:gd name="adj5" fmla="val 160468"/>
              <a:gd name="adj6" fmla="val -26987"/>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Thương</a:t>
            </a:r>
            <a:endParaRPr lang="en-US" altLang="en-US" sz="2400" dirty="0">
              <a:solidFill>
                <a:srgbClr val="3333FF"/>
              </a:solidFill>
              <a:latin typeface="Times New Roman"/>
            </a:endParaRPr>
          </a:p>
        </p:txBody>
      </p:sp>
      <p:sp>
        <p:nvSpPr>
          <p:cNvPr id="16" name="AutoShape 15"/>
          <p:cNvSpPr>
            <a:spLocks/>
          </p:cNvSpPr>
          <p:nvPr/>
        </p:nvSpPr>
        <p:spPr bwMode="auto">
          <a:xfrm>
            <a:off x="6553200" y="2667001"/>
            <a:ext cx="2133600" cy="542925"/>
          </a:xfrm>
          <a:prstGeom prst="borderCallout2">
            <a:avLst>
              <a:gd name="adj1" fmla="val 12500"/>
              <a:gd name="adj2" fmla="val -3125"/>
              <a:gd name="adj3" fmla="val 12500"/>
              <a:gd name="adj4" fmla="val -10870"/>
              <a:gd name="adj5" fmla="val 73980"/>
              <a:gd name="adj6" fmla="val -63450"/>
            </a:avLst>
          </a:prstGeom>
          <a:solidFill>
            <a:srgbClr val="FFFF99"/>
          </a:solidFill>
          <a:ln w="28575">
            <a:solidFill>
              <a:srgbClr val="FF0000"/>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Thái</a:t>
            </a:r>
            <a:r>
              <a:rPr lang="en-US" altLang="en-US" sz="2400" dirty="0">
                <a:solidFill>
                  <a:srgbClr val="3333FF"/>
                </a:solidFill>
                <a:latin typeface="Times New Roman"/>
              </a:rPr>
              <a:t> </a:t>
            </a:r>
            <a:r>
              <a:rPr lang="en-US" altLang="en-US" sz="2400" dirty="0" err="1">
                <a:solidFill>
                  <a:srgbClr val="3333FF"/>
                </a:solidFill>
                <a:latin typeface="Times New Roman"/>
              </a:rPr>
              <a:t>Bình</a:t>
            </a:r>
            <a:endParaRPr lang="en-US" altLang="en-US" sz="2400" dirty="0">
              <a:solidFill>
                <a:srgbClr val="3333FF"/>
              </a:solidFill>
              <a:latin typeface="Times New Roman"/>
            </a:endParaRPr>
          </a:p>
        </p:txBody>
      </p:sp>
      <p:sp>
        <p:nvSpPr>
          <p:cNvPr id="17" name="AutoShape 13"/>
          <p:cNvSpPr>
            <a:spLocks/>
          </p:cNvSpPr>
          <p:nvPr/>
        </p:nvSpPr>
        <p:spPr bwMode="auto">
          <a:xfrm>
            <a:off x="1524000" y="1905000"/>
            <a:ext cx="2286000" cy="457200"/>
          </a:xfrm>
          <a:prstGeom prst="borderCallout2">
            <a:avLst>
              <a:gd name="adj1" fmla="val -9483"/>
              <a:gd name="adj2" fmla="val 36667"/>
              <a:gd name="adj3" fmla="val -20888"/>
              <a:gd name="adj4" fmla="val 41491"/>
              <a:gd name="adj5" fmla="val -160313"/>
              <a:gd name="adj6" fmla="val 74163"/>
            </a:avLst>
          </a:prstGeom>
          <a:solidFill>
            <a:srgbClr val="FFFF99"/>
          </a:solidFill>
          <a:ln w="28575">
            <a:solidFill>
              <a:srgbClr val="990033"/>
            </a:solidFill>
            <a:miter lim="800000"/>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Hồng</a:t>
            </a:r>
            <a:endParaRPr lang="en-US" altLang="en-US" sz="2800" b="1" dirty="0">
              <a:solidFill>
                <a:srgbClr val="FF0000"/>
              </a:solidFill>
              <a:latin typeface="Times New Roman"/>
            </a:endParaRPr>
          </a:p>
        </p:txBody>
      </p:sp>
      <p:sp>
        <p:nvSpPr>
          <p:cNvPr id="18" name="Text Box 18"/>
          <p:cNvSpPr txBox="1">
            <a:spLocks noChangeArrowheads="1"/>
          </p:cNvSpPr>
          <p:nvPr/>
        </p:nvSpPr>
        <p:spPr bwMode="auto">
          <a:xfrm>
            <a:off x="1828800" y="4953001"/>
            <a:ext cx="8839200" cy="169277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Hồng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là</a:t>
            </a:r>
            <a:r>
              <a:rPr lang="en-US" sz="2600" b="1" dirty="0">
                <a:solidFill>
                  <a:prstClr val="black"/>
                </a:solidFill>
                <a:latin typeface="Times New Roman" pitchFamily="18" charset="0"/>
              </a:rPr>
              <a:t> con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lớn</a:t>
            </a:r>
            <a:r>
              <a:rPr lang="en-US" sz="2600" b="1" dirty="0">
                <a:solidFill>
                  <a:prstClr val="black"/>
                </a:solidFill>
                <a:latin typeface="Times New Roman" pitchFamily="18" charset="0"/>
              </a:rPr>
              <a:t> ở </a:t>
            </a:r>
            <a:r>
              <a:rPr lang="en-US" sz="2600" b="1" dirty="0" err="1">
                <a:solidFill>
                  <a:prstClr val="black"/>
                </a:solidFill>
                <a:latin typeface="Times New Roman" pitchFamily="18" charset="0"/>
              </a:rPr>
              <a:t>miền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Bắc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nước</a:t>
            </a:r>
            <a:r>
              <a:rPr lang="en-US" sz="2600" b="1" dirty="0">
                <a:solidFill>
                  <a:prstClr val="black"/>
                </a:solidFill>
                <a:latin typeface="Times New Roman" pitchFamily="18" charset="0"/>
              </a:rPr>
              <a:t> ta, </a:t>
            </a:r>
            <a:r>
              <a:rPr lang="en-US" sz="2600" b="1" dirty="0" err="1">
                <a:solidFill>
                  <a:prstClr val="black"/>
                </a:solidFill>
                <a:latin typeface="Times New Roman" pitchFamily="18" charset="0"/>
              </a:rPr>
              <a:t>bắt</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nguồn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từ</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Trung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Quốc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Đoạn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chảy</a:t>
            </a:r>
            <a:r>
              <a:rPr lang="en-US" sz="2600" b="1" dirty="0">
                <a:solidFill>
                  <a:prstClr val="black"/>
                </a:solidFill>
                <a:latin typeface="Times New Roman" pitchFamily="18" charset="0"/>
              </a:rPr>
              <a:t> qua </a:t>
            </a:r>
            <a:r>
              <a:rPr lang="en-US" sz="2600" b="1" dirty="0" err="1">
                <a:solidFill>
                  <a:prstClr val="black"/>
                </a:solidFill>
                <a:latin typeface="Times New Roman" pitchFamily="18" charset="0"/>
              </a:rPr>
              <a:t>đồng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bằng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Bắc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Bộ</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chia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ra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biển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bằng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cửa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có</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sang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Thái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Bình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như</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Đuống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Luộc</a:t>
            </a:r>
            <a:r>
              <a:rPr lang="en-US" sz="2600" b="1" dirty="0">
                <a:solidFill>
                  <a:prstClr val="black"/>
                </a:solidFill>
                <a:latin typeface="Times New Roman" pitchFamily="18" charset="0"/>
              </a:rPr>
              <a:t>.</a:t>
            </a:r>
          </a:p>
        </p:txBody>
      </p:sp>
      <p:sp>
        <p:nvSpPr>
          <p:cNvPr id="19" name="Freeform 18"/>
          <p:cNvSpPr/>
          <p:nvPr/>
        </p:nvSpPr>
        <p:spPr>
          <a:xfrm>
            <a:off x="4717367" y="2643965"/>
            <a:ext cx="360589" cy="127370"/>
          </a:xfrm>
          <a:custGeom>
            <a:avLst/>
            <a:gdLst>
              <a:gd name="connsiteX0" fmla="*/ 0 w 360589"/>
              <a:gd name="connsiteY0" fmla="*/ 127370 h 127370"/>
              <a:gd name="connsiteX1" fmla="*/ 14068 w 360589"/>
              <a:gd name="connsiteY1" fmla="*/ 85167 h 127370"/>
              <a:gd name="connsiteX2" fmla="*/ 98474 w 360589"/>
              <a:gd name="connsiteY2" fmla="*/ 14829 h 127370"/>
              <a:gd name="connsiteX3" fmla="*/ 168812 w 360589"/>
              <a:gd name="connsiteY3" fmla="*/ 761 h 127370"/>
              <a:gd name="connsiteX4" fmla="*/ 267286 w 360589"/>
              <a:gd name="connsiteY4" fmla="*/ 14829 h 127370"/>
              <a:gd name="connsiteX5" fmla="*/ 295422 w 360589"/>
              <a:gd name="connsiteY5" fmla="*/ 57032 h 12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589" h="127370">
                <a:moveTo>
                  <a:pt x="0" y="127370"/>
                </a:moveTo>
                <a:cubicBezTo>
                  <a:pt x="4689" y="113302"/>
                  <a:pt x="5843" y="97505"/>
                  <a:pt x="14068" y="85167"/>
                </a:cubicBezTo>
                <a:cubicBezTo>
                  <a:pt x="26232" y="66922"/>
                  <a:pt x="75406" y="23480"/>
                  <a:pt x="98474" y="14829"/>
                </a:cubicBezTo>
                <a:cubicBezTo>
                  <a:pt x="120862" y="6433"/>
                  <a:pt x="145366" y="5450"/>
                  <a:pt x="168812" y="761"/>
                </a:cubicBezTo>
                <a:cubicBezTo>
                  <a:pt x="201637" y="5450"/>
                  <a:pt x="237629" y="0"/>
                  <a:pt x="267286" y="14829"/>
                </a:cubicBezTo>
                <a:cubicBezTo>
                  <a:pt x="360589" y="61481"/>
                  <a:pt x="241937" y="57032"/>
                  <a:pt x="295422" y="57032"/>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20" name="Freeform 19"/>
          <p:cNvSpPr/>
          <p:nvPr/>
        </p:nvSpPr>
        <p:spPr>
          <a:xfrm>
            <a:off x="4815840" y="3035657"/>
            <a:ext cx="365760" cy="115507"/>
          </a:xfrm>
          <a:custGeom>
            <a:avLst/>
            <a:gdLst>
              <a:gd name="connsiteX0" fmla="*/ 0 w 365760"/>
              <a:gd name="connsiteY0" fmla="*/ 115507 h 115507"/>
              <a:gd name="connsiteX1" fmla="*/ 28135 w 365760"/>
              <a:gd name="connsiteY1" fmla="*/ 73304 h 115507"/>
              <a:gd name="connsiteX2" fmla="*/ 140677 w 365760"/>
              <a:gd name="connsiteY2" fmla="*/ 45169 h 115507"/>
              <a:gd name="connsiteX3" fmla="*/ 295422 w 365760"/>
              <a:gd name="connsiteY3" fmla="*/ 17033 h 115507"/>
              <a:gd name="connsiteX4" fmla="*/ 365760 w 365760"/>
              <a:gd name="connsiteY4" fmla="*/ 2966 h 11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115507">
                <a:moveTo>
                  <a:pt x="0" y="115507"/>
                </a:moveTo>
                <a:cubicBezTo>
                  <a:pt x="9378" y="101439"/>
                  <a:pt x="13013" y="80865"/>
                  <a:pt x="28135" y="73304"/>
                </a:cubicBezTo>
                <a:cubicBezTo>
                  <a:pt x="62721" y="56011"/>
                  <a:pt x="103993" y="57397"/>
                  <a:pt x="140677" y="45169"/>
                </a:cubicBezTo>
                <a:cubicBezTo>
                  <a:pt x="218746" y="19145"/>
                  <a:pt x="168166" y="32940"/>
                  <a:pt x="295422" y="17033"/>
                </a:cubicBezTo>
                <a:cubicBezTo>
                  <a:pt x="346522" y="0"/>
                  <a:pt x="322796" y="2966"/>
                  <a:pt x="365760" y="2966"/>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21" name="AutoShape 13"/>
          <p:cNvSpPr>
            <a:spLocks/>
          </p:cNvSpPr>
          <p:nvPr/>
        </p:nvSpPr>
        <p:spPr bwMode="auto">
          <a:xfrm>
            <a:off x="1524000" y="2971800"/>
            <a:ext cx="1752600" cy="457200"/>
          </a:xfrm>
          <a:prstGeom prst="borderCallout2">
            <a:avLst>
              <a:gd name="adj1" fmla="val 3462"/>
              <a:gd name="adj2" fmla="val 99410"/>
              <a:gd name="adj3" fmla="val 3462"/>
              <a:gd name="adj4" fmla="val 100412"/>
              <a:gd name="adj5" fmla="val -65353"/>
              <a:gd name="adj6" fmla="val 186205"/>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Đuống</a:t>
            </a:r>
            <a:endParaRPr lang="en-US" altLang="en-US" sz="2400" dirty="0">
              <a:solidFill>
                <a:srgbClr val="3333FF"/>
              </a:solidFill>
              <a:latin typeface="Times New Roman"/>
            </a:endParaRPr>
          </a:p>
        </p:txBody>
      </p:sp>
      <p:sp>
        <p:nvSpPr>
          <p:cNvPr id="22" name="AutoShape 13"/>
          <p:cNvSpPr>
            <a:spLocks/>
          </p:cNvSpPr>
          <p:nvPr/>
        </p:nvSpPr>
        <p:spPr bwMode="auto">
          <a:xfrm>
            <a:off x="2133600" y="3505200"/>
            <a:ext cx="1600200" cy="457200"/>
          </a:xfrm>
          <a:prstGeom prst="borderCallout2">
            <a:avLst>
              <a:gd name="adj1" fmla="val -8846"/>
              <a:gd name="adj2" fmla="val 96887"/>
              <a:gd name="adj3" fmla="val -2692"/>
              <a:gd name="adj4" fmla="val 100794"/>
              <a:gd name="adj5" fmla="val -86891"/>
              <a:gd name="adj6" fmla="val 170381"/>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Luộc</a:t>
            </a:r>
            <a:endParaRPr lang="en-US" altLang="en-US" sz="2400" dirty="0">
              <a:solidFill>
                <a:srgbClr val="3333FF"/>
              </a:solidFill>
              <a:latin typeface="Times New Roman"/>
            </a:endParaRPr>
          </a:p>
        </p:txBody>
      </p:sp>
      <p:sp>
        <p:nvSpPr>
          <p:cNvPr id="23" name="Text Box 18"/>
          <p:cNvSpPr txBox="1">
            <a:spLocks noChangeArrowheads="1"/>
          </p:cNvSpPr>
          <p:nvPr/>
        </p:nvSpPr>
        <p:spPr bwMode="auto">
          <a:xfrm>
            <a:off x="1788649" y="5095873"/>
            <a:ext cx="8991600" cy="129266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Thái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Bình</a:t>
            </a:r>
            <a:r>
              <a:rPr lang="en-US" sz="2600" b="1" dirty="0">
                <a:solidFill>
                  <a:prstClr val="black"/>
                </a:solidFill>
                <a:latin typeface="Times New Roman" pitchFamily="18" charset="0"/>
              </a:rPr>
              <a:t> do </a:t>
            </a:r>
            <a:r>
              <a:rPr lang="en-US" sz="2600" b="1" dirty="0" err="1">
                <a:solidFill>
                  <a:prstClr val="black"/>
                </a:solidFill>
                <a:latin typeface="Times New Roman" pitchFamily="18" charset="0"/>
              </a:rPr>
              <a:t>ba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Cầu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Thương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Lục</a:t>
            </a:r>
            <a:r>
              <a:rPr lang="en-US" sz="2600" b="1" dirty="0">
                <a:solidFill>
                  <a:prstClr val="black"/>
                </a:solidFill>
                <a:latin typeface="Times New Roman" pitchFamily="18" charset="0"/>
              </a:rPr>
              <a:t> Nam </a:t>
            </a:r>
            <a:r>
              <a:rPr lang="en-US" sz="2600" b="1" dirty="0" err="1">
                <a:solidFill>
                  <a:prstClr val="black"/>
                </a:solidFill>
                <a:latin typeface="Times New Roman" pitchFamily="18" charset="0"/>
              </a:rPr>
              <a:t>hợp</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Đoạn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cuối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chia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ra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biển</a:t>
            </a:r>
            <a:endParaRPr lang="en-US" sz="2600" b="1" dirty="0">
              <a:solidFill>
                <a:prstClr val="black"/>
              </a:solidFill>
              <a:latin typeface="Times New Roman" pitchFamily="18" charset="0"/>
            </a:endParaRPr>
          </a:p>
        </p:txBody>
      </p:sp>
      <p:sp>
        <p:nvSpPr>
          <p:cNvPr id="24" name="Freeform 23"/>
          <p:cNvSpPr/>
          <p:nvPr/>
        </p:nvSpPr>
        <p:spPr>
          <a:xfrm>
            <a:off x="5029200" y="2667001"/>
            <a:ext cx="288772" cy="535201"/>
          </a:xfrm>
          <a:custGeom>
            <a:avLst/>
            <a:gdLst>
              <a:gd name="connsiteX0" fmla="*/ 1287 w 288772"/>
              <a:gd name="connsiteY0" fmla="*/ 0 h 535201"/>
              <a:gd name="connsiteX1" fmla="*/ 15355 w 288772"/>
              <a:gd name="connsiteY1" fmla="*/ 112542 h 535201"/>
              <a:gd name="connsiteX2" fmla="*/ 57558 w 288772"/>
              <a:gd name="connsiteY2" fmla="*/ 126609 h 535201"/>
              <a:gd name="connsiteX3" fmla="*/ 99761 w 288772"/>
              <a:gd name="connsiteY3" fmla="*/ 267286 h 535201"/>
              <a:gd name="connsiteX4" fmla="*/ 127897 w 288772"/>
              <a:gd name="connsiteY4" fmla="*/ 295422 h 535201"/>
              <a:gd name="connsiteX5" fmla="*/ 184167 w 288772"/>
              <a:gd name="connsiteY5" fmla="*/ 379828 h 535201"/>
              <a:gd name="connsiteX6" fmla="*/ 184167 w 288772"/>
              <a:gd name="connsiteY6" fmla="*/ 379828 h 535201"/>
              <a:gd name="connsiteX7" fmla="*/ 198235 w 288772"/>
              <a:gd name="connsiteY7" fmla="*/ 422031 h 535201"/>
              <a:gd name="connsiteX8" fmla="*/ 254506 w 288772"/>
              <a:gd name="connsiteY8" fmla="*/ 478302 h 53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72" h="535201">
                <a:moveTo>
                  <a:pt x="1287" y="0"/>
                </a:moveTo>
                <a:cubicBezTo>
                  <a:pt x="5976" y="37514"/>
                  <a:pt x="0" y="77995"/>
                  <a:pt x="15355" y="112542"/>
                </a:cubicBezTo>
                <a:cubicBezTo>
                  <a:pt x="21377" y="126092"/>
                  <a:pt x="48939" y="114543"/>
                  <a:pt x="57558" y="126609"/>
                </a:cubicBezTo>
                <a:cubicBezTo>
                  <a:pt x="109190" y="198893"/>
                  <a:pt x="67170" y="202104"/>
                  <a:pt x="99761" y="267286"/>
                </a:cubicBezTo>
                <a:cubicBezTo>
                  <a:pt x="105693" y="279149"/>
                  <a:pt x="119939" y="284811"/>
                  <a:pt x="127897" y="295422"/>
                </a:cubicBezTo>
                <a:cubicBezTo>
                  <a:pt x="148186" y="322474"/>
                  <a:pt x="165410" y="351693"/>
                  <a:pt x="184167" y="379828"/>
                </a:cubicBezTo>
                <a:lnTo>
                  <a:pt x="184167" y="379828"/>
                </a:lnTo>
                <a:cubicBezTo>
                  <a:pt x="188856" y="393896"/>
                  <a:pt x="188972" y="410452"/>
                  <a:pt x="198235" y="422031"/>
                </a:cubicBezTo>
                <a:cubicBezTo>
                  <a:pt x="288772" y="535201"/>
                  <a:pt x="208312" y="385913"/>
                  <a:pt x="254506" y="478302"/>
                </a:cubicBezTo>
              </a:path>
            </a:pathLst>
          </a:custGeom>
          <a:ln w="38100">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srgbClr val="FF0000"/>
              </a:solidFill>
              <a:latin typeface="Times New Roman"/>
            </a:endParaRPr>
          </a:p>
        </p:txBody>
      </p:sp>
    </p:spTree>
    <p:extLst>
      <p:ext uri="{BB962C8B-B14F-4D97-AF65-F5344CB8AC3E}">
        <p14:creationId xmlns:p14="http://schemas.microsoft.com/office/powerpoint/2010/main" val="33488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heckerboard(across)">
                                      <p:cBhvr>
                                        <p:cTn id="14" dur="500"/>
                                        <p:tgtEl>
                                          <p:spTgt spid="18"/>
                                        </p:tgtEl>
                                      </p:cBhvr>
                                    </p:animEffect>
                                  </p:childTnLst>
                                </p:cTn>
                              </p:par>
                            </p:childTnLst>
                          </p:cTn>
                        </p:par>
                        <p:par>
                          <p:cTn id="15" fill="hold">
                            <p:stCondLst>
                              <p:cond delay="2500"/>
                            </p:stCondLst>
                            <p:childTnLst>
                              <p:par>
                                <p:cTn id="16" presetID="22" presetClass="entr" presetSubtype="4"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xit" presetSubtype="12" fill="hold" grpId="1" nodeType="clickEffect">
                                  <p:stCondLst>
                                    <p:cond delay="0"/>
                                  </p:stCondLst>
                                  <p:childTnLst>
                                    <p:animEffect transition="out" filter="strips(downLeft)">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par>
                                <p:cTn id="39" presetID="33" presetClass="emph" presetSubtype="0" fill="remove" grpId="1" nodeType="withEffect">
                                  <p:stCondLst>
                                    <p:cond delay="0"/>
                                  </p:stCondLst>
                                  <p:childTnLst>
                                    <p:animClr clrSpc="rgb" dir="cw">
                                      <p:cBhvr override="childStyle">
                                        <p:cTn id="40" dur="1500" accel="50000" autoRev="1" fill="hold" tmFilter="0, 0; .33333, 1; 1, 1">
                                          <p:stCondLst>
                                            <p:cond delay="0"/>
                                          </p:stCondLst>
                                        </p:cTn>
                                        <p:tgtEl>
                                          <p:spTgt spid="8"/>
                                        </p:tgtEl>
                                        <p:attrNameLst>
                                          <p:attrName>style.color</p:attrName>
                                        </p:attrNameLst>
                                      </p:cBhvr>
                                      <p:to>
                                        <a:schemeClr val="accent2"/>
                                      </p:to>
                                    </p:animClr>
                                    <p:animClr clrSpc="rgb" dir="cw">
                                      <p:cBhvr>
                                        <p:cTn id="41" dur="1500" accel="50000" autoRev="1" fill="hold" tmFilter="0, 0; .33333, 1; 1, 1">
                                          <p:stCondLst>
                                            <p:cond delay="0"/>
                                          </p:stCondLst>
                                        </p:cTn>
                                        <p:tgtEl>
                                          <p:spTgt spid="8"/>
                                        </p:tgtEl>
                                        <p:attrNameLst>
                                          <p:attrName>fillcolor</p:attrName>
                                        </p:attrNameLst>
                                      </p:cBhvr>
                                      <p:to>
                                        <a:schemeClr val="accent2"/>
                                      </p:to>
                                    </p:animClr>
                                    <p:set>
                                      <p:cBhvr>
                                        <p:cTn id="42" dur="3000" fill="hold"/>
                                        <p:tgtEl>
                                          <p:spTgt spid="8"/>
                                        </p:tgtEl>
                                        <p:attrNameLst>
                                          <p:attrName>fill.type</p:attrName>
                                        </p:attrNameLst>
                                      </p:cBhvr>
                                      <p:to>
                                        <p:strVal val="solid"/>
                                      </p:to>
                                    </p:set>
                                    <p:set>
                                      <p:cBhvr>
                                        <p:cTn id="43" dur="3000" fill="hold"/>
                                        <p:tgtEl>
                                          <p:spTgt spid="8"/>
                                        </p:tgtEl>
                                        <p:attrNameLst>
                                          <p:attrName>fill.on</p:attrName>
                                        </p:attrNameLst>
                                      </p:cBhvr>
                                      <p:to>
                                        <p:strVal val="true"/>
                                      </p:to>
                                    </p:set>
                                    <p:animScale>
                                      <p:cBhvr>
                                        <p:cTn id="44" dur="1500" accel="50000" autoRev="1" fill="hold" tmFilter="0, 0; .33333, 1; 1, 1">
                                          <p:stCondLst>
                                            <p:cond delay="0"/>
                                          </p:stCondLst>
                                        </p:cTn>
                                        <p:tgtEl>
                                          <p:spTgt spid="8"/>
                                        </p:tgtEl>
                                      </p:cBhvr>
                                      <p:from x="100000" y="100000"/>
                                      <p:to x="100000" y="140000"/>
                                    </p:animScale>
                                  </p:childTnLst>
                                </p:cTn>
                              </p:par>
                            </p:childTnLst>
                          </p:cTn>
                        </p:par>
                        <p:par>
                          <p:cTn id="45" fill="hold">
                            <p:stCondLst>
                              <p:cond delay="3500"/>
                            </p:stCondLst>
                            <p:childTnLst>
                              <p:par>
                                <p:cTn id="46" presetID="22" presetClass="entr" presetSubtype="1"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500"/>
                                        <p:tgtEl>
                                          <p:spTgt spid="9"/>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par>
                          <p:cTn id="53" fill="hold">
                            <p:stCondLst>
                              <p:cond delay="4500"/>
                            </p:stCondLst>
                            <p:childTnLst>
                              <p:par>
                                <p:cTn id="54" presetID="22" presetClass="entr" presetSubtype="1"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up)">
                                      <p:cBhvr>
                                        <p:cTn id="56" dur="500"/>
                                        <p:tgtEl>
                                          <p:spTgt spid="10"/>
                                        </p:tgtEl>
                                      </p:cBhvr>
                                    </p:animEffect>
                                  </p:childTnLst>
                                </p:cTn>
                              </p:par>
                            </p:childTnLst>
                          </p:cTn>
                        </p:par>
                        <p:par>
                          <p:cTn id="57" fill="hold">
                            <p:stCondLst>
                              <p:cond delay="5000"/>
                            </p:stCondLst>
                            <p:childTnLst>
                              <p:par>
                                <p:cTn id="58" presetID="1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par>
                          <p:cTn id="61" fill="hold">
                            <p:stCondLst>
                              <p:cond delay="5500"/>
                            </p:stCondLst>
                            <p:childTnLst>
                              <p:par>
                                <p:cTn id="62" presetID="22" presetClass="entr" presetSubtype="1"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up)">
                                      <p:cBhvr>
                                        <p:cTn id="64" dur="500"/>
                                        <p:tgtEl>
                                          <p:spTgt spid="12"/>
                                        </p:tgtEl>
                                      </p:cBhvr>
                                    </p:animEffect>
                                  </p:childTnLst>
                                </p:cTn>
                              </p:par>
                            </p:childTnLst>
                          </p:cTn>
                        </p:par>
                        <p:par>
                          <p:cTn id="65" fill="hold">
                            <p:stCondLst>
                              <p:cond delay="6000"/>
                            </p:stCondLst>
                            <p:childTnLst>
                              <p:par>
                                <p:cTn id="66" presetID="10"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par>
                          <p:cTn id="69" fill="hold">
                            <p:stCondLst>
                              <p:cond delay="6500"/>
                            </p:stCondLst>
                            <p:childTnLst>
                              <p:par>
                                <p:cTn id="70" presetID="22" presetClass="entr" presetSubtype="1" fill="hold" grpId="0"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up)">
                                      <p:cBhvr>
                                        <p:cTn id="72" dur="500"/>
                                        <p:tgtEl>
                                          <p:spTgt spid="24"/>
                                        </p:tgtEl>
                                      </p:cBhvr>
                                    </p:animEffect>
                                  </p:childTnLst>
                                </p:cTn>
                              </p:par>
                            </p:childTnLst>
                          </p:cTn>
                        </p:par>
                        <p:par>
                          <p:cTn id="73" fill="hold">
                            <p:stCondLst>
                              <p:cond delay="7000"/>
                            </p:stCondLst>
                            <p:childTnLst>
                              <p:par>
                                <p:cTn id="74" presetID="10" presetClass="entr" presetSubtype="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checkerboard(across)">
                                      <p:cBhvr>
                                        <p:cTn id="7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10" grpId="0" animBg="1"/>
      <p:bldP spid="12" grpId="0" animBg="1"/>
      <p:bldP spid="13" grpId="0" animBg="1"/>
      <p:bldP spid="14" grpId="0" animBg="1"/>
      <p:bldP spid="15" grpId="0" animBg="1"/>
      <p:bldP spid="16" grpId="0" animBg="1"/>
      <p:bldP spid="17" grpId="0" animBg="1"/>
      <p:bldP spid="18" grpId="0" animBg="1"/>
      <p:bldP spid="18" grpId="1" animBg="1"/>
      <p:bldP spid="19" grpId="0" animBg="1"/>
      <p:bldP spid="20" grpId="0" animBg="1"/>
      <p:bldP spid="21" grpId="0" animBg="1"/>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178178" name="AutoShape 2" descr="Đẹp sửng sốt hình ảnh sông Hồng chụp từ vũ trụ | Văn hó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0" name="AutoShape 4" descr="Đẹp sửng sốt hình ảnh sông Hồng chụp từ vũ trụ | Văn hó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2" name="AutoShape 6" descr="Đẹp sửng sốt hình ảnh sông Hồng chụp từ vũ trụ | Văn hó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4" name="AutoShape 8" descr="https://baoxaydung.com.vn/stores/news_dataimages/hiep/022011/06/11/a8.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6" name="AutoShape 10" descr="https://baoxaydung.com.vn/stores/news_dataimages/hiep/022011/06/11/a8.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8" name="AutoShape 12" descr="https://baoxaydung.com.vn/stores/news_dataimages/hiep/022011/06/11/a8.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pic>
        <p:nvPicPr>
          <p:cNvPr id="178190" name="Picture 14" descr="Vùng đồng bằng Sông Hồng có đặc điểm gì?"/>
          <p:cNvPicPr>
            <a:picLocks noChangeAspect="1" noChangeArrowheads="1"/>
          </p:cNvPicPr>
          <p:nvPr/>
        </p:nvPicPr>
        <p:blipFill>
          <a:blip r:embed="rId2"/>
          <a:srcRect/>
          <a:stretch>
            <a:fillRect/>
          </a:stretch>
        </p:blipFill>
        <p:spPr bwMode="auto">
          <a:xfrm>
            <a:off x="1524000" y="0"/>
            <a:ext cx="4486110" cy="2667000"/>
          </a:xfrm>
          <a:prstGeom prst="rect">
            <a:avLst/>
          </a:prstGeom>
          <a:noFill/>
        </p:spPr>
      </p:pic>
      <p:pic>
        <p:nvPicPr>
          <p:cNvPr id="178192" name="Picture 16" descr="Dự án thủy lộ, thủy điện sông Hồng: Tài sản chung, lợi ích riêng | Người  dân - Doanh nghiệp bức xúc | tamlongvang.laodong.com.vn"/>
          <p:cNvPicPr>
            <a:picLocks noChangeAspect="1" noChangeArrowheads="1"/>
          </p:cNvPicPr>
          <p:nvPr/>
        </p:nvPicPr>
        <p:blipFill>
          <a:blip r:embed="rId3"/>
          <a:srcRect/>
          <a:stretch>
            <a:fillRect/>
          </a:stretch>
        </p:blipFill>
        <p:spPr bwMode="auto">
          <a:xfrm>
            <a:off x="6096000" y="1"/>
            <a:ext cx="4572000" cy="2676525"/>
          </a:xfrm>
          <a:prstGeom prst="rect">
            <a:avLst/>
          </a:prstGeom>
          <a:noFill/>
        </p:spPr>
      </p:pic>
      <p:grpSp>
        <p:nvGrpSpPr>
          <p:cNvPr id="10" name="Group 12"/>
          <p:cNvGrpSpPr>
            <a:grpSpLocks/>
          </p:cNvGrpSpPr>
          <p:nvPr/>
        </p:nvGrpSpPr>
        <p:grpSpPr bwMode="auto">
          <a:xfrm>
            <a:off x="1524001" y="2743201"/>
            <a:ext cx="6161975" cy="3937841"/>
            <a:chOff x="389" y="-134"/>
            <a:chExt cx="6688" cy="4337"/>
          </a:xfrm>
        </p:grpSpPr>
        <p:pic>
          <p:nvPicPr>
            <p:cNvPr id="11" name="Picture 13" descr="20717146_images1361565_SongHongdonangphusa"/>
            <p:cNvPicPr>
              <a:picLocks noChangeAspect="1" noChangeArrowheads="1"/>
            </p:cNvPicPr>
            <p:nvPr/>
          </p:nvPicPr>
          <p:blipFill>
            <a:blip r:embed="rId4" cstate="print"/>
            <a:srcRect/>
            <a:stretch>
              <a:fillRect/>
            </a:stretch>
          </p:blipFill>
          <p:spPr bwMode="auto">
            <a:xfrm>
              <a:off x="389" y="-134"/>
              <a:ext cx="4896" cy="3693"/>
            </a:xfrm>
            <a:prstGeom prst="rect">
              <a:avLst/>
            </a:prstGeom>
            <a:noFill/>
            <a:ln w="9525">
              <a:noFill/>
              <a:miter lim="800000"/>
              <a:headEnd/>
              <a:tailEnd/>
            </a:ln>
          </p:spPr>
        </p:pic>
        <p:sp>
          <p:nvSpPr>
            <p:cNvPr id="12" name="Text Box 14"/>
            <p:cNvSpPr txBox="1">
              <a:spLocks noChangeArrowheads="1"/>
            </p:cNvSpPr>
            <p:nvPr/>
          </p:nvSpPr>
          <p:spPr bwMode="auto">
            <a:xfrm>
              <a:off x="3532" y="3559"/>
              <a:ext cx="3545" cy="644"/>
            </a:xfrm>
            <a:prstGeom prst="rect">
              <a:avLst/>
            </a:prstGeom>
            <a:noFill/>
            <a:ln w="9525">
              <a:noFill/>
              <a:miter lim="800000"/>
              <a:headEnd/>
              <a:tailEnd/>
            </a:ln>
          </p:spPr>
          <p:txBody>
            <a:bodyPr wrap="square">
              <a:spAutoFit/>
            </a:bodyPr>
            <a:lstStyle/>
            <a:p>
              <a:pPr algn="ctr">
                <a:spcBef>
                  <a:spcPct val="50000"/>
                </a:spcBef>
              </a:pPr>
              <a:r>
                <a:rPr lang="en-US" altLang="vi-VN" sz="3200" b="1" dirty="0" err="1">
                  <a:solidFill>
                    <a:srgbClr val="0000FF"/>
                  </a:solidFill>
                  <a:latin typeface="Times New Roman"/>
                </a:rPr>
                <a:t>Sông</a:t>
              </a:r>
              <a:r>
                <a:rPr lang="en-US" altLang="vi-VN" sz="3200" b="1" dirty="0">
                  <a:solidFill>
                    <a:srgbClr val="0000FF"/>
                  </a:solidFill>
                  <a:latin typeface="Times New Roman"/>
                </a:rPr>
                <a:t> </a:t>
              </a:r>
              <a:r>
                <a:rPr lang="en-US" altLang="vi-VN" sz="3200" b="1" dirty="0" err="1">
                  <a:solidFill>
                    <a:srgbClr val="0000FF"/>
                  </a:solidFill>
                  <a:latin typeface="Times New Roman"/>
                </a:rPr>
                <a:t>Hồng</a:t>
              </a:r>
              <a:endParaRPr lang="af-ZA" altLang="vi-VN" sz="3200" b="1" dirty="0">
                <a:solidFill>
                  <a:srgbClr val="0000FF"/>
                </a:solidFill>
                <a:latin typeface="Times New Roman"/>
              </a:endParaRPr>
            </a:p>
          </p:txBody>
        </p:sp>
      </p:grpSp>
      <p:pic>
        <p:nvPicPr>
          <p:cNvPr id="178194" name="Picture 18" descr="Bài thơ: SÔNG HỒNG (Lưu Quang Vũ) - Kiến thức tập làm văn hay nhất - Kho  gấu bông giá rẻ nhất Việt Nam"/>
          <p:cNvPicPr>
            <a:picLocks noChangeAspect="1" noChangeArrowheads="1"/>
          </p:cNvPicPr>
          <p:nvPr/>
        </p:nvPicPr>
        <p:blipFill>
          <a:blip r:embed="rId5"/>
          <a:srcRect/>
          <a:stretch>
            <a:fillRect/>
          </a:stretch>
        </p:blipFill>
        <p:spPr bwMode="auto">
          <a:xfrm>
            <a:off x="6096000" y="2743200"/>
            <a:ext cx="4572000" cy="3276600"/>
          </a:xfrm>
          <a:prstGeom prst="rect">
            <a:avLst/>
          </a:prstGeom>
          <a:noFill/>
        </p:spPr>
      </p:pic>
    </p:spTree>
    <p:extLst>
      <p:ext uri="{BB962C8B-B14F-4D97-AF65-F5344CB8AC3E}">
        <p14:creationId xmlns:p14="http://schemas.microsoft.com/office/powerpoint/2010/main" val="1033304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grpSp>
        <p:nvGrpSpPr>
          <p:cNvPr id="2" name="Group 12"/>
          <p:cNvGrpSpPr>
            <a:grpSpLocks/>
          </p:cNvGrpSpPr>
          <p:nvPr/>
        </p:nvGrpSpPr>
        <p:grpSpPr bwMode="auto">
          <a:xfrm>
            <a:off x="1487256" y="3631"/>
            <a:ext cx="9285941" cy="5562600"/>
            <a:chOff x="313" y="-134"/>
            <a:chExt cx="4972" cy="3693"/>
          </a:xfrm>
        </p:grpSpPr>
        <p:pic>
          <p:nvPicPr>
            <p:cNvPr id="3" name="Picture 13" descr="20717146_images1361565_SongHongdonangphusa"/>
            <p:cNvPicPr>
              <a:picLocks noChangeAspect="1" noChangeArrowheads="1"/>
            </p:cNvPicPr>
            <p:nvPr/>
          </p:nvPicPr>
          <p:blipFill>
            <a:blip r:embed="rId2" cstate="print"/>
            <a:srcRect/>
            <a:stretch>
              <a:fillRect/>
            </a:stretch>
          </p:blipFill>
          <p:spPr bwMode="auto">
            <a:xfrm>
              <a:off x="389" y="-134"/>
              <a:ext cx="4896" cy="3693"/>
            </a:xfrm>
            <a:prstGeom prst="rect">
              <a:avLst/>
            </a:prstGeom>
            <a:noFill/>
            <a:ln w="9525">
              <a:noFill/>
              <a:miter lim="800000"/>
              <a:headEnd/>
              <a:tailEnd/>
            </a:ln>
          </p:spPr>
        </p:pic>
        <p:sp>
          <p:nvSpPr>
            <p:cNvPr id="4" name="Text Box 14"/>
            <p:cNvSpPr txBox="1">
              <a:spLocks noChangeArrowheads="1"/>
            </p:cNvSpPr>
            <p:nvPr/>
          </p:nvSpPr>
          <p:spPr bwMode="auto">
            <a:xfrm>
              <a:off x="313" y="3137"/>
              <a:ext cx="1588" cy="388"/>
            </a:xfrm>
            <a:prstGeom prst="rect">
              <a:avLst/>
            </a:prstGeom>
            <a:noFill/>
            <a:ln w="9525">
              <a:noFill/>
              <a:miter lim="800000"/>
              <a:headEnd/>
              <a:tailEnd/>
            </a:ln>
          </p:spPr>
          <p:txBody>
            <a:bodyPr>
              <a:spAutoFit/>
            </a:bodyPr>
            <a:lstStyle/>
            <a:p>
              <a:pPr algn="ctr">
                <a:spcBef>
                  <a:spcPct val="50000"/>
                </a:spcBef>
              </a:pPr>
              <a:r>
                <a:rPr lang="en-US" altLang="vi-VN" sz="3200" b="1" dirty="0" err="1">
                  <a:solidFill>
                    <a:srgbClr val="0000FF"/>
                  </a:solidFill>
                  <a:latin typeface="Times New Roman"/>
                </a:rPr>
                <a:t>Sông</a:t>
              </a:r>
              <a:r>
                <a:rPr lang="en-US" altLang="vi-VN" sz="3200" b="1" dirty="0">
                  <a:solidFill>
                    <a:srgbClr val="0000FF"/>
                  </a:solidFill>
                  <a:latin typeface="Times New Roman"/>
                </a:rPr>
                <a:t> </a:t>
              </a:r>
              <a:r>
                <a:rPr lang="en-US" altLang="vi-VN" sz="3200" b="1" dirty="0" err="1">
                  <a:solidFill>
                    <a:srgbClr val="0000FF"/>
                  </a:solidFill>
                  <a:latin typeface="Times New Roman"/>
                </a:rPr>
                <a:t>Hồng</a:t>
              </a:r>
              <a:endParaRPr lang="af-ZA" altLang="vi-VN" sz="3200" b="1" dirty="0">
                <a:solidFill>
                  <a:srgbClr val="0000FF"/>
                </a:solidFill>
                <a:latin typeface="Times New Roman"/>
              </a:endParaRPr>
            </a:p>
          </p:txBody>
        </p:sp>
      </p:grpSp>
      <p:sp>
        <p:nvSpPr>
          <p:cNvPr id="6" name="Rectangle 5"/>
          <p:cNvSpPr/>
          <p:nvPr/>
        </p:nvSpPr>
        <p:spPr>
          <a:xfrm>
            <a:off x="2609851" y="5781676"/>
            <a:ext cx="6716903" cy="584775"/>
          </a:xfrm>
          <a:prstGeom prst="rect">
            <a:avLst/>
          </a:prstGeom>
        </p:spPr>
        <p:txBody>
          <a:bodyPr wrap="none">
            <a:spAutoFit/>
          </a:bodyPr>
          <a:lstStyle/>
          <a:p>
            <a:r>
              <a:rPr lang="en-US" altLang="en-US" sz="3200" b="1" dirty="0" err="1">
                <a:solidFill>
                  <a:srgbClr val="002060"/>
                </a:solidFill>
                <a:latin typeface="Times New Roman"/>
              </a:rPr>
              <a:t>Tại</a:t>
            </a:r>
            <a:r>
              <a:rPr lang="en-US" altLang="en-US" sz="3200" b="1" dirty="0">
                <a:solidFill>
                  <a:srgbClr val="002060"/>
                </a:solidFill>
                <a:latin typeface="Times New Roman"/>
              </a:rPr>
              <a:t> </a:t>
            </a:r>
            <a:r>
              <a:rPr lang="en-US" altLang="en-US" sz="3200" b="1" dirty="0" err="1">
                <a:solidFill>
                  <a:srgbClr val="002060"/>
                </a:solidFill>
                <a:latin typeface="Times New Roman"/>
              </a:rPr>
              <a:t>sao</a:t>
            </a:r>
            <a:r>
              <a:rPr lang="en-US" altLang="en-US" sz="3200" b="1" dirty="0">
                <a:solidFill>
                  <a:srgbClr val="002060"/>
                </a:solidFill>
                <a:latin typeface="Times New Roman"/>
              </a:rPr>
              <a:t> </a:t>
            </a: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lại</a:t>
            </a:r>
            <a:r>
              <a:rPr lang="en-US" altLang="en-US" sz="3200" b="1" dirty="0">
                <a:solidFill>
                  <a:srgbClr val="002060"/>
                </a:solidFill>
                <a:latin typeface="Times New Roman"/>
              </a:rPr>
              <a:t> </a:t>
            </a:r>
            <a:r>
              <a:rPr lang="en-US" altLang="en-US" sz="3200" b="1" dirty="0" err="1">
                <a:solidFill>
                  <a:srgbClr val="002060"/>
                </a:solidFill>
                <a:latin typeface="Times New Roman"/>
              </a:rPr>
              <a:t>có</a:t>
            </a:r>
            <a:r>
              <a:rPr lang="en-US" altLang="en-US" sz="3200" b="1" dirty="0">
                <a:solidFill>
                  <a:srgbClr val="002060"/>
                </a:solidFill>
                <a:latin typeface="Times New Roman"/>
              </a:rPr>
              <a:t> </a:t>
            </a:r>
            <a:r>
              <a:rPr lang="en-US" altLang="en-US" sz="3200" b="1" dirty="0" err="1">
                <a:solidFill>
                  <a:srgbClr val="002060"/>
                </a:solidFill>
                <a:latin typeface="Times New Roman"/>
              </a:rPr>
              <a:t>tên</a:t>
            </a:r>
            <a:r>
              <a:rPr lang="en-US" altLang="en-US" sz="3200" b="1" dirty="0">
                <a:solidFill>
                  <a:srgbClr val="002060"/>
                </a:solidFill>
                <a:latin typeface="Times New Roman"/>
              </a:rPr>
              <a:t> </a:t>
            </a:r>
            <a:r>
              <a:rPr lang="en-US" altLang="en-US" sz="3200" b="1" dirty="0" err="1">
                <a:solidFill>
                  <a:srgbClr val="002060"/>
                </a:solidFill>
                <a:latin typeface="Times New Roman"/>
              </a:rPr>
              <a:t>là</a:t>
            </a:r>
            <a:r>
              <a:rPr lang="en-US" altLang="en-US" sz="3200" b="1" dirty="0">
                <a:solidFill>
                  <a:srgbClr val="002060"/>
                </a:solidFill>
                <a:latin typeface="Times New Roman"/>
              </a:rPr>
              <a:t> </a:t>
            </a: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Hồng</a:t>
            </a:r>
            <a:r>
              <a:rPr lang="en-US" altLang="en-US" sz="3200" b="1" dirty="0">
                <a:solidFill>
                  <a:srgbClr val="002060"/>
                </a:solidFill>
                <a:latin typeface="Times New Roman"/>
              </a:rPr>
              <a:t> ?</a:t>
            </a:r>
            <a:endParaRPr lang="en-US" sz="3200" dirty="0">
              <a:solidFill>
                <a:srgbClr val="002060"/>
              </a:solidFill>
              <a:latin typeface="Times New Roman"/>
            </a:endParaRPr>
          </a:p>
        </p:txBody>
      </p:sp>
      <p:sp>
        <p:nvSpPr>
          <p:cNvPr id="7" name="TextBox 6"/>
          <p:cNvSpPr txBox="1"/>
          <p:nvPr/>
        </p:nvSpPr>
        <p:spPr>
          <a:xfrm>
            <a:off x="704850" y="5566231"/>
            <a:ext cx="11487150" cy="1015663"/>
          </a:xfrm>
          <a:prstGeom prst="rect">
            <a:avLst/>
          </a:prstGeom>
          <a:noFill/>
        </p:spPr>
        <p:txBody>
          <a:bodyPr wrap="square" rtlCol="0">
            <a:spAutoFit/>
          </a:bodyPr>
          <a:lstStyle/>
          <a:p>
            <a:r>
              <a:rPr lang="en-US" sz="3000" b="1" dirty="0">
                <a:solidFill>
                  <a:srgbClr val="FF0000"/>
                </a:solidFill>
                <a:latin typeface="Times New Roman"/>
              </a:rPr>
              <a:t> </a:t>
            </a:r>
            <a:r>
              <a:rPr lang="en-US" sz="3000" b="1" dirty="0" err="1">
                <a:solidFill>
                  <a:srgbClr val="FF0000"/>
                </a:solidFill>
                <a:latin typeface="Times New Roman"/>
              </a:rPr>
              <a:t>Trong</a:t>
            </a:r>
            <a:r>
              <a:rPr lang="en-US" sz="3000" b="1" dirty="0">
                <a:solidFill>
                  <a:srgbClr val="FF0000"/>
                </a:solidFill>
                <a:latin typeface="Times New Roman"/>
              </a:rPr>
              <a:t> </a:t>
            </a:r>
            <a:r>
              <a:rPr lang="en-US" sz="3000" b="1" dirty="0" err="1">
                <a:solidFill>
                  <a:srgbClr val="FF0000"/>
                </a:solidFill>
                <a:latin typeface="Times New Roman"/>
              </a:rPr>
              <a:t>quá</a:t>
            </a:r>
            <a:r>
              <a:rPr lang="en-US" sz="3000" b="1" dirty="0">
                <a:solidFill>
                  <a:srgbClr val="FF0000"/>
                </a:solidFill>
                <a:latin typeface="Times New Roman"/>
              </a:rPr>
              <a:t> </a:t>
            </a:r>
            <a:r>
              <a:rPr lang="en-US" sz="3000" b="1" dirty="0" err="1">
                <a:solidFill>
                  <a:srgbClr val="FF0000"/>
                </a:solidFill>
                <a:latin typeface="Times New Roman"/>
              </a:rPr>
              <a:t>tình</a:t>
            </a:r>
            <a:r>
              <a:rPr lang="en-US" sz="3000" b="1" dirty="0">
                <a:solidFill>
                  <a:srgbClr val="FF0000"/>
                </a:solidFill>
                <a:latin typeface="Times New Roman"/>
              </a:rPr>
              <a:t> </a:t>
            </a:r>
            <a:r>
              <a:rPr lang="en-US" sz="3000" b="1" dirty="0" err="1">
                <a:solidFill>
                  <a:srgbClr val="FF0000"/>
                </a:solidFill>
                <a:latin typeface="Times New Roman"/>
              </a:rPr>
              <a:t>chảy</a:t>
            </a:r>
            <a:r>
              <a:rPr lang="en-US" sz="3000" b="1" dirty="0">
                <a:solidFill>
                  <a:srgbClr val="FF0000"/>
                </a:solidFill>
                <a:latin typeface="Times New Roman"/>
              </a:rPr>
              <a:t> </a:t>
            </a:r>
            <a:r>
              <a:rPr lang="en-US" sz="3000" b="1" dirty="0" err="1">
                <a:solidFill>
                  <a:srgbClr val="FF0000"/>
                </a:solidFill>
                <a:latin typeface="Times New Roman"/>
              </a:rPr>
              <a:t>từ</a:t>
            </a:r>
            <a:r>
              <a:rPr lang="en-US" sz="3000" b="1" dirty="0">
                <a:solidFill>
                  <a:srgbClr val="FF0000"/>
                </a:solidFill>
                <a:latin typeface="Times New Roman"/>
              </a:rPr>
              <a:t> </a:t>
            </a:r>
            <a:r>
              <a:rPr lang="en-US" sz="3000" b="1" dirty="0" err="1">
                <a:solidFill>
                  <a:srgbClr val="FF0000"/>
                </a:solidFill>
                <a:latin typeface="Times New Roman"/>
              </a:rPr>
              <a:t>thượng</a:t>
            </a:r>
            <a:r>
              <a:rPr lang="en-US" sz="3000" b="1" dirty="0">
                <a:solidFill>
                  <a:srgbClr val="FF0000"/>
                </a:solidFill>
                <a:latin typeface="Times New Roman"/>
              </a:rPr>
              <a:t> </a:t>
            </a:r>
            <a:r>
              <a:rPr lang="en-US" sz="3000" b="1" dirty="0" err="1">
                <a:solidFill>
                  <a:srgbClr val="FF0000"/>
                </a:solidFill>
                <a:latin typeface="Times New Roman"/>
              </a:rPr>
              <a:t>nguồn</a:t>
            </a:r>
            <a:r>
              <a:rPr lang="en-US" sz="3000" b="1" dirty="0">
                <a:solidFill>
                  <a:srgbClr val="FF0000"/>
                </a:solidFill>
                <a:latin typeface="Times New Roman"/>
              </a:rPr>
              <a:t>, </a:t>
            </a:r>
            <a:r>
              <a:rPr lang="en-US" sz="3000" b="1" dirty="0" err="1">
                <a:solidFill>
                  <a:srgbClr val="FF0000"/>
                </a:solidFill>
                <a:latin typeface="Times New Roman"/>
              </a:rPr>
              <a:t>nước</a:t>
            </a:r>
            <a:r>
              <a:rPr lang="en-US" sz="3000" b="1" dirty="0">
                <a:solidFill>
                  <a:srgbClr val="FF0000"/>
                </a:solidFill>
                <a:latin typeface="Times New Roman"/>
              </a:rPr>
              <a:t> </a:t>
            </a:r>
            <a:r>
              <a:rPr lang="en-US" sz="3000" b="1" dirty="0" err="1">
                <a:solidFill>
                  <a:srgbClr val="FF0000"/>
                </a:solidFill>
                <a:latin typeface="Times New Roman"/>
              </a:rPr>
              <a:t>sông</a:t>
            </a:r>
            <a:r>
              <a:rPr lang="en-US" sz="3000" b="1" dirty="0">
                <a:solidFill>
                  <a:srgbClr val="FF0000"/>
                </a:solidFill>
                <a:latin typeface="Times New Roman"/>
              </a:rPr>
              <a:t> </a:t>
            </a:r>
            <a:r>
              <a:rPr lang="en-US" sz="3000" b="1" dirty="0" err="1">
                <a:solidFill>
                  <a:srgbClr val="FF0000"/>
                </a:solidFill>
                <a:latin typeface="Times New Roman"/>
              </a:rPr>
              <a:t>cuốn</a:t>
            </a:r>
            <a:r>
              <a:rPr lang="en-US" sz="3000" b="1" dirty="0">
                <a:solidFill>
                  <a:srgbClr val="FF0000"/>
                </a:solidFill>
                <a:latin typeface="Times New Roman"/>
              </a:rPr>
              <a:t> </a:t>
            </a:r>
            <a:r>
              <a:rPr lang="en-US" sz="3000" b="1" dirty="0" err="1">
                <a:solidFill>
                  <a:srgbClr val="FF0000"/>
                </a:solidFill>
                <a:latin typeface="Times New Roman"/>
              </a:rPr>
              <a:t>theo</a:t>
            </a:r>
            <a:r>
              <a:rPr lang="en-US" sz="3000" b="1" dirty="0">
                <a:solidFill>
                  <a:srgbClr val="FF0000"/>
                </a:solidFill>
                <a:latin typeface="Times New Roman"/>
              </a:rPr>
              <a:t> </a:t>
            </a:r>
            <a:r>
              <a:rPr lang="en-US" sz="3000" b="1" dirty="0" err="1">
                <a:solidFill>
                  <a:srgbClr val="FF0000"/>
                </a:solidFill>
                <a:latin typeface="Times New Roman"/>
              </a:rPr>
              <a:t>nhiều</a:t>
            </a:r>
            <a:r>
              <a:rPr lang="en-US" sz="3000" b="1" dirty="0">
                <a:solidFill>
                  <a:srgbClr val="FF0000"/>
                </a:solidFill>
                <a:latin typeface="Times New Roman"/>
              </a:rPr>
              <a:t> </a:t>
            </a:r>
            <a:r>
              <a:rPr lang="en-US" sz="3000" b="1" dirty="0" err="1">
                <a:solidFill>
                  <a:srgbClr val="FF0000"/>
                </a:solidFill>
                <a:latin typeface="Times New Roman"/>
              </a:rPr>
              <a:t>phù</a:t>
            </a:r>
            <a:r>
              <a:rPr lang="en-US" sz="3000" b="1" dirty="0">
                <a:solidFill>
                  <a:srgbClr val="FF0000"/>
                </a:solidFill>
                <a:latin typeface="Times New Roman"/>
              </a:rPr>
              <a:t> </a:t>
            </a:r>
            <a:r>
              <a:rPr lang="en-US" sz="3000" b="1" dirty="0" err="1">
                <a:solidFill>
                  <a:srgbClr val="FF0000"/>
                </a:solidFill>
                <a:latin typeface="Times New Roman"/>
              </a:rPr>
              <a:t>sa</a:t>
            </a:r>
            <a:r>
              <a:rPr lang="en-US" sz="3000" b="1" dirty="0">
                <a:solidFill>
                  <a:srgbClr val="FF0000"/>
                </a:solidFill>
                <a:latin typeface="Times New Roman"/>
              </a:rPr>
              <a:t> </a:t>
            </a:r>
            <a:r>
              <a:rPr lang="en-US" sz="3000" b="1" dirty="0" err="1">
                <a:solidFill>
                  <a:srgbClr val="FF0000"/>
                </a:solidFill>
                <a:latin typeface="Times New Roman"/>
              </a:rPr>
              <a:t>làm</a:t>
            </a:r>
            <a:r>
              <a:rPr lang="en-US" sz="3000" b="1" dirty="0">
                <a:solidFill>
                  <a:srgbClr val="FF0000"/>
                </a:solidFill>
                <a:latin typeface="Times New Roman"/>
              </a:rPr>
              <a:t> </a:t>
            </a:r>
            <a:r>
              <a:rPr lang="en-US" sz="3000" b="1" dirty="0" err="1">
                <a:solidFill>
                  <a:srgbClr val="FF0000"/>
                </a:solidFill>
                <a:latin typeface="Times New Roman"/>
              </a:rPr>
              <a:t>cho</a:t>
            </a:r>
            <a:r>
              <a:rPr lang="en-US" sz="3000" b="1" dirty="0">
                <a:solidFill>
                  <a:srgbClr val="FF0000"/>
                </a:solidFill>
                <a:latin typeface="Times New Roman"/>
              </a:rPr>
              <a:t> </a:t>
            </a:r>
            <a:r>
              <a:rPr lang="en-US" sz="3000" b="1" dirty="0" err="1">
                <a:solidFill>
                  <a:srgbClr val="FF0000"/>
                </a:solidFill>
                <a:latin typeface="Times New Roman"/>
              </a:rPr>
              <a:t>nước</a:t>
            </a:r>
            <a:r>
              <a:rPr lang="en-US" sz="3000" b="1" dirty="0">
                <a:solidFill>
                  <a:srgbClr val="FF0000"/>
                </a:solidFill>
                <a:latin typeface="Times New Roman"/>
              </a:rPr>
              <a:t> </a:t>
            </a:r>
            <a:r>
              <a:rPr lang="en-US" sz="3000" b="1" dirty="0" err="1">
                <a:solidFill>
                  <a:srgbClr val="FF0000"/>
                </a:solidFill>
                <a:latin typeface="Times New Roman"/>
              </a:rPr>
              <a:t>có</a:t>
            </a:r>
            <a:r>
              <a:rPr lang="en-US" sz="3000" b="1" dirty="0">
                <a:solidFill>
                  <a:srgbClr val="FF0000"/>
                </a:solidFill>
                <a:latin typeface="Times New Roman"/>
              </a:rPr>
              <a:t> </a:t>
            </a:r>
            <a:r>
              <a:rPr lang="en-US" sz="3000" b="1" dirty="0" err="1">
                <a:solidFill>
                  <a:srgbClr val="FF0000"/>
                </a:solidFill>
                <a:latin typeface="Times New Roman"/>
              </a:rPr>
              <a:t>màu</a:t>
            </a:r>
            <a:r>
              <a:rPr lang="en-US" sz="3000" b="1" dirty="0">
                <a:solidFill>
                  <a:srgbClr val="FF0000"/>
                </a:solidFill>
                <a:latin typeface="Times New Roman"/>
              </a:rPr>
              <a:t> </a:t>
            </a:r>
            <a:r>
              <a:rPr lang="en-US" sz="3000" b="1" dirty="0" err="1">
                <a:solidFill>
                  <a:srgbClr val="FF0000"/>
                </a:solidFill>
                <a:latin typeface="Times New Roman"/>
              </a:rPr>
              <a:t>đỏ</a:t>
            </a:r>
            <a:r>
              <a:rPr lang="en-US" sz="3000" b="1" dirty="0">
                <a:solidFill>
                  <a:srgbClr val="FF0000"/>
                </a:solidFill>
                <a:latin typeface="Times New Roman"/>
              </a:rPr>
              <a:t> </a:t>
            </a:r>
            <a:r>
              <a:rPr lang="en-US" sz="3000" b="1" dirty="0" err="1">
                <a:solidFill>
                  <a:srgbClr val="FF0000"/>
                </a:solidFill>
                <a:latin typeface="Times New Roman"/>
              </a:rPr>
              <a:t>quanh</a:t>
            </a:r>
            <a:r>
              <a:rPr lang="en-US" sz="3000" b="1" dirty="0">
                <a:solidFill>
                  <a:srgbClr val="FF0000"/>
                </a:solidFill>
                <a:latin typeface="Times New Roman"/>
              </a:rPr>
              <a:t> </a:t>
            </a:r>
            <a:r>
              <a:rPr lang="en-US" sz="3000" b="1" dirty="0" err="1">
                <a:solidFill>
                  <a:srgbClr val="FF0000"/>
                </a:solidFill>
                <a:latin typeface="Times New Roman"/>
              </a:rPr>
              <a:t>năm</a:t>
            </a:r>
            <a:r>
              <a:rPr lang="en-US" sz="3000" b="1" dirty="0">
                <a:solidFill>
                  <a:srgbClr val="FF0000"/>
                </a:solidFill>
                <a:latin typeface="Times New Roman"/>
              </a:rPr>
              <a:t> </a:t>
            </a:r>
            <a:r>
              <a:rPr lang="en-US" sz="3000" b="1" dirty="0" err="1">
                <a:solidFill>
                  <a:srgbClr val="FF0000"/>
                </a:solidFill>
                <a:latin typeface="Times New Roman"/>
              </a:rPr>
              <a:t>nên</a:t>
            </a:r>
            <a:r>
              <a:rPr lang="en-US" sz="3000" b="1" dirty="0">
                <a:solidFill>
                  <a:srgbClr val="FF0000"/>
                </a:solidFill>
                <a:latin typeface="Times New Roman"/>
              </a:rPr>
              <a:t> </a:t>
            </a:r>
            <a:r>
              <a:rPr lang="en-US" sz="3000" b="1" dirty="0" err="1">
                <a:solidFill>
                  <a:srgbClr val="FF0000"/>
                </a:solidFill>
                <a:latin typeface="Times New Roman"/>
              </a:rPr>
              <a:t>có</a:t>
            </a:r>
            <a:r>
              <a:rPr lang="en-US" sz="3000" b="1" dirty="0">
                <a:solidFill>
                  <a:srgbClr val="FF0000"/>
                </a:solidFill>
                <a:latin typeface="Times New Roman"/>
              </a:rPr>
              <a:t> </a:t>
            </a:r>
            <a:r>
              <a:rPr lang="en-US" sz="3000" b="1" dirty="0" err="1">
                <a:solidFill>
                  <a:srgbClr val="FF0000"/>
                </a:solidFill>
                <a:latin typeface="Times New Roman"/>
              </a:rPr>
              <a:t>tên</a:t>
            </a:r>
            <a:r>
              <a:rPr lang="en-US" sz="3000" b="1" dirty="0">
                <a:solidFill>
                  <a:srgbClr val="FF0000"/>
                </a:solidFill>
                <a:latin typeface="Times New Roman"/>
              </a:rPr>
              <a:t> </a:t>
            </a:r>
            <a:r>
              <a:rPr lang="en-US" sz="3000" b="1" dirty="0" err="1">
                <a:solidFill>
                  <a:srgbClr val="FF0000"/>
                </a:solidFill>
                <a:latin typeface="Times New Roman"/>
              </a:rPr>
              <a:t>là</a:t>
            </a:r>
            <a:r>
              <a:rPr lang="en-US" sz="3000" b="1" dirty="0">
                <a:solidFill>
                  <a:srgbClr val="FF0000"/>
                </a:solidFill>
                <a:latin typeface="Times New Roman"/>
              </a:rPr>
              <a:t> </a:t>
            </a:r>
            <a:r>
              <a:rPr lang="en-US" sz="3000" b="1" dirty="0" err="1">
                <a:solidFill>
                  <a:srgbClr val="FF0000"/>
                </a:solidFill>
                <a:latin typeface="Times New Roman"/>
              </a:rPr>
              <a:t>sông</a:t>
            </a:r>
            <a:r>
              <a:rPr lang="en-US" sz="3000" b="1" dirty="0">
                <a:solidFill>
                  <a:srgbClr val="FF0000"/>
                </a:solidFill>
                <a:latin typeface="Times New Roman"/>
              </a:rPr>
              <a:t> </a:t>
            </a:r>
            <a:r>
              <a:rPr lang="en-US" sz="3000" b="1" dirty="0" err="1">
                <a:solidFill>
                  <a:srgbClr val="FF0000"/>
                </a:solidFill>
                <a:latin typeface="Times New Roman"/>
              </a:rPr>
              <a:t>Hồng</a:t>
            </a:r>
            <a:endParaRPr lang="en-US" sz="3000" b="1" dirty="0">
              <a:solidFill>
                <a:srgbClr val="FF0000"/>
              </a:solidFill>
              <a:latin typeface="Times New Roman"/>
            </a:endParaRPr>
          </a:p>
        </p:txBody>
      </p:sp>
    </p:spTree>
    <p:extLst>
      <p:ext uri="{BB962C8B-B14F-4D97-AF65-F5344CB8AC3E}">
        <p14:creationId xmlns:p14="http://schemas.microsoft.com/office/powerpoint/2010/main" val="154725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20483" name="Picture 2" descr="800px-L%E1%BB%A5c_%C4%90%E1%BA%A7u_Giang"/>
          <p:cNvPicPr>
            <a:picLocks noChangeAspect="1" noChangeArrowheads="1"/>
          </p:cNvPicPr>
          <p:nvPr/>
        </p:nvPicPr>
        <p:blipFill>
          <a:blip r:embed="rId2" cstate="print"/>
          <a:srcRect/>
          <a:stretch>
            <a:fillRect/>
          </a:stretch>
        </p:blipFill>
        <p:spPr bwMode="auto">
          <a:xfrm>
            <a:off x="1524000" y="46038"/>
            <a:ext cx="9144000" cy="6811962"/>
          </a:xfrm>
          <a:prstGeom prst="rect">
            <a:avLst/>
          </a:prstGeom>
          <a:noFill/>
          <a:ln w="9525">
            <a:noFill/>
            <a:miter lim="800000"/>
            <a:headEnd/>
            <a:tailEnd/>
          </a:ln>
        </p:spPr>
      </p:pic>
      <p:sp>
        <p:nvSpPr>
          <p:cNvPr id="20484" name="Text Box 3"/>
          <p:cNvSpPr txBox="1">
            <a:spLocks noChangeArrowheads="1"/>
          </p:cNvSpPr>
          <p:nvPr/>
        </p:nvSpPr>
        <p:spPr bwMode="auto">
          <a:xfrm>
            <a:off x="4419600" y="6172200"/>
            <a:ext cx="3276600" cy="579438"/>
          </a:xfrm>
          <a:prstGeom prst="rect">
            <a:avLst/>
          </a:prstGeom>
          <a:noFill/>
          <a:ln w="9525">
            <a:noFill/>
            <a:miter lim="800000"/>
            <a:headEnd/>
            <a:tailEnd/>
          </a:ln>
        </p:spPr>
        <p:txBody>
          <a:bodyPr>
            <a:spAutoFit/>
          </a:bodyPr>
          <a:lstStyle/>
          <a:p>
            <a:pPr algn="ctr">
              <a:spcBef>
                <a:spcPct val="50000"/>
              </a:spcBef>
            </a:pPr>
            <a:r>
              <a:rPr lang="en-US" sz="3200" b="1" dirty="0">
                <a:solidFill>
                  <a:prstClr val="black"/>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Bình</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23927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14338" name="Picture 18" descr="Anh 4"/>
          <p:cNvPicPr>
            <a:picLocks noChangeAspect="1" noChangeArrowheads="1"/>
          </p:cNvPicPr>
          <p:nvPr/>
        </p:nvPicPr>
        <p:blipFill>
          <a:blip r:embed="rId3" cstate="print"/>
          <a:srcRect l="1064" t="1352" r="3192" b="2618"/>
          <a:stretch>
            <a:fillRect/>
          </a:stretch>
        </p:blipFill>
        <p:spPr bwMode="auto">
          <a:xfrm>
            <a:off x="2756336" y="1124605"/>
            <a:ext cx="6858000" cy="5432425"/>
          </a:xfrm>
          <a:prstGeom prst="rect">
            <a:avLst/>
          </a:prstGeom>
          <a:noFill/>
          <a:ln w="9525">
            <a:solidFill>
              <a:schemeClr val="tx1">
                <a:lumMod val="95000"/>
                <a:lumOff val="5000"/>
              </a:schemeClr>
            </a:solidFill>
            <a:miter lim="800000"/>
            <a:headEnd/>
            <a:tailEnd/>
          </a:ln>
        </p:spPr>
      </p:pic>
      <p:sp>
        <p:nvSpPr>
          <p:cNvPr id="116744" name="Freeform 8"/>
          <p:cNvSpPr>
            <a:spLocks/>
          </p:cNvSpPr>
          <p:nvPr/>
        </p:nvSpPr>
        <p:spPr bwMode="auto">
          <a:xfrm>
            <a:off x="2819400" y="1503363"/>
            <a:ext cx="4648200" cy="3960812"/>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76200" cmpd="sng">
            <a:solidFill>
              <a:srgbClr val="FF66CC"/>
            </a:solidFill>
            <a:round/>
            <a:headEnd/>
            <a:tailEnd/>
          </a:ln>
        </p:spPr>
        <p:txBody>
          <a:bodyPr/>
          <a:lstStyle/>
          <a:p>
            <a:endParaRPr lang="en-US">
              <a:solidFill>
                <a:prstClr val="black"/>
              </a:solidFill>
              <a:latin typeface="Times New Roman"/>
            </a:endParaRPr>
          </a:p>
        </p:txBody>
      </p:sp>
      <p:sp>
        <p:nvSpPr>
          <p:cNvPr id="116745" name="Freeform 9"/>
          <p:cNvSpPr>
            <a:spLocks/>
          </p:cNvSpPr>
          <p:nvPr/>
        </p:nvSpPr>
        <p:spPr bwMode="auto">
          <a:xfrm>
            <a:off x="6781800" y="3101975"/>
            <a:ext cx="1295400" cy="12192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FF66CC"/>
            </a:solidFill>
            <a:round/>
            <a:headEnd/>
            <a:tailEnd/>
          </a:ln>
        </p:spPr>
        <p:txBody>
          <a:bodyPr/>
          <a:lstStyle/>
          <a:p>
            <a:endParaRPr lang="en-US">
              <a:solidFill>
                <a:prstClr val="black"/>
              </a:solidFill>
              <a:latin typeface="Times New Roman"/>
            </a:endParaRPr>
          </a:p>
        </p:txBody>
      </p:sp>
      <p:sp>
        <p:nvSpPr>
          <p:cNvPr id="116746" name="Freeform 10"/>
          <p:cNvSpPr>
            <a:spLocks/>
          </p:cNvSpPr>
          <p:nvPr/>
        </p:nvSpPr>
        <p:spPr bwMode="auto">
          <a:xfrm>
            <a:off x="4572000" y="2797175"/>
            <a:ext cx="1612900" cy="3581400"/>
          </a:xfrm>
          <a:custGeom>
            <a:avLst/>
            <a:gdLst>
              <a:gd name="T0" fmla="*/ 0 w 1352"/>
              <a:gd name="T1" fmla="*/ 0 h 2880"/>
              <a:gd name="T2" fmla="*/ 2147483647 w 1352"/>
              <a:gd name="T3" fmla="*/ 2147483647 h 2880"/>
              <a:gd name="T4" fmla="*/ 2147483647 w 1352"/>
              <a:gd name="T5" fmla="*/ 2147483647 h 2880"/>
              <a:gd name="T6" fmla="*/ 2147483647 w 1352"/>
              <a:gd name="T7" fmla="*/ 2147483647 h 2880"/>
              <a:gd name="T8" fmla="*/ 2147483647 w 1352"/>
              <a:gd name="T9" fmla="*/ 2147483647 h 2880"/>
              <a:gd name="T10" fmla="*/ 2147483647 w 1352"/>
              <a:gd name="T11" fmla="*/ 2147483647 h 2880"/>
              <a:gd name="T12" fmla="*/ 2147483647 w 1352"/>
              <a:gd name="T13" fmla="*/ 2147483647 h 2880"/>
              <a:gd name="T14" fmla="*/ 2147483647 w 1352"/>
              <a:gd name="T15" fmla="*/ 2147483647 h 2880"/>
              <a:gd name="T16" fmla="*/ 2147483647 w 1352"/>
              <a:gd name="T17" fmla="*/ 2147483647 h 2880"/>
              <a:gd name="T18" fmla="*/ 2147483647 w 1352"/>
              <a:gd name="T19" fmla="*/ 2147483647 h 2880"/>
              <a:gd name="T20" fmla="*/ 2147483647 w 1352"/>
              <a:gd name="T21" fmla="*/ 2147483647 h 2880"/>
              <a:gd name="T22" fmla="*/ 2147483647 w 1352"/>
              <a:gd name="T23" fmla="*/ 2147483647 h 2880"/>
              <a:gd name="T24" fmla="*/ 2147483647 w 1352"/>
              <a:gd name="T25" fmla="*/ 2147483647 h 2880"/>
              <a:gd name="T26" fmla="*/ 2147483647 w 1352"/>
              <a:gd name="T27" fmla="*/ 2147483647 h 2880"/>
              <a:gd name="T28" fmla="*/ 2147483647 w 1352"/>
              <a:gd name="T29" fmla="*/ 2147483647 h 2880"/>
              <a:gd name="T30" fmla="*/ 2147483647 w 1352"/>
              <a:gd name="T31" fmla="*/ 2147483647 h 2880"/>
              <a:gd name="T32" fmla="*/ 2147483647 w 1352"/>
              <a:gd name="T33" fmla="*/ 2147483647 h 2880"/>
              <a:gd name="T34" fmla="*/ 2147483647 w 1352"/>
              <a:gd name="T35" fmla="*/ 2147483647 h 2880"/>
              <a:gd name="T36" fmla="*/ 2147483647 w 1352"/>
              <a:gd name="T37" fmla="*/ 2147483647 h 2880"/>
              <a:gd name="T38" fmla="*/ 2147483647 w 1352"/>
              <a:gd name="T39" fmla="*/ 2147483647 h 2880"/>
              <a:gd name="T40" fmla="*/ 2147483647 w 1352"/>
              <a:gd name="T41" fmla="*/ 2147483647 h 2880"/>
              <a:gd name="T42" fmla="*/ 2147483647 w 1352"/>
              <a:gd name="T43" fmla="*/ 2147483647 h 2880"/>
              <a:gd name="T44" fmla="*/ 2147483647 w 1352"/>
              <a:gd name="T45" fmla="*/ 2147483647 h 2880"/>
              <a:gd name="T46" fmla="*/ 2147483647 w 1352"/>
              <a:gd name="T47" fmla="*/ 2147483647 h 2880"/>
              <a:gd name="T48" fmla="*/ 2147483647 w 1352"/>
              <a:gd name="T49" fmla="*/ 2147483647 h 2880"/>
              <a:gd name="T50" fmla="*/ 2147483647 w 1352"/>
              <a:gd name="T51" fmla="*/ 2147483647 h 2880"/>
              <a:gd name="T52" fmla="*/ 2147483647 w 1352"/>
              <a:gd name="T53" fmla="*/ 2147483647 h 2880"/>
              <a:gd name="T54" fmla="*/ 2147483647 w 1352"/>
              <a:gd name="T55" fmla="*/ 2147483647 h 2880"/>
              <a:gd name="T56" fmla="*/ 2147483647 w 1352"/>
              <a:gd name="T57" fmla="*/ 2147483647 h 2880"/>
              <a:gd name="T58" fmla="*/ 2147483647 w 1352"/>
              <a:gd name="T59" fmla="*/ 2147483647 h 2880"/>
              <a:gd name="T60" fmla="*/ 2147483647 w 1352"/>
              <a:gd name="T61" fmla="*/ 2147483647 h 2880"/>
              <a:gd name="T62" fmla="*/ 2147483647 w 1352"/>
              <a:gd name="T63" fmla="*/ 2147483647 h 2880"/>
              <a:gd name="T64" fmla="*/ 2147483647 w 1352"/>
              <a:gd name="T65" fmla="*/ 2147483647 h 2880"/>
              <a:gd name="T66" fmla="*/ 2147483647 w 1352"/>
              <a:gd name="T67" fmla="*/ 2147483647 h 2880"/>
              <a:gd name="T68" fmla="*/ 2147483647 w 1352"/>
              <a:gd name="T69" fmla="*/ 2147483647 h 2880"/>
              <a:gd name="T70" fmla="*/ 2147483647 w 1352"/>
              <a:gd name="T71" fmla="*/ 2147483647 h 2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2"/>
              <a:gd name="T109" fmla="*/ 0 h 2880"/>
              <a:gd name="T110" fmla="*/ 1352 w 1352"/>
              <a:gd name="T111" fmla="*/ 2880 h 28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2" h="2880">
                <a:moveTo>
                  <a:pt x="0" y="0"/>
                </a:moveTo>
                <a:cubicBezTo>
                  <a:pt x="36" y="28"/>
                  <a:pt x="72" y="56"/>
                  <a:pt x="96" y="96"/>
                </a:cubicBezTo>
                <a:cubicBezTo>
                  <a:pt x="120" y="136"/>
                  <a:pt x="136" y="200"/>
                  <a:pt x="144" y="240"/>
                </a:cubicBezTo>
                <a:cubicBezTo>
                  <a:pt x="152" y="280"/>
                  <a:pt x="136" y="304"/>
                  <a:pt x="144" y="336"/>
                </a:cubicBezTo>
                <a:cubicBezTo>
                  <a:pt x="152" y="368"/>
                  <a:pt x="168" y="400"/>
                  <a:pt x="192" y="432"/>
                </a:cubicBezTo>
                <a:cubicBezTo>
                  <a:pt x="216" y="464"/>
                  <a:pt x="264" y="480"/>
                  <a:pt x="288" y="528"/>
                </a:cubicBezTo>
                <a:cubicBezTo>
                  <a:pt x="312" y="576"/>
                  <a:pt x="328" y="672"/>
                  <a:pt x="336" y="720"/>
                </a:cubicBezTo>
                <a:cubicBezTo>
                  <a:pt x="344" y="768"/>
                  <a:pt x="352" y="792"/>
                  <a:pt x="336" y="816"/>
                </a:cubicBezTo>
                <a:cubicBezTo>
                  <a:pt x="320" y="840"/>
                  <a:pt x="256" y="840"/>
                  <a:pt x="240" y="864"/>
                </a:cubicBezTo>
                <a:cubicBezTo>
                  <a:pt x="224" y="888"/>
                  <a:pt x="224" y="944"/>
                  <a:pt x="240" y="960"/>
                </a:cubicBezTo>
                <a:cubicBezTo>
                  <a:pt x="256" y="976"/>
                  <a:pt x="312" y="944"/>
                  <a:pt x="336" y="960"/>
                </a:cubicBezTo>
                <a:cubicBezTo>
                  <a:pt x="360" y="976"/>
                  <a:pt x="376" y="1032"/>
                  <a:pt x="384" y="1056"/>
                </a:cubicBezTo>
                <a:cubicBezTo>
                  <a:pt x="392" y="1080"/>
                  <a:pt x="376" y="1088"/>
                  <a:pt x="384" y="1104"/>
                </a:cubicBezTo>
                <a:cubicBezTo>
                  <a:pt x="392" y="1120"/>
                  <a:pt x="424" y="1128"/>
                  <a:pt x="432" y="1152"/>
                </a:cubicBezTo>
                <a:cubicBezTo>
                  <a:pt x="440" y="1176"/>
                  <a:pt x="416" y="1224"/>
                  <a:pt x="432" y="1248"/>
                </a:cubicBezTo>
                <a:cubicBezTo>
                  <a:pt x="448" y="1272"/>
                  <a:pt x="488" y="1272"/>
                  <a:pt x="528" y="1296"/>
                </a:cubicBezTo>
                <a:cubicBezTo>
                  <a:pt x="568" y="1320"/>
                  <a:pt x="640" y="1376"/>
                  <a:pt x="672" y="1392"/>
                </a:cubicBezTo>
                <a:cubicBezTo>
                  <a:pt x="704" y="1408"/>
                  <a:pt x="704" y="1376"/>
                  <a:pt x="720" y="1392"/>
                </a:cubicBezTo>
                <a:cubicBezTo>
                  <a:pt x="736" y="1408"/>
                  <a:pt x="768" y="1456"/>
                  <a:pt x="768" y="1488"/>
                </a:cubicBezTo>
                <a:cubicBezTo>
                  <a:pt x="768" y="1520"/>
                  <a:pt x="720" y="1544"/>
                  <a:pt x="720" y="1584"/>
                </a:cubicBezTo>
                <a:cubicBezTo>
                  <a:pt x="720" y="1624"/>
                  <a:pt x="760" y="1696"/>
                  <a:pt x="768" y="1728"/>
                </a:cubicBezTo>
                <a:cubicBezTo>
                  <a:pt x="776" y="1760"/>
                  <a:pt x="760" y="1760"/>
                  <a:pt x="768" y="1776"/>
                </a:cubicBezTo>
                <a:cubicBezTo>
                  <a:pt x="776" y="1792"/>
                  <a:pt x="800" y="1800"/>
                  <a:pt x="816" y="1824"/>
                </a:cubicBezTo>
                <a:cubicBezTo>
                  <a:pt x="832" y="1848"/>
                  <a:pt x="848" y="1880"/>
                  <a:pt x="864" y="1920"/>
                </a:cubicBezTo>
                <a:cubicBezTo>
                  <a:pt x="880" y="1960"/>
                  <a:pt x="880" y="2024"/>
                  <a:pt x="912" y="2064"/>
                </a:cubicBezTo>
                <a:cubicBezTo>
                  <a:pt x="944" y="2104"/>
                  <a:pt x="1016" y="2144"/>
                  <a:pt x="1056" y="2160"/>
                </a:cubicBezTo>
                <a:cubicBezTo>
                  <a:pt x="1096" y="2176"/>
                  <a:pt x="1120" y="2144"/>
                  <a:pt x="1152" y="2160"/>
                </a:cubicBezTo>
                <a:cubicBezTo>
                  <a:pt x="1184" y="2176"/>
                  <a:pt x="1224" y="2240"/>
                  <a:pt x="1248" y="2256"/>
                </a:cubicBezTo>
                <a:cubicBezTo>
                  <a:pt x="1272" y="2272"/>
                  <a:pt x="1280" y="2256"/>
                  <a:pt x="1296" y="2256"/>
                </a:cubicBezTo>
                <a:cubicBezTo>
                  <a:pt x="1312" y="2256"/>
                  <a:pt x="1336" y="2240"/>
                  <a:pt x="1344" y="2256"/>
                </a:cubicBezTo>
                <a:cubicBezTo>
                  <a:pt x="1352" y="2272"/>
                  <a:pt x="1344" y="2320"/>
                  <a:pt x="1344" y="2352"/>
                </a:cubicBezTo>
                <a:cubicBezTo>
                  <a:pt x="1344" y="2384"/>
                  <a:pt x="1352" y="2416"/>
                  <a:pt x="1344" y="2448"/>
                </a:cubicBezTo>
                <a:cubicBezTo>
                  <a:pt x="1336" y="2480"/>
                  <a:pt x="1312" y="2504"/>
                  <a:pt x="1296" y="2544"/>
                </a:cubicBezTo>
                <a:cubicBezTo>
                  <a:pt x="1280" y="2584"/>
                  <a:pt x="1264" y="2648"/>
                  <a:pt x="1248" y="2688"/>
                </a:cubicBezTo>
                <a:cubicBezTo>
                  <a:pt x="1232" y="2728"/>
                  <a:pt x="1216" y="2752"/>
                  <a:pt x="1200" y="2784"/>
                </a:cubicBezTo>
                <a:cubicBezTo>
                  <a:pt x="1184" y="2816"/>
                  <a:pt x="1168" y="2848"/>
                  <a:pt x="1152" y="28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7" name="Freeform 11"/>
          <p:cNvSpPr>
            <a:spLocks/>
          </p:cNvSpPr>
          <p:nvPr/>
        </p:nvSpPr>
        <p:spPr bwMode="auto">
          <a:xfrm>
            <a:off x="5334000" y="3025775"/>
            <a:ext cx="1524000" cy="152400"/>
          </a:xfrm>
          <a:custGeom>
            <a:avLst/>
            <a:gdLst>
              <a:gd name="T0" fmla="*/ 0 w 1152"/>
              <a:gd name="T1" fmla="*/ 2147483647 h 152"/>
              <a:gd name="T2" fmla="*/ 2147483647 w 1152"/>
              <a:gd name="T3" fmla="*/ 2147483647 h 152"/>
              <a:gd name="T4" fmla="*/ 2147483647 w 1152"/>
              <a:gd name="T5" fmla="*/ 2147483647 h 152"/>
              <a:gd name="T6" fmla="*/ 2147483647 w 1152"/>
              <a:gd name="T7" fmla="*/ 2147483647 h 152"/>
              <a:gd name="T8" fmla="*/ 2147483647 w 1152"/>
              <a:gd name="T9" fmla="*/ 2147483647 h 152"/>
              <a:gd name="T10" fmla="*/ 2147483647 w 1152"/>
              <a:gd name="T11" fmla="*/ 2147483647 h 152"/>
              <a:gd name="T12" fmla="*/ 2147483647 w 1152"/>
              <a:gd name="T13" fmla="*/ 2147483647 h 152"/>
              <a:gd name="T14" fmla="*/ 2147483647 w 1152"/>
              <a:gd name="T15" fmla="*/ 2147483647 h 152"/>
              <a:gd name="T16" fmla="*/ 2147483647 w 1152"/>
              <a:gd name="T17" fmla="*/ 2147483647 h 152"/>
              <a:gd name="T18" fmla="*/ 2147483647 w 1152"/>
              <a:gd name="T19" fmla="*/ 2147483647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2"/>
              <a:gd name="T31" fmla="*/ 0 h 152"/>
              <a:gd name="T32" fmla="*/ 1152 w 1152"/>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2" h="152">
                <a:moveTo>
                  <a:pt x="0" y="56"/>
                </a:moveTo>
                <a:cubicBezTo>
                  <a:pt x="52" y="28"/>
                  <a:pt x="104" y="0"/>
                  <a:pt x="144" y="8"/>
                </a:cubicBezTo>
                <a:cubicBezTo>
                  <a:pt x="184" y="16"/>
                  <a:pt x="208" y="80"/>
                  <a:pt x="240" y="104"/>
                </a:cubicBezTo>
                <a:cubicBezTo>
                  <a:pt x="272" y="128"/>
                  <a:pt x="304" y="152"/>
                  <a:pt x="336" y="152"/>
                </a:cubicBezTo>
                <a:cubicBezTo>
                  <a:pt x="368" y="152"/>
                  <a:pt x="400" y="120"/>
                  <a:pt x="432" y="104"/>
                </a:cubicBezTo>
                <a:cubicBezTo>
                  <a:pt x="464" y="88"/>
                  <a:pt x="488" y="64"/>
                  <a:pt x="528" y="56"/>
                </a:cubicBezTo>
                <a:cubicBezTo>
                  <a:pt x="568" y="48"/>
                  <a:pt x="608" y="64"/>
                  <a:pt x="672" y="56"/>
                </a:cubicBezTo>
                <a:cubicBezTo>
                  <a:pt x="736" y="48"/>
                  <a:pt x="848" y="8"/>
                  <a:pt x="912" y="8"/>
                </a:cubicBezTo>
                <a:cubicBezTo>
                  <a:pt x="976" y="8"/>
                  <a:pt x="1016" y="48"/>
                  <a:pt x="1056" y="56"/>
                </a:cubicBezTo>
                <a:cubicBezTo>
                  <a:pt x="1096" y="64"/>
                  <a:pt x="1124" y="60"/>
                  <a:pt x="1152" y="56"/>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8" name="Freeform 12"/>
          <p:cNvSpPr>
            <a:spLocks/>
          </p:cNvSpPr>
          <p:nvPr/>
        </p:nvSpPr>
        <p:spPr bwMode="auto">
          <a:xfrm>
            <a:off x="5334000" y="968375"/>
            <a:ext cx="1524000" cy="2133600"/>
          </a:xfrm>
          <a:custGeom>
            <a:avLst/>
            <a:gdLst>
              <a:gd name="T0" fmla="*/ 2147483647 w 1256"/>
              <a:gd name="T1" fmla="*/ 0 h 1680"/>
              <a:gd name="T2" fmla="*/ 2147483647 w 1256"/>
              <a:gd name="T3" fmla="*/ 2147483647 h 1680"/>
              <a:gd name="T4" fmla="*/ 0 w 1256"/>
              <a:gd name="T5" fmla="*/ 2147483647 h 1680"/>
              <a:gd name="T6" fmla="*/ 2147483647 w 1256"/>
              <a:gd name="T7" fmla="*/ 2147483647 h 1680"/>
              <a:gd name="T8" fmla="*/ 2147483647 w 1256"/>
              <a:gd name="T9" fmla="*/ 2147483647 h 1680"/>
              <a:gd name="T10" fmla="*/ 2147483647 w 1256"/>
              <a:gd name="T11" fmla="*/ 2147483647 h 1680"/>
              <a:gd name="T12" fmla="*/ 2147483647 w 1256"/>
              <a:gd name="T13" fmla="*/ 2147483647 h 1680"/>
              <a:gd name="T14" fmla="*/ 2147483647 w 1256"/>
              <a:gd name="T15" fmla="*/ 2147483647 h 1680"/>
              <a:gd name="T16" fmla="*/ 2147483647 w 1256"/>
              <a:gd name="T17" fmla="*/ 2147483647 h 1680"/>
              <a:gd name="T18" fmla="*/ 2147483647 w 1256"/>
              <a:gd name="T19" fmla="*/ 2147483647 h 1680"/>
              <a:gd name="T20" fmla="*/ 2147483647 w 1256"/>
              <a:gd name="T21" fmla="*/ 2147483647 h 1680"/>
              <a:gd name="T22" fmla="*/ 2147483647 w 1256"/>
              <a:gd name="T23" fmla="*/ 2147483647 h 1680"/>
              <a:gd name="T24" fmla="*/ 2147483647 w 1256"/>
              <a:gd name="T25" fmla="*/ 2147483647 h 1680"/>
              <a:gd name="T26" fmla="*/ 2147483647 w 1256"/>
              <a:gd name="T27" fmla="*/ 2147483647 h 1680"/>
              <a:gd name="T28" fmla="*/ 2147483647 w 1256"/>
              <a:gd name="T29" fmla="*/ 2147483647 h 1680"/>
              <a:gd name="T30" fmla="*/ 2147483647 w 1256"/>
              <a:gd name="T31" fmla="*/ 2147483647 h 1680"/>
              <a:gd name="T32" fmla="*/ 2147483647 w 1256"/>
              <a:gd name="T33" fmla="*/ 2147483647 h 1680"/>
              <a:gd name="T34" fmla="*/ 2147483647 w 1256"/>
              <a:gd name="T35" fmla="*/ 2147483647 h 1680"/>
              <a:gd name="T36" fmla="*/ 2147483647 w 1256"/>
              <a:gd name="T37" fmla="*/ 2147483647 h 1680"/>
              <a:gd name="T38" fmla="*/ 2147483647 w 1256"/>
              <a:gd name="T39" fmla="*/ 2147483647 h 1680"/>
              <a:gd name="T40" fmla="*/ 2147483647 w 1256"/>
              <a:gd name="T41" fmla="*/ 2147483647 h 1680"/>
              <a:gd name="T42" fmla="*/ 2147483647 w 1256"/>
              <a:gd name="T43" fmla="*/ 2147483647 h 1680"/>
              <a:gd name="T44" fmla="*/ 2147483647 w 1256"/>
              <a:gd name="T45" fmla="*/ 2147483647 h 1680"/>
              <a:gd name="T46" fmla="*/ 2147483647 w 1256"/>
              <a:gd name="T47" fmla="*/ 2147483647 h 1680"/>
              <a:gd name="T48" fmla="*/ 2147483647 w 1256"/>
              <a:gd name="T49" fmla="*/ 2147483647 h 1680"/>
              <a:gd name="T50" fmla="*/ 2147483647 w 1256"/>
              <a:gd name="T51" fmla="*/ 2147483647 h 1680"/>
              <a:gd name="T52" fmla="*/ 2147483647 w 1256"/>
              <a:gd name="T53" fmla="*/ 2147483647 h 1680"/>
              <a:gd name="T54" fmla="*/ 2147483647 w 1256"/>
              <a:gd name="T55" fmla="*/ 2147483647 h 1680"/>
              <a:gd name="T56" fmla="*/ 2147483647 w 1256"/>
              <a:gd name="T57" fmla="*/ 2147483647 h 1680"/>
              <a:gd name="T58" fmla="*/ 2147483647 w 1256"/>
              <a:gd name="T59" fmla="*/ 2147483647 h 1680"/>
              <a:gd name="T60" fmla="*/ 2147483647 w 1256"/>
              <a:gd name="T61" fmla="*/ 2147483647 h 16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6"/>
              <a:gd name="T94" fmla="*/ 0 h 1680"/>
              <a:gd name="T95" fmla="*/ 1256 w 1256"/>
              <a:gd name="T96" fmla="*/ 1680 h 16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6" h="1680">
                <a:moveTo>
                  <a:pt x="48" y="0"/>
                </a:moveTo>
                <a:cubicBezTo>
                  <a:pt x="52" y="48"/>
                  <a:pt x="56" y="96"/>
                  <a:pt x="48" y="144"/>
                </a:cubicBezTo>
                <a:cubicBezTo>
                  <a:pt x="40" y="192"/>
                  <a:pt x="0" y="240"/>
                  <a:pt x="0" y="288"/>
                </a:cubicBezTo>
                <a:cubicBezTo>
                  <a:pt x="0" y="336"/>
                  <a:pt x="24" y="392"/>
                  <a:pt x="48" y="432"/>
                </a:cubicBezTo>
                <a:cubicBezTo>
                  <a:pt x="72" y="472"/>
                  <a:pt x="112" y="496"/>
                  <a:pt x="144" y="528"/>
                </a:cubicBezTo>
                <a:cubicBezTo>
                  <a:pt x="176" y="560"/>
                  <a:pt x="208" y="584"/>
                  <a:pt x="240" y="624"/>
                </a:cubicBezTo>
                <a:cubicBezTo>
                  <a:pt x="272" y="664"/>
                  <a:pt x="320" y="728"/>
                  <a:pt x="336" y="768"/>
                </a:cubicBezTo>
                <a:cubicBezTo>
                  <a:pt x="352" y="808"/>
                  <a:pt x="344" y="832"/>
                  <a:pt x="336" y="864"/>
                </a:cubicBezTo>
                <a:cubicBezTo>
                  <a:pt x="328" y="896"/>
                  <a:pt x="304" y="944"/>
                  <a:pt x="288" y="960"/>
                </a:cubicBezTo>
                <a:cubicBezTo>
                  <a:pt x="272" y="976"/>
                  <a:pt x="256" y="944"/>
                  <a:pt x="240" y="960"/>
                </a:cubicBezTo>
                <a:cubicBezTo>
                  <a:pt x="224" y="976"/>
                  <a:pt x="192" y="1024"/>
                  <a:pt x="192" y="1056"/>
                </a:cubicBezTo>
                <a:cubicBezTo>
                  <a:pt x="192" y="1088"/>
                  <a:pt x="224" y="1120"/>
                  <a:pt x="240" y="1152"/>
                </a:cubicBezTo>
                <a:cubicBezTo>
                  <a:pt x="256" y="1184"/>
                  <a:pt x="272" y="1224"/>
                  <a:pt x="288" y="1248"/>
                </a:cubicBezTo>
                <a:cubicBezTo>
                  <a:pt x="304" y="1272"/>
                  <a:pt x="320" y="1296"/>
                  <a:pt x="336" y="1296"/>
                </a:cubicBezTo>
                <a:cubicBezTo>
                  <a:pt x="352" y="1296"/>
                  <a:pt x="360" y="1256"/>
                  <a:pt x="384" y="1248"/>
                </a:cubicBezTo>
                <a:cubicBezTo>
                  <a:pt x="408" y="1240"/>
                  <a:pt x="456" y="1240"/>
                  <a:pt x="480" y="1248"/>
                </a:cubicBezTo>
                <a:cubicBezTo>
                  <a:pt x="504" y="1256"/>
                  <a:pt x="520" y="1280"/>
                  <a:pt x="528" y="1296"/>
                </a:cubicBezTo>
                <a:cubicBezTo>
                  <a:pt x="536" y="1312"/>
                  <a:pt x="512" y="1336"/>
                  <a:pt x="528" y="1344"/>
                </a:cubicBezTo>
                <a:cubicBezTo>
                  <a:pt x="544" y="1352"/>
                  <a:pt x="600" y="1344"/>
                  <a:pt x="624" y="1344"/>
                </a:cubicBezTo>
                <a:cubicBezTo>
                  <a:pt x="648" y="1344"/>
                  <a:pt x="656" y="1344"/>
                  <a:pt x="672" y="1344"/>
                </a:cubicBezTo>
                <a:cubicBezTo>
                  <a:pt x="688" y="1344"/>
                  <a:pt x="704" y="1344"/>
                  <a:pt x="720" y="1344"/>
                </a:cubicBezTo>
                <a:cubicBezTo>
                  <a:pt x="736" y="1344"/>
                  <a:pt x="744" y="1344"/>
                  <a:pt x="768" y="1344"/>
                </a:cubicBezTo>
                <a:cubicBezTo>
                  <a:pt x="792" y="1344"/>
                  <a:pt x="832" y="1344"/>
                  <a:pt x="864" y="1344"/>
                </a:cubicBezTo>
                <a:cubicBezTo>
                  <a:pt x="896" y="1344"/>
                  <a:pt x="944" y="1328"/>
                  <a:pt x="960" y="1344"/>
                </a:cubicBezTo>
                <a:cubicBezTo>
                  <a:pt x="976" y="1360"/>
                  <a:pt x="952" y="1408"/>
                  <a:pt x="960" y="1440"/>
                </a:cubicBezTo>
                <a:cubicBezTo>
                  <a:pt x="968" y="1472"/>
                  <a:pt x="992" y="1528"/>
                  <a:pt x="1008" y="1536"/>
                </a:cubicBezTo>
                <a:cubicBezTo>
                  <a:pt x="1024" y="1544"/>
                  <a:pt x="1032" y="1488"/>
                  <a:pt x="1056" y="1488"/>
                </a:cubicBezTo>
                <a:cubicBezTo>
                  <a:pt x="1080" y="1488"/>
                  <a:pt x="1128" y="1528"/>
                  <a:pt x="1152" y="1536"/>
                </a:cubicBezTo>
                <a:cubicBezTo>
                  <a:pt x="1176" y="1544"/>
                  <a:pt x="1184" y="1528"/>
                  <a:pt x="1200" y="1536"/>
                </a:cubicBezTo>
                <a:cubicBezTo>
                  <a:pt x="1216" y="1544"/>
                  <a:pt x="1240" y="1560"/>
                  <a:pt x="1248" y="1584"/>
                </a:cubicBezTo>
                <a:cubicBezTo>
                  <a:pt x="1256" y="1608"/>
                  <a:pt x="1252" y="1644"/>
                  <a:pt x="1248" y="16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6" name="TextBox 15"/>
          <p:cNvSpPr txBox="1"/>
          <p:nvPr/>
        </p:nvSpPr>
        <p:spPr>
          <a:xfrm>
            <a:off x="1762125" y="425600"/>
            <a:ext cx="9715500" cy="523220"/>
          </a:xfrm>
          <a:prstGeom prst="rect">
            <a:avLst/>
          </a:prstGeom>
          <a:noFill/>
        </p:spPr>
        <p:txBody>
          <a:bodyPr wrap="square" rtlCol="0">
            <a:spAutoFit/>
          </a:bodyPr>
          <a:lstStyle/>
          <a:p>
            <a:r>
              <a:rPr lang="en-US" sz="2800" dirty="0" err="1">
                <a:solidFill>
                  <a:srgbClr val="FF0000"/>
                </a:solidFill>
                <a:latin typeface="Times New Roman"/>
              </a:rPr>
              <a:t>Nhìn</a:t>
            </a:r>
            <a:r>
              <a:rPr lang="en-US" sz="2800" dirty="0">
                <a:solidFill>
                  <a:srgbClr val="FF0000"/>
                </a:solidFill>
                <a:latin typeface="Times New Roman"/>
              </a:rPr>
              <a:t> </a:t>
            </a:r>
            <a:r>
              <a:rPr lang="en-US" sz="2800" dirty="0" err="1">
                <a:solidFill>
                  <a:srgbClr val="FF0000"/>
                </a:solidFill>
                <a:latin typeface="Times New Roman"/>
              </a:rPr>
              <a:t>vào</a:t>
            </a:r>
            <a:r>
              <a:rPr lang="en-US" sz="2800" dirty="0">
                <a:solidFill>
                  <a:srgbClr val="FF0000"/>
                </a:solidFill>
                <a:latin typeface="Times New Roman"/>
              </a:rPr>
              <a:t> </a:t>
            </a:r>
            <a:r>
              <a:rPr lang="en-US" sz="2800" dirty="0" err="1">
                <a:solidFill>
                  <a:srgbClr val="FF0000"/>
                </a:solidFill>
                <a:latin typeface="Times New Roman"/>
              </a:rPr>
              <a:t>lược</a:t>
            </a:r>
            <a:r>
              <a:rPr lang="en-US" sz="2800" dirty="0">
                <a:solidFill>
                  <a:srgbClr val="FF0000"/>
                </a:solidFill>
                <a:latin typeface="Times New Roman"/>
              </a:rPr>
              <a:t> </a:t>
            </a:r>
            <a:r>
              <a:rPr lang="en-US" sz="2800" dirty="0" err="1">
                <a:solidFill>
                  <a:srgbClr val="FF0000"/>
                </a:solidFill>
                <a:latin typeface="Times New Roman"/>
              </a:rPr>
              <a:t>đồ</a:t>
            </a:r>
            <a:r>
              <a:rPr lang="en-US" sz="2800" dirty="0">
                <a:solidFill>
                  <a:srgbClr val="FF0000"/>
                </a:solidFill>
                <a:latin typeface="Times New Roman"/>
              </a:rPr>
              <a:t> </a:t>
            </a:r>
            <a:r>
              <a:rPr lang="en-US" sz="2800" dirty="0" err="1">
                <a:solidFill>
                  <a:srgbClr val="FF0000"/>
                </a:solidFill>
                <a:latin typeface="Times New Roman"/>
              </a:rPr>
              <a:t>cho</a:t>
            </a:r>
            <a:r>
              <a:rPr lang="en-US" sz="2800" dirty="0">
                <a:solidFill>
                  <a:srgbClr val="FF0000"/>
                </a:solidFill>
                <a:latin typeface="Times New Roman"/>
              </a:rPr>
              <a:t> </a:t>
            </a:r>
            <a:r>
              <a:rPr lang="en-US" sz="2800" dirty="0" err="1">
                <a:solidFill>
                  <a:srgbClr val="FF0000"/>
                </a:solidFill>
                <a:latin typeface="Times New Roman"/>
              </a:rPr>
              <a:t>biết</a:t>
            </a:r>
            <a:r>
              <a:rPr lang="en-US" sz="2800" dirty="0">
                <a:solidFill>
                  <a:srgbClr val="FF0000"/>
                </a:solidFill>
                <a:latin typeface="Times New Roman"/>
              </a:rPr>
              <a:t> </a:t>
            </a:r>
            <a:r>
              <a:rPr lang="en-US" sz="2800" dirty="0" err="1">
                <a:solidFill>
                  <a:srgbClr val="FF0000"/>
                </a:solidFill>
                <a:latin typeface="Times New Roman"/>
              </a:rPr>
              <a:t>đồng</a:t>
            </a:r>
            <a:r>
              <a:rPr lang="en-US" sz="2800" dirty="0">
                <a:solidFill>
                  <a:srgbClr val="FF0000"/>
                </a:solidFill>
                <a:latin typeface="Times New Roman"/>
              </a:rPr>
              <a:t> </a:t>
            </a:r>
            <a:r>
              <a:rPr lang="en-US" sz="2800" dirty="0" err="1">
                <a:solidFill>
                  <a:srgbClr val="FF0000"/>
                </a:solidFill>
                <a:latin typeface="Times New Roman"/>
              </a:rPr>
              <a:t>Bắc</a:t>
            </a:r>
            <a:r>
              <a:rPr lang="en-US" sz="2800" dirty="0">
                <a:solidFill>
                  <a:srgbClr val="FF0000"/>
                </a:solidFill>
                <a:latin typeface="Times New Roman"/>
              </a:rPr>
              <a:t> </a:t>
            </a:r>
            <a:r>
              <a:rPr lang="en-US" sz="2800" dirty="0" err="1">
                <a:solidFill>
                  <a:srgbClr val="FF0000"/>
                </a:solidFill>
                <a:latin typeface="Times New Roman"/>
              </a:rPr>
              <a:t>bộ</a:t>
            </a:r>
            <a:r>
              <a:rPr lang="en-US" sz="2800" dirty="0">
                <a:solidFill>
                  <a:srgbClr val="FF0000"/>
                </a:solidFill>
                <a:latin typeface="Times New Roman"/>
              </a:rPr>
              <a:t> </a:t>
            </a:r>
            <a:r>
              <a:rPr lang="en-US" sz="2800" dirty="0" err="1">
                <a:solidFill>
                  <a:srgbClr val="FF0000"/>
                </a:solidFill>
                <a:latin typeface="Times New Roman"/>
              </a:rPr>
              <a:t>có</a:t>
            </a:r>
            <a:r>
              <a:rPr lang="en-US" sz="2800" dirty="0">
                <a:solidFill>
                  <a:srgbClr val="FF0000"/>
                </a:solidFill>
                <a:latin typeface="Times New Roman"/>
              </a:rPr>
              <a:t> </a:t>
            </a:r>
            <a:r>
              <a:rPr lang="en-US" sz="2800" dirty="0" err="1">
                <a:solidFill>
                  <a:srgbClr val="FF0000"/>
                </a:solidFill>
                <a:latin typeface="Times New Roman"/>
              </a:rPr>
              <a:t>sông</a:t>
            </a:r>
            <a:r>
              <a:rPr lang="en-US" sz="2800" dirty="0">
                <a:solidFill>
                  <a:srgbClr val="FF0000"/>
                </a:solidFill>
                <a:latin typeface="Times New Roman"/>
              </a:rPr>
              <a:t> </a:t>
            </a:r>
            <a:r>
              <a:rPr lang="en-US" sz="2800" dirty="0" err="1">
                <a:solidFill>
                  <a:srgbClr val="FF0000"/>
                </a:solidFill>
                <a:latin typeface="Times New Roman"/>
              </a:rPr>
              <a:t>ngòi</a:t>
            </a:r>
            <a:r>
              <a:rPr lang="en-US" sz="2800" dirty="0">
                <a:solidFill>
                  <a:srgbClr val="FF0000"/>
                </a:solidFill>
                <a:latin typeface="Times New Roman"/>
              </a:rPr>
              <a:t> </a:t>
            </a:r>
            <a:r>
              <a:rPr lang="en-US" sz="2800" dirty="0" err="1">
                <a:solidFill>
                  <a:srgbClr val="FF0000"/>
                </a:solidFill>
                <a:latin typeface="Times New Roman"/>
              </a:rPr>
              <a:t>như</a:t>
            </a:r>
            <a:r>
              <a:rPr lang="en-US" sz="2800" dirty="0">
                <a:solidFill>
                  <a:srgbClr val="FF0000"/>
                </a:solidFill>
                <a:latin typeface="Times New Roman"/>
              </a:rPr>
              <a:t> </a:t>
            </a:r>
            <a:r>
              <a:rPr lang="en-US" sz="2800" dirty="0" err="1">
                <a:solidFill>
                  <a:srgbClr val="FF0000"/>
                </a:solidFill>
                <a:latin typeface="Times New Roman"/>
              </a:rPr>
              <a:t>thế</a:t>
            </a:r>
            <a:r>
              <a:rPr lang="en-US" sz="2800" dirty="0">
                <a:solidFill>
                  <a:srgbClr val="FF0000"/>
                </a:solidFill>
                <a:latin typeface="Times New Roman"/>
              </a:rPr>
              <a:t> </a:t>
            </a:r>
            <a:r>
              <a:rPr lang="en-US" sz="2800" dirty="0" err="1">
                <a:solidFill>
                  <a:srgbClr val="FF0000"/>
                </a:solidFill>
                <a:latin typeface="Times New Roman"/>
              </a:rPr>
              <a:t>nào</a:t>
            </a:r>
            <a:r>
              <a:rPr lang="en-US" sz="2800" dirty="0">
                <a:solidFill>
                  <a:srgbClr val="FF0000"/>
                </a:solidFill>
                <a:latin typeface="Times New Roman"/>
              </a:rPr>
              <a:t>?</a:t>
            </a:r>
          </a:p>
        </p:txBody>
      </p:sp>
      <p:sp>
        <p:nvSpPr>
          <p:cNvPr id="17" name="Text Box 3"/>
          <p:cNvSpPr txBox="1">
            <a:spLocks noChangeArrowheads="1"/>
          </p:cNvSpPr>
          <p:nvPr/>
        </p:nvSpPr>
        <p:spPr bwMode="auto">
          <a:xfrm>
            <a:off x="2756336" y="345500"/>
            <a:ext cx="8534400" cy="584775"/>
          </a:xfrm>
          <a:prstGeom prst="rect">
            <a:avLst/>
          </a:prstGeom>
          <a:noFill/>
          <a:ln w="9525">
            <a:noFill/>
            <a:miter lim="800000"/>
            <a:headEnd/>
            <a:tailEnd/>
          </a:ln>
        </p:spPr>
        <p:txBody>
          <a:bodyPr wrap="square">
            <a:spAutoFit/>
          </a:bodyPr>
          <a:lstStyle/>
          <a:p>
            <a:pPr>
              <a:spcBef>
                <a:spcPct val="50000"/>
              </a:spcBef>
            </a:pPr>
            <a:r>
              <a:rPr lang="en-US" sz="3200" b="1" dirty="0">
                <a:solidFill>
                  <a:srgbClr val="002060"/>
                </a:solidFill>
                <a:latin typeface="Times New Roman" pitchFamily="18" charset="0"/>
              </a:rPr>
              <a:t> - </a:t>
            </a:r>
            <a:r>
              <a:rPr lang="en-US" sz="3200" b="1" dirty="0" err="1">
                <a:solidFill>
                  <a:srgbClr val="002060"/>
                </a:solidFill>
                <a:latin typeface="Times New Roman" pitchFamily="18" charset="0"/>
              </a:rPr>
              <a:t>Đồng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bằng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Bắc</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Bộ</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có</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nhiều</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sông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ngòi</a:t>
            </a:r>
            <a:r>
              <a:rPr lang="en-US" sz="3200" b="1" dirty="0">
                <a:solidFill>
                  <a:srgbClr val="002060"/>
                </a:solidFill>
                <a:latin typeface="Times New Roman" pitchFamily="18" charset="0"/>
              </a:rPr>
              <a:t> .</a:t>
            </a:r>
          </a:p>
        </p:txBody>
      </p:sp>
    </p:spTree>
    <p:extLst>
      <p:ext uri="{BB962C8B-B14F-4D97-AF65-F5344CB8AC3E}">
        <p14:creationId xmlns:p14="http://schemas.microsoft.com/office/powerpoint/2010/main" val="19258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6744"/>
                                        </p:tgtEl>
                                        <p:attrNameLst>
                                          <p:attrName>style.visibility</p:attrName>
                                        </p:attrNameLst>
                                      </p:cBhvr>
                                      <p:to>
                                        <p:strVal val="visible"/>
                                      </p:to>
                                    </p:set>
                                    <p:animEffect transition="in" filter="blinds(horizontal)">
                                      <p:cBhvr>
                                        <p:cTn id="7" dur="500"/>
                                        <p:tgtEl>
                                          <p:spTgt spid="116744"/>
                                        </p:tgtEl>
                                      </p:cBhvr>
                                    </p:animEffect>
                                  </p:childTnLst>
                                </p:cTn>
                              </p:par>
                              <p:par>
                                <p:cTn id="8" presetID="3" presetClass="entr" presetSubtype="1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blinds(horizontal)">
                                      <p:cBhvr>
                                        <p:cTn id="10" dur="500"/>
                                        <p:tgtEl>
                                          <p:spTgt spid="1433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16745"/>
                                        </p:tgtEl>
                                        <p:attrNameLst>
                                          <p:attrName>style.visibility</p:attrName>
                                        </p:attrNameLst>
                                      </p:cBhvr>
                                      <p:to>
                                        <p:strVal val="visible"/>
                                      </p:to>
                                    </p:set>
                                    <p:animEffect transition="in" filter="box(in)">
                                      <p:cBhvr>
                                        <p:cTn id="15" dur="500"/>
                                        <p:tgtEl>
                                          <p:spTgt spid="11674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6747"/>
                                        </p:tgtEl>
                                        <p:attrNameLst>
                                          <p:attrName>style.visibility</p:attrName>
                                        </p:attrNameLst>
                                      </p:cBhvr>
                                      <p:to>
                                        <p:strVal val="visible"/>
                                      </p:to>
                                    </p:set>
                                    <p:animEffect transition="in" filter="blinds(horizontal)">
                                      <p:cBhvr>
                                        <p:cTn id="20" dur="500"/>
                                        <p:tgtEl>
                                          <p:spTgt spid="11674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6748"/>
                                        </p:tgtEl>
                                        <p:attrNameLst>
                                          <p:attrName>style.visibility</p:attrName>
                                        </p:attrNameLst>
                                      </p:cBhvr>
                                      <p:to>
                                        <p:strVal val="visible"/>
                                      </p:to>
                                    </p:set>
                                    <p:animEffect transition="in" filter="blinds(horizontal)">
                                      <p:cBhvr>
                                        <p:cTn id="25" dur="500"/>
                                        <p:tgtEl>
                                          <p:spTgt spid="11674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16746"/>
                                        </p:tgtEl>
                                        <p:attrNameLst>
                                          <p:attrName>style.visibility</p:attrName>
                                        </p:attrNameLst>
                                      </p:cBhvr>
                                      <p:to>
                                        <p:strVal val="visible"/>
                                      </p:to>
                                    </p:set>
                                    <p:animEffect transition="in" filter="blinds(horizontal)">
                                      <p:cBhvr>
                                        <p:cTn id="30" dur="500"/>
                                        <p:tgtEl>
                                          <p:spTgt spid="116746"/>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4" grpId="0" animBg="1"/>
      <p:bldP spid="116745" grpId="0" animBg="1"/>
      <p:bldP spid="116746" grpId="0" animBg="1"/>
      <p:bldP spid="116747" grpId="0" animBg="1"/>
      <p:bldP spid="116748" grpId="0" animBg="1"/>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id="{6CE0053F-7C13-4A75-AEDE-F8ECDFDBA45A}"/>
              </a:ext>
            </a:extLst>
          </p:cNvPr>
          <p:cNvPicPr>
            <a:picLocks noChangeAspect="1"/>
          </p:cNvPicPr>
          <p:nvPr/>
        </p:nvPicPr>
        <p:blipFill rotWithShape="1">
          <a:blip r:embed="rId3">
            <a:extLst>
              <a:ext uri="{28A0092B-C50C-407E-A947-70E740481C1C}">
                <a14:useLocalDpi xmlns:a14="http://schemas.microsoft.com/office/drawing/2010/main" val="0"/>
              </a:ext>
            </a:extLst>
          </a:blip>
          <a:srcRect l="8286" t="19089" r="8497" b="13915"/>
          <a:stretch/>
        </p:blipFill>
        <p:spPr>
          <a:xfrm rot="656356" flipH="1">
            <a:off x="2121971" y="905617"/>
            <a:ext cx="8364318" cy="4162383"/>
          </a:xfrm>
          <a:prstGeom prst="rect">
            <a:avLst/>
          </a:prstGeom>
        </p:spPr>
      </p:pic>
      <p:sp>
        <p:nvSpPr>
          <p:cNvPr id="13" name="PA_文本框 2">
            <a:extLst>
              <a:ext uri="{FF2B5EF4-FFF2-40B4-BE49-F238E27FC236}">
                <a16:creationId xmlns:a16="http://schemas.microsoft.com/office/drawing/2014/main" id="{A4F24051-587F-4945-8FB8-E766B15ABE7D}"/>
              </a:ext>
            </a:extLst>
          </p:cNvPr>
          <p:cNvSpPr txBox="1"/>
          <p:nvPr>
            <p:custDataLst>
              <p:tags r:id="rId1"/>
            </p:custDataLst>
          </p:nvPr>
        </p:nvSpPr>
        <p:spPr>
          <a:xfrm>
            <a:off x="3445270" y="1956611"/>
            <a:ext cx="57177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a:ln w="0"/>
                <a:solidFill>
                  <a:srgbClr val="FF000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Century Gothic" panose="020B0502020202020204" pitchFamily="34" charset="0"/>
              </a:rPr>
              <a:t>Khởi động</a:t>
            </a:r>
            <a:endParaRPr kumimoji="0" lang="zh-CN" altLang="en-US" sz="9600" b="1" i="0" u="none" strike="noStrike" kern="1200" cap="none" spc="0" normalizeH="0" baseline="0" noProof="0" dirty="0">
              <a:ln w="0"/>
              <a:solidFill>
                <a:srgbClr val="FF000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Century Gothic" panose="020B0502020202020204" pitchFamily="34" charset="0"/>
            </a:endParaRPr>
          </a:p>
        </p:txBody>
      </p:sp>
      <p:pic>
        <p:nvPicPr>
          <p:cNvPr id="14" name="图片 13">
            <a:extLst>
              <a:ext uri="{FF2B5EF4-FFF2-40B4-BE49-F238E27FC236}">
                <a16:creationId xmlns:a16="http://schemas.microsoft.com/office/drawing/2014/main" id="{F85DBF48-D14E-4F12-BC66-52D62F72F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0049" y="3308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FCBDB2D-94DF-4C1F-9937-38649A01AD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275" y="2047465"/>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FB66D867-1BC8-4D13-99C1-19E6CD84B2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747" y="4428941"/>
            <a:ext cx="3800302" cy="2567772"/>
          </a:xfrm>
          <a:prstGeom prst="rect">
            <a:avLst/>
          </a:prstGeom>
        </p:spPr>
      </p:pic>
    </p:spTree>
    <p:extLst>
      <p:ext uri="{BB962C8B-B14F-4D97-AF65-F5344CB8AC3E}">
        <p14:creationId xmlns:p14="http://schemas.microsoft.com/office/powerpoint/2010/main" val="283000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500"/>
                                </p:stCondLst>
                                <p:childTnLst>
                                  <p:par>
                                    <p:cTn id="22" presetID="2" presetClass="entr" presetSubtype="2" fill="hold" nodeType="afterEffect" p14:presetBounceEnd="50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50000">
                                          <p:cBhvr additive="base">
                                            <p:cTn id="24"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12" name="Rectangle 5"/>
          <p:cNvSpPr>
            <a:spLocks noChangeArrowheads="1"/>
          </p:cNvSpPr>
          <p:nvPr/>
        </p:nvSpPr>
        <p:spPr bwMode="auto">
          <a:xfrm>
            <a:off x="1438275" y="1209675"/>
            <a:ext cx="9163050" cy="609600"/>
          </a:xfrm>
          <a:prstGeom prst="rect">
            <a:avLst/>
          </a:prstGeom>
          <a:noFill/>
          <a:ln w="9525">
            <a:noFill/>
            <a:miter lim="800000"/>
            <a:headEnd/>
            <a:tailEnd/>
          </a:ln>
        </p:spPr>
        <p:txBody>
          <a:bodyPr anchor="ctr"/>
          <a:lstStyle/>
          <a:p>
            <a:r>
              <a:rPr lang="en-US" sz="2800" b="1">
                <a:solidFill>
                  <a:srgbClr val="002060"/>
                </a:solidFill>
                <a:latin typeface="Times New Roman"/>
              </a:rPr>
              <a:t> </a:t>
            </a:r>
            <a:r>
              <a:rPr lang="en-US" sz="2800" b="1" dirty="0" err="1">
                <a:solidFill>
                  <a:srgbClr val="002060"/>
                </a:solidFill>
                <a:latin typeface="Times New Roman"/>
              </a:rPr>
              <a:t>Nước</a:t>
            </a:r>
            <a:r>
              <a:rPr lang="en-US" sz="2800" b="1" dirty="0">
                <a:solidFill>
                  <a:srgbClr val="002060"/>
                </a:solidFill>
                <a:latin typeface="Times New Roman"/>
              </a:rPr>
              <a:t> </a:t>
            </a:r>
            <a:r>
              <a:rPr lang="en-US" sz="2800" b="1" dirty="0" err="1">
                <a:solidFill>
                  <a:srgbClr val="002060"/>
                </a:solidFill>
                <a:latin typeface="Times New Roman"/>
              </a:rPr>
              <a:t>các</a:t>
            </a:r>
            <a:r>
              <a:rPr lang="en-US" sz="2800" b="1" dirty="0">
                <a:solidFill>
                  <a:srgbClr val="002060"/>
                </a:solidFill>
                <a:latin typeface="Times New Roman"/>
              </a:rPr>
              <a:t> </a:t>
            </a:r>
            <a:r>
              <a:rPr lang="en-US" sz="2800" b="1" dirty="0" err="1">
                <a:solidFill>
                  <a:srgbClr val="002060"/>
                </a:solidFill>
                <a:latin typeface="Times New Roman"/>
              </a:rPr>
              <a:t>sông</a:t>
            </a:r>
            <a:r>
              <a:rPr lang="en-US" sz="2800" b="1" dirty="0">
                <a:solidFill>
                  <a:srgbClr val="002060"/>
                </a:solidFill>
                <a:latin typeface="Times New Roman"/>
              </a:rPr>
              <a:t> </a:t>
            </a:r>
            <a:r>
              <a:rPr lang="en-US" sz="2800" b="1" dirty="0" err="1">
                <a:solidFill>
                  <a:srgbClr val="002060"/>
                </a:solidFill>
                <a:latin typeface="Times New Roman"/>
              </a:rPr>
              <a:t>dâng</a:t>
            </a:r>
            <a:r>
              <a:rPr lang="en-US" sz="2800" b="1" dirty="0">
                <a:solidFill>
                  <a:srgbClr val="002060"/>
                </a:solidFill>
                <a:latin typeface="Times New Roman"/>
              </a:rPr>
              <a:t> </a:t>
            </a:r>
            <a:r>
              <a:rPr lang="en-US" sz="2800" b="1" dirty="0" err="1">
                <a:solidFill>
                  <a:srgbClr val="002060"/>
                </a:solidFill>
                <a:latin typeface="Times New Roman"/>
              </a:rPr>
              <a:t>cao</a:t>
            </a:r>
            <a:r>
              <a:rPr lang="en-US" sz="2800" b="1" dirty="0">
                <a:solidFill>
                  <a:srgbClr val="002060"/>
                </a:solidFill>
                <a:latin typeface="Times New Roman"/>
              </a:rPr>
              <a:t> </a:t>
            </a:r>
            <a:r>
              <a:rPr lang="en-US" sz="2800" b="1" dirty="0" err="1">
                <a:solidFill>
                  <a:srgbClr val="002060"/>
                </a:solidFill>
                <a:latin typeface="Times New Roman"/>
              </a:rPr>
              <a:t>thường</a:t>
            </a:r>
            <a:r>
              <a:rPr lang="en-US" sz="2800" b="1" dirty="0">
                <a:solidFill>
                  <a:srgbClr val="002060"/>
                </a:solidFill>
                <a:latin typeface="Times New Roman"/>
              </a:rPr>
              <a:t> </a:t>
            </a:r>
            <a:r>
              <a:rPr lang="en-US" sz="2800" b="1" dirty="0" err="1">
                <a:solidFill>
                  <a:srgbClr val="002060"/>
                </a:solidFill>
                <a:latin typeface="Times New Roman"/>
              </a:rPr>
              <a:t>gây</a:t>
            </a:r>
            <a:r>
              <a:rPr lang="en-US" sz="2800" b="1" dirty="0">
                <a:solidFill>
                  <a:srgbClr val="002060"/>
                </a:solidFill>
                <a:latin typeface="Times New Roman"/>
              </a:rPr>
              <a:t> </a:t>
            </a:r>
            <a:r>
              <a:rPr lang="en-US" sz="2800" b="1" dirty="0" err="1">
                <a:solidFill>
                  <a:srgbClr val="002060"/>
                </a:solidFill>
                <a:latin typeface="Times New Roman"/>
              </a:rPr>
              <a:t>ngập</a:t>
            </a:r>
            <a:r>
              <a:rPr lang="en-US" sz="2800" b="1" dirty="0">
                <a:solidFill>
                  <a:srgbClr val="002060"/>
                </a:solidFill>
                <a:latin typeface="Times New Roman"/>
              </a:rPr>
              <a:t> </a:t>
            </a:r>
            <a:r>
              <a:rPr lang="en-US" sz="2800" b="1" dirty="0" err="1">
                <a:solidFill>
                  <a:srgbClr val="002060"/>
                </a:solidFill>
                <a:latin typeface="Times New Roman"/>
              </a:rPr>
              <a:t>lụt</a:t>
            </a:r>
            <a:r>
              <a:rPr lang="en-US" sz="2800" b="1" dirty="0">
                <a:solidFill>
                  <a:srgbClr val="002060"/>
                </a:solidFill>
                <a:latin typeface="Times New Roman"/>
              </a:rPr>
              <a:t> ở </a:t>
            </a:r>
            <a:r>
              <a:rPr lang="en-US" sz="2800" b="1" dirty="0" err="1">
                <a:solidFill>
                  <a:srgbClr val="002060"/>
                </a:solidFill>
                <a:latin typeface="Times New Roman"/>
              </a:rPr>
              <a:t>đồng</a:t>
            </a:r>
            <a:r>
              <a:rPr lang="en-US" sz="2800" b="1" dirty="0">
                <a:solidFill>
                  <a:srgbClr val="002060"/>
                </a:solidFill>
                <a:latin typeface="Times New Roman"/>
              </a:rPr>
              <a:t> </a:t>
            </a:r>
            <a:r>
              <a:rPr lang="en-US" sz="2800" b="1" dirty="0" err="1">
                <a:solidFill>
                  <a:srgbClr val="002060"/>
                </a:solidFill>
                <a:latin typeface="Times New Roman"/>
              </a:rPr>
              <a:t>bằng</a:t>
            </a:r>
            <a:r>
              <a:rPr lang="en-US" sz="2800" b="1" dirty="0">
                <a:solidFill>
                  <a:srgbClr val="002060"/>
                </a:solidFill>
                <a:latin typeface="Times New Roman"/>
              </a:rPr>
              <a:t>.</a:t>
            </a:r>
          </a:p>
        </p:txBody>
      </p:sp>
      <p:sp>
        <p:nvSpPr>
          <p:cNvPr id="13" name="Rectangle 4"/>
          <p:cNvSpPr>
            <a:spLocks noChangeArrowheads="1"/>
          </p:cNvSpPr>
          <p:nvPr/>
        </p:nvSpPr>
        <p:spPr bwMode="auto">
          <a:xfrm>
            <a:off x="942974" y="2128837"/>
            <a:ext cx="10353675" cy="609600"/>
          </a:xfrm>
          <a:prstGeom prst="rect">
            <a:avLst/>
          </a:prstGeom>
          <a:noFill/>
          <a:ln w="9525">
            <a:noFill/>
            <a:miter lim="800000"/>
            <a:headEnd/>
            <a:tailEnd/>
          </a:ln>
        </p:spPr>
        <p:txBody>
          <a:bodyPr anchor="ctr"/>
          <a:lstStyle/>
          <a:p>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Mùa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mưa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của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trùng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với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mùa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nào</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trong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năm</a:t>
            </a:r>
            <a:r>
              <a:rPr lang="en-US" sz="2800" b="1" dirty="0">
                <a:solidFill>
                  <a:srgbClr val="FF0000"/>
                </a:solidFill>
                <a:latin typeface="Times New Roman" pitchFamily="18" charset="0"/>
              </a:rPr>
              <a:t>?</a:t>
            </a:r>
          </a:p>
        </p:txBody>
      </p:sp>
      <p:sp>
        <p:nvSpPr>
          <p:cNvPr id="14" name="Rectangle 5"/>
          <p:cNvSpPr>
            <a:spLocks noChangeArrowheads="1"/>
          </p:cNvSpPr>
          <p:nvPr/>
        </p:nvSpPr>
        <p:spPr bwMode="auto">
          <a:xfrm>
            <a:off x="949602" y="3686174"/>
            <a:ext cx="9054545" cy="609600"/>
          </a:xfrm>
          <a:prstGeom prst="rect">
            <a:avLst/>
          </a:prstGeom>
          <a:noFill/>
          <a:ln w="9525">
            <a:noFill/>
            <a:miter lim="800000"/>
            <a:headEnd/>
            <a:tailEnd/>
          </a:ln>
        </p:spPr>
        <p:txBody>
          <a:bodyPr anchor="ctr"/>
          <a:lstStyle/>
          <a:p>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Về</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mùa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mưa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nước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các</a:t>
            </a:r>
            <a:r>
              <a:rPr lang="en-US" sz="2800" b="1" dirty="0">
                <a:solidFill>
                  <a:srgbClr val="FF0000"/>
                </a:solidFill>
                <a:latin typeface="Times New Roman" pitchFamily="18" charset="0"/>
              </a:rPr>
              <a:t> con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ở </a:t>
            </a:r>
            <a:r>
              <a:rPr lang="en-US" sz="2800" b="1" dirty="0" err="1">
                <a:solidFill>
                  <a:srgbClr val="FF0000"/>
                </a:solidFill>
                <a:latin typeface="Times New Roman" pitchFamily="18" charset="0"/>
              </a:rPr>
              <a:t>đây</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như</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thế</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nào</a:t>
            </a:r>
            <a:r>
              <a:rPr lang="en-US" sz="2800" b="1" dirty="0">
                <a:solidFill>
                  <a:srgbClr val="FF0000"/>
                </a:solidFill>
                <a:latin typeface="Times New Roman" pitchFamily="18" charset="0"/>
              </a:rPr>
              <a:t>?</a:t>
            </a:r>
          </a:p>
        </p:txBody>
      </p:sp>
      <p:sp>
        <p:nvSpPr>
          <p:cNvPr id="15" name="Rectangle 5"/>
          <p:cNvSpPr>
            <a:spLocks noChangeArrowheads="1"/>
          </p:cNvSpPr>
          <p:nvPr/>
        </p:nvSpPr>
        <p:spPr bwMode="auto">
          <a:xfrm>
            <a:off x="942974" y="571500"/>
            <a:ext cx="10156837" cy="609600"/>
          </a:xfrm>
          <a:prstGeom prst="rect">
            <a:avLst/>
          </a:prstGeom>
          <a:noFill/>
          <a:ln w="9525">
            <a:noFill/>
            <a:miter lim="800000"/>
            <a:headEnd/>
            <a:tailEnd/>
          </a:ln>
        </p:spPr>
        <p:txBody>
          <a:bodyPr anchor="ctr"/>
          <a:lstStyle/>
          <a:p>
            <a:r>
              <a:rPr lang="en-US" sz="2800" b="1" dirty="0">
                <a:solidFill>
                  <a:srgbClr val="FF0000"/>
                </a:solidFill>
                <a:latin typeface="Times New Roman"/>
              </a:rPr>
              <a:t>- </a:t>
            </a:r>
            <a:r>
              <a:rPr lang="pt-BR" sz="2800" b="1" dirty="0">
                <a:solidFill>
                  <a:srgbClr val="FF0000"/>
                </a:solidFill>
                <a:latin typeface="Times New Roman"/>
              </a:rPr>
              <a:t>Khi mưa nhiều, nước sông ngòi, ao, hồ thường như thế nào?</a:t>
            </a:r>
            <a:endParaRPr lang="en-US" sz="2800" b="1" dirty="0">
              <a:solidFill>
                <a:srgbClr val="FF0000"/>
              </a:solidFill>
              <a:latin typeface="Times New Roman"/>
            </a:endParaRPr>
          </a:p>
        </p:txBody>
      </p:sp>
      <p:sp>
        <p:nvSpPr>
          <p:cNvPr id="16" name="Rectangle 7"/>
          <p:cNvSpPr>
            <a:spLocks noChangeArrowheads="1"/>
          </p:cNvSpPr>
          <p:nvPr/>
        </p:nvSpPr>
        <p:spPr bwMode="auto">
          <a:xfrm>
            <a:off x="1438274" y="2771774"/>
            <a:ext cx="8077200" cy="609600"/>
          </a:xfrm>
          <a:prstGeom prst="rect">
            <a:avLst/>
          </a:prstGeom>
          <a:noFill/>
          <a:ln w="9525">
            <a:noFill/>
            <a:miter lim="800000"/>
            <a:headEnd/>
            <a:tailEnd/>
          </a:ln>
        </p:spPr>
        <p:txBody>
          <a:bodyPr anchor="ctr"/>
          <a:lstStyle/>
          <a:p>
            <a:r>
              <a:rPr lang="en-US" sz="2800" b="1">
                <a:solidFill>
                  <a:srgbClr val="002060"/>
                </a:solidFill>
                <a:latin typeface="Times New Roman" pitchFamily="18" charset="0"/>
              </a:rPr>
              <a:t>Mùa </a:t>
            </a:r>
            <a:r>
              <a:rPr lang="en-US" sz="2800" b="1" dirty="0" err="1">
                <a:solidFill>
                  <a:srgbClr val="002060"/>
                </a:solidFill>
                <a:latin typeface="Times New Roman" pitchFamily="18" charset="0"/>
              </a:rPr>
              <a:t>mưa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trùng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với</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mùa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hạ</a:t>
            </a:r>
            <a:r>
              <a:rPr lang="en-US" sz="2800" b="1" dirty="0">
                <a:solidFill>
                  <a:srgbClr val="002060"/>
                </a:solidFill>
                <a:latin typeface="Times New Roman" pitchFamily="18" charset="0"/>
              </a:rPr>
              <a:t>.</a:t>
            </a:r>
          </a:p>
        </p:txBody>
      </p:sp>
      <p:sp>
        <p:nvSpPr>
          <p:cNvPr id="17" name="Rectangle 9"/>
          <p:cNvSpPr>
            <a:spLocks noChangeArrowheads="1"/>
          </p:cNvSpPr>
          <p:nvPr/>
        </p:nvSpPr>
        <p:spPr bwMode="auto">
          <a:xfrm>
            <a:off x="1438274" y="4329111"/>
            <a:ext cx="10172700" cy="914400"/>
          </a:xfrm>
          <a:prstGeom prst="rect">
            <a:avLst/>
          </a:prstGeom>
          <a:noFill/>
          <a:ln w="9525">
            <a:noFill/>
            <a:miter lim="800000"/>
            <a:headEnd/>
            <a:tailEnd/>
          </a:ln>
        </p:spPr>
        <p:txBody>
          <a:bodyPr anchor="ctr"/>
          <a:lstStyle/>
          <a:p>
            <a:pPr algn="just">
              <a:lnSpc>
                <a:spcPct val="114000"/>
              </a:lnSpc>
            </a:pPr>
            <a:r>
              <a:rPr lang="en-US" sz="2800" b="1">
                <a:solidFill>
                  <a:srgbClr val="002060"/>
                </a:solidFill>
                <a:latin typeface="Times New Roman" pitchFamily="18" charset="0"/>
              </a:rPr>
              <a:t>Về </a:t>
            </a:r>
            <a:r>
              <a:rPr lang="en-US" sz="2800" b="1" dirty="0" err="1">
                <a:solidFill>
                  <a:srgbClr val="002060"/>
                </a:solidFill>
                <a:latin typeface="Times New Roman" pitchFamily="18" charset="0"/>
              </a:rPr>
              <a:t>mùa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mưa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nước</a:t>
            </a:r>
            <a:r>
              <a:rPr lang="en-US" sz="2800" b="1" dirty="0">
                <a:solidFill>
                  <a:srgbClr val="002060"/>
                </a:solidFill>
                <a:latin typeface="Times New Roman" pitchFamily="18" charset="0"/>
              </a:rPr>
              <a:t> ở </a:t>
            </a:r>
            <a:r>
              <a:rPr lang="en-US" sz="2800" b="1" dirty="0" err="1">
                <a:solidFill>
                  <a:srgbClr val="002060"/>
                </a:solidFill>
                <a:latin typeface="Times New Roman" pitchFamily="18" charset="0"/>
              </a:rPr>
              <a:t>các</a:t>
            </a:r>
            <a:r>
              <a:rPr lang="en-US" sz="2800" b="1" dirty="0">
                <a:solidFill>
                  <a:srgbClr val="002060"/>
                </a:solidFill>
                <a:latin typeface="Times New Roman" pitchFamily="18" charset="0"/>
              </a:rPr>
              <a:t> con </a:t>
            </a:r>
            <a:r>
              <a:rPr lang="en-US" sz="2800" b="1" dirty="0" err="1">
                <a:solidFill>
                  <a:srgbClr val="002060"/>
                </a:solidFill>
                <a:latin typeface="Times New Roman" pitchFamily="18" charset="0"/>
              </a:rPr>
              <a:t>sông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dâng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cao</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và</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gây</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ra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ngập</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lụt</a:t>
            </a:r>
            <a:r>
              <a:rPr lang="en-US" sz="2800" b="1" dirty="0">
                <a:solidFill>
                  <a:srgbClr val="002060"/>
                </a:solidFill>
                <a:latin typeface="Times New Roman" pitchFamily="18" charset="0"/>
              </a:rPr>
              <a:t> ở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a:t>
            </a:r>
          </a:p>
        </p:txBody>
      </p:sp>
    </p:spTree>
    <p:extLst>
      <p:ext uri="{BB962C8B-B14F-4D97-AF65-F5344CB8AC3E}">
        <p14:creationId xmlns:p14="http://schemas.microsoft.com/office/powerpoint/2010/main" val="213755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strVal val="#ppt_w*0.05"/>
                                          </p:val>
                                        </p:tav>
                                        <p:tav tm="100000">
                                          <p:val>
                                            <p:strVal val="#ppt_w"/>
                                          </p:val>
                                        </p:tav>
                                      </p:tavLst>
                                    </p:anim>
                                    <p:anim calcmode="lin" valueType="num">
                                      <p:cBhvr>
                                        <p:cTn id="26" dur="500" fill="hold"/>
                                        <p:tgtEl>
                                          <p:spTgt spid="16"/>
                                        </p:tgtEl>
                                        <p:attrNameLst>
                                          <p:attrName>ppt_h</p:attrName>
                                        </p:attrNameLst>
                                      </p:cBhvr>
                                      <p:tavLst>
                                        <p:tav tm="0">
                                          <p:val>
                                            <p:strVal val="#ppt_h"/>
                                          </p:val>
                                        </p:tav>
                                        <p:tav tm="100000">
                                          <p:val>
                                            <p:strVal val="#ppt_h"/>
                                          </p:val>
                                        </p:tav>
                                      </p:tavLst>
                                    </p:anim>
                                    <p:anim calcmode="lin" valueType="num">
                                      <p:cBhvr>
                                        <p:cTn id="27" dur="500" fill="hold"/>
                                        <p:tgtEl>
                                          <p:spTgt spid="16"/>
                                        </p:tgtEl>
                                        <p:attrNameLst>
                                          <p:attrName>ppt_x</p:attrName>
                                        </p:attrNameLst>
                                      </p:cBhvr>
                                      <p:tavLst>
                                        <p:tav tm="0">
                                          <p:val>
                                            <p:strVal val="#ppt_x-.2"/>
                                          </p:val>
                                        </p:tav>
                                        <p:tav tm="100000">
                                          <p:val>
                                            <p:strVal val="#ppt_x"/>
                                          </p:val>
                                        </p:tav>
                                      </p:tavLst>
                                    </p:anim>
                                    <p:anim calcmode="lin" valueType="num">
                                      <p:cBhvr>
                                        <p:cTn id="28" dur="500" fill="hold"/>
                                        <p:tgtEl>
                                          <p:spTgt spid="16"/>
                                        </p:tgtEl>
                                        <p:attrNameLst>
                                          <p:attrName>ppt_y</p:attrName>
                                        </p:attrNameLst>
                                      </p:cBhvr>
                                      <p:tavLst>
                                        <p:tav tm="0">
                                          <p:val>
                                            <p:strVal val="#ppt_y"/>
                                          </p:val>
                                        </p:tav>
                                        <p:tav tm="100000">
                                          <p:val>
                                            <p:strVal val="#ppt_y"/>
                                          </p:val>
                                        </p:tav>
                                      </p:tavLst>
                                    </p:anim>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grpSp>
        <p:nvGrpSpPr>
          <p:cNvPr id="2" name="Group 15"/>
          <p:cNvGrpSpPr>
            <a:grpSpLocks/>
          </p:cNvGrpSpPr>
          <p:nvPr/>
        </p:nvGrpSpPr>
        <p:grpSpPr bwMode="auto">
          <a:xfrm>
            <a:off x="1752600" y="533400"/>
            <a:ext cx="8610600" cy="5943600"/>
            <a:chOff x="144" y="384"/>
            <a:chExt cx="5424" cy="3744"/>
          </a:xfrm>
        </p:grpSpPr>
        <p:pic>
          <p:nvPicPr>
            <p:cNvPr id="22531" name="Picture 16" descr="ntrl_disaster_china_flood"/>
            <p:cNvPicPr>
              <a:picLocks noChangeAspect="1" noChangeArrowheads="1"/>
            </p:cNvPicPr>
            <p:nvPr/>
          </p:nvPicPr>
          <p:blipFill>
            <a:blip r:embed="rId2" cstate="print"/>
            <a:srcRect/>
            <a:stretch>
              <a:fillRect/>
            </a:stretch>
          </p:blipFill>
          <p:spPr bwMode="auto">
            <a:xfrm>
              <a:off x="3024" y="384"/>
              <a:ext cx="2544" cy="1872"/>
            </a:xfrm>
            <a:prstGeom prst="rect">
              <a:avLst/>
            </a:prstGeom>
            <a:ln>
              <a:noFill/>
            </a:ln>
            <a:effectLst>
              <a:softEdge rad="112500"/>
            </a:effectLst>
          </p:spPr>
        </p:pic>
        <p:pic>
          <p:nvPicPr>
            <p:cNvPr id="22533" name="Picture 18" descr="lu sh1"/>
            <p:cNvPicPr>
              <a:picLocks noChangeAspect="1" noChangeArrowheads="1"/>
            </p:cNvPicPr>
            <p:nvPr/>
          </p:nvPicPr>
          <p:blipFill>
            <a:blip r:embed="rId3" cstate="print"/>
            <a:srcRect/>
            <a:stretch>
              <a:fillRect/>
            </a:stretch>
          </p:blipFill>
          <p:spPr bwMode="auto">
            <a:xfrm>
              <a:off x="3072" y="2400"/>
              <a:ext cx="2496" cy="1704"/>
            </a:xfrm>
            <a:prstGeom prst="rect">
              <a:avLst/>
            </a:prstGeom>
            <a:ln>
              <a:noFill/>
            </a:ln>
            <a:effectLst>
              <a:softEdge rad="112500"/>
            </a:effectLst>
          </p:spPr>
        </p:pic>
        <p:pic>
          <p:nvPicPr>
            <p:cNvPr id="22534" name="Picture 19" descr="lu sh3"/>
            <p:cNvPicPr>
              <a:picLocks noChangeAspect="1" noChangeArrowheads="1"/>
            </p:cNvPicPr>
            <p:nvPr/>
          </p:nvPicPr>
          <p:blipFill>
            <a:blip r:embed="rId4" cstate="print"/>
            <a:srcRect/>
            <a:stretch>
              <a:fillRect/>
            </a:stretch>
          </p:blipFill>
          <p:spPr bwMode="auto">
            <a:xfrm>
              <a:off x="144" y="2400"/>
              <a:ext cx="2784" cy="1728"/>
            </a:xfrm>
            <a:prstGeom prst="rect">
              <a:avLst/>
            </a:prstGeom>
            <a:ln>
              <a:noFill/>
            </a:ln>
            <a:effectLst>
              <a:softEdge rad="112500"/>
            </a:effectLst>
          </p:spPr>
        </p:pic>
      </p:grpSp>
      <p:pic>
        <p:nvPicPr>
          <p:cNvPr id="7" name="Picture 2" descr="VGP News :. | Đối mặt thiên tai, lũ lụt lịch sử: Chìa khóa then chốt để ứng  phó | BÁO ĐIỆN TỬ CHÍNH PHỦ NƯỚC CHXHCN VIỆT NAM"/>
          <p:cNvPicPr>
            <a:picLocks noChangeAspect="1" noChangeArrowheads="1"/>
          </p:cNvPicPr>
          <p:nvPr/>
        </p:nvPicPr>
        <p:blipFill>
          <a:blip r:embed="rId5"/>
          <a:srcRect/>
          <a:stretch>
            <a:fillRect/>
          </a:stretch>
        </p:blipFill>
        <p:spPr bwMode="auto">
          <a:xfrm>
            <a:off x="1752601" y="457200"/>
            <a:ext cx="4450673" cy="3048000"/>
          </a:xfrm>
          <a:prstGeom prst="rect">
            <a:avLst/>
          </a:prstGeom>
          <a:ln>
            <a:noFill/>
          </a:ln>
          <a:effectLst>
            <a:softEdge rad="112500"/>
          </a:effectLst>
        </p:spPr>
      </p:pic>
    </p:spTree>
    <p:extLst>
      <p:ext uri="{BB962C8B-B14F-4D97-AF65-F5344CB8AC3E}">
        <p14:creationId xmlns:p14="http://schemas.microsoft.com/office/powerpoint/2010/main" val="2003322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5" descr="2Q=="/>
          <p:cNvSpPr>
            <a:spLocks noChangeAspect="1" noChangeArrowheads="1"/>
          </p:cNvSpPr>
          <p:nvPr/>
        </p:nvSpPr>
        <p:spPr bwMode="auto">
          <a:xfrm>
            <a:off x="5943600" y="3276600"/>
            <a:ext cx="304800" cy="304800"/>
          </a:xfrm>
          <a:prstGeom prst="rect">
            <a:avLst/>
          </a:prstGeom>
          <a:noFill/>
          <a:ln w="9525">
            <a:noFill/>
            <a:miter lim="800000"/>
            <a:headEnd/>
            <a:tailEnd/>
          </a:ln>
        </p:spPr>
        <p:txBody>
          <a:bodyPr/>
          <a:lstStyle/>
          <a:p>
            <a:endParaRPr lang="en-US">
              <a:solidFill>
                <a:prstClr val="black"/>
              </a:solidFill>
              <a:latin typeface="Times New Roman"/>
            </a:endParaRPr>
          </a:p>
        </p:txBody>
      </p:sp>
      <p:sp>
        <p:nvSpPr>
          <p:cNvPr id="23555" name="AutoShape 7" descr="2Q=="/>
          <p:cNvSpPr>
            <a:spLocks noChangeAspect="1" noChangeArrowheads="1"/>
          </p:cNvSpPr>
          <p:nvPr/>
        </p:nvSpPr>
        <p:spPr bwMode="auto">
          <a:xfrm>
            <a:off x="5943600" y="3276600"/>
            <a:ext cx="304800" cy="304800"/>
          </a:xfrm>
          <a:prstGeom prst="rect">
            <a:avLst/>
          </a:prstGeom>
          <a:noFill/>
          <a:ln w="9525">
            <a:noFill/>
            <a:miter lim="800000"/>
            <a:headEnd/>
            <a:tailEnd/>
          </a:ln>
        </p:spPr>
        <p:txBody>
          <a:bodyPr/>
          <a:lstStyle/>
          <a:p>
            <a:endParaRPr lang="en-US">
              <a:solidFill>
                <a:prstClr val="black"/>
              </a:solidFill>
              <a:latin typeface="Times New Roman"/>
            </a:endParaRPr>
          </a:p>
        </p:txBody>
      </p:sp>
      <p:pic>
        <p:nvPicPr>
          <p:cNvPr id="23556" name="Picture 9" descr="Barlovento"/>
          <p:cNvPicPr>
            <a:picLocks noChangeAspect="1" noChangeArrowheads="1"/>
          </p:cNvPicPr>
          <p:nvPr/>
        </p:nvPicPr>
        <p:blipFill>
          <a:blip r:embed="rId2" cstate="print"/>
          <a:srcRect/>
          <a:stretch>
            <a:fillRect/>
          </a:stretch>
        </p:blipFill>
        <p:spPr bwMode="auto">
          <a:xfrm>
            <a:off x="1563688" y="49214"/>
            <a:ext cx="4456112" cy="3379787"/>
          </a:xfrm>
          <a:prstGeom prst="rect">
            <a:avLst/>
          </a:prstGeom>
          <a:noFill/>
          <a:ln w="9525">
            <a:noFill/>
            <a:miter lim="800000"/>
            <a:headEnd/>
            <a:tailEnd/>
          </a:ln>
        </p:spPr>
      </p:pic>
      <p:pic>
        <p:nvPicPr>
          <p:cNvPr id="23557" name="Picture 11" descr="ANd9GcT5QUBHgu-M0bZ_a3QAd2cpLR6Bfyp04QAdHi02y_IBWRgSsEfuEA"/>
          <p:cNvPicPr>
            <a:picLocks noChangeAspect="1" noChangeArrowheads="1"/>
          </p:cNvPicPr>
          <p:nvPr/>
        </p:nvPicPr>
        <p:blipFill>
          <a:blip r:embed="rId3" cstate="print"/>
          <a:srcRect/>
          <a:stretch>
            <a:fillRect/>
          </a:stretch>
        </p:blipFill>
        <p:spPr bwMode="auto">
          <a:xfrm>
            <a:off x="6172201" y="49214"/>
            <a:ext cx="4418013" cy="3379787"/>
          </a:xfrm>
          <a:prstGeom prst="rect">
            <a:avLst/>
          </a:prstGeom>
          <a:noFill/>
          <a:ln w="9525">
            <a:noFill/>
            <a:miter lim="800000"/>
            <a:headEnd/>
            <a:tailEnd/>
          </a:ln>
        </p:spPr>
      </p:pic>
      <p:pic>
        <p:nvPicPr>
          <p:cNvPr id="23558" name="Picture 13" descr="lulut%205_thumb%5B1%5D"/>
          <p:cNvPicPr>
            <a:picLocks noChangeAspect="1" noChangeArrowheads="1"/>
          </p:cNvPicPr>
          <p:nvPr/>
        </p:nvPicPr>
        <p:blipFill>
          <a:blip r:embed="rId4" cstate="print"/>
          <a:srcRect/>
          <a:stretch>
            <a:fillRect/>
          </a:stretch>
        </p:blipFill>
        <p:spPr bwMode="auto">
          <a:xfrm>
            <a:off x="1563688" y="3544888"/>
            <a:ext cx="4456112" cy="3263900"/>
          </a:xfrm>
          <a:prstGeom prst="rect">
            <a:avLst/>
          </a:prstGeom>
          <a:noFill/>
          <a:ln w="9525">
            <a:noFill/>
            <a:miter lim="800000"/>
            <a:headEnd/>
            <a:tailEnd/>
          </a:ln>
        </p:spPr>
      </p:pic>
      <p:pic>
        <p:nvPicPr>
          <p:cNvPr id="23559" name="Picture 15" descr="images935724_Ngap"/>
          <p:cNvPicPr>
            <a:picLocks noChangeAspect="1" noChangeArrowheads="1"/>
          </p:cNvPicPr>
          <p:nvPr/>
        </p:nvPicPr>
        <p:blipFill>
          <a:blip r:embed="rId5" cstate="print"/>
          <a:srcRect/>
          <a:stretch>
            <a:fillRect/>
          </a:stretch>
        </p:blipFill>
        <p:spPr bwMode="auto">
          <a:xfrm>
            <a:off x="6172201" y="3544888"/>
            <a:ext cx="4418013" cy="3200400"/>
          </a:xfrm>
          <a:prstGeom prst="rect">
            <a:avLst/>
          </a:prstGeom>
          <a:noFill/>
          <a:ln w="9525">
            <a:noFill/>
            <a:miter lim="800000"/>
            <a:headEnd/>
            <a:tailEnd/>
          </a:ln>
        </p:spPr>
      </p:pic>
    </p:spTree>
    <p:extLst>
      <p:ext uri="{BB962C8B-B14F-4D97-AF65-F5344CB8AC3E}">
        <p14:creationId xmlns:p14="http://schemas.microsoft.com/office/powerpoint/2010/main" val="1145402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27650" name="Picture 5" descr="de"/>
          <p:cNvPicPr>
            <a:picLocks noChangeAspect="1" noChangeArrowheads="1"/>
          </p:cNvPicPr>
          <p:nvPr/>
        </p:nvPicPr>
        <p:blipFill>
          <a:blip r:embed="rId2" cstate="print"/>
          <a:srcRect/>
          <a:stretch>
            <a:fillRect/>
          </a:stretch>
        </p:blipFill>
        <p:spPr bwMode="auto">
          <a:xfrm>
            <a:off x="1525588" y="49214"/>
            <a:ext cx="4608512" cy="2998787"/>
          </a:xfrm>
          <a:prstGeom prst="rect">
            <a:avLst/>
          </a:prstGeom>
          <a:ln>
            <a:noFill/>
          </a:ln>
          <a:effectLst>
            <a:softEdge rad="112500"/>
          </a:effectLst>
        </p:spPr>
      </p:pic>
      <p:pic>
        <p:nvPicPr>
          <p:cNvPr id="27651" name="Picture 4" descr="Hình ảnh008"/>
          <p:cNvPicPr>
            <a:picLocks noChangeAspect="1" noChangeArrowheads="1"/>
          </p:cNvPicPr>
          <p:nvPr/>
        </p:nvPicPr>
        <p:blipFill>
          <a:blip r:embed="rId3" cstate="print"/>
          <a:srcRect r="3703"/>
          <a:stretch>
            <a:fillRect/>
          </a:stretch>
        </p:blipFill>
        <p:spPr bwMode="auto">
          <a:xfrm>
            <a:off x="6249989" y="49214"/>
            <a:ext cx="4340225" cy="2922587"/>
          </a:xfrm>
          <a:prstGeom prst="rect">
            <a:avLst/>
          </a:prstGeom>
          <a:ln>
            <a:noFill/>
          </a:ln>
          <a:effectLst>
            <a:softEdge rad="112500"/>
          </a:effectLst>
        </p:spPr>
      </p:pic>
      <p:pic>
        <p:nvPicPr>
          <p:cNvPr id="27652" name="Picture 8" descr="de"/>
          <p:cNvPicPr>
            <a:picLocks noChangeAspect="1" noChangeArrowheads="1"/>
          </p:cNvPicPr>
          <p:nvPr/>
        </p:nvPicPr>
        <p:blipFill>
          <a:blip r:embed="rId4" cstate="print"/>
          <a:srcRect/>
          <a:stretch>
            <a:fillRect/>
          </a:stretch>
        </p:blipFill>
        <p:spPr bwMode="auto">
          <a:xfrm>
            <a:off x="1524000" y="3048001"/>
            <a:ext cx="4837112" cy="3048000"/>
          </a:xfrm>
          <a:prstGeom prst="rect">
            <a:avLst/>
          </a:prstGeom>
          <a:ln>
            <a:noFill/>
          </a:ln>
          <a:effectLst>
            <a:softEdge rad="112500"/>
          </a:effectLst>
        </p:spPr>
      </p:pic>
      <p:pic>
        <p:nvPicPr>
          <p:cNvPr id="27653" name="Picture 10" descr="80471362"/>
          <p:cNvPicPr>
            <a:picLocks noChangeAspect="1" noChangeArrowheads="1"/>
          </p:cNvPicPr>
          <p:nvPr/>
        </p:nvPicPr>
        <p:blipFill>
          <a:blip r:embed="rId5" cstate="print"/>
          <a:srcRect/>
          <a:stretch>
            <a:fillRect/>
          </a:stretch>
        </p:blipFill>
        <p:spPr bwMode="auto">
          <a:xfrm>
            <a:off x="6253164" y="3048000"/>
            <a:ext cx="4414837" cy="3048000"/>
          </a:xfrm>
          <a:prstGeom prst="rect">
            <a:avLst/>
          </a:prstGeom>
          <a:ln>
            <a:noFill/>
          </a:ln>
          <a:effectLst>
            <a:softEdge rad="112500"/>
          </a:effectLst>
        </p:spPr>
      </p:pic>
      <p:sp>
        <p:nvSpPr>
          <p:cNvPr id="6" name="Rectangle 4"/>
          <p:cNvSpPr>
            <a:spLocks noChangeArrowheads="1"/>
          </p:cNvSpPr>
          <p:nvPr/>
        </p:nvSpPr>
        <p:spPr bwMode="auto">
          <a:xfrm>
            <a:off x="4495800" y="3048000"/>
            <a:ext cx="3657600" cy="457200"/>
          </a:xfrm>
          <a:prstGeom prst="rect">
            <a:avLst/>
          </a:prstGeom>
          <a:noFill/>
          <a:ln w="9525">
            <a:noFill/>
            <a:miter lim="800000"/>
            <a:headEnd/>
            <a:tailEnd/>
          </a:ln>
        </p:spPr>
        <p:txBody>
          <a:bodyPr wrap="none" anchor="ctr"/>
          <a:lstStyle/>
          <a:p>
            <a:pPr algn="ctr"/>
            <a:r>
              <a:rPr lang="en-US" sz="2400" b="1" dirty="0" err="1">
                <a:solidFill>
                  <a:srgbClr val="002060"/>
                </a:solidFill>
                <a:latin typeface="Times New Roman" pitchFamily="18" charset="0"/>
              </a:rPr>
              <a:t>Một</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đoạn</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đê</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sông</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Hồng</a:t>
            </a:r>
            <a:endParaRPr lang="en-US" sz="2400" b="1" dirty="0">
              <a:solidFill>
                <a:srgbClr val="002060"/>
              </a:solidFill>
              <a:latin typeface="Times New Roman" pitchFamily="18" charset="0"/>
            </a:endParaRPr>
          </a:p>
        </p:txBody>
      </p:sp>
      <p:sp>
        <p:nvSpPr>
          <p:cNvPr id="7" name="TextBox 6"/>
          <p:cNvSpPr txBox="1"/>
          <p:nvPr/>
        </p:nvSpPr>
        <p:spPr>
          <a:xfrm>
            <a:off x="4876800" y="6273225"/>
            <a:ext cx="3886200" cy="584775"/>
          </a:xfrm>
          <a:prstGeom prst="rect">
            <a:avLst/>
          </a:prstGeom>
          <a:noFill/>
        </p:spPr>
        <p:txBody>
          <a:bodyPr wrap="square" rtlCol="0">
            <a:spAutoFit/>
          </a:bodyPr>
          <a:lstStyle/>
          <a:p>
            <a:r>
              <a:rPr lang="en-US" sz="3200" b="1" dirty="0" err="1">
                <a:solidFill>
                  <a:srgbClr val="FF0000"/>
                </a:solidFill>
                <a:latin typeface="Times New Roman"/>
              </a:rPr>
              <a:t>Đê</a:t>
            </a:r>
            <a:r>
              <a:rPr lang="en-US" sz="3200" b="1" dirty="0">
                <a:solidFill>
                  <a:srgbClr val="FF0000"/>
                </a:solidFill>
                <a:latin typeface="Times New Roman"/>
              </a:rPr>
              <a:t> </a:t>
            </a:r>
            <a:r>
              <a:rPr lang="en-US" sz="3200" b="1" dirty="0" err="1">
                <a:solidFill>
                  <a:srgbClr val="FF0000"/>
                </a:solidFill>
                <a:latin typeface="Times New Roman"/>
              </a:rPr>
              <a:t>có</a:t>
            </a:r>
            <a:r>
              <a:rPr lang="en-US" sz="3200" b="1" dirty="0">
                <a:solidFill>
                  <a:srgbClr val="FF0000"/>
                </a:solidFill>
                <a:latin typeface="Times New Roman"/>
              </a:rPr>
              <a:t> </a:t>
            </a:r>
            <a:r>
              <a:rPr lang="en-US" sz="3200" b="1" dirty="0" err="1">
                <a:solidFill>
                  <a:srgbClr val="FF0000"/>
                </a:solidFill>
                <a:latin typeface="Times New Roman"/>
              </a:rPr>
              <a:t>tác</a:t>
            </a:r>
            <a:r>
              <a:rPr lang="en-US" sz="3200" b="1" dirty="0">
                <a:solidFill>
                  <a:srgbClr val="FF0000"/>
                </a:solidFill>
                <a:latin typeface="Times New Roman"/>
              </a:rPr>
              <a:t> </a:t>
            </a:r>
            <a:r>
              <a:rPr lang="en-US" sz="3200" b="1" dirty="0" err="1">
                <a:solidFill>
                  <a:srgbClr val="FF0000"/>
                </a:solidFill>
                <a:latin typeface="Times New Roman"/>
              </a:rPr>
              <a:t>dụng</a:t>
            </a:r>
            <a:r>
              <a:rPr lang="en-US" sz="3200" b="1" dirty="0">
                <a:solidFill>
                  <a:srgbClr val="FF0000"/>
                </a:solidFill>
                <a:latin typeface="Times New Roman"/>
              </a:rPr>
              <a:t> </a:t>
            </a:r>
            <a:r>
              <a:rPr lang="en-US" sz="3200" b="1" dirty="0" err="1">
                <a:solidFill>
                  <a:srgbClr val="FF0000"/>
                </a:solidFill>
                <a:latin typeface="Times New Roman"/>
              </a:rPr>
              <a:t>gì</a:t>
            </a:r>
            <a:r>
              <a:rPr lang="en-US" sz="3200" b="1" dirty="0">
                <a:solidFill>
                  <a:srgbClr val="FF0000"/>
                </a:solidFill>
                <a:latin typeface="Times New Roman"/>
              </a:rPr>
              <a:t>?</a:t>
            </a:r>
          </a:p>
        </p:txBody>
      </p:sp>
    </p:spTree>
    <p:extLst>
      <p:ext uri="{BB962C8B-B14F-4D97-AF65-F5344CB8AC3E}">
        <p14:creationId xmlns:p14="http://schemas.microsoft.com/office/powerpoint/2010/main" val="287245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4" name="Rectangle 1"/>
          <p:cNvSpPr>
            <a:spLocks noChangeArrowheads="1"/>
          </p:cNvSpPr>
          <p:nvPr/>
        </p:nvSpPr>
        <p:spPr bwMode="auto">
          <a:xfrm>
            <a:off x="571500" y="1816292"/>
            <a:ext cx="8850320" cy="954107"/>
          </a:xfrm>
          <a:prstGeom prst="rect">
            <a:avLst/>
          </a:prstGeom>
          <a:noFill/>
          <a:ln w="9525" algn="ctr">
            <a:noFill/>
            <a:miter lim="800000"/>
            <a:headEnd/>
            <a:tailEnd/>
          </a:ln>
        </p:spPr>
        <p:txBody>
          <a:bodyPr wrap="square" anchor="ctr">
            <a:spAutoFit/>
          </a:bodyPr>
          <a:lstStyle/>
          <a:p>
            <a:pPr indent="109538"/>
            <a:r>
              <a:rPr lang="en-US" altLang="en-US" sz="2800" b="1">
                <a:solidFill>
                  <a:srgbClr val="FF0000"/>
                </a:solidFill>
                <a:latin typeface="Times New Roman"/>
                <a:cs typeface="Times New Roman" pitchFamily="18" charset="0"/>
              </a:rPr>
              <a:t>2.</a:t>
            </a:r>
            <a:r>
              <a:rPr lang="vi-VN" altLang="en-US" sz="2800" b="1">
                <a:solidFill>
                  <a:srgbClr val="FF0000"/>
                </a:solidFill>
                <a:latin typeface="Times New Roman"/>
                <a:cs typeface="Times New Roman" pitchFamily="18" charset="0"/>
              </a:rPr>
              <a:t> </a:t>
            </a:r>
            <a:r>
              <a:rPr lang="en-US" altLang="en-US" sz="2800" b="1">
                <a:solidFill>
                  <a:srgbClr val="FF0000"/>
                </a:solidFill>
                <a:latin typeface="Times New Roman"/>
              </a:rPr>
              <a:t>Hệ </a:t>
            </a:r>
            <a:r>
              <a:rPr lang="en-US" altLang="en-US" sz="2800" b="1" dirty="0" err="1">
                <a:solidFill>
                  <a:srgbClr val="FF0000"/>
                </a:solidFill>
                <a:latin typeface="Times New Roman"/>
              </a:rPr>
              <a:t>thống</a:t>
            </a:r>
            <a:r>
              <a:rPr lang="en-US" altLang="en-US" sz="2800" b="1" dirty="0">
                <a:solidFill>
                  <a:srgbClr val="FF0000"/>
                </a:solidFill>
                <a:latin typeface="Times New Roman"/>
              </a:rPr>
              <a:t> </a:t>
            </a:r>
            <a:r>
              <a:rPr lang="en-US" altLang="en-US" sz="2800" b="1" dirty="0" err="1">
                <a:solidFill>
                  <a:srgbClr val="FF0000"/>
                </a:solidFill>
                <a:latin typeface="Times New Roman"/>
              </a:rPr>
              <a:t>đê</a:t>
            </a:r>
            <a:r>
              <a:rPr lang="en-US" altLang="en-US" sz="2800" b="1" dirty="0">
                <a:solidFill>
                  <a:srgbClr val="FF0000"/>
                </a:solidFill>
                <a:latin typeface="Times New Roman"/>
              </a:rPr>
              <a:t> ở </a:t>
            </a:r>
            <a:r>
              <a:rPr lang="en-US" altLang="en-US" sz="2800" b="1" dirty="0" err="1">
                <a:solidFill>
                  <a:srgbClr val="FF0000"/>
                </a:solidFill>
                <a:latin typeface="Times New Roman"/>
              </a:rPr>
              <a:t>đồng</a:t>
            </a:r>
            <a:r>
              <a:rPr lang="en-US" altLang="en-US" sz="2800" b="1" dirty="0">
                <a:solidFill>
                  <a:srgbClr val="FF0000"/>
                </a:solidFill>
                <a:latin typeface="Times New Roman"/>
              </a:rPr>
              <a:t> </a:t>
            </a:r>
            <a:r>
              <a:rPr lang="en-US" altLang="en-US" sz="2800" b="1" dirty="0" err="1">
                <a:solidFill>
                  <a:srgbClr val="FF0000"/>
                </a:solidFill>
                <a:latin typeface="Times New Roman"/>
              </a:rPr>
              <a:t>bằng</a:t>
            </a:r>
            <a:r>
              <a:rPr lang="en-US" altLang="en-US" sz="2800" b="1" dirty="0">
                <a:solidFill>
                  <a:srgbClr val="FF0000"/>
                </a:solidFill>
                <a:latin typeface="Times New Roman"/>
              </a:rPr>
              <a:t> </a:t>
            </a:r>
            <a:r>
              <a:rPr lang="en-US" altLang="en-US" sz="2800" b="1" dirty="0" err="1">
                <a:solidFill>
                  <a:srgbClr val="FF0000"/>
                </a:solidFill>
                <a:latin typeface="Times New Roman"/>
              </a:rPr>
              <a:t>Bắc</a:t>
            </a:r>
            <a:r>
              <a:rPr lang="en-US" altLang="en-US" sz="2800" b="1" dirty="0">
                <a:solidFill>
                  <a:srgbClr val="FF0000"/>
                </a:solidFill>
                <a:latin typeface="Times New Roman"/>
              </a:rPr>
              <a:t> </a:t>
            </a:r>
            <a:r>
              <a:rPr lang="en-US" altLang="en-US" sz="2800" b="1" dirty="0" err="1">
                <a:solidFill>
                  <a:srgbClr val="FF0000"/>
                </a:solidFill>
                <a:latin typeface="Times New Roman"/>
              </a:rPr>
              <a:t>Bộ</a:t>
            </a:r>
            <a:r>
              <a:rPr lang="en-US" altLang="en-US" sz="2800" b="1" dirty="0">
                <a:solidFill>
                  <a:srgbClr val="FF0000"/>
                </a:solidFill>
                <a:latin typeface="Times New Roman"/>
              </a:rPr>
              <a:t> </a:t>
            </a:r>
            <a:r>
              <a:rPr lang="en-US" altLang="en-US" sz="2800" b="1" dirty="0" err="1">
                <a:solidFill>
                  <a:srgbClr val="FF0000"/>
                </a:solidFill>
                <a:latin typeface="Times New Roman"/>
              </a:rPr>
              <a:t>có</a:t>
            </a:r>
            <a:r>
              <a:rPr lang="en-US" altLang="en-US" sz="2800" b="1" dirty="0">
                <a:solidFill>
                  <a:srgbClr val="FF0000"/>
                </a:solidFill>
                <a:latin typeface="Times New Roman"/>
              </a:rPr>
              <a:t> </a:t>
            </a:r>
            <a:r>
              <a:rPr lang="en-US" altLang="en-US" sz="2800" b="1" dirty="0" err="1">
                <a:solidFill>
                  <a:srgbClr val="FF0000"/>
                </a:solidFill>
                <a:latin typeface="Times New Roman"/>
              </a:rPr>
              <a:t>đặc</a:t>
            </a:r>
            <a:r>
              <a:rPr lang="en-US" altLang="en-US" sz="2800" b="1" dirty="0">
                <a:solidFill>
                  <a:srgbClr val="FF0000"/>
                </a:solidFill>
                <a:latin typeface="Times New Roman"/>
              </a:rPr>
              <a:t> </a:t>
            </a:r>
            <a:r>
              <a:rPr lang="en-US" altLang="en-US" sz="2800" b="1" dirty="0" err="1">
                <a:solidFill>
                  <a:srgbClr val="FF0000"/>
                </a:solidFill>
                <a:latin typeface="Times New Roman"/>
              </a:rPr>
              <a:t>điểm</a:t>
            </a:r>
            <a:r>
              <a:rPr lang="en-US" altLang="en-US" sz="2800" b="1" dirty="0">
                <a:solidFill>
                  <a:srgbClr val="FF0000"/>
                </a:solidFill>
                <a:latin typeface="Times New Roman"/>
              </a:rPr>
              <a:t> </a:t>
            </a:r>
            <a:r>
              <a:rPr lang="en-US" altLang="en-US" sz="2800" b="1" dirty="0" err="1">
                <a:solidFill>
                  <a:srgbClr val="FF0000"/>
                </a:solidFill>
                <a:latin typeface="Times New Roman"/>
              </a:rPr>
              <a:t>gì</a:t>
            </a:r>
            <a:r>
              <a:rPr lang="en-US" altLang="en-US" sz="2800" b="1" dirty="0">
                <a:solidFill>
                  <a:srgbClr val="FF0000"/>
                </a:solidFill>
                <a:latin typeface="Times New Roman"/>
              </a:rPr>
              <a:t>?</a:t>
            </a:r>
          </a:p>
          <a:p>
            <a:pPr indent="457200"/>
            <a:endParaRPr lang="en-US" altLang="en-US" sz="2800" dirty="0">
              <a:solidFill>
                <a:prstClr val="black"/>
              </a:solidFill>
              <a:latin typeface="Times New Roman"/>
            </a:endParaRPr>
          </a:p>
        </p:txBody>
      </p:sp>
      <p:sp>
        <p:nvSpPr>
          <p:cNvPr id="27652" name="Rectangle 1"/>
          <p:cNvSpPr>
            <a:spLocks noChangeArrowheads="1"/>
          </p:cNvSpPr>
          <p:nvPr/>
        </p:nvSpPr>
        <p:spPr bwMode="auto">
          <a:xfrm>
            <a:off x="2024111" y="1123952"/>
            <a:ext cx="9143999" cy="646113"/>
          </a:xfrm>
          <a:prstGeom prst="rect">
            <a:avLst/>
          </a:prstGeom>
          <a:noFill/>
          <a:ln w="9525" algn="ctr">
            <a:noFill/>
            <a:miter lim="800000"/>
            <a:headEnd/>
            <a:tailEnd/>
          </a:ln>
        </p:spPr>
        <p:txBody>
          <a:bodyPr anchor="ctr">
            <a:spAutoFit/>
          </a:bodyPr>
          <a:lstStyle/>
          <a:p>
            <a:pPr indent="457200"/>
            <a:endParaRPr lang="en-US" altLang="en-US" sz="3600">
              <a:solidFill>
                <a:prstClr val="black"/>
              </a:solidFill>
              <a:latin typeface="Times New Roman"/>
            </a:endParaRPr>
          </a:p>
        </p:txBody>
      </p:sp>
      <p:sp>
        <p:nvSpPr>
          <p:cNvPr id="6" name="Rectangle 1"/>
          <p:cNvSpPr>
            <a:spLocks noChangeArrowheads="1"/>
          </p:cNvSpPr>
          <p:nvPr/>
        </p:nvSpPr>
        <p:spPr bwMode="auto">
          <a:xfrm>
            <a:off x="1066801" y="1077725"/>
            <a:ext cx="9143999" cy="954107"/>
          </a:xfrm>
          <a:prstGeom prst="rect">
            <a:avLst/>
          </a:prstGeom>
          <a:noFill/>
          <a:ln w="9525" algn="ctr">
            <a:noFill/>
            <a:miter lim="800000"/>
            <a:headEnd/>
            <a:tailEnd/>
          </a:ln>
        </p:spPr>
        <p:txBody>
          <a:bodyPr anchor="ctr">
            <a:spAutoFit/>
          </a:bodyPr>
          <a:lstStyle/>
          <a:p>
            <a:pPr indent="457200"/>
            <a:r>
              <a:rPr lang="en-US" altLang="en-US" sz="2800" b="1">
                <a:solidFill>
                  <a:srgbClr val="002060"/>
                </a:solidFill>
                <a:latin typeface="Times New Roman"/>
                <a:cs typeface="Times New Roman" pitchFamily="18" charset="0"/>
              </a:rPr>
              <a:t>-</a:t>
            </a:r>
            <a:r>
              <a:rPr lang="vi-VN" altLang="en-US" sz="2800" b="1">
                <a:solidFill>
                  <a:srgbClr val="002060"/>
                </a:solidFill>
                <a:latin typeface="Times New Roman"/>
                <a:cs typeface="Times New Roman" pitchFamily="18" charset="0"/>
              </a:rPr>
              <a:t> </a:t>
            </a:r>
            <a:r>
              <a:rPr lang="en-US" altLang="en-US" sz="2800" b="1">
                <a:solidFill>
                  <a:srgbClr val="002060"/>
                </a:solidFill>
                <a:latin typeface="Times New Roman"/>
              </a:rPr>
              <a:t>Người </a:t>
            </a:r>
            <a:r>
              <a:rPr lang="en-US" altLang="en-US" sz="2800" b="1" dirty="0" err="1">
                <a:solidFill>
                  <a:srgbClr val="002060"/>
                </a:solidFill>
                <a:latin typeface="Times New Roman"/>
              </a:rPr>
              <a:t>dân</a:t>
            </a:r>
            <a:r>
              <a:rPr lang="en-US" altLang="en-US" sz="2800" b="1" dirty="0">
                <a:solidFill>
                  <a:srgbClr val="002060"/>
                </a:solidFill>
                <a:latin typeface="Times New Roman"/>
              </a:rPr>
              <a:t> ĐBBB </a:t>
            </a:r>
            <a:r>
              <a:rPr lang="en-US" altLang="en-US" sz="2800" b="1" dirty="0" err="1">
                <a:solidFill>
                  <a:srgbClr val="002060"/>
                </a:solidFill>
                <a:latin typeface="Times New Roman"/>
              </a:rPr>
              <a:t>đắp</a:t>
            </a:r>
            <a:r>
              <a:rPr lang="en-US" altLang="en-US" sz="2800" b="1" dirty="0">
                <a:solidFill>
                  <a:srgbClr val="002060"/>
                </a:solidFill>
                <a:latin typeface="Times New Roman"/>
              </a:rPr>
              <a:t> </a:t>
            </a:r>
            <a:r>
              <a:rPr lang="en-US" altLang="en-US" sz="2800" b="1" dirty="0" err="1">
                <a:solidFill>
                  <a:srgbClr val="002060"/>
                </a:solidFill>
                <a:latin typeface="Times New Roman"/>
              </a:rPr>
              <a:t>đê</a:t>
            </a:r>
            <a:r>
              <a:rPr lang="en-US" altLang="en-US" sz="2800" b="1" dirty="0">
                <a:solidFill>
                  <a:srgbClr val="002060"/>
                </a:solidFill>
                <a:latin typeface="Times New Roman"/>
              </a:rPr>
              <a:t> </a:t>
            </a:r>
            <a:r>
              <a:rPr lang="en-US" altLang="en-US" sz="2800" b="1" dirty="0" err="1">
                <a:solidFill>
                  <a:srgbClr val="002060"/>
                </a:solidFill>
                <a:latin typeface="Times New Roman"/>
              </a:rPr>
              <a:t>ven</a:t>
            </a:r>
            <a:r>
              <a:rPr lang="en-US" altLang="en-US" sz="2800" b="1" dirty="0">
                <a:solidFill>
                  <a:srgbClr val="002060"/>
                </a:solidFill>
                <a:latin typeface="Times New Roman"/>
              </a:rPr>
              <a:t> </a:t>
            </a: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để</a:t>
            </a:r>
            <a:r>
              <a:rPr lang="en-US" altLang="en-US" sz="2800" b="1" dirty="0">
                <a:solidFill>
                  <a:srgbClr val="002060"/>
                </a:solidFill>
                <a:latin typeface="Times New Roman"/>
              </a:rPr>
              <a:t> </a:t>
            </a:r>
            <a:r>
              <a:rPr lang="en-US" altLang="en-US" sz="2800" b="1" dirty="0" err="1">
                <a:solidFill>
                  <a:srgbClr val="002060"/>
                </a:solidFill>
                <a:latin typeface="Times New Roman"/>
              </a:rPr>
              <a:t>ngăn</a:t>
            </a:r>
            <a:r>
              <a:rPr lang="en-US" altLang="en-US" sz="2800" b="1" dirty="0">
                <a:solidFill>
                  <a:srgbClr val="002060"/>
                </a:solidFill>
                <a:latin typeface="Times New Roman"/>
              </a:rPr>
              <a:t> </a:t>
            </a:r>
            <a:r>
              <a:rPr lang="en-US" altLang="en-US" sz="2800" b="1" dirty="0" err="1">
                <a:solidFill>
                  <a:srgbClr val="002060"/>
                </a:solidFill>
                <a:latin typeface="Times New Roman"/>
              </a:rPr>
              <a:t>lũ</a:t>
            </a:r>
            <a:r>
              <a:rPr lang="en-US" altLang="en-US" sz="2800" b="1" dirty="0">
                <a:solidFill>
                  <a:srgbClr val="002060"/>
                </a:solidFill>
                <a:latin typeface="Times New Roman"/>
              </a:rPr>
              <a:t> </a:t>
            </a:r>
            <a:r>
              <a:rPr lang="en-US" altLang="en-US" sz="2800" b="1" dirty="0" err="1">
                <a:solidFill>
                  <a:srgbClr val="002060"/>
                </a:solidFill>
                <a:latin typeface="Times New Roman"/>
              </a:rPr>
              <a:t>lụt</a:t>
            </a:r>
            <a:r>
              <a:rPr lang="en-US" altLang="en-US" sz="2800" b="1" dirty="0">
                <a:solidFill>
                  <a:srgbClr val="002060"/>
                </a:solidFill>
                <a:latin typeface="Times New Roman"/>
              </a:rPr>
              <a:t>.</a:t>
            </a:r>
          </a:p>
          <a:p>
            <a:pPr indent="457200"/>
            <a:endParaRPr lang="en-US" altLang="en-US" sz="2800" dirty="0">
              <a:solidFill>
                <a:srgbClr val="002060"/>
              </a:solidFill>
              <a:latin typeface="Times New Roman"/>
            </a:endParaRPr>
          </a:p>
        </p:txBody>
      </p:sp>
      <p:sp>
        <p:nvSpPr>
          <p:cNvPr id="7" name="Rectangle 1"/>
          <p:cNvSpPr>
            <a:spLocks noChangeArrowheads="1"/>
          </p:cNvSpPr>
          <p:nvPr/>
        </p:nvSpPr>
        <p:spPr bwMode="auto">
          <a:xfrm>
            <a:off x="676275" y="3800475"/>
            <a:ext cx="11249025" cy="1477328"/>
          </a:xfrm>
          <a:prstGeom prst="rect">
            <a:avLst/>
          </a:prstGeom>
          <a:noFill/>
          <a:ln w="9525" algn="ctr">
            <a:noFill/>
            <a:miter lim="800000"/>
            <a:headEnd/>
            <a:tailEnd/>
          </a:ln>
        </p:spPr>
        <p:txBody>
          <a:bodyPr wrap="square" anchor="ctr">
            <a:spAutoFit/>
          </a:bodyPr>
          <a:lstStyle/>
          <a:p>
            <a:pPr indent="457200"/>
            <a:r>
              <a:rPr lang="vi-VN" altLang="en-US" sz="3000" b="1">
                <a:solidFill>
                  <a:srgbClr val="FF0000"/>
                </a:solidFill>
                <a:latin typeface="Times New Roman"/>
              </a:rPr>
              <a:t>3. </a:t>
            </a:r>
            <a:r>
              <a:rPr lang="en-US" altLang="en-US" sz="3000" b="1">
                <a:solidFill>
                  <a:srgbClr val="FF0000"/>
                </a:solidFill>
                <a:latin typeface="Times New Roman"/>
              </a:rPr>
              <a:t>Ngoài </a:t>
            </a:r>
            <a:r>
              <a:rPr lang="en-US" altLang="en-US" sz="3000" b="1" dirty="0" err="1">
                <a:solidFill>
                  <a:srgbClr val="FF0000"/>
                </a:solidFill>
                <a:latin typeface="Times New Roman"/>
              </a:rPr>
              <a:t>việc</a:t>
            </a:r>
            <a:r>
              <a:rPr lang="en-US" altLang="en-US" sz="3000" b="1" dirty="0">
                <a:solidFill>
                  <a:srgbClr val="FF0000"/>
                </a:solidFill>
                <a:latin typeface="Times New Roman"/>
              </a:rPr>
              <a:t> </a:t>
            </a:r>
            <a:r>
              <a:rPr lang="en-US" altLang="en-US" sz="3000" b="1" dirty="0" err="1">
                <a:solidFill>
                  <a:srgbClr val="FF0000"/>
                </a:solidFill>
                <a:latin typeface="Times New Roman"/>
              </a:rPr>
              <a:t>đắp</a:t>
            </a:r>
            <a:r>
              <a:rPr lang="en-US" altLang="en-US" sz="3000" b="1" dirty="0">
                <a:solidFill>
                  <a:srgbClr val="FF0000"/>
                </a:solidFill>
                <a:latin typeface="Times New Roman"/>
              </a:rPr>
              <a:t> </a:t>
            </a:r>
            <a:r>
              <a:rPr lang="en-US" altLang="en-US" sz="3000" b="1" dirty="0" err="1">
                <a:solidFill>
                  <a:srgbClr val="FF0000"/>
                </a:solidFill>
                <a:latin typeface="Times New Roman"/>
              </a:rPr>
              <a:t>đê</a:t>
            </a:r>
            <a:r>
              <a:rPr lang="en-US" altLang="en-US" sz="3000" b="1" dirty="0">
                <a:solidFill>
                  <a:srgbClr val="FF0000"/>
                </a:solidFill>
                <a:latin typeface="Times New Roman"/>
              </a:rPr>
              <a:t>, </a:t>
            </a:r>
            <a:r>
              <a:rPr lang="en-US" altLang="en-US" sz="3000" b="1" dirty="0" err="1">
                <a:solidFill>
                  <a:srgbClr val="FF0000"/>
                </a:solidFill>
                <a:latin typeface="Times New Roman"/>
              </a:rPr>
              <a:t>người</a:t>
            </a:r>
            <a:r>
              <a:rPr lang="en-US" altLang="en-US" sz="3000" b="1" dirty="0">
                <a:solidFill>
                  <a:srgbClr val="FF0000"/>
                </a:solidFill>
                <a:latin typeface="Times New Roman"/>
              </a:rPr>
              <a:t> </a:t>
            </a:r>
            <a:r>
              <a:rPr lang="en-US" altLang="en-US" sz="3000" b="1" dirty="0" err="1">
                <a:solidFill>
                  <a:srgbClr val="FF0000"/>
                </a:solidFill>
                <a:latin typeface="Times New Roman"/>
              </a:rPr>
              <a:t>dân</a:t>
            </a:r>
            <a:r>
              <a:rPr lang="en-US" altLang="en-US" sz="3000" b="1" dirty="0">
                <a:solidFill>
                  <a:srgbClr val="FF0000"/>
                </a:solidFill>
                <a:latin typeface="Times New Roman"/>
              </a:rPr>
              <a:t> </a:t>
            </a:r>
            <a:r>
              <a:rPr lang="en-US" altLang="en-US" sz="3000" b="1" dirty="0" err="1">
                <a:solidFill>
                  <a:srgbClr val="FF0000"/>
                </a:solidFill>
                <a:latin typeface="Times New Roman"/>
              </a:rPr>
              <a:t>còn</a:t>
            </a:r>
            <a:r>
              <a:rPr lang="en-US" altLang="en-US" sz="3000" b="1" dirty="0">
                <a:solidFill>
                  <a:srgbClr val="FF0000"/>
                </a:solidFill>
                <a:latin typeface="Times New Roman"/>
              </a:rPr>
              <a:t> </a:t>
            </a:r>
            <a:r>
              <a:rPr lang="en-US" altLang="en-US" sz="3000" b="1" dirty="0" err="1">
                <a:solidFill>
                  <a:srgbClr val="FF0000"/>
                </a:solidFill>
                <a:latin typeface="Times New Roman"/>
              </a:rPr>
              <a:t>làm</a:t>
            </a:r>
            <a:r>
              <a:rPr lang="en-US" altLang="en-US" sz="3000" b="1" dirty="0">
                <a:solidFill>
                  <a:srgbClr val="FF0000"/>
                </a:solidFill>
                <a:latin typeface="Times New Roman"/>
              </a:rPr>
              <a:t> </a:t>
            </a:r>
            <a:r>
              <a:rPr lang="en-US" altLang="en-US" sz="3000" b="1" dirty="0" err="1">
                <a:solidFill>
                  <a:srgbClr val="FF0000"/>
                </a:solidFill>
                <a:latin typeface="Times New Roman"/>
              </a:rPr>
              <a:t>gì</a:t>
            </a:r>
            <a:r>
              <a:rPr lang="en-US" altLang="en-US" sz="3000" b="1" dirty="0">
                <a:solidFill>
                  <a:srgbClr val="FF0000"/>
                </a:solidFill>
                <a:latin typeface="Times New Roman"/>
              </a:rPr>
              <a:t> </a:t>
            </a:r>
            <a:r>
              <a:rPr lang="en-US" altLang="en-US" sz="3000" b="1" dirty="0" err="1">
                <a:solidFill>
                  <a:srgbClr val="FF0000"/>
                </a:solidFill>
                <a:latin typeface="Times New Roman"/>
              </a:rPr>
              <a:t>để</a:t>
            </a:r>
            <a:r>
              <a:rPr lang="en-US" altLang="en-US" sz="3000" b="1" dirty="0">
                <a:solidFill>
                  <a:srgbClr val="FF0000"/>
                </a:solidFill>
                <a:latin typeface="Times New Roman"/>
              </a:rPr>
              <a:t> </a:t>
            </a:r>
            <a:r>
              <a:rPr lang="en-US" altLang="en-US" sz="3000" b="1" dirty="0" err="1">
                <a:solidFill>
                  <a:srgbClr val="FF0000"/>
                </a:solidFill>
                <a:latin typeface="Times New Roman"/>
              </a:rPr>
              <a:t>sử</a:t>
            </a:r>
            <a:r>
              <a:rPr lang="en-US" altLang="en-US" sz="3000" b="1" dirty="0">
                <a:solidFill>
                  <a:srgbClr val="FF0000"/>
                </a:solidFill>
                <a:latin typeface="Times New Roman"/>
              </a:rPr>
              <a:t> </a:t>
            </a:r>
            <a:r>
              <a:rPr lang="en-US" altLang="en-US" sz="3000" b="1" dirty="0" err="1">
                <a:solidFill>
                  <a:srgbClr val="FF0000"/>
                </a:solidFill>
                <a:latin typeface="Times New Roman"/>
              </a:rPr>
              <a:t>dụng</a:t>
            </a:r>
            <a:r>
              <a:rPr lang="en-US" altLang="en-US" sz="3000" b="1" dirty="0">
                <a:solidFill>
                  <a:srgbClr val="FF0000"/>
                </a:solidFill>
                <a:latin typeface="Times New Roman"/>
              </a:rPr>
              <a:t> </a:t>
            </a:r>
            <a:r>
              <a:rPr lang="en-US" altLang="en-US" sz="3000" b="1" err="1">
                <a:solidFill>
                  <a:srgbClr val="FF0000"/>
                </a:solidFill>
                <a:latin typeface="Times New Roman"/>
              </a:rPr>
              <a:t>nước</a:t>
            </a:r>
            <a:r>
              <a:rPr lang="en-US" altLang="en-US" sz="3000" b="1">
                <a:solidFill>
                  <a:srgbClr val="FF0000"/>
                </a:solidFill>
                <a:latin typeface="Times New Roman"/>
              </a:rPr>
              <a:t> các</a:t>
            </a:r>
            <a:r>
              <a:rPr lang="vi-VN" altLang="en-US" sz="3000" b="1">
                <a:solidFill>
                  <a:srgbClr val="FF0000"/>
                </a:solidFill>
                <a:latin typeface="Times New Roman"/>
              </a:rPr>
              <a:t>      </a:t>
            </a:r>
            <a:r>
              <a:rPr lang="en-US" altLang="en-US" sz="3000" b="1">
                <a:solidFill>
                  <a:srgbClr val="FF0000"/>
                </a:solidFill>
                <a:latin typeface="Times New Roman"/>
              </a:rPr>
              <a:t>con </a:t>
            </a:r>
            <a:r>
              <a:rPr lang="en-US" altLang="en-US" sz="3000" b="1" dirty="0" err="1">
                <a:solidFill>
                  <a:srgbClr val="FF0000"/>
                </a:solidFill>
                <a:latin typeface="Times New Roman"/>
              </a:rPr>
              <a:t>sông</a:t>
            </a:r>
            <a:r>
              <a:rPr lang="en-US" altLang="en-US" sz="3000" b="1" dirty="0">
                <a:solidFill>
                  <a:srgbClr val="FF0000"/>
                </a:solidFill>
                <a:latin typeface="Times New Roman"/>
              </a:rPr>
              <a:t> </a:t>
            </a:r>
            <a:r>
              <a:rPr lang="en-US" altLang="en-US" sz="3000" b="1" dirty="0" err="1">
                <a:solidFill>
                  <a:srgbClr val="FF0000"/>
                </a:solidFill>
                <a:latin typeface="Times New Roman"/>
              </a:rPr>
              <a:t>cho</a:t>
            </a:r>
            <a:r>
              <a:rPr lang="en-US" altLang="en-US" sz="3000" b="1" dirty="0">
                <a:solidFill>
                  <a:srgbClr val="FF0000"/>
                </a:solidFill>
                <a:latin typeface="Times New Roman"/>
              </a:rPr>
              <a:t> </a:t>
            </a:r>
            <a:r>
              <a:rPr lang="en-US" altLang="en-US" sz="3000" b="1" dirty="0" err="1">
                <a:solidFill>
                  <a:srgbClr val="FF0000"/>
                </a:solidFill>
                <a:latin typeface="Times New Roman"/>
              </a:rPr>
              <a:t>sản</a:t>
            </a:r>
            <a:r>
              <a:rPr lang="en-US" altLang="en-US" sz="3000" b="1" dirty="0">
                <a:solidFill>
                  <a:srgbClr val="FF0000"/>
                </a:solidFill>
                <a:latin typeface="Times New Roman"/>
              </a:rPr>
              <a:t> </a:t>
            </a:r>
            <a:r>
              <a:rPr lang="en-US" altLang="en-US" sz="3000" b="1" dirty="0" err="1">
                <a:solidFill>
                  <a:srgbClr val="FF0000"/>
                </a:solidFill>
                <a:latin typeface="Times New Roman"/>
              </a:rPr>
              <a:t>xuất</a:t>
            </a:r>
            <a:r>
              <a:rPr lang="en-US" altLang="en-US" sz="3000" b="1" dirty="0">
                <a:solidFill>
                  <a:srgbClr val="FF0000"/>
                </a:solidFill>
                <a:latin typeface="Times New Roman"/>
              </a:rPr>
              <a:t>?</a:t>
            </a:r>
          </a:p>
          <a:p>
            <a:pPr indent="457200"/>
            <a:endParaRPr lang="en-US" altLang="en-US" sz="3000" dirty="0">
              <a:solidFill>
                <a:prstClr val="black"/>
              </a:solidFill>
              <a:latin typeface="Times New Roman"/>
            </a:endParaRPr>
          </a:p>
        </p:txBody>
      </p:sp>
      <p:sp>
        <p:nvSpPr>
          <p:cNvPr id="8" name="Rectangle 1"/>
          <p:cNvSpPr>
            <a:spLocks noChangeArrowheads="1"/>
          </p:cNvSpPr>
          <p:nvPr/>
        </p:nvSpPr>
        <p:spPr bwMode="auto">
          <a:xfrm>
            <a:off x="1066801" y="5057867"/>
            <a:ext cx="9143999" cy="1015663"/>
          </a:xfrm>
          <a:prstGeom prst="rect">
            <a:avLst/>
          </a:prstGeom>
          <a:noFill/>
          <a:ln w="9525" algn="ctr">
            <a:noFill/>
            <a:miter lim="800000"/>
            <a:headEnd/>
            <a:tailEnd/>
          </a:ln>
        </p:spPr>
        <p:txBody>
          <a:bodyPr anchor="ctr">
            <a:spAutoFit/>
          </a:bodyPr>
          <a:lstStyle/>
          <a:p>
            <a:pPr indent="457200"/>
            <a:r>
              <a:rPr lang="en-US" altLang="en-US" sz="3000" b="1" dirty="0">
                <a:solidFill>
                  <a:srgbClr val="002060"/>
                </a:solidFill>
                <a:latin typeface="Times New Roman"/>
                <a:cs typeface="Times New Roman" pitchFamily="18" charset="0"/>
              </a:rPr>
              <a:t>-</a:t>
            </a:r>
            <a:r>
              <a:rPr lang="en-US" altLang="en-US" sz="3000" b="1" dirty="0">
                <a:solidFill>
                  <a:srgbClr val="002060"/>
                </a:solidFill>
                <a:latin typeface="Times New Roman"/>
              </a:rPr>
              <a:t> </a:t>
            </a:r>
            <a:r>
              <a:rPr lang="en-US" altLang="en-US" sz="3000" b="1" dirty="0" err="1">
                <a:solidFill>
                  <a:srgbClr val="002060"/>
                </a:solidFill>
                <a:latin typeface="Times New Roman"/>
              </a:rPr>
              <a:t>Ngoài</a:t>
            </a:r>
            <a:r>
              <a:rPr lang="en-US" altLang="en-US" sz="3000" b="1" dirty="0">
                <a:solidFill>
                  <a:srgbClr val="002060"/>
                </a:solidFill>
                <a:latin typeface="Times New Roman"/>
              </a:rPr>
              <a:t> </a:t>
            </a:r>
            <a:r>
              <a:rPr lang="en-US" altLang="en-US" sz="3000" b="1" dirty="0" err="1">
                <a:solidFill>
                  <a:srgbClr val="002060"/>
                </a:solidFill>
                <a:latin typeface="Times New Roman"/>
              </a:rPr>
              <a:t>việc</a:t>
            </a:r>
            <a:r>
              <a:rPr lang="en-US" altLang="en-US" sz="3000" b="1" dirty="0">
                <a:solidFill>
                  <a:srgbClr val="002060"/>
                </a:solidFill>
                <a:latin typeface="Times New Roman"/>
              </a:rPr>
              <a:t> </a:t>
            </a:r>
            <a:r>
              <a:rPr lang="en-US" altLang="en-US" sz="3000" b="1" dirty="0" err="1">
                <a:solidFill>
                  <a:srgbClr val="002060"/>
                </a:solidFill>
                <a:latin typeface="Times New Roman"/>
              </a:rPr>
              <a:t>đắp</a:t>
            </a:r>
            <a:r>
              <a:rPr lang="en-US" altLang="en-US" sz="3000" b="1" dirty="0">
                <a:solidFill>
                  <a:srgbClr val="002060"/>
                </a:solidFill>
                <a:latin typeface="Times New Roman"/>
              </a:rPr>
              <a:t> </a:t>
            </a:r>
            <a:r>
              <a:rPr lang="en-US" altLang="en-US" sz="3000" b="1" dirty="0" err="1">
                <a:solidFill>
                  <a:srgbClr val="002060"/>
                </a:solidFill>
                <a:latin typeface="Times New Roman"/>
              </a:rPr>
              <a:t>đê</a:t>
            </a:r>
            <a:r>
              <a:rPr lang="en-US" altLang="en-US" sz="3000" b="1" dirty="0">
                <a:solidFill>
                  <a:srgbClr val="002060"/>
                </a:solidFill>
                <a:latin typeface="Times New Roman"/>
              </a:rPr>
              <a:t> </a:t>
            </a:r>
            <a:r>
              <a:rPr lang="en-US" altLang="en-US" sz="3000" b="1" dirty="0" err="1">
                <a:solidFill>
                  <a:srgbClr val="002060"/>
                </a:solidFill>
                <a:latin typeface="Times New Roman"/>
              </a:rPr>
              <a:t>người</a:t>
            </a:r>
            <a:r>
              <a:rPr lang="en-US" altLang="en-US" sz="3000" b="1" dirty="0">
                <a:solidFill>
                  <a:srgbClr val="002060"/>
                </a:solidFill>
                <a:latin typeface="Times New Roman"/>
              </a:rPr>
              <a:t> </a:t>
            </a:r>
            <a:r>
              <a:rPr lang="en-US" altLang="en-US" sz="3000" b="1" dirty="0" err="1">
                <a:solidFill>
                  <a:srgbClr val="002060"/>
                </a:solidFill>
                <a:latin typeface="Times New Roman"/>
              </a:rPr>
              <a:t>dân</a:t>
            </a:r>
            <a:r>
              <a:rPr lang="en-US" altLang="en-US" sz="3000" b="1" dirty="0">
                <a:solidFill>
                  <a:srgbClr val="002060"/>
                </a:solidFill>
                <a:latin typeface="Times New Roman"/>
              </a:rPr>
              <a:t> </a:t>
            </a:r>
            <a:r>
              <a:rPr lang="en-US" altLang="en-US" sz="3000" b="1" dirty="0" err="1">
                <a:solidFill>
                  <a:srgbClr val="002060"/>
                </a:solidFill>
                <a:latin typeface="Times New Roman"/>
              </a:rPr>
              <a:t>còn</a:t>
            </a:r>
            <a:r>
              <a:rPr lang="en-US" altLang="en-US" sz="3000" b="1" dirty="0">
                <a:solidFill>
                  <a:srgbClr val="002060"/>
                </a:solidFill>
                <a:latin typeface="Times New Roman"/>
              </a:rPr>
              <a:t> </a:t>
            </a:r>
            <a:r>
              <a:rPr lang="en-US" altLang="en-US" sz="3000" b="1" dirty="0" err="1">
                <a:solidFill>
                  <a:srgbClr val="002060"/>
                </a:solidFill>
                <a:latin typeface="Times New Roman"/>
              </a:rPr>
              <a:t>đào</a:t>
            </a:r>
            <a:r>
              <a:rPr lang="en-US" altLang="en-US" sz="3000" b="1" dirty="0">
                <a:solidFill>
                  <a:srgbClr val="002060"/>
                </a:solidFill>
                <a:latin typeface="Times New Roman"/>
              </a:rPr>
              <a:t> </a:t>
            </a:r>
            <a:r>
              <a:rPr lang="en-US" altLang="en-US" sz="3000" b="1" dirty="0" err="1">
                <a:solidFill>
                  <a:srgbClr val="002060"/>
                </a:solidFill>
                <a:latin typeface="Times New Roman"/>
              </a:rPr>
              <a:t>kênh</a:t>
            </a:r>
            <a:r>
              <a:rPr lang="en-US" altLang="en-US" sz="3000" b="1" dirty="0">
                <a:solidFill>
                  <a:srgbClr val="002060"/>
                </a:solidFill>
                <a:latin typeface="Times New Roman"/>
              </a:rPr>
              <a:t>, </a:t>
            </a:r>
            <a:r>
              <a:rPr lang="en-US" altLang="en-US" sz="3000" b="1" dirty="0" err="1">
                <a:solidFill>
                  <a:srgbClr val="002060"/>
                </a:solidFill>
                <a:latin typeface="Times New Roman"/>
              </a:rPr>
              <a:t>mương</a:t>
            </a:r>
            <a:r>
              <a:rPr lang="en-US" altLang="en-US" sz="3000" b="1" dirty="0">
                <a:solidFill>
                  <a:srgbClr val="002060"/>
                </a:solidFill>
                <a:latin typeface="Times New Roman"/>
              </a:rPr>
              <a:t> </a:t>
            </a:r>
            <a:r>
              <a:rPr lang="en-US" altLang="en-US" sz="3000" b="1" dirty="0" err="1">
                <a:solidFill>
                  <a:srgbClr val="002060"/>
                </a:solidFill>
                <a:latin typeface="Times New Roman"/>
              </a:rPr>
              <a:t>để</a:t>
            </a:r>
            <a:r>
              <a:rPr lang="en-US" altLang="en-US" sz="3000" b="1" dirty="0">
                <a:solidFill>
                  <a:srgbClr val="002060"/>
                </a:solidFill>
                <a:latin typeface="Times New Roman"/>
              </a:rPr>
              <a:t> </a:t>
            </a:r>
            <a:r>
              <a:rPr lang="en-US" altLang="en-US" sz="3000" b="1" dirty="0" err="1">
                <a:solidFill>
                  <a:srgbClr val="002060"/>
                </a:solidFill>
                <a:latin typeface="Times New Roman"/>
              </a:rPr>
              <a:t>tưới</a:t>
            </a:r>
            <a:r>
              <a:rPr lang="en-US" altLang="en-US" sz="3000" b="1" dirty="0">
                <a:solidFill>
                  <a:srgbClr val="002060"/>
                </a:solidFill>
                <a:latin typeface="Times New Roman"/>
              </a:rPr>
              <a:t> </a:t>
            </a:r>
            <a:r>
              <a:rPr lang="en-US" altLang="en-US" sz="3000" b="1" dirty="0" err="1">
                <a:solidFill>
                  <a:srgbClr val="002060"/>
                </a:solidFill>
                <a:latin typeface="Times New Roman"/>
              </a:rPr>
              <a:t>tiêu</a:t>
            </a:r>
            <a:r>
              <a:rPr lang="en-US" altLang="en-US" sz="3000" b="1" dirty="0">
                <a:solidFill>
                  <a:srgbClr val="002060"/>
                </a:solidFill>
                <a:latin typeface="Times New Roman"/>
              </a:rPr>
              <a:t> </a:t>
            </a:r>
            <a:r>
              <a:rPr lang="en-US" altLang="en-US" sz="3000" b="1" dirty="0" err="1">
                <a:solidFill>
                  <a:srgbClr val="002060"/>
                </a:solidFill>
                <a:latin typeface="Times New Roman"/>
              </a:rPr>
              <a:t>nước</a:t>
            </a:r>
            <a:r>
              <a:rPr lang="en-US" altLang="en-US" sz="3000" b="1" dirty="0">
                <a:solidFill>
                  <a:srgbClr val="002060"/>
                </a:solidFill>
                <a:latin typeface="Times New Roman"/>
              </a:rPr>
              <a:t> </a:t>
            </a:r>
            <a:r>
              <a:rPr lang="en-US" altLang="en-US" sz="3000" b="1" dirty="0" err="1">
                <a:solidFill>
                  <a:srgbClr val="002060"/>
                </a:solidFill>
                <a:latin typeface="Times New Roman"/>
              </a:rPr>
              <a:t>cho</a:t>
            </a:r>
            <a:r>
              <a:rPr lang="en-US" altLang="en-US" sz="3000" b="1" dirty="0">
                <a:solidFill>
                  <a:srgbClr val="002060"/>
                </a:solidFill>
                <a:latin typeface="Times New Roman"/>
              </a:rPr>
              <a:t> </a:t>
            </a:r>
            <a:r>
              <a:rPr lang="en-US" altLang="en-US" sz="3000" b="1" dirty="0" err="1">
                <a:solidFill>
                  <a:srgbClr val="002060"/>
                </a:solidFill>
                <a:latin typeface="Times New Roman"/>
              </a:rPr>
              <a:t>đồng</a:t>
            </a:r>
            <a:r>
              <a:rPr lang="en-US" altLang="en-US" sz="3000" b="1" dirty="0">
                <a:solidFill>
                  <a:srgbClr val="002060"/>
                </a:solidFill>
                <a:latin typeface="Times New Roman"/>
              </a:rPr>
              <a:t> </a:t>
            </a:r>
            <a:r>
              <a:rPr lang="en-US" altLang="en-US" sz="3000" b="1" dirty="0" err="1">
                <a:solidFill>
                  <a:srgbClr val="002060"/>
                </a:solidFill>
                <a:latin typeface="Times New Roman"/>
              </a:rPr>
              <a:t>ruộng</a:t>
            </a:r>
            <a:endParaRPr lang="en-US" altLang="en-US" sz="3000" dirty="0">
              <a:solidFill>
                <a:srgbClr val="002060"/>
              </a:solidFill>
              <a:latin typeface="Times New Roman"/>
            </a:endParaRPr>
          </a:p>
        </p:txBody>
      </p:sp>
      <p:sp>
        <p:nvSpPr>
          <p:cNvPr id="10" name="Rectangle 1"/>
          <p:cNvSpPr>
            <a:spLocks noChangeArrowheads="1"/>
          </p:cNvSpPr>
          <p:nvPr/>
        </p:nvSpPr>
        <p:spPr bwMode="auto">
          <a:xfrm>
            <a:off x="1066800" y="2558472"/>
            <a:ext cx="10858500" cy="954107"/>
          </a:xfrm>
          <a:prstGeom prst="rect">
            <a:avLst/>
          </a:prstGeom>
          <a:noFill/>
          <a:ln w="9525" algn="ctr">
            <a:noFill/>
            <a:miter lim="800000"/>
            <a:headEnd/>
            <a:tailEnd/>
          </a:ln>
        </p:spPr>
        <p:txBody>
          <a:bodyPr wrap="square" anchor="ctr">
            <a:spAutoFit/>
          </a:bodyPr>
          <a:lstStyle/>
          <a:p>
            <a:pPr indent="457200"/>
            <a:r>
              <a:rPr lang="en-US" altLang="en-US" sz="2800" b="1">
                <a:solidFill>
                  <a:srgbClr val="002060"/>
                </a:solidFill>
                <a:latin typeface="Times New Roman"/>
                <a:cs typeface="Times New Roman" pitchFamily="18" charset="0"/>
              </a:rPr>
              <a:t>-</a:t>
            </a:r>
            <a:r>
              <a:rPr lang="vi-VN" altLang="en-US" sz="2800" b="1">
                <a:solidFill>
                  <a:srgbClr val="002060"/>
                </a:solidFill>
                <a:latin typeface="Times New Roman"/>
                <a:cs typeface="Times New Roman" pitchFamily="18" charset="0"/>
              </a:rPr>
              <a:t> </a:t>
            </a:r>
            <a:r>
              <a:rPr lang="en-US" altLang="en-US" sz="2800" b="1">
                <a:solidFill>
                  <a:srgbClr val="002060"/>
                </a:solidFill>
                <a:latin typeface="Times New Roman"/>
              </a:rPr>
              <a:t>Hệ </a:t>
            </a:r>
            <a:r>
              <a:rPr lang="en-US" altLang="en-US" sz="2800" b="1" dirty="0" err="1">
                <a:solidFill>
                  <a:srgbClr val="002060"/>
                </a:solidFill>
                <a:latin typeface="Times New Roman"/>
              </a:rPr>
              <a:t>thống</a:t>
            </a:r>
            <a:r>
              <a:rPr lang="en-US" altLang="en-US" sz="2800" b="1" dirty="0">
                <a:solidFill>
                  <a:srgbClr val="002060"/>
                </a:solidFill>
                <a:latin typeface="Times New Roman"/>
              </a:rPr>
              <a:t> </a:t>
            </a:r>
            <a:r>
              <a:rPr lang="en-US" altLang="en-US" sz="2800" b="1" dirty="0" err="1">
                <a:solidFill>
                  <a:srgbClr val="002060"/>
                </a:solidFill>
                <a:latin typeface="Times New Roman"/>
              </a:rPr>
              <a:t>đê</a:t>
            </a:r>
            <a:r>
              <a:rPr lang="en-US" altLang="en-US" sz="2800" b="1" dirty="0">
                <a:solidFill>
                  <a:srgbClr val="002060"/>
                </a:solidFill>
                <a:latin typeface="Times New Roman"/>
              </a:rPr>
              <a:t> ở </a:t>
            </a:r>
            <a:r>
              <a:rPr lang="en-US" altLang="en-US" sz="2800" b="1" dirty="0" err="1">
                <a:solidFill>
                  <a:srgbClr val="002060"/>
                </a:solidFill>
                <a:latin typeface="Times New Roman"/>
              </a:rPr>
              <a:t>đồng</a:t>
            </a:r>
            <a:r>
              <a:rPr lang="en-US" altLang="en-US" sz="2800" b="1" dirty="0">
                <a:solidFill>
                  <a:srgbClr val="002060"/>
                </a:solidFill>
                <a:latin typeface="Times New Roman"/>
              </a:rPr>
              <a:t> </a:t>
            </a:r>
            <a:r>
              <a:rPr lang="en-US" altLang="en-US" sz="2800" b="1" dirty="0" err="1">
                <a:solidFill>
                  <a:srgbClr val="002060"/>
                </a:solidFill>
                <a:latin typeface="Times New Roman"/>
              </a:rPr>
              <a:t>bằng</a:t>
            </a:r>
            <a:r>
              <a:rPr lang="en-US" altLang="en-US" sz="2800" b="1" dirty="0">
                <a:solidFill>
                  <a:srgbClr val="002060"/>
                </a:solidFill>
                <a:latin typeface="Times New Roman"/>
              </a:rPr>
              <a:t> </a:t>
            </a:r>
            <a:r>
              <a:rPr lang="en-US" altLang="en-US" sz="2800" b="1" dirty="0" err="1">
                <a:solidFill>
                  <a:srgbClr val="002060"/>
                </a:solidFill>
                <a:latin typeface="Times New Roman"/>
              </a:rPr>
              <a:t>Bắc</a:t>
            </a:r>
            <a:r>
              <a:rPr lang="en-US" altLang="en-US" sz="2800" b="1" dirty="0">
                <a:solidFill>
                  <a:srgbClr val="002060"/>
                </a:solidFill>
                <a:latin typeface="Times New Roman"/>
              </a:rPr>
              <a:t> </a:t>
            </a:r>
            <a:r>
              <a:rPr lang="en-US" altLang="en-US" sz="2800" b="1" dirty="0" err="1">
                <a:solidFill>
                  <a:srgbClr val="002060"/>
                </a:solidFill>
                <a:latin typeface="Times New Roman"/>
              </a:rPr>
              <a:t>Bộ</a:t>
            </a:r>
            <a:r>
              <a:rPr lang="en-US" altLang="en-US" sz="2800" b="1" dirty="0">
                <a:solidFill>
                  <a:srgbClr val="002060"/>
                </a:solidFill>
                <a:latin typeface="Times New Roman"/>
              </a:rPr>
              <a:t> </a:t>
            </a:r>
            <a:r>
              <a:rPr lang="en-US" altLang="en-US" sz="2800" b="1" dirty="0" err="1">
                <a:solidFill>
                  <a:srgbClr val="002060"/>
                </a:solidFill>
                <a:latin typeface="Times New Roman"/>
              </a:rPr>
              <a:t>có</a:t>
            </a:r>
            <a:r>
              <a:rPr lang="en-US" altLang="en-US" sz="2800" b="1" dirty="0">
                <a:solidFill>
                  <a:srgbClr val="002060"/>
                </a:solidFill>
                <a:latin typeface="Times New Roman"/>
              </a:rPr>
              <a:t> </a:t>
            </a:r>
            <a:r>
              <a:rPr lang="en-US" altLang="en-US" sz="2800" b="1" dirty="0" err="1">
                <a:solidFill>
                  <a:srgbClr val="002060"/>
                </a:solidFill>
                <a:latin typeface="Times New Roman"/>
              </a:rPr>
              <a:t>đặc</a:t>
            </a:r>
            <a:r>
              <a:rPr lang="en-US" altLang="en-US" sz="2800" b="1" dirty="0">
                <a:solidFill>
                  <a:srgbClr val="002060"/>
                </a:solidFill>
                <a:latin typeface="Times New Roman"/>
              </a:rPr>
              <a:t> </a:t>
            </a:r>
            <a:r>
              <a:rPr lang="en-US" altLang="en-US" sz="2800" b="1" dirty="0" err="1">
                <a:solidFill>
                  <a:srgbClr val="002060"/>
                </a:solidFill>
                <a:latin typeface="Times New Roman"/>
              </a:rPr>
              <a:t>điểm</a:t>
            </a:r>
            <a:r>
              <a:rPr lang="en-US" altLang="en-US" sz="2800" b="1" dirty="0">
                <a:solidFill>
                  <a:srgbClr val="002060"/>
                </a:solidFill>
                <a:latin typeface="Times New Roman"/>
              </a:rPr>
              <a:t>: </a:t>
            </a:r>
            <a:r>
              <a:rPr lang="en-US" altLang="en-US" sz="2800" b="1" dirty="0" err="1">
                <a:solidFill>
                  <a:srgbClr val="002060"/>
                </a:solidFill>
                <a:latin typeface="Times New Roman"/>
              </a:rPr>
              <a:t>cao</a:t>
            </a:r>
            <a:r>
              <a:rPr lang="en-US" altLang="en-US" sz="2800" b="1" dirty="0">
                <a:solidFill>
                  <a:srgbClr val="002060"/>
                </a:solidFill>
                <a:latin typeface="Times New Roman"/>
              </a:rPr>
              <a:t>, </a:t>
            </a:r>
            <a:r>
              <a:rPr lang="en-US" altLang="en-US" sz="2800" b="1" dirty="0" err="1">
                <a:solidFill>
                  <a:srgbClr val="002060"/>
                </a:solidFill>
                <a:latin typeface="Times New Roman"/>
              </a:rPr>
              <a:t>dài</a:t>
            </a:r>
            <a:r>
              <a:rPr lang="en-US" altLang="en-US" sz="2800" b="1" dirty="0">
                <a:solidFill>
                  <a:srgbClr val="002060"/>
                </a:solidFill>
                <a:latin typeface="Times New Roman"/>
              </a:rPr>
              <a:t>, </a:t>
            </a:r>
            <a:r>
              <a:rPr lang="en-US" altLang="en-US" sz="2800" b="1" dirty="0" err="1">
                <a:solidFill>
                  <a:srgbClr val="002060"/>
                </a:solidFill>
                <a:latin typeface="Times New Roman"/>
              </a:rPr>
              <a:t>vững</a:t>
            </a:r>
            <a:r>
              <a:rPr lang="en-US" altLang="en-US" sz="2800" b="1" dirty="0">
                <a:solidFill>
                  <a:srgbClr val="002060"/>
                </a:solidFill>
                <a:latin typeface="Times New Roman"/>
              </a:rPr>
              <a:t> </a:t>
            </a:r>
            <a:r>
              <a:rPr lang="en-US" altLang="en-US" sz="2800" b="1" dirty="0" err="1">
                <a:solidFill>
                  <a:srgbClr val="002060"/>
                </a:solidFill>
                <a:latin typeface="Times New Roman"/>
              </a:rPr>
              <a:t>chắc</a:t>
            </a:r>
            <a:r>
              <a:rPr lang="en-US" sz="2800" b="1" dirty="0">
                <a:solidFill>
                  <a:srgbClr val="002060"/>
                </a:solidFill>
                <a:latin typeface="Times New Roman"/>
              </a:rPr>
              <a:t> </a:t>
            </a:r>
            <a:r>
              <a:rPr lang="en-US" sz="2800" b="1" dirty="0" err="1">
                <a:solidFill>
                  <a:srgbClr val="002060"/>
                </a:solidFill>
                <a:latin typeface="Times New Roman"/>
              </a:rPr>
              <a:t>và</a:t>
            </a:r>
            <a:r>
              <a:rPr lang="en-US" sz="2800" b="1" dirty="0">
                <a:solidFill>
                  <a:srgbClr val="002060"/>
                </a:solidFill>
                <a:latin typeface="Times New Roman"/>
              </a:rPr>
              <a:t> </a:t>
            </a:r>
            <a:r>
              <a:rPr lang="en-US" sz="2800" b="1" dirty="0" err="1">
                <a:solidFill>
                  <a:srgbClr val="002060"/>
                </a:solidFill>
                <a:latin typeface="Times New Roman"/>
              </a:rPr>
              <a:t>dài</a:t>
            </a:r>
            <a:r>
              <a:rPr lang="en-US" sz="2800" b="1" dirty="0">
                <a:solidFill>
                  <a:srgbClr val="002060"/>
                </a:solidFill>
                <a:latin typeface="Times New Roman"/>
              </a:rPr>
              <a:t> </a:t>
            </a:r>
            <a:r>
              <a:rPr lang="en-US" sz="2800" b="1" dirty="0" err="1">
                <a:solidFill>
                  <a:srgbClr val="002060"/>
                </a:solidFill>
                <a:latin typeface="Times New Roman"/>
              </a:rPr>
              <a:t>tới</a:t>
            </a:r>
            <a:r>
              <a:rPr lang="en-US" sz="2800" b="1" dirty="0">
                <a:solidFill>
                  <a:srgbClr val="002060"/>
                </a:solidFill>
                <a:latin typeface="Times New Roman"/>
              </a:rPr>
              <a:t> </a:t>
            </a:r>
            <a:r>
              <a:rPr lang="en-US" sz="2800" b="1" dirty="0" err="1">
                <a:solidFill>
                  <a:srgbClr val="002060"/>
                </a:solidFill>
                <a:latin typeface="Times New Roman"/>
              </a:rPr>
              <a:t>hàng</a:t>
            </a:r>
            <a:r>
              <a:rPr lang="en-US" sz="2800" b="1" dirty="0">
                <a:solidFill>
                  <a:srgbClr val="002060"/>
                </a:solidFill>
                <a:latin typeface="Times New Roman"/>
              </a:rPr>
              <a:t> </a:t>
            </a:r>
            <a:r>
              <a:rPr lang="en-US" sz="2800" b="1" dirty="0" err="1">
                <a:solidFill>
                  <a:srgbClr val="002060"/>
                </a:solidFill>
                <a:latin typeface="Times New Roman"/>
              </a:rPr>
              <a:t>nghìn</a:t>
            </a:r>
            <a:r>
              <a:rPr lang="en-US" sz="2800" b="1" dirty="0">
                <a:solidFill>
                  <a:srgbClr val="002060"/>
                </a:solidFill>
                <a:latin typeface="Times New Roman"/>
              </a:rPr>
              <a:t> km</a:t>
            </a:r>
            <a:r>
              <a:rPr lang="nl-NL" sz="2800" b="1" dirty="0">
                <a:solidFill>
                  <a:srgbClr val="002060"/>
                </a:solidFill>
                <a:latin typeface="Times New Roman"/>
              </a:rPr>
              <a:t>.</a:t>
            </a:r>
            <a:endParaRPr lang="en-US" altLang="en-US" sz="2800" b="1" dirty="0">
              <a:solidFill>
                <a:srgbClr val="002060"/>
              </a:solidFill>
              <a:latin typeface="Times New Roman"/>
            </a:endParaRPr>
          </a:p>
        </p:txBody>
      </p:sp>
      <p:sp>
        <p:nvSpPr>
          <p:cNvPr id="9" name="Rectangle 6"/>
          <p:cNvSpPr>
            <a:spLocks noChangeArrowheads="1"/>
          </p:cNvSpPr>
          <p:nvPr/>
        </p:nvSpPr>
        <p:spPr bwMode="auto">
          <a:xfrm>
            <a:off x="676275" y="381000"/>
            <a:ext cx="9382125" cy="609600"/>
          </a:xfrm>
          <a:prstGeom prst="rect">
            <a:avLst/>
          </a:prstGeom>
          <a:noFill/>
          <a:ln w="9525">
            <a:noFill/>
            <a:miter lim="800000"/>
            <a:headEnd/>
            <a:tailEnd/>
          </a:ln>
        </p:spPr>
        <p:txBody>
          <a:bodyPr anchor="ctr"/>
          <a:lstStyle/>
          <a:p>
            <a:pPr algn="just"/>
            <a:r>
              <a:rPr lang="en-US" sz="2800" b="1" dirty="0">
                <a:solidFill>
                  <a:srgbClr val="FF0000"/>
                </a:solidFill>
                <a:latin typeface="Times New Roman" pitchFamily="18" charset="0"/>
              </a:rPr>
              <a:t>1. </a:t>
            </a:r>
            <a:r>
              <a:rPr lang="en-US" sz="2800" b="1" dirty="0" err="1">
                <a:solidFill>
                  <a:srgbClr val="FF0000"/>
                </a:solidFill>
                <a:latin typeface="Times New Roman" pitchFamily="18" charset="0"/>
              </a:rPr>
              <a:t>Người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dân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đắp</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đê</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ven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để</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làm</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gì</a:t>
            </a:r>
            <a:r>
              <a:rPr lang="en-US" sz="2800" b="1" dirty="0">
                <a:solidFill>
                  <a:srgbClr val="FF0000"/>
                </a:solidFill>
                <a:latin typeface="Times New Roman" pitchFamily="18" charset="0"/>
              </a:rPr>
              <a:t>?</a:t>
            </a:r>
          </a:p>
        </p:txBody>
      </p:sp>
    </p:spTree>
    <p:extLst>
      <p:ext uri="{BB962C8B-B14F-4D97-AF65-F5344CB8AC3E}">
        <p14:creationId xmlns:p14="http://schemas.microsoft.com/office/powerpoint/2010/main" val="836401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40964" name="Picture 4" descr="scan0010"/>
          <p:cNvPicPr>
            <a:picLocks noChangeAspect="1" noChangeArrowheads="1"/>
          </p:cNvPicPr>
          <p:nvPr/>
        </p:nvPicPr>
        <p:blipFill>
          <a:blip r:embed="rId2" cstate="print">
            <a:lum bright="-12000" contrast="6000"/>
          </a:blip>
          <a:srcRect/>
          <a:stretch>
            <a:fillRect/>
          </a:stretch>
        </p:blipFill>
        <p:spPr bwMode="auto">
          <a:xfrm>
            <a:off x="1174779" y="200757"/>
            <a:ext cx="4959409" cy="5171343"/>
          </a:xfrm>
          <a:prstGeom prst="rect">
            <a:avLst/>
          </a:prstGeom>
          <a:noFill/>
          <a:ln w="9525">
            <a:noFill/>
            <a:miter lim="800000"/>
            <a:headEnd/>
            <a:tailEnd/>
          </a:ln>
        </p:spPr>
      </p:pic>
      <p:sp>
        <p:nvSpPr>
          <p:cNvPr id="40965" name="Rectangle 5"/>
          <p:cNvSpPr>
            <a:spLocks noChangeArrowheads="1"/>
          </p:cNvSpPr>
          <p:nvPr/>
        </p:nvSpPr>
        <p:spPr bwMode="auto">
          <a:xfrm>
            <a:off x="1085893" y="5661600"/>
            <a:ext cx="5137179" cy="838200"/>
          </a:xfrm>
          <a:prstGeom prst="rect">
            <a:avLst/>
          </a:prstGeom>
          <a:noFill/>
          <a:ln w="9525">
            <a:noFill/>
            <a:miter lim="800000"/>
            <a:headEnd/>
            <a:tailEnd/>
          </a:ln>
        </p:spPr>
        <p:txBody>
          <a:bodyPr/>
          <a:lstStyle/>
          <a:p>
            <a:pPr>
              <a:spcBef>
                <a:spcPct val="20000"/>
              </a:spcBef>
            </a:pPr>
            <a:r>
              <a:rPr lang="en-US" sz="3200" b="1" dirty="0" err="1">
                <a:solidFill>
                  <a:srgbClr val="002060"/>
                </a:solidFill>
                <a:latin typeface="Times New Roman" pitchFamily="18" charset="0"/>
              </a:rPr>
              <a:t>Cảnh</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đắp</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dưới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thời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Trần</a:t>
            </a:r>
            <a:endParaRPr lang="en-US" sz="3200" b="1" dirty="0">
              <a:solidFill>
                <a:srgbClr val="002060"/>
              </a:solidFill>
              <a:latin typeface="Times New Roman" pitchFamily="18" charset="0"/>
            </a:endParaRPr>
          </a:p>
        </p:txBody>
      </p:sp>
      <p:pic>
        <p:nvPicPr>
          <p:cNvPr id="110594" name="Picture 2" descr="Nghĩa tình biên giới"/>
          <p:cNvPicPr>
            <a:picLocks noChangeAspect="1" noChangeArrowheads="1"/>
          </p:cNvPicPr>
          <p:nvPr/>
        </p:nvPicPr>
        <p:blipFill>
          <a:blip r:embed="rId3"/>
          <a:srcRect/>
          <a:stretch>
            <a:fillRect/>
          </a:stretch>
        </p:blipFill>
        <p:spPr bwMode="auto">
          <a:xfrm>
            <a:off x="6210300" y="200757"/>
            <a:ext cx="4724400" cy="5131676"/>
          </a:xfrm>
          <a:prstGeom prst="rect">
            <a:avLst/>
          </a:prstGeom>
          <a:noFill/>
        </p:spPr>
      </p:pic>
      <p:sp>
        <p:nvSpPr>
          <p:cNvPr id="5" name="Text Box 10"/>
          <p:cNvSpPr txBox="1">
            <a:spLocks noChangeArrowheads="1"/>
          </p:cNvSpPr>
          <p:nvPr/>
        </p:nvSpPr>
        <p:spPr bwMode="auto">
          <a:xfrm>
            <a:off x="6134188" y="5621933"/>
            <a:ext cx="5051559" cy="584775"/>
          </a:xfrm>
          <a:prstGeom prst="rect">
            <a:avLst/>
          </a:prstGeom>
          <a:noFill/>
          <a:ln w="9525">
            <a:noFill/>
            <a:miter lim="800000"/>
            <a:headEnd/>
            <a:tailEnd/>
          </a:ln>
        </p:spPr>
        <p:txBody>
          <a:bodyPr wrap="square">
            <a:spAutoFit/>
          </a:bodyPr>
          <a:lstStyle/>
          <a:p>
            <a:pPr algn="ctr" eaLnBrk="0" hangingPunct="0">
              <a:spcBef>
                <a:spcPct val="50000"/>
              </a:spcBef>
            </a:pPr>
            <a:r>
              <a:rPr lang="en-US" sz="3200" dirty="0">
                <a:solidFill>
                  <a:srgbClr val="002060"/>
                </a:solidFill>
                <a:latin typeface="Times New Roman" pitchFamily="18" charset="0"/>
              </a:rPr>
              <a:t>     </a:t>
            </a:r>
            <a:r>
              <a:rPr lang="en-US" sz="3200" b="1" dirty="0" err="1">
                <a:solidFill>
                  <a:srgbClr val="002060"/>
                </a:solidFill>
                <a:latin typeface="Times New Roman" pitchFamily="18" charset="0"/>
              </a:rPr>
              <a:t>Cảnh</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đắp</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endParaRPr lang="en-US" sz="3200" b="1" dirty="0">
              <a:solidFill>
                <a:srgbClr val="002060"/>
              </a:solidFill>
              <a:latin typeface="Times New Roman" pitchFamily="18" charset="0"/>
            </a:endParaRPr>
          </a:p>
        </p:txBody>
      </p:sp>
    </p:spTree>
    <p:extLst>
      <p:ext uri="{BB962C8B-B14F-4D97-AF65-F5344CB8AC3E}">
        <p14:creationId xmlns:p14="http://schemas.microsoft.com/office/powerpoint/2010/main" val="1672727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33794" name="Picture 16" descr="kenh muong"/>
          <p:cNvPicPr>
            <a:picLocks noChangeAspect="1" noChangeArrowheads="1"/>
          </p:cNvPicPr>
          <p:nvPr/>
        </p:nvPicPr>
        <p:blipFill>
          <a:blip r:embed="rId2" cstate="print"/>
          <a:srcRect/>
          <a:stretch>
            <a:fillRect/>
          </a:stretch>
        </p:blipFill>
        <p:spPr bwMode="auto">
          <a:xfrm>
            <a:off x="1524000" y="838200"/>
            <a:ext cx="4495800" cy="4191000"/>
          </a:xfrm>
          <a:prstGeom prst="rect">
            <a:avLst/>
          </a:prstGeom>
          <a:ln>
            <a:noFill/>
          </a:ln>
          <a:effectLst>
            <a:softEdge rad="112500"/>
          </a:effectLst>
        </p:spPr>
      </p:pic>
      <p:pic>
        <p:nvPicPr>
          <p:cNvPr id="33796" name="Picture 13" descr="muong dan nuoc o DBBB"/>
          <p:cNvPicPr>
            <a:picLocks noChangeAspect="1" noChangeArrowheads="1"/>
          </p:cNvPicPr>
          <p:nvPr/>
        </p:nvPicPr>
        <p:blipFill>
          <a:blip r:embed="rId3" cstate="print"/>
          <a:srcRect l="5588" t="5148" r="6866" b="17146"/>
          <a:stretch>
            <a:fillRect/>
          </a:stretch>
        </p:blipFill>
        <p:spPr bwMode="auto">
          <a:xfrm>
            <a:off x="6173788" y="838200"/>
            <a:ext cx="4494213" cy="4191000"/>
          </a:xfrm>
          <a:prstGeom prst="rect">
            <a:avLst/>
          </a:prstGeom>
          <a:ln>
            <a:noFill/>
          </a:ln>
          <a:effectLst>
            <a:softEdge rad="112500"/>
          </a:effectLst>
        </p:spPr>
      </p:pic>
      <p:sp>
        <p:nvSpPr>
          <p:cNvPr id="6" name="Text Box 5"/>
          <p:cNvSpPr txBox="1">
            <a:spLocks noChangeArrowheads="1"/>
          </p:cNvSpPr>
          <p:nvPr/>
        </p:nvSpPr>
        <p:spPr bwMode="auto">
          <a:xfrm>
            <a:off x="2514600" y="228601"/>
            <a:ext cx="7924800" cy="519113"/>
          </a:xfrm>
          <a:prstGeom prst="rect">
            <a:avLst/>
          </a:prstGeom>
          <a:noFill/>
          <a:ln w="9525">
            <a:noFill/>
            <a:miter lim="800000"/>
            <a:headEnd/>
            <a:tailEnd/>
          </a:ln>
        </p:spPr>
        <p:txBody>
          <a:bodyPr>
            <a:spAutoFit/>
          </a:bodyPr>
          <a:lstStyle/>
          <a:p>
            <a:pPr algn="ctr">
              <a:spcBef>
                <a:spcPct val="50000"/>
              </a:spcBef>
            </a:pPr>
            <a:r>
              <a:rPr lang="en-US" altLang="en-US" sz="2800" b="1" dirty="0">
                <a:solidFill>
                  <a:srgbClr val="FF0000"/>
                </a:solidFill>
                <a:latin typeface="Times New Roman"/>
              </a:rPr>
              <a:t>MƯƠNG DẪN NƯỚC Ở ĐỒNG BẰNG BẮC BỘ</a:t>
            </a:r>
          </a:p>
        </p:txBody>
      </p:sp>
      <p:sp>
        <p:nvSpPr>
          <p:cNvPr id="7" name="TextBox 6"/>
          <p:cNvSpPr txBox="1"/>
          <p:nvPr/>
        </p:nvSpPr>
        <p:spPr>
          <a:xfrm>
            <a:off x="1143000" y="5391150"/>
            <a:ext cx="10134600" cy="584775"/>
          </a:xfrm>
          <a:prstGeom prst="rect">
            <a:avLst/>
          </a:prstGeom>
          <a:noFill/>
        </p:spPr>
        <p:txBody>
          <a:bodyPr wrap="square" rtlCol="0">
            <a:spAutoFit/>
          </a:bodyPr>
          <a:lstStyle/>
          <a:p>
            <a:r>
              <a:rPr lang="en-US" sz="3200" b="1" dirty="0" err="1">
                <a:solidFill>
                  <a:srgbClr val="FF0000"/>
                </a:solidFill>
                <a:latin typeface="Times New Roman"/>
              </a:rPr>
              <a:t>Người</a:t>
            </a:r>
            <a:r>
              <a:rPr lang="en-US" sz="3200" b="1" dirty="0">
                <a:solidFill>
                  <a:srgbClr val="FF0000"/>
                </a:solidFill>
                <a:latin typeface="Times New Roman"/>
              </a:rPr>
              <a:t> </a:t>
            </a:r>
            <a:r>
              <a:rPr lang="en-US" sz="3200" b="1" dirty="0" err="1">
                <a:solidFill>
                  <a:srgbClr val="FF0000"/>
                </a:solidFill>
                <a:latin typeface="Times New Roman"/>
              </a:rPr>
              <a:t>dân</a:t>
            </a:r>
            <a:r>
              <a:rPr lang="en-US" sz="3200" b="1" dirty="0">
                <a:solidFill>
                  <a:srgbClr val="FF0000"/>
                </a:solidFill>
                <a:latin typeface="Times New Roman"/>
              </a:rPr>
              <a:t> </a:t>
            </a:r>
            <a:r>
              <a:rPr lang="en-US" sz="3200" b="1" dirty="0" err="1">
                <a:solidFill>
                  <a:srgbClr val="FF0000"/>
                </a:solidFill>
                <a:latin typeface="Times New Roman"/>
              </a:rPr>
              <a:t>đã</a:t>
            </a:r>
            <a:r>
              <a:rPr lang="en-US" sz="3200" b="1" dirty="0">
                <a:solidFill>
                  <a:srgbClr val="FF0000"/>
                </a:solidFill>
                <a:latin typeface="Times New Roman"/>
              </a:rPr>
              <a:t> </a:t>
            </a:r>
            <a:r>
              <a:rPr lang="en-US" sz="3200" b="1" dirty="0" err="1">
                <a:solidFill>
                  <a:srgbClr val="FF0000"/>
                </a:solidFill>
                <a:latin typeface="Times New Roman"/>
              </a:rPr>
              <a:t>làm</a:t>
            </a:r>
            <a:r>
              <a:rPr lang="en-US" sz="3200" b="1" dirty="0">
                <a:solidFill>
                  <a:srgbClr val="FF0000"/>
                </a:solidFill>
                <a:latin typeface="Times New Roman"/>
              </a:rPr>
              <a:t> </a:t>
            </a:r>
            <a:r>
              <a:rPr lang="en-US" sz="3200" b="1" dirty="0" err="1">
                <a:solidFill>
                  <a:srgbClr val="FF0000"/>
                </a:solidFill>
                <a:latin typeface="Times New Roman"/>
              </a:rPr>
              <a:t>gì</a:t>
            </a:r>
            <a:r>
              <a:rPr lang="en-US" sz="3200" b="1" dirty="0">
                <a:solidFill>
                  <a:srgbClr val="FF0000"/>
                </a:solidFill>
                <a:latin typeface="Times New Roman"/>
              </a:rPr>
              <a:t> </a:t>
            </a:r>
            <a:r>
              <a:rPr lang="en-US" sz="3200" b="1" dirty="0" err="1">
                <a:solidFill>
                  <a:srgbClr val="FF0000"/>
                </a:solidFill>
                <a:latin typeface="Times New Roman"/>
              </a:rPr>
              <a:t>để</a:t>
            </a:r>
            <a:r>
              <a:rPr lang="en-US" sz="3200" b="1" dirty="0">
                <a:solidFill>
                  <a:srgbClr val="FF0000"/>
                </a:solidFill>
                <a:latin typeface="Times New Roman"/>
              </a:rPr>
              <a:t> </a:t>
            </a:r>
            <a:r>
              <a:rPr lang="en-US" sz="3200" b="1" dirty="0" err="1">
                <a:solidFill>
                  <a:srgbClr val="FF0000"/>
                </a:solidFill>
                <a:latin typeface="Times New Roman"/>
              </a:rPr>
              <a:t>tưới</a:t>
            </a:r>
            <a:r>
              <a:rPr lang="en-US" sz="3200" b="1" dirty="0">
                <a:solidFill>
                  <a:srgbClr val="FF0000"/>
                </a:solidFill>
                <a:latin typeface="Times New Roman"/>
              </a:rPr>
              <a:t> </a:t>
            </a:r>
            <a:r>
              <a:rPr lang="en-US" sz="3200" b="1" dirty="0" err="1">
                <a:solidFill>
                  <a:srgbClr val="FF0000"/>
                </a:solidFill>
                <a:latin typeface="Times New Roman"/>
              </a:rPr>
              <a:t>tiêu</a:t>
            </a:r>
            <a:r>
              <a:rPr lang="en-US" sz="3200" b="1" dirty="0">
                <a:solidFill>
                  <a:srgbClr val="FF0000"/>
                </a:solidFill>
                <a:latin typeface="Times New Roman"/>
              </a:rPr>
              <a:t> </a:t>
            </a:r>
            <a:r>
              <a:rPr lang="en-US" sz="3200" b="1" dirty="0" err="1">
                <a:solidFill>
                  <a:srgbClr val="FF0000"/>
                </a:solidFill>
                <a:latin typeface="Times New Roman"/>
              </a:rPr>
              <a:t>nước</a:t>
            </a:r>
            <a:r>
              <a:rPr lang="en-US" sz="3200" b="1" dirty="0">
                <a:solidFill>
                  <a:srgbClr val="FF0000"/>
                </a:solidFill>
                <a:latin typeface="Times New Roman"/>
              </a:rPr>
              <a:t> </a:t>
            </a:r>
            <a:r>
              <a:rPr lang="en-US" sz="3200" b="1" dirty="0" err="1">
                <a:solidFill>
                  <a:srgbClr val="FF0000"/>
                </a:solidFill>
                <a:latin typeface="Times New Roman"/>
              </a:rPr>
              <a:t>cho</a:t>
            </a:r>
            <a:r>
              <a:rPr lang="en-US" sz="3200" b="1" dirty="0">
                <a:solidFill>
                  <a:srgbClr val="FF0000"/>
                </a:solidFill>
                <a:latin typeface="Times New Roman"/>
              </a:rPr>
              <a:t> </a:t>
            </a:r>
            <a:r>
              <a:rPr lang="en-US" sz="3200" b="1" dirty="0" err="1">
                <a:solidFill>
                  <a:srgbClr val="FF0000"/>
                </a:solidFill>
                <a:latin typeface="Times New Roman"/>
              </a:rPr>
              <a:t>đồng</a:t>
            </a:r>
            <a:r>
              <a:rPr lang="en-US" sz="3200" b="1" dirty="0">
                <a:solidFill>
                  <a:srgbClr val="FF0000"/>
                </a:solidFill>
                <a:latin typeface="Times New Roman"/>
              </a:rPr>
              <a:t> </a:t>
            </a:r>
            <a:r>
              <a:rPr lang="en-US" sz="3200" b="1" dirty="0" err="1">
                <a:solidFill>
                  <a:srgbClr val="FF0000"/>
                </a:solidFill>
                <a:latin typeface="Times New Roman"/>
              </a:rPr>
              <a:t>ruộng</a:t>
            </a:r>
            <a:r>
              <a:rPr lang="en-US" sz="3200" b="1" dirty="0">
                <a:solidFill>
                  <a:srgbClr val="FF0000"/>
                </a:solidFill>
                <a:latin typeface="Times New Roman"/>
              </a:rPr>
              <a:t>?</a:t>
            </a:r>
          </a:p>
        </p:txBody>
      </p:sp>
      <p:sp>
        <p:nvSpPr>
          <p:cNvPr id="8" name="TextBox 7"/>
          <p:cNvSpPr txBox="1"/>
          <p:nvPr/>
        </p:nvSpPr>
        <p:spPr>
          <a:xfrm>
            <a:off x="1944688" y="5391150"/>
            <a:ext cx="8458200" cy="1077218"/>
          </a:xfrm>
          <a:prstGeom prst="rect">
            <a:avLst/>
          </a:prstGeom>
          <a:noFill/>
        </p:spPr>
        <p:txBody>
          <a:bodyPr wrap="square" rtlCol="0">
            <a:spAutoFit/>
          </a:bodyPr>
          <a:lstStyle/>
          <a:p>
            <a:pPr algn="ctr"/>
            <a:r>
              <a:rPr lang="en-US" sz="3200" b="1" dirty="0" err="1">
                <a:solidFill>
                  <a:srgbClr val="002060"/>
                </a:solidFill>
                <a:latin typeface="Times New Roman"/>
              </a:rPr>
              <a:t>Người</a:t>
            </a:r>
            <a:r>
              <a:rPr lang="en-US" sz="3200" b="1" dirty="0">
                <a:solidFill>
                  <a:srgbClr val="002060"/>
                </a:solidFill>
                <a:latin typeface="Times New Roman"/>
              </a:rPr>
              <a:t> </a:t>
            </a:r>
            <a:r>
              <a:rPr lang="en-US" sz="3200" b="1" dirty="0" err="1">
                <a:solidFill>
                  <a:srgbClr val="002060"/>
                </a:solidFill>
                <a:latin typeface="Times New Roman"/>
              </a:rPr>
              <a:t>dân</a:t>
            </a:r>
            <a:r>
              <a:rPr lang="en-US" sz="3200" b="1" dirty="0">
                <a:solidFill>
                  <a:srgbClr val="002060"/>
                </a:solidFill>
                <a:latin typeface="Times New Roman"/>
              </a:rPr>
              <a:t> </a:t>
            </a:r>
            <a:r>
              <a:rPr lang="en-US" sz="3200" b="1" dirty="0" err="1">
                <a:solidFill>
                  <a:srgbClr val="002060"/>
                </a:solidFill>
                <a:latin typeface="Times New Roman"/>
              </a:rPr>
              <a:t>đã</a:t>
            </a:r>
            <a:r>
              <a:rPr lang="en-US" sz="3200" b="1" dirty="0">
                <a:solidFill>
                  <a:srgbClr val="002060"/>
                </a:solidFill>
                <a:latin typeface="Times New Roman"/>
              </a:rPr>
              <a:t> </a:t>
            </a:r>
            <a:r>
              <a:rPr lang="en-US" sz="3200" b="1" dirty="0" err="1">
                <a:solidFill>
                  <a:srgbClr val="002060"/>
                </a:solidFill>
                <a:latin typeface="Times New Roman"/>
              </a:rPr>
              <a:t>đào</a:t>
            </a:r>
            <a:r>
              <a:rPr lang="en-US" sz="3200" b="1" dirty="0">
                <a:solidFill>
                  <a:srgbClr val="002060"/>
                </a:solidFill>
                <a:latin typeface="Times New Roman"/>
              </a:rPr>
              <a:t> </a:t>
            </a:r>
            <a:r>
              <a:rPr lang="en-US" sz="3200" b="1" dirty="0" err="1">
                <a:solidFill>
                  <a:srgbClr val="002060"/>
                </a:solidFill>
                <a:latin typeface="Times New Roman"/>
              </a:rPr>
              <a:t>hệ</a:t>
            </a:r>
            <a:r>
              <a:rPr lang="en-US" sz="3200" b="1" dirty="0">
                <a:solidFill>
                  <a:srgbClr val="002060"/>
                </a:solidFill>
                <a:latin typeface="Times New Roman"/>
              </a:rPr>
              <a:t> </a:t>
            </a:r>
            <a:r>
              <a:rPr lang="en-US" sz="3200" b="1" dirty="0" err="1">
                <a:solidFill>
                  <a:srgbClr val="002060"/>
                </a:solidFill>
                <a:latin typeface="Times New Roman"/>
              </a:rPr>
              <a:t>thống</a:t>
            </a:r>
            <a:r>
              <a:rPr lang="en-US" sz="3200" b="1" dirty="0">
                <a:solidFill>
                  <a:srgbClr val="002060"/>
                </a:solidFill>
                <a:latin typeface="Times New Roman"/>
              </a:rPr>
              <a:t> </a:t>
            </a:r>
            <a:r>
              <a:rPr lang="en-US" sz="3200" b="1" dirty="0" err="1">
                <a:solidFill>
                  <a:srgbClr val="002060"/>
                </a:solidFill>
                <a:latin typeface="Times New Roman"/>
              </a:rPr>
              <a:t>mương</a:t>
            </a:r>
            <a:r>
              <a:rPr lang="en-US" sz="3200" b="1" dirty="0">
                <a:solidFill>
                  <a:srgbClr val="002060"/>
                </a:solidFill>
                <a:latin typeface="Times New Roman"/>
              </a:rPr>
              <a:t> </a:t>
            </a:r>
            <a:r>
              <a:rPr lang="en-US" sz="3200" b="1" dirty="0" err="1">
                <a:solidFill>
                  <a:srgbClr val="002060"/>
                </a:solidFill>
                <a:latin typeface="Times New Roman"/>
              </a:rPr>
              <a:t>nước</a:t>
            </a:r>
            <a:r>
              <a:rPr lang="en-US" sz="3200" b="1" dirty="0">
                <a:solidFill>
                  <a:srgbClr val="002060"/>
                </a:solidFill>
                <a:latin typeface="Times New Roman"/>
              </a:rPr>
              <a:t> ,</a:t>
            </a:r>
            <a:r>
              <a:rPr lang="en-US" sz="3200" b="1" dirty="0" err="1">
                <a:solidFill>
                  <a:srgbClr val="002060"/>
                </a:solidFill>
                <a:latin typeface="Times New Roman"/>
              </a:rPr>
              <a:t>kênh</a:t>
            </a:r>
            <a:r>
              <a:rPr lang="en-US" sz="3200" b="1" dirty="0">
                <a:solidFill>
                  <a:srgbClr val="002060"/>
                </a:solidFill>
                <a:latin typeface="Times New Roman"/>
              </a:rPr>
              <a:t> </a:t>
            </a:r>
            <a:r>
              <a:rPr lang="en-US" sz="3200" b="1" dirty="0" err="1">
                <a:solidFill>
                  <a:srgbClr val="002060"/>
                </a:solidFill>
                <a:latin typeface="Times New Roman"/>
              </a:rPr>
              <a:t>rạch</a:t>
            </a:r>
            <a:r>
              <a:rPr lang="en-US" sz="3200" b="1" dirty="0">
                <a:solidFill>
                  <a:srgbClr val="002060"/>
                </a:solidFill>
                <a:latin typeface="Times New Roman"/>
              </a:rPr>
              <a:t> </a:t>
            </a:r>
            <a:r>
              <a:rPr lang="en-US" sz="3200" b="1" dirty="0" err="1">
                <a:solidFill>
                  <a:srgbClr val="002060"/>
                </a:solidFill>
                <a:latin typeface="Times New Roman"/>
              </a:rPr>
              <a:t>để</a:t>
            </a:r>
            <a:r>
              <a:rPr lang="en-US" sz="3200" b="1" dirty="0">
                <a:solidFill>
                  <a:srgbClr val="002060"/>
                </a:solidFill>
                <a:latin typeface="Times New Roman"/>
              </a:rPr>
              <a:t> </a:t>
            </a:r>
            <a:r>
              <a:rPr lang="en-US" sz="3200" b="1" dirty="0" err="1">
                <a:solidFill>
                  <a:srgbClr val="002060"/>
                </a:solidFill>
                <a:latin typeface="Times New Roman"/>
              </a:rPr>
              <a:t>tưới</a:t>
            </a:r>
            <a:r>
              <a:rPr lang="en-US" sz="3200" b="1" dirty="0">
                <a:solidFill>
                  <a:srgbClr val="002060"/>
                </a:solidFill>
                <a:latin typeface="Times New Roman"/>
              </a:rPr>
              <a:t> </a:t>
            </a:r>
            <a:r>
              <a:rPr lang="en-US" sz="3200" b="1" dirty="0" err="1">
                <a:solidFill>
                  <a:srgbClr val="002060"/>
                </a:solidFill>
                <a:latin typeface="Times New Roman"/>
              </a:rPr>
              <a:t>tiêu</a:t>
            </a:r>
            <a:r>
              <a:rPr lang="en-US" sz="3200" b="1" dirty="0">
                <a:solidFill>
                  <a:srgbClr val="002060"/>
                </a:solidFill>
                <a:latin typeface="Times New Roman"/>
              </a:rPr>
              <a:t> </a:t>
            </a:r>
            <a:r>
              <a:rPr lang="en-US" sz="3200" b="1" dirty="0" err="1">
                <a:solidFill>
                  <a:srgbClr val="002060"/>
                </a:solidFill>
                <a:latin typeface="Times New Roman"/>
              </a:rPr>
              <a:t>nước</a:t>
            </a:r>
            <a:r>
              <a:rPr lang="en-US" sz="3200" b="1" dirty="0">
                <a:solidFill>
                  <a:srgbClr val="002060"/>
                </a:solidFill>
                <a:latin typeface="Times New Roman"/>
              </a:rPr>
              <a:t> </a:t>
            </a:r>
            <a:r>
              <a:rPr lang="en-US" sz="3200" b="1" dirty="0" err="1">
                <a:solidFill>
                  <a:srgbClr val="002060"/>
                </a:solidFill>
                <a:latin typeface="Times New Roman"/>
              </a:rPr>
              <a:t>cho</a:t>
            </a:r>
            <a:r>
              <a:rPr lang="en-US" sz="3200" b="1" dirty="0">
                <a:solidFill>
                  <a:srgbClr val="002060"/>
                </a:solidFill>
                <a:latin typeface="Times New Roman"/>
              </a:rPr>
              <a:t> </a:t>
            </a:r>
            <a:r>
              <a:rPr lang="en-US" sz="3200" b="1" dirty="0" err="1">
                <a:solidFill>
                  <a:srgbClr val="002060"/>
                </a:solidFill>
                <a:latin typeface="Times New Roman"/>
              </a:rPr>
              <a:t>đồng</a:t>
            </a:r>
            <a:r>
              <a:rPr lang="en-US" sz="3200" b="1" dirty="0">
                <a:solidFill>
                  <a:srgbClr val="002060"/>
                </a:solidFill>
                <a:latin typeface="Times New Roman"/>
              </a:rPr>
              <a:t> </a:t>
            </a:r>
            <a:r>
              <a:rPr lang="en-US" sz="3200" b="1" dirty="0" err="1">
                <a:solidFill>
                  <a:srgbClr val="002060"/>
                </a:solidFill>
                <a:latin typeface="Times New Roman"/>
              </a:rPr>
              <a:t>ruộng</a:t>
            </a:r>
            <a:endParaRPr lang="en-US" sz="3200" b="1" dirty="0">
              <a:solidFill>
                <a:srgbClr val="002060"/>
              </a:solidFill>
              <a:latin typeface="Times New Roman"/>
            </a:endParaRPr>
          </a:p>
        </p:txBody>
      </p:sp>
    </p:spTree>
    <p:extLst>
      <p:ext uri="{BB962C8B-B14F-4D97-AF65-F5344CB8AC3E}">
        <p14:creationId xmlns:p14="http://schemas.microsoft.com/office/powerpoint/2010/main" val="50434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182274" name="AutoShape 2" descr="Lũ lịch sử năm 1996, nguy cơ vỡ đê sông Hồ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82276" name="AutoShape 4" descr="Lũ lịch sử năm 1996, nguy cơ vỡ đê sông Hồ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pic>
        <p:nvPicPr>
          <p:cNvPr id="6" name="Picture 13" descr="lulut%205_thumb%5B1%5D"/>
          <p:cNvPicPr>
            <a:picLocks noChangeAspect="1" noChangeArrowheads="1"/>
          </p:cNvPicPr>
          <p:nvPr/>
        </p:nvPicPr>
        <p:blipFill>
          <a:blip r:embed="rId2" cstate="print"/>
          <a:srcRect/>
          <a:stretch>
            <a:fillRect/>
          </a:stretch>
        </p:blipFill>
        <p:spPr bwMode="auto">
          <a:xfrm>
            <a:off x="1524000" y="3594100"/>
            <a:ext cx="4572000" cy="3263900"/>
          </a:xfrm>
          <a:prstGeom prst="rect">
            <a:avLst/>
          </a:prstGeom>
          <a:noFill/>
          <a:ln w="9525">
            <a:noFill/>
            <a:miter lim="800000"/>
            <a:headEnd/>
            <a:tailEnd/>
          </a:ln>
        </p:spPr>
      </p:pic>
      <p:pic>
        <p:nvPicPr>
          <p:cNvPr id="7" name="Picture 8" descr="vode"/>
          <p:cNvPicPr>
            <a:picLocks noChangeAspect="1" noChangeArrowheads="1"/>
          </p:cNvPicPr>
          <p:nvPr/>
        </p:nvPicPr>
        <p:blipFill>
          <a:blip r:embed="rId3" cstate="print"/>
          <a:srcRect/>
          <a:stretch>
            <a:fillRect/>
          </a:stretch>
        </p:blipFill>
        <p:spPr bwMode="auto">
          <a:xfrm>
            <a:off x="1601789" y="49214"/>
            <a:ext cx="4570412" cy="3379787"/>
          </a:xfrm>
          <a:prstGeom prst="rect">
            <a:avLst/>
          </a:prstGeom>
          <a:noFill/>
          <a:ln w="9525">
            <a:noFill/>
            <a:miter lim="800000"/>
            <a:headEnd/>
            <a:tailEnd/>
          </a:ln>
        </p:spPr>
      </p:pic>
      <p:pic>
        <p:nvPicPr>
          <p:cNvPr id="8" name="Picture 9" descr="Barlovento"/>
          <p:cNvPicPr>
            <a:picLocks noChangeAspect="1" noChangeArrowheads="1"/>
          </p:cNvPicPr>
          <p:nvPr/>
        </p:nvPicPr>
        <p:blipFill>
          <a:blip r:embed="rId4" cstate="print"/>
          <a:srcRect/>
          <a:stretch>
            <a:fillRect/>
          </a:stretch>
        </p:blipFill>
        <p:spPr bwMode="auto">
          <a:xfrm>
            <a:off x="6211888" y="1"/>
            <a:ext cx="4456112" cy="3379787"/>
          </a:xfrm>
          <a:prstGeom prst="rect">
            <a:avLst/>
          </a:prstGeom>
          <a:noFill/>
          <a:ln w="9525">
            <a:noFill/>
            <a:miter lim="800000"/>
            <a:headEnd/>
            <a:tailEnd/>
          </a:ln>
        </p:spPr>
      </p:pic>
      <p:pic>
        <p:nvPicPr>
          <p:cNvPr id="9" name="Picture 15" descr="images935724_Ngap"/>
          <p:cNvPicPr>
            <a:picLocks noChangeAspect="1" noChangeArrowheads="1"/>
          </p:cNvPicPr>
          <p:nvPr/>
        </p:nvPicPr>
        <p:blipFill>
          <a:blip r:embed="rId5" cstate="print"/>
          <a:srcRect/>
          <a:stretch>
            <a:fillRect/>
          </a:stretch>
        </p:blipFill>
        <p:spPr bwMode="auto">
          <a:xfrm>
            <a:off x="6249988" y="3657600"/>
            <a:ext cx="4418013" cy="3200400"/>
          </a:xfrm>
          <a:prstGeom prst="rect">
            <a:avLst/>
          </a:prstGeom>
          <a:noFill/>
          <a:ln w="9525">
            <a:noFill/>
            <a:miter lim="800000"/>
            <a:headEnd/>
            <a:tailEnd/>
          </a:ln>
        </p:spPr>
      </p:pic>
      <p:sp>
        <p:nvSpPr>
          <p:cNvPr id="10" name="Text Box 9"/>
          <p:cNvSpPr txBox="1">
            <a:spLocks noChangeArrowheads="1"/>
          </p:cNvSpPr>
          <p:nvPr/>
        </p:nvSpPr>
        <p:spPr bwMode="auto">
          <a:xfrm>
            <a:off x="2667000" y="2743200"/>
            <a:ext cx="2514600" cy="641350"/>
          </a:xfrm>
          <a:prstGeom prst="rect">
            <a:avLst/>
          </a:prstGeom>
          <a:noFill/>
          <a:ln w="9525" algn="ctr">
            <a:noFill/>
            <a:miter lim="800000"/>
            <a:headEnd/>
            <a:tailEnd/>
          </a:ln>
        </p:spPr>
        <p:txBody>
          <a:bodyPr wrap="square">
            <a:spAutoFit/>
          </a:bodyPr>
          <a:lstStyle/>
          <a:p>
            <a:pPr algn="ctr">
              <a:spcBef>
                <a:spcPct val="50000"/>
              </a:spcBef>
            </a:pPr>
            <a:r>
              <a:rPr lang="en-US" sz="3600" b="1" dirty="0" err="1">
                <a:solidFill>
                  <a:srgbClr val="FF0000"/>
                </a:solidFill>
                <a:latin typeface="Times New Roman" pitchFamily="18" charset="0"/>
                <a:cs typeface="Times New Roman" pitchFamily="18" charset="0"/>
              </a:rPr>
              <a:t>Vỡ</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đê</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79800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15" name="Text Box 9"/>
          <p:cNvSpPr txBox="1">
            <a:spLocks noChangeArrowheads="1"/>
          </p:cNvSpPr>
          <p:nvPr/>
        </p:nvSpPr>
        <p:spPr bwMode="auto">
          <a:xfrm>
            <a:off x="628650" y="5105401"/>
            <a:ext cx="11087100" cy="1569660"/>
          </a:xfrm>
          <a:prstGeom prst="rect">
            <a:avLst/>
          </a:prstGeom>
          <a:noFill/>
          <a:ln w="9525">
            <a:noFill/>
            <a:miter lim="800000"/>
            <a:headEnd/>
            <a:tailEnd/>
          </a:ln>
        </p:spPr>
        <p:txBody>
          <a:bodyPr wrap="square">
            <a:spAutoFit/>
          </a:bodyPr>
          <a:lstStyle/>
          <a:p>
            <a:pPr algn="just">
              <a:spcBef>
                <a:spcPct val="50000"/>
              </a:spcBef>
            </a:pPr>
            <a:r>
              <a:rPr lang="en-US" altLang="en-US" sz="3200" b="1" dirty="0">
                <a:solidFill>
                  <a:srgbClr val="002060"/>
                </a:solidFill>
                <a:latin typeface="Times New Roman"/>
              </a:rPr>
              <a:t>      </a:t>
            </a:r>
            <a:r>
              <a:rPr lang="en-US" altLang="en-US" sz="3200" b="1" dirty="0" err="1">
                <a:solidFill>
                  <a:srgbClr val="002060"/>
                </a:solidFill>
                <a:latin typeface="Times New Roman"/>
              </a:rPr>
              <a:t>Tuy</a:t>
            </a:r>
            <a:r>
              <a:rPr lang="en-US" altLang="en-US" sz="3200" b="1" dirty="0">
                <a:solidFill>
                  <a:srgbClr val="002060"/>
                </a:solidFill>
                <a:latin typeface="Times New Roman"/>
              </a:rPr>
              <a:t> </a:t>
            </a:r>
            <a:r>
              <a:rPr lang="en-US" altLang="en-US" sz="3200" b="1" dirty="0" err="1">
                <a:solidFill>
                  <a:srgbClr val="002060"/>
                </a:solidFill>
                <a:latin typeface="Times New Roman"/>
              </a:rPr>
              <a:t>nhiên</a:t>
            </a:r>
            <a:r>
              <a:rPr lang="en-US" altLang="en-US" sz="3200" b="1" dirty="0">
                <a:solidFill>
                  <a:srgbClr val="002060"/>
                </a:solidFill>
                <a:latin typeface="Times New Roman"/>
              </a:rPr>
              <a:t> </a:t>
            </a:r>
            <a:r>
              <a:rPr lang="en-US" altLang="en-US" sz="3200" b="1" dirty="0" err="1">
                <a:solidFill>
                  <a:srgbClr val="002060"/>
                </a:solidFill>
                <a:latin typeface="Times New Roman"/>
              </a:rPr>
              <a:t>hệ</a:t>
            </a:r>
            <a:r>
              <a:rPr lang="en-US" altLang="en-US" sz="3200" b="1" dirty="0">
                <a:solidFill>
                  <a:srgbClr val="002060"/>
                </a:solidFill>
                <a:latin typeface="Times New Roman"/>
              </a:rPr>
              <a:t> </a:t>
            </a:r>
            <a:r>
              <a:rPr lang="en-US" altLang="en-US" sz="3200" b="1" dirty="0" err="1">
                <a:solidFill>
                  <a:srgbClr val="002060"/>
                </a:solidFill>
                <a:latin typeface="Times New Roman"/>
              </a:rPr>
              <a:t>thống</a:t>
            </a:r>
            <a:r>
              <a:rPr lang="en-US" altLang="en-US" sz="3200" b="1" dirty="0">
                <a:solidFill>
                  <a:srgbClr val="002060"/>
                </a:solidFill>
                <a:latin typeface="Times New Roman"/>
              </a:rPr>
              <a:t> </a:t>
            </a:r>
            <a:r>
              <a:rPr lang="en-US" altLang="en-US" sz="3200" b="1" dirty="0" err="1">
                <a:solidFill>
                  <a:srgbClr val="002060"/>
                </a:solidFill>
                <a:latin typeface="Times New Roman"/>
              </a:rPr>
              <a:t>đê</a:t>
            </a:r>
            <a:r>
              <a:rPr lang="en-US" altLang="en-US" sz="3200" b="1" dirty="0">
                <a:solidFill>
                  <a:srgbClr val="002060"/>
                </a:solidFill>
                <a:latin typeface="Times New Roman"/>
              </a:rPr>
              <a:t> </a:t>
            </a:r>
            <a:r>
              <a:rPr lang="en-US" altLang="en-US" sz="3200" b="1" dirty="0" err="1">
                <a:solidFill>
                  <a:srgbClr val="002060"/>
                </a:solidFill>
                <a:latin typeface="Times New Roman"/>
              </a:rPr>
              <a:t>đã</a:t>
            </a:r>
            <a:r>
              <a:rPr lang="en-US" altLang="en-US" sz="3200" b="1" dirty="0">
                <a:solidFill>
                  <a:srgbClr val="002060"/>
                </a:solidFill>
                <a:latin typeface="Times New Roman"/>
              </a:rPr>
              <a:t> </a:t>
            </a:r>
            <a:r>
              <a:rPr lang="en-US" altLang="en-US" sz="3200" b="1" dirty="0" err="1">
                <a:solidFill>
                  <a:srgbClr val="002060"/>
                </a:solidFill>
                <a:latin typeface="Times New Roman"/>
              </a:rPr>
              <a:t>làm</a:t>
            </a:r>
            <a:r>
              <a:rPr lang="en-US" altLang="en-US" sz="3200" b="1" dirty="0">
                <a:solidFill>
                  <a:srgbClr val="002060"/>
                </a:solidFill>
                <a:latin typeface="Times New Roman"/>
              </a:rPr>
              <a:t> </a:t>
            </a:r>
            <a:r>
              <a:rPr lang="en-US" altLang="en-US" sz="3200" b="1" dirty="0" err="1">
                <a:solidFill>
                  <a:srgbClr val="002060"/>
                </a:solidFill>
                <a:latin typeface="Times New Roman"/>
              </a:rPr>
              <a:t>cho</a:t>
            </a:r>
            <a:r>
              <a:rPr lang="en-US" altLang="en-US" sz="3200" b="1" dirty="0">
                <a:solidFill>
                  <a:srgbClr val="002060"/>
                </a:solidFill>
                <a:latin typeface="Times New Roman"/>
              </a:rPr>
              <a:t> </a:t>
            </a:r>
            <a:r>
              <a:rPr lang="en-US" altLang="en-US" sz="3200" b="1" dirty="0" err="1">
                <a:solidFill>
                  <a:srgbClr val="002060"/>
                </a:solidFill>
                <a:latin typeface="Times New Roman"/>
              </a:rPr>
              <a:t>phần</a:t>
            </a:r>
            <a:r>
              <a:rPr lang="en-US" altLang="en-US" sz="3200" b="1" dirty="0">
                <a:solidFill>
                  <a:srgbClr val="002060"/>
                </a:solidFill>
                <a:latin typeface="Times New Roman"/>
              </a:rPr>
              <a:t> </a:t>
            </a:r>
            <a:r>
              <a:rPr lang="en-US" altLang="en-US" sz="3200" b="1" dirty="0" err="1">
                <a:solidFill>
                  <a:srgbClr val="002060"/>
                </a:solidFill>
                <a:latin typeface="Times New Roman"/>
              </a:rPr>
              <a:t>lớn</a:t>
            </a:r>
            <a:r>
              <a:rPr lang="en-US" altLang="en-US" sz="3200" b="1" dirty="0">
                <a:solidFill>
                  <a:srgbClr val="002060"/>
                </a:solidFill>
                <a:latin typeface="Times New Roman"/>
              </a:rPr>
              <a:t> </a:t>
            </a:r>
            <a:r>
              <a:rPr lang="en-US" altLang="en-US" sz="3200" b="1" dirty="0" err="1">
                <a:solidFill>
                  <a:srgbClr val="002060"/>
                </a:solidFill>
                <a:latin typeface="Times New Roman"/>
              </a:rPr>
              <a:t>diện</a:t>
            </a:r>
            <a:r>
              <a:rPr lang="en-US" altLang="en-US" sz="3200" b="1" dirty="0">
                <a:solidFill>
                  <a:srgbClr val="002060"/>
                </a:solidFill>
                <a:latin typeface="Times New Roman"/>
              </a:rPr>
              <a:t> </a:t>
            </a:r>
            <a:r>
              <a:rPr lang="en-US" altLang="en-US" sz="3200" b="1" dirty="0" err="1">
                <a:solidFill>
                  <a:srgbClr val="002060"/>
                </a:solidFill>
                <a:latin typeface="Times New Roman"/>
              </a:rPr>
              <a:t>tích</a:t>
            </a:r>
            <a:r>
              <a:rPr lang="en-US" altLang="en-US" sz="3200" b="1" dirty="0">
                <a:solidFill>
                  <a:srgbClr val="002060"/>
                </a:solidFill>
                <a:latin typeface="Times New Roman"/>
              </a:rPr>
              <a:t> </a:t>
            </a:r>
            <a:r>
              <a:rPr lang="en-US" altLang="en-US" sz="3200" b="1" dirty="0" err="1">
                <a:solidFill>
                  <a:srgbClr val="002060"/>
                </a:solidFill>
                <a:latin typeface="Times New Roman"/>
              </a:rPr>
              <a:t>đồng</a:t>
            </a:r>
            <a:r>
              <a:rPr lang="en-US" altLang="en-US" sz="3200" b="1" dirty="0">
                <a:solidFill>
                  <a:srgbClr val="002060"/>
                </a:solidFill>
                <a:latin typeface="Times New Roman"/>
              </a:rPr>
              <a:t> </a:t>
            </a:r>
            <a:r>
              <a:rPr lang="en-US" altLang="en-US" sz="3200" b="1" dirty="0" err="1">
                <a:solidFill>
                  <a:srgbClr val="002060"/>
                </a:solidFill>
                <a:latin typeface="Times New Roman"/>
              </a:rPr>
              <a:t>bằng</a:t>
            </a:r>
            <a:r>
              <a:rPr lang="en-US" altLang="en-US" sz="3200" b="1" dirty="0">
                <a:solidFill>
                  <a:srgbClr val="002060"/>
                </a:solidFill>
                <a:latin typeface="Times New Roman"/>
              </a:rPr>
              <a:t> </a:t>
            </a:r>
            <a:r>
              <a:rPr lang="en-US" altLang="en-US" sz="3200" b="1" dirty="0" err="1">
                <a:solidFill>
                  <a:srgbClr val="002060"/>
                </a:solidFill>
                <a:latin typeface="Times New Roman"/>
              </a:rPr>
              <a:t>không</a:t>
            </a:r>
            <a:r>
              <a:rPr lang="en-US" altLang="en-US" sz="3200" b="1" dirty="0">
                <a:solidFill>
                  <a:srgbClr val="002060"/>
                </a:solidFill>
                <a:latin typeface="Times New Roman"/>
              </a:rPr>
              <a:t> </a:t>
            </a:r>
            <a:r>
              <a:rPr lang="en-US" altLang="en-US" sz="3200" b="1" dirty="0" err="1">
                <a:solidFill>
                  <a:srgbClr val="002060"/>
                </a:solidFill>
                <a:latin typeface="Times New Roman"/>
              </a:rPr>
              <a:t>được</a:t>
            </a:r>
            <a:r>
              <a:rPr lang="en-US" altLang="en-US" sz="3200" b="1" dirty="0">
                <a:solidFill>
                  <a:srgbClr val="002060"/>
                </a:solidFill>
                <a:latin typeface="Times New Roman"/>
              </a:rPr>
              <a:t> </a:t>
            </a:r>
            <a:r>
              <a:rPr lang="en-US" altLang="en-US" sz="3200" b="1" dirty="0" err="1">
                <a:solidFill>
                  <a:srgbClr val="002060"/>
                </a:solidFill>
                <a:latin typeface="Times New Roman"/>
              </a:rPr>
              <a:t>bồi</a:t>
            </a:r>
            <a:r>
              <a:rPr lang="en-US" altLang="en-US" sz="3200" b="1" dirty="0">
                <a:solidFill>
                  <a:srgbClr val="002060"/>
                </a:solidFill>
                <a:latin typeface="Times New Roman"/>
              </a:rPr>
              <a:t> </a:t>
            </a:r>
            <a:r>
              <a:rPr lang="en-US" altLang="en-US" sz="3200" b="1" dirty="0" err="1">
                <a:solidFill>
                  <a:srgbClr val="002060"/>
                </a:solidFill>
                <a:latin typeface="Times New Roman"/>
              </a:rPr>
              <a:t>đắp</a:t>
            </a:r>
            <a:r>
              <a:rPr lang="en-US" altLang="en-US" sz="3200" b="1" dirty="0">
                <a:solidFill>
                  <a:srgbClr val="002060"/>
                </a:solidFill>
                <a:latin typeface="Times New Roman"/>
              </a:rPr>
              <a:t> </a:t>
            </a:r>
            <a:r>
              <a:rPr lang="en-US" altLang="en-US" sz="3200" b="1" dirty="0" err="1">
                <a:solidFill>
                  <a:srgbClr val="002060"/>
                </a:solidFill>
                <a:latin typeface="Times New Roman"/>
              </a:rPr>
              <a:t>thêm</a:t>
            </a:r>
            <a:r>
              <a:rPr lang="en-US" altLang="en-US" sz="3200" b="1" dirty="0">
                <a:solidFill>
                  <a:srgbClr val="002060"/>
                </a:solidFill>
                <a:latin typeface="Times New Roman"/>
              </a:rPr>
              <a:t> </a:t>
            </a:r>
            <a:r>
              <a:rPr lang="en-US" altLang="en-US" sz="3200" b="1" dirty="0" err="1">
                <a:solidFill>
                  <a:srgbClr val="002060"/>
                </a:solidFill>
                <a:latin typeface="Times New Roman"/>
              </a:rPr>
              <a:t>phù</a:t>
            </a:r>
            <a:r>
              <a:rPr lang="en-US" altLang="en-US" sz="3200" b="1" dirty="0">
                <a:solidFill>
                  <a:srgbClr val="002060"/>
                </a:solidFill>
                <a:latin typeface="Times New Roman"/>
              </a:rPr>
              <a:t> </a:t>
            </a:r>
            <a:r>
              <a:rPr lang="en-US" altLang="en-US" sz="3200" b="1" dirty="0" err="1">
                <a:solidFill>
                  <a:srgbClr val="002060"/>
                </a:solidFill>
                <a:latin typeface="Times New Roman"/>
              </a:rPr>
              <a:t>sa</a:t>
            </a:r>
            <a:r>
              <a:rPr lang="en-US" altLang="en-US" sz="3200" b="1" dirty="0">
                <a:solidFill>
                  <a:srgbClr val="002060"/>
                </a:solidFill>
                <a:latin typeface="Times New Roman"/>
              </a:rPr>
              <a:t> </a:t>
            </a:r>
            <a:r>
              <a:rPr lang="en-US" altLang="en-US" sz="3200" b="1" dirty="0" err="1">
                <a:solidFill>
                  <a:srgbClr val="002060"/>
                </a:solidFill>
                <a:latin typeface="Times New Roman"/>
              </a:rPr>
              <a:t>hàng</a:t>
            </a:r>
            <a:r>
              <a:rPr lang="en-US" altLang="en-US" sz="3200" b="1" dirty="0">
                <a:solidFill>
                  <a:srgbClr val="002060"/>
                </a:solidFill>
                <a:latin typeface="Times New Roman"/>
              </a:rPr>
              <a:t> </a:t>
            </a:r>
            <a:r>
              <a:rPr lang="en-US" altLang="en-US" sz="3200" b="1" dirty="0" err="1">
                <a:solidFill>
                  <a:srgbClr val="002060"/>
                </a:solidFill>
                <a:latin typeface="Times New Roman"/>
              </a:rPr>
              <a:t>năm</a:t>
            </a:r>
            <a:r>
              <a:rPr lang="en-US" altLang="en-US" sz="3200" b="1" dirty="0">
                <a:solidFill>
                  <a:srgbClr val="002060"/>
                </a:solidFill>
                <a:latin typeface="Times New Roman"/>
              </a:rPr>
              <a:t> </a:t>
            </a:r>
            <a:r>
              <a:rPr lang="en-US" altLang="en-US" sz="3200" b="1" dirty="0" err="1">
                <a:solidFill>
                  <a:srgbClr val="002060"/>
                </a:solidFill>
                <a:latin typeface="Times New Roman"/>
              </a:rPr>
              <a:t>và</a:t>
            </a:r>
            <a:r>
              <a:rPr lang="en-US" altLang="en-US" sz="3200" b="1" dirty="0">
                <a:solidFill>
                  <a:srgbClr val="002060"/>
                </a:solidFill>
                <a:latin typeface="Times New Roman"/>
              </a:rPr>
              <a:t> </a:t>
            </a:r>
            <a:r>
              <a:rPr lang="en-US" altLang="en-US" sz="3200" b="1" dirty="0" err="1">
                <a:solidFill>
                  <a:srgbClr val="002060"/>
                </a:solidFill>
                <a:latin typeface="Times New Roman"/>
              </a:rPr>
              <a:t>tạo</a:t>
            </a:r>
            <a:r>
              <a:rPr lang="en-US" altLang="en-US" sz="3200" b="1" dirty="0">
                <a:solidFill>
                  <a:srgbClr val="002060"/>
                </a:solidFill>
                <a:latin typeface="Times New Roman"/>
              </a:rPr>
              <a:t> </a:t>
            </a:r>
            <a:r>
              <a:rPr lang="en-US" altLang="en-US" sz="3200" b="1" dirty="0" err="1">
                <a:solidFill>
                  <a:srgbClr val="002060"/>
                </a:solidFill>
                <a:latin typeface="Times New Roman"/>
              </a:rPr>
              <a:t>nên</a:t>
            </a:r>
            <a:r>
              <a:rPr lang="en-US" altLang="en-US" sz="3200" b="1" dirty="0">
                <a:solidFill>
                  <a:srgbClr val="002060"/>
                </a:solidFill>
                <a:latin typeface="Times New Roman"/>
              </a:rPr>
              <a:t> </a:t>
            </a:r>
            <a:r>
              <a:rPr lang="en-US" altLang="en-US" sz="3200" b="1" dirty="0" err="1">
                <a:solidFill>
                  <a:srgbClr val="002060"/>
                </a:solidFill>
                <a:latin typeface="Times New Roman"/>
              </a:rPr>
              <a:t>nhiều</a:t>
            </a:r>
            <a:r>
              <a:rPr lang="en-US" altLang="en-US" sz="3200" b="1" dirty="0">
                <a:solidFill>
                  <a:srgbClr val="002060"/>
                </a:solidFill>
                <a:latin typeface="Times New Roman"/>
              </a:rPr>
              <a:t> </a:t>
            </a:r>
            <a:r>
              <a:rPr lang="en-US" altLang="en-US" sz="3200" b="1" dirty="0" err="1">
                <a:solidFill>
                  <a:srgbClr val="002060"/>
                </a:solidFill>
                <a:latin typeface="Times New Roman"/>
              </a:rPr>
              <a:t>vùng</a:t>
            </a:r>
            <a:r>
              <a:rPr lang="en-US" altLang="en-US" sz="3200" b="1" dirty="0">
                <a:solidFill>
                  <a:srgbClr val="002060"/>
                </a:solidFill>
                <a:latin typeface="Times New Roman"/>
              </a:rPr>
              <a:t> </a:t>
            </a:r>
            <a:r>
              <a:rPr lang="en-US" altLang="en-US" sz="3200" b="1" dirty="0" err="1">
                <a:solidFill>
                  <a:srgbClr val="002060"/>
                </a:solidFill>
                <a:latin typeface="Times New Roman"/>
              </a:rPr>
              <a:t>đất</a:t>
            </a:r>
            <a:r>
              <a:rPr lang="en-US" altLang="en-US" sz="3200" b="1" dirty="0">
                <a:solidFill>
                  <a:srgbClr val="002060"/>
                </a:solidFill>
                <a:latin typeface="Times New Roman"/>
              </a:rPr>
              <a:t> </a:t>
            </a:r>
            <a:r>
              <a:rPr lang="en-US" altLang="en-US" sz="3200" b="1" dirty="0" err="1">
                <a:solidFill>
                  <a:srgbClr val="002060"/>
                </a:solidFill>
                <a:latin typeface="Times New Roman"/>
              </a:rPr>
              <a:t>trũng</a:t>
            </a:r>
            <a:r>
              <a:rPr lang="en-US" altLang="en-US" sz="3200" b="1" dirty="0">
                <a:solidFill>
                  <a:srgbClr val="002060"/>
                </a:solidFill>
                <a:latin typeface="Times New Roman"/>
              </a:rPr>
              <a:t>.</a:t>
            </a:r>
          </a:p>
        </p:txBody>
      </p:sp>
      <p:pic>
        <p:nvPicPr>
          <p:cNvPr id="10" name="Picture 8" descr="de"/>
          <p:cNvPicPr>
            <a:picLocks noChangeAspect="1" noChangeArrowheads="1"/>
          </p:cNvPicPr>
          <p:nvPr/>
        </p:nvPicPr>
        <p:blipFill>
          <a:blip r:embed="rId2" cstate="print"/>
          <a:srcRect/>
          <a:stretch>
            <a:fillRect/>
          </a:stretch>
        </p:blipFill>
        <p:spPr bwMode="auto">
          <a:xfrm>
            <a:off x="6022429" y="581024"/>
            <a:ext cx="5392569" cy="4295775"/>
          </a:xfrm>
          <a:prstGeom prst="rect">
            <a:avLst/>
          </a:prstGeom>
          <a:noFill/>
          <a:ln w="9525">
            <a:noFill/>
            <a:miter lim="800000"/>
            <a:headEnd/>
            <a:tailEnd/>
          </a:ln>
        </p:spPr>
      </p:pic>
      <p:pic>
        <p:nvPicPr>
          <p:cNvPr id="17" name="Picture 10" descr="80471362"/>
          <p:cNvPicPr>
            <a:picLocks noChangeAspect="1" noChangeArrowheads="1"/>
          </p:cNvPicPr>
          <p:nvPr/>
        </p:nvPicPr>
        <p:blipFill>
          <a:blip r:embed="rId3" cstate="print"/>
          <a:srcRect/>
          <a:stretch>
            <a:fillRect/>
          </a:stretch>
        </p:blipFill>
        <p:spPr bwMode="auto">
          <a:xfrm>
            <a:off x="753703" y="581024"/>
            <a:ext cx="5185135" cy="4295776"/>
          </a:xfrm>
          <a:prstGeom prst="rect">
            <a:avLst/>
          </a:prstGeom>
          <a:noFill/>
          <a:ln w="9525">
            <a:noFill/>
            <a:miter lim="800000"/>
            <a:headEnd/>
            <a:tailEnd/>
          </a:ln>
        </p:spPr>
      </p:pic>
    </p:spTree>
    <p:extLst>
      <p:ext uri="{BB962C8B-B14F-4D97-AF65-F5344CB8AC3E}">
        <p14:creationId xmlns:p14="http://schemas.microsoft.com/office/powerpoint/2010/main" val="322556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Righ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64999">
              <a:schemeClr val="bg1"/>
            </a:gs>
            <a:gs pos="100000">
              <a:srgbClr val="F6D95C"/>
            </a:gs>
          </a:gsLst>
          <a:lin ang="5400000" scaled="0"/>
        </a:gradFill>
        <a:effectLst/>
      </p:bgPr>
    </p:bg>
    <p:spTree>
      <p:nvGrpSpPr>
        <p:cNvPr id="1" name=""/>
        <p:cNvGrpSpPr/>
        <p:nvPr/>
      </p:nvGrpSpPr>
      <p:grpSpPr>
        <a:xfrm>
          <a:off x="0" y="0"/>
          <a:ext cx="0" cy="0"/>
          <a:chOff x="0" y="0"/>
          <a:chExt cx="0" cy="0"/>
        </a:xfrm>
      </p:grpSpPr>
      <p:grpSp>
        <p:nvGrpSpPr>
          <p:cNvPr id="2" name="Group 11"/>
          <p:cNvGrpSpPr>
            <a:grpSpLocks/>
          </p:cNvGrpSpPr>
          <p:nvPr/>
        </p:nvGrpSpPr>
        <p:grpSpPr bwMode="auto">
          <a:xfrm>
            <a:off x="1809750" y="190501"/>
            <a:ext cx="8648700" cy="4659683"/>
            <a:chOff x="156" y="2376"/>
            <a:chExt cx="5448" cy="1728"/>
          </a:xfrm>
        </p:grpSpPr>
        <p:pic>
          <p:nvPicPr>
            <p:cNvPr id="2054" name="Picture 6" descr="images63480_T42"/>
            <p:cNvPicPr>
              <a:picLocks noChangeAspect="1" noChangeArrowheads="1"/>
            </p:cNvPicPr>
            <p:nvPr/>
          </p:nvPicPr>
          <p:blipFill>
            <a:blip r:embed="rId2" cstate="print"/>
            <a:srcRect/>
            <a:stretch>
              <a:fillRect/>
            </a:stretch>
          </p:blipFill>
          <p:spPr bwMode="auto">
            <a:xfrm>
              <a:off x="156" y="2376"/>
              <a:ext cx="2640" cy="1728"/>
            </a:xfrm>
            <a:prstGeom prst="rect">
              <a:avLst/>
            </a:prstGeom>
            <a:ln>
              <a:noFill/>
            </a:ln>
            <a:effectLst>
              <a:outerShdw blurRad="292100" dist="139700" dir="2700000" algn="tl" rotWithShape="0">
                <a:srgbClr val="333333">
                  <a:alpha val="65000"/>
                </a:srgbClr>
              </a:outerShdw>
            </a:effectLst>
          </p:spPr>
        </p:pic>
        <p:pic>
          <p:nvPicPr>
            <p:cNvPr id="2055" name="Picture 7" descr="2008112393850_Huy%20641%20-%20Bai%20Phuong%20ky%202%20-%20DSC02779"/>
            <p:cNvPicPr>
              <a:picLocks noChangeAspect="1" noChangeArrowheads="1"/>
            </p:cNvPicPr>
            <p:nvPr/>
          </p:nvPicPr>
          <p:blipFill>
            <a:blip r:embed="rId3" cstate="print"/>
            <a:srcRect/>
            <a:stretch>
              <a:fillRect/>
            </a:stretch>
          </p:blipFill>
          <p:spPr bwMode="auto">
            <a:xfrm>
              <a:off x="3000" y="2376"/>
              <a:ext cx="2604" cy="1728"/>
            </a:xfrm>
            <a:prstGeom prst="rect">
              <a:avLst/>
            </a:prstGeom>
            <a:ln>
              <a:noFill/>
            </a:ln>
            <a:effectLst>
              <a:outerShdw blurRad="292100" dist="139700" dir="2700000" algn="tl" rotWithShape="0">
                <a:srgbClr val="333333">
                  <a:alpha val="65000"/>
                </a:srgbClr>
              </a:outerShdw>
            </a:effectLst>
          </p:spPr>
        </p:pic>
      </p:grpSp>
      <p:sp>
        <p:nvSpPr>
          <p:cNvPr id="8" name="Text Box 18"/>
          <p:cNvSpPr txBox="1">
            <a:spLocks noChangeArrowheads="1"/>
          </p:cNvSpPr>
          <p:nvPr/>
        </p:nvSpPr>
        <p:spPr bwMode="auto">
          <a:xfrm>
            <a:off x="747712" y="5127844"/>
            <a:ext cx="10544175" cy="15696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Người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dân</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phải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đắp</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cao</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hơn</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kiểm</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tra</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thường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xuyên</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trồng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cỏ</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bảo</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vệ</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chân</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xây</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dựng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bờ</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kè</a:t>
            </a:r>
            <a:r>
              <a:rPr lang="en-US" sz="3200" b="1" dirty="0">
                <a:solidFill>
                  <a:srgbClr val="002060"/>
                </a:solidFill>
                <a:latin typeface="Times New Roman" pitchFamily="18" charset="0"/>
              </a:rPr>
              <a:t> ở </a:t>
            </a:r>
            <a:r>
              <a:rPr lang="en-US" sz="3200" b="1" dirty="0" err="1">
                <a:solidFill>
                  <a:srgbClr val="002060"/>
                </a:solidFill>
                <a:latin typeface="Times New Roman" pitchFamily="18" charset="0"/>
              </a:rPr>
              <a:t>những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nơi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nước</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chảy</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mạnh</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thông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thoáng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dòng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chảy</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cho</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sông</a:t>
            </a:r>
            <a:r>
              <a:rPr lang="en-US" sz="3200" b="1" dirty="0">
                <a:solidFill>
                  <a:srgbClr val="002060"/>
                </a:solidFill>
                <a:latin typeface="Times New Roman" pitchFamily="18" charset="0"/>
              </a:rPr>
              <a:t>.</a:t>
            </a:r>
          </a:p>
        </p:txBody>
      </p:sp>
    </p:spTree>
    <p:extLst>
      <p:ext uri="{BB962C8B-B14F-4D97-AF65-F5344CB8AC3E}">
        <p14:creationId xmlns:p14="http://schemas.microsoft.com/office/powerpoint/2010/main" val="1702289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2582546" y="848660"/>
            <a:ext cx="8179017" cy="584564"/>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sz="3199"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199"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sz="3199"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199"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US" sz="3199"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11 </a:t>
            </a:r>
            <a:r>
              <a:rPr kumimoji="0" lang="en-US" sz="3199"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sz="3199"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2021</a:t>
            </a:r>
          </a:p>
        </p:txBody>
      </p:sp>
      <p:sp>
        <p:nvSpPr>
          <p:cNvPr id="3" name="TextBox 2"/>
          <p:cNvSpPr txBox="1"/>
          <p:nvPr/>
        </p:nvSpPr>
        <p:spPr>
          <a:xfrm>
            <a:off x="5297021" y="1594007"/>
            <a:ext cx="1375033" cy="58464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Địa lí</a:t>
            </a:r>
          </a:p>
        </p:txBody>
      </p:sp>
      <p:sp>
        <p:nvSpPr>
          <p:cNvPr id="4" name="TextBox 3"/>
          <p:cNvSpPr txBox="1"/>
          <p:nvPr/>
        </p:nvSpPr>
        <p:spPr>
          <a:xfrm>
            <a:off x="3814355" y="2339430"/>
            <a:ext cx="4171405" cy="769441"/>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a:t>
            </a:r>
            <a:r>
              <a:rPr lang="en-US" sz="3200" b="1">
                <a:solidFill>
                  <a:prstClr val="white"/>
                </a:solidFill>
                <a:latin typeface="HP001 4 hàng" panose="020B0603050302020204" pitchFamily="34" charset="0"/>
              </a:rPr>
              <a:t>Đồng bằng Bắc Bộ</a:t>
            </a:r>
            <a:endParaRPr kumimoji="0" lang="en-US" sz="44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198256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extBox 1"/>
          <p:cNvSpPr txBox="1"/>
          <p:nvPr/>
        </p:nvSpPr>
        <p:spPr>
          <a:xfrm>
            <a:off x="1724025" y="1943100"/>
            <a:ext cx="8353425" cy="2215991"/>
          </a:xfrm>
          <a:prstGeom prst="rect">
            <a:avLst/>
          </a:prstGeom>
          <a:noFill/>
        </p:spPr>
        <p:txBody>
          <a:bodyPr wrap="square" rtlCol="0">
            <a:spAutoFit/>
          </a:bodyPr>
          <a:lstStyle/>
          <a:p>
            <a:pPr algn="ctr"/>
            <a:r>
              <a:rPr lang="vi-VN" sz="13800" b="1">
                <a:ln w="0"/>
                <a:solidFill>
                  <a:srgbClr val="002060"/>
                </a:solidFill>
                <a:effectLst>
                  <a:reflection blurRad="6350" stA="53000" endA="300" endPos="35500" dir="5400000" sy="-90000" algn="bl" rotWithShape="0"/>
                </a:effectLst>
              </a:rPr>
              <a:t>Vận dụng</a:t>
            </a:r>
            <a:endParaRPr lang="en-US" sz="13800" b="1">
              <a:ln w="0"/>
              <a:solidFill>
                <a:srgbClr val="00206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85245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51000">
              <a:schemeClr val="bg1"/>
            </a:gs>
            <a:gs pos="100000">
              <a:srgbClr val="F6D95C"/>
            </a:gs>
          </a:gsLst>
          <a:lin ang="5400000" scaled="0"/>
          <a:tileRect/>
        </a:gradFill>
        <a:effectLst/>
      </p:bgPr>
    </p:bg>
    <p:spTree>
      <p:nvGrpSpPr>
        <p:cNvPr id="1" name=""/>
        <p:cNvGrpSpPr/>
        <p:nvPr/>
      </p:nvGrpSpPr>
      <p:grpSpPr>
        <a:xfrm>
          <a:off x="0" y="0"/>
          <a:ext cx="0" cy="0"/>
          <a:chOff x="0" y="0"/>
          <a:chExt cx="0" cy="0"/>
        </a:xfrm>
      </p:grpSpPr>
      <p:cxnSp>
        <p:nvCxnSpPr>
          <p:cNvPr id="25" name="Straight Arrow Connector 24"/>
          <p:cNvCxnSpPr>
            <a:stCxn id="2" idx="6"/>
          </p:cNvCxnSpPr>
          <p:nvPr/>
        </p:nvCxnSpPr>
        <p:spPr bwMode="auto">
          <a:xfrm flipV="1">
            <a:off x="4267200" y="865188"/>
            <a:ext cx="960438" cy="2563812"/>
          </a:xfrm>
          <a:prstGeom prst="straightConnector1">
            <a:avLst/>
          </a:prstGeom>
          <a:ln>
            <a:solidFill>
              <a:srgbClr val="FF0066"/>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27" name="Straight Arrow Connector 26"/>
          <p:cNvCxnSpPr>
            <a:stCxn id="2" idx="6"/>
          </p:cNvCxnSpPr>
          <p:nvPr/>
        </p:nvCxnSpPr>
        <p:spPr bwMode="auto">
          <a:xfrm flipV="1">
            <a:off x="4267200" y="2514600"/>
            <a:ext cx="1004888" cy="914400"/>
          </a:xfrm>
          <a:prstGeom prst="straightConnector1">
            <a:avLst/>
          </a:prstGeom>
          <a:ln>
            <a:solidFill>
              <a:srgbClr val="FF0066"/>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7" name="TextBox 6"/>
          <p:cNvSpPr txBox="1"/>
          <p:nvPr/>
        </p:nvSpPr>
        <p:spPr bwMode="auto">
          <a:xfrm>
            <a:off x="5255440" y="3642955"/>
            <a:ext cx="5098107" cy="892552"/>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Nhiều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ngòi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và</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có</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hệ</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thống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đê</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ngăn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lũ</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dọc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hai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bên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bờ</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sông</a:t>
            </a:r>
            <a:r>
              <a:rPr lang="en-US" sz="2600" dirty="0">
                <a:solidFill>
                  <a:srgbClr val="0000FF"/>
                </a:solidFill>
                <a:latin typeface="Times New Roman" pitchFamily="18" charset="0"/>
                <a:cs typeface="Times New Roman" pitchFamily="18" charset="0"/>
              </a:rPr>
              <a:t>.</a:t>
            </a:r>
          </a:p>
        </p:txBody>
      </p:sp>
      <p:sp>
        <p:nvSpPr>
          <p:cNvPr id="9" name="TextBox 8"/>
          <p:cNvSpPr txBox="1"/>
          <p:nvPr/>
        </p:nvSpPr>
        <p:spPr bwMode="auto">
          <a:xfrm>
            <a:off x="5271869" y="2042755"/>
            <a:ext cx="5098107" cy="892552"/>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Đồng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bằng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lớn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thứ</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hai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của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nước</a:t>
            </a:r>
            <a:r>
              <a:rPr lang="en-US" sz="2600" dirty="0">
                <a:solidFill>
                  <a:srgbClr val="0000FF"/>
                </a:solidFill>
                <a:latin typeface="Times New Roman" pitchFamily="18" charset="0"/>
                <a:cs typeface="Times New Roman" pitchFamily="18" charset="0"/>
              </a:rPr>
              <a:t> ta. </a:t>
            </a:r>
            <a:r>
              <a:rPr lang="en-US" sz="2600" dirty="0" err="1">
                <a:solidFill>
                  <a:srgbClr val="0000FF"/>
                </a:solidFill>
                <a:latin typeface="Times New Roman" pitchFamily="18" charset="0"/>
                <a:cs typeface="Times New Roman" pitchFamily="18" charset="0"/>
              </a:rPr>
              <a:t>Địa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hình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khá</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bằng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phẳng</a:t>
            </a:r>
            <a:r>
              <a:rPr lang="en-US" sz="2600" dirty="0">
                <a:solidFill>
                  <a:srgbClr val="0000FF"/>
                </a:solidFill>
                <a:latin typeface="Times New Roman" pitchFamily="18" charset="0"/>
                <a:cs typeface="Times New Roman" pitchFamily="18" charset="0"/>
              </a:rPr>
              <a:t>.</a:t>
            </a:r>
          </a:p>
        </p:txBody>
      </p:sp>
      <p:sp>
        <p:nvSpPr>
          <p:cNvPr id="10" name="TextBox 9"/>
          <p:cNvSpPr txBox="1"/>
          <p:nvPr/>
        </p:nvSpPr>
        <p:spPr bwMode="auto">
          <a:xfrm>
            <a:off x="5237164" y="410427"/>
            <a:ext cx="5132812" cy="892552"/>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Có</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dạng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hình</a:t>
            </a:r>
            <a:r>
              <a:rPr lang="en-US" sz="2600" dirty="0">
                <a:solidFill>
                  <a:srgbClr val="0000FF"/>
                </a:solidFill>
                <a:latin typeface="Times New Roman" pitchFamily="18" charset="0"/>
                <a:cs typeface="Times New Roman" pitchFamily="18" charset="0"/>
              </a:rPr>
              <a:t> tam </a:t>
            </a:r>
            <a:r>
              <a:rPr lang="en-US" sz="2600" dirty="0" err="1">
                <a:solidFill>
                  <a:srgbClr val="0000FF"/>
                </a:solidFill>
                <a:latin typeface="Times New Roman" pitchFamily="18" charset="0"/>
                <a:cs typeface="Times New Roman" pitchFamily="18" charset="0"/>
              </a:rPr>
              <a:t>giác</a:t>
            </a:r>
            <a:r>
              <a:rPr lang="en-US" sz="2600" dirty="0">
                <a:solidFill>
                  <a:srgbClr val="0000FF"/>
                </a:solidFill>
                <a:latin typeface="Times New Roman" pitchFamily="18" charset="0"/>
                <a:cs typeface="Times New Roman" pitchFamily="18" charset="0"/>
              </a:rPr>
              <a:t>. Do </a:t>
            </a:r>
            <a:r>
              <a:rPr lang="en-US" sz="2600" dirty="0" err="1">
                <a:solidFill>
                  <a:srgbClr val="0000FF"/>
                </a:solidFill>
                <a:latin typeface="Times New Roman" pitchFamily="18" charset="0"/>
                <a:cs typeface="Times New Roman" pitchFamily="18" charset="0"/>
              </a:rPr>
              <a:t>sông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Hồng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và</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Thái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Bình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bồi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đắp</a:t>
            </a:r>
            <a:r>
              <a:rPr lang="en-US" sz="2600" dirty="0">
                <a:solidFill>
                  <a:srgbClr val="0000FF"/>
                </a:solidFill>
                <a:latin typeface="Times New Roman" pitchFamily="18" charset="0"/>
                <a:cs typeface="Times New Roman" pitchFamily="18" charset="0"/>
              </a:rPr>
              <a:t>.</a:t>
            </a:r>
          </a:p>
        </p:txBody>
      </p:sp>
      <p:sp>
        <p:nvSpPr>
          <p:cNvPr id="11" name="TextBox 10"/>
          <p:cNvSpPr txBox="1"/>
          <p:nvPr/>
        </p:nvSpPr>
        <p:spPr bwMode="auto">
          <a:xfrm>
            <a:off x="5257801" y="5334000"/>
            <a:ext cx="5098107" cy="892552"/>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Nhiều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kênh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mương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để</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tưới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tiêu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nước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cho</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đồng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ruộng</a:t>
            </a:r>
            <a:r>
              <a:rPr lang="en-US" sz="2600" dirty="0">
                <a:solidFill>
                  <a:srgbClr val="0000FF"/>
                </a:solidFill>
                <a:latin typeface="Times New Roman" pitchFamily="18" charset="0"/>
                <a:cs typeface="Times New Roman" pitchFamily="18" charset="0"/>
              </a:rPr>
              <a:t>.</a:t>
            </a:r>
          </a:p>
        </p:txBody>
      </p:sp>
      <p:cxnSp>
        <p:nvCxnSpPr>
          <p:cNvPr id="12" name="Straight Arrow Connector 11"/>
          <p:cNvCxnSpPr>
            <a:cxnSpLocks noChangeShapeType="1"/>
          </p:cNvCxnSpPr>
          <p:nvPr/>
        </p:nvCxnSpPr>
        <p:spPr bwMode="auto">
          <a:xfrm>
            <a:off x="4249739" y="3440113"/>
            <a:ext cx="987425" cy="2341562"/>
          </a:xfrm>
          <a:prstGeom prst="straightConnector1">
            <a:avLst/>
          </a:prstGeom>
          <a:noFill/>
          <a:ln w="38100" algn="ctr">
            <a:solidFill>
              <a:srgbClr val="FF0066"/>
            </a:solidFill>
            <a:round/>
            <a:headEnd/>
            <a:tailEnd type="arrow" w="med" len="med"/>
          </a:ln>
          <a:effectLst>
            <a:outerShdw dist="23000" dir="5400000" rotWithShape="0">
              <a:srgbClr val="000000">
                <a:alpha val="34998"/>
              </a:srgbClr>
            </a:outerShdw>
          </a:effectLst>
        </p:spPr>
      </p:cxnSp>
      <p:cxnSp>
        <p:nvCxnSpPr>
          <p:cNvPr id="13" name="Straight Arrow Connector 12"/>
          <p:cNvCxnSpPr>
            <a:cxnSpLocks noChangeShapeType="1"/>
          </p:cNvCxnSpPr>
          <p:nvPr/>
        </p:nvCxnSpPr>
        <p:spPr bwMode="auto">
          <a:xfrm>
            <a:off x="4206876" y="3378201"/>
            <a:ext cx="1046163" cy="790575"/>
          </a:xfrm>
          <a:prstGeom prst="straightConnector1">
            <a:avLst/>
          </a:prstGeom>
          <a:noFill/>
          <a:ln w="38100" algn="ctr">
            <a:solidFill>
              <a:srgbClr val="FF0066"/>
            </a:solidFill>
            <a:round/>
            <a:headEnd/>
            <a:tailEnd type="arrow" w="med" len="med"/>
          </a:ln>
          <a:effectLst>
            <a:outerShdw dist="23000" dir="5400000" rotWithShape="0">
              <a:srgbClr val="000000">
                <a:alpha val="34998"/>
              </a:srgbClr>
            </a:outerShdw>
          </a:effectLst>
        </p:spPr>
      </p:cxnSp>
      <p:sp>
        <p:nvSpPr>
          <p:cNvPr id="2" name="Oval 1"/>
          <p:cNvSpPr/>
          <p:nvPr/>
        </p:nvSpPr>
        <p:spPr bwMode="auto">
          <a:xfrm>
            <a:off x="1828800" y="2667000"/>
            <a:ext cx="2438400" cy="1524000"/>
          </a:xfrm>
          <a:prstGeom prst="ellipse">
            <a:avLst/>
          </a:prstGeom>
          <a:solidFill>
            <a:srgbClr val="FFFF66"/>
          </a:solidFill>
          <a:ln w="9525" cap="flat" cmpd="sng" algn="ctr">
            <a:solidFill>
              <a:srgbClr val="C00000"/>
            </a:solidFill>
            <a:prstDash val="solid"/>
            <a:round/>
            <a:headEnd type="none" w="med" len="med"/>
            <a:tailEnd type="none" w="med" len="med"/>
          </a:ln>
          <a:effectLst>
            <a:innerShdw blurRad="114300">
              <a:prstClr val="black"/>
            </a:innerShdw>
          </a:effectLst>
        </p:spPr>
        <p:txBody>
          <a:bodyPr/>
          <a:lstStyle/>
          <a:p>
            <a:pPr algn="ctr">
              <a:defRPr/>
            </a:pPr>
            <a:r>
              <a:rPr lang="en-US" sz="2400" b="1" dirty="0">
                <a:solidFill>
                  <a:srgbClr val="FF0000"/>
                </a:solidFill>
                <a:latin typeface="Times New Roman"/>
              </a:rPr>
              <a:t>ĐỒNG BẰNG BẮC BỘ</a:t>
            </a:r>
          </a:p>
        </p:txBody>
      </p:sp>
    </p:spTree>
    <p:extLst>
      <p:ext uri="{BB962C8B-B14F-4D97-AF65-F5344CB8AC3E}">
        <p14:creationId xmlns:p14="http://schemas.microsoft.com/office/powerpoint/2010/main" val="1062070916"/>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p:stCondLst>
                              <p:cond delay="500"/>
                            </p:stCondLst>
                            <p:childTnLst>
                              <p:par>
                                <p:cTn id="18" presetID="18" presetClass="entr" presetSubtype="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18" presetClass="entr" presetSubtype="6"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trips(downRigh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500"/>
                            </p:stCondLst>
                            <p:childTnLst>
                              <p:par>
                                <p:cTn id="36" presetID="18" presetClass="entr" presetSubtype="6"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strips(downRigh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1828800" y="2133600"/>
            <a:ext cx="1828800" cy="1752600"/>
          </a:xfrm>
          <a:prstGeom prst="rect">
            <a:avLst/>
          </a:prstGeom>
          <a:solidFill>
            <a:srgbClr val="FFFF00"/>
          </a:solidFill>
          <a:ln w="9525">
            <a:solidFill>
              <a:srgbClr val="CC0066"/>
            </a:solidFill>
            <a:miter lim="800000"/>
            <a:headEnd/>
            <a:tailEnd/>
          </a:ln>
          <a:effectLst>
            <a:glow rad="228600">
              <a:schemeClr val="accent2">
                <a:satMod val="175000"/>
                <a:alpha val="40000"/>
              </a:schemeClr>
            </a:glo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defRPr/>
            </a:pPr>
            <a:r>
              <a:rPr lang="en-US" altLang="en-US" sz="2600" b="1" dirty="0" err="1">
                <a:solidFill>
                  <a:srgbClr val="0000CC"/>
                </a:solidFill>
                <a:latin typeface="Times New Roman"/>
              </a:rPr>
              <a:t>Hệ</a:t>
            </a:r>
            <a:r>
              <a:rPr lang="en-US" altLang="en-US" sz="2600" b="1" dirty="0">
                <a:solidFill>
                  <a:srgbClr val="0000CC"/>
                </a:solidFill>
                <a:latin typeface="Times New Roman"/>
              </a:rPr>
              <a:t> </a:t>
            </a:r>
            <a:r>
              <a:rPr lang="en-US" altLang="en-US" sz="2600" b="1" dirty="0" err="1">
                <a:solidFill>
                  <a:srgbClr val="0000CC"/>
                </a:solidFill>
                <a:latin typeface="Times New Roman"/>
              </a:rPr>
              <a:t>thống</a:t>
            </a:r>
            <a:r>
              <a:rPr lang="en-US" altLang="en-US" sz="2600" b="1" dirty="0">
                <a:solidFill>
                  <a:srgbClr val="0000CC"/>
                </a:solidFill>
                <a:latin typeface="Times New Roman"/>
              </a:rPr>
              <a:t> </a:t>
            </a:r>
          </a:p>
          <a:p>
            <a:pPr algn="ctr">
              <a:spcBef>
                <a:spcPct val="0"/>
              </a:spcBef>
              <a:buNone/>
              <a:defRPr/>
            </a:pPr>
            <a:r>
              <a:rPr lang="en-US" altLang="en-US" sz="2600" b="1" dirty="0" err="1">
                <a:solidFill>
                  <a:srgbClr val="0000CC"/>
                </a:solidFill>
                <a:latin typeface="Times New Roman"/>
              </a:rPr>
              <a:t>đê</a:t>
            </a:r>
            <a:r>
              <a:rPr lang="en-US" altLang="en-US" sz="2600" b="1" dirty="0">
                <a:solidFill>
                  <a:srgbClr val="0000CC"/>
                </a:solidFill>
                <a:latin typeface="Times New Roman"/>
              </a:rPr>
              <a:t> ở ĐBBB</a:t>
            </a:r>
          </a:p>
        </p:txBody>
      </p:sp>
      <p:sp>
        <p:nvSpPr>
          <p:cNvPr id="69635" name="Rectangle 3"/>
          <p:cNvSpPr>
            <a:spLocks noChangeArrowheads="1"/>
          </p:cNvSpPr>
          <p:nvPr/>
        </p:nvSpPr>
        <p:spPr bwMode="auto">
          <a:xfrm>
            <a:off x="4724401" y="4724400"/>
            <a:ext cx="5943599" cy="914400"/>
          </a:xfrm>
          <a:prstGeom prst="rect">
            <a:avLst/>
          </a:prstGeom>
          <a:solidFill>
            <a:srgbClr val="CCFFFF"/>
          </a:solidFill>
          <a:ln w="9525">
            <a:solidFill>
              <a:srgbClr val="FF66CC"/>
            </a:solidFill>
            <a:miter lim="800000"/>
            <a:headEnd/>
            <a:tailEnd/>
          </a:ln>
          <a:effectLst>
            <a:glow rad="228600">
              <a:schemeClr val="accent4">
                <a:satMod val="175000"/>
                <a:alpha val="40000"/>
              </a:schemeClr>
            </a:glo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b="1" i="1" dirty="0" err="1">
                <a:solidFill>
                  <a:srgbClr val="0000CC"/>
                </a:solidFill>
                <a:latin typeface="Times New Roman"/>
              </a:rPr>
              <a:t>Tác</a:t>
            </a:r>
            <a:r>
              <a:rPr lang="en-US" altLang="en-US" b="1" i="1" dirty="0">
                <a:solidFill>
                  <a:srgbClr val="0000CC"/>
                </a:solidFill>
                <a:latin typeface="Times New Roman"/>
              </a:rPr>
              <a:t> </a:t>
            </a:r>
            <a:r>
              <a:rPr lang="en-US" altLang="en-US" b="1" i="1" dirty="0" err="1">
                <a:solidFill>
                  <a:srgbClr val="0000CC"/>
                </a:solidFill>
                <a:latin typeface="Times New Roman"/>
              </a:rPr>
              <a:t>dụng</a:t>
            </a:r>
            <a:r>
              <a:rPr lang="en-US" altLang="en-US" b="1" i="1" dirty="0">
                <a:solidFill>
                  <a:srgbClr val="0000CC"/>
                </a:solidFill>
                <a:latin typeface="Times New Roman"/>
              </a:rPr>
              <a:t>: ……………….</a:t>
            </a:r>
            <a:endParaRPr lang="en-US" altLang="en-US" b="1" dirty="0">
              <a:solidFill>
                <a:srgbClr val="0000CC"/>
              </a:solidFill>
              <a:latin typeface="Times New Roman"/>
            </a:endParaRPr>
          </a:p>
        </p:txBody>
      </p:sp>
      <p:sp>
        <p:nvSpPr>
          <p:cNvPr id="69636" name="Rectangle 4"/>
          <p:cNvSpPr>
            <a:spLocks noChangeArrowheads="1"/>
          </p:cNvSpPr>
          <p:nvPr/>
        </p:nvSpPr>
        <p:spPr bwMode="auto">
          <a:xfrm>
            <a:off x="4762500" y="749588"/>
            <a:ext cx="5905500" cy="914400"/>
          </a:xfrm>
          <a:prstGeom prst="rect">
            <a:avLst/>
          </a:prstGeom>
          <a:solidFill>
            <a:srgbClr val="CCFFFF"/>
          </a:solidFill>
          <a:ln w="9525">
            <a:solidFill>
              <a:srgbClr val="FF66CC"/>
            </a:solidFill>
            <a:miter lim="800000"/>
            <a:headEnd/>
            <a:tailEnd/>
          </a:ln>
          <a:effectLst>
            <a:glow rad="228600">
              <a:schemeClr val="accent4">
                <a:satMod val="175000"/>
                <a:alpha val="40000"/>
              </a:schemeClr>
            </a:glo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b="1" i="1" dirty="0" err="1">
                <a:solidFill>
                  <a:srgbClr val="0000CC"/>
                </a:solidFill>
                <a:latin typeface="Times New Roman"/>
              </a:rPr>
              <a:t>Vị</a:t>
            </a:r>
            <a:r>
              <a:rPr lang="en-US" altLang="en-US" b="1" i="1" dirty="0">
                <a:solidFill>
                  <a:srgbClr val="0000CC"/>
                </a:solidFill>
                <a:latin typeface="Times New Roman"/>
              </a:rPr>
              <a:t> </a:t>
            </a:r>
            <a:r>
              <a:rPr lang="en-US" altLang="en-US" b="1" i="1" dirty="0" err="1">
                <a:solidFill>
                  <a:srgbClr val="0000CC"/>
                </a:solidFill>
                <a:latin typeface="Times New Roman"/>
              </a:rPr>
              <a:t>trí</a:t>
            </a:r>
            <a:r>
              <a:rPr lang="en-US" altLang="en-US" b="1" i="1">
                <a:solidFill>
                  <a:srgbClr val="0000CC"/>
                </a:solidFill>
                <a:latin typeface="Times New Roman"/>
              </a:rPr>
              <a:t>: …………………</a:t>
            </a:r>
            <a:r>
              <a:rPr lang="vi-VN" altLang="en-US" b="1" i="1">
                <a:solidFill>
                  <a:srgbClr val="0000CC"/>
                </a:solidFill>
                <a:latin typeface="Times New Roman"/>
              </a:rPr>
              <a:t>..</a:t>
            </a:r>
            <a:endParaRPr lang="en-US" altLang="en-US" b="1" dirty="0">
              <a:solidFill>
                <a:srgbClr val="0000CC"/>
              </a:solidFill>
              <a:latin typeface="Times New Roman"/>
            </a:endParaRPr>
          </a:p>
        </p:txBody>
      </p:sp>
      <p:sp>
        <p:nvSpPr>
          <p:cNvPr id="69637" name="Rectangle 5"/>
          <p:cNvSpPr>
            <a:spLocks noChangeArrowheads="1"/>
          </p:cNvSpPr>
          <p:nvPr/>
        </p:nvSpPr>
        <p:spPr bwMode="auto">
          <a:xfrm>
            <a:off x="4724400" y="2667000"/>
            <a:ext cx="5943600" cy="823912"/>
          </a:xfrm>
          <a:prstGeom prst="rect">
            <a:avLst/>
          </a:prstGeom>
          <a:solidFill>
            <a:srgbClr val="CCFFFF"/>
          </a:solidFill>
          <a:ln w="9525">
            <a:solidFill>
              <a:srgbClr val="FF66CC"/>
            </a:solidFill>
            <a:miter lim="800000"/>
            <a:headEnd/>
            <a:tailEnd/>
          </a:ln>
          <a:effectLst>
            <a:glow rad="228600">
              <a:schemeClr val="accent4">
                <a:satMod val="175000"/>
                <a:alpha val="40000"/>
              </a:schemeClr>
            </a:glo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2600" b="1" i="1" dirty="0" err="1">
                <a:solidFill>
                  <a:srgbClr val="0000CC"/>
                </a:solidFill>
                <a:latin typeface="Times New Roman"/>
              </a:rPr>
              <a:t>Đặc</a:t>
            </a:r>
            <a:r>
              <a:rPr lang="en-US" altLang="en-US" sz="2600" b="1" i="1" dirty="0">
                <a:solidFill>
                  <a:srgbClr val="0000CC"/>
                </a:solidFill>
                <a:latin typeface="Times New Roman"/>
              </a:rPr>
              <a:t> </a:t>
            </a:r>
            <a:r>
              <a:rPr lang="en-US" altLang="en-US" sz="2600" b="1" i="1" dirty="0" err="1">
                <a:solidFill>
                  <a:srgbClr val="0000CC"/>
                </a:solidFill>
                <a:latin typeface="Times New Roman"/>
              </a:rPr>
              <a:t>điểm</a:t>
            </a:r>
            <a:r>
              <a:rPr lang="en-US" altLang="en-US" sz="2600" b="1" i="1" dirty="0">
                <a:solidFill>
                  <a:srgbClr val="0000CC"/>
                </a:solidFill>
                <a:latin typeface="Times New Roman"/>
              </a:rPr>
              <a:t>: ………………………..</a:t>
            </a:r>
            <a:endParaRPr lang="en-US" altLang="en-US" sz="2600" b="1" dirty="0">
              <a:solidFill>
                <a:srgbClr val="0000CC"/>
              </a:solidFill>
              <a:latin typeface="Times New Roman"/>
            </a:endParaRPr>
          </a:p>
        </p:txBody>
      </p:sp>
      <p:sp>
        <p:nvSpPr>
          <p:cNvPr id="69638" name="Line 6"/>
          <p:cNvSpPr>
            <a:spLocks noChangeShapeType="1"/>
          </p:cNvSpPr>
          <p:nvPr/>
        </p:nvSpPr>
        <p:spPr bwMode="auto">
          <a:xfrm flipH="1">
            <a:off x="3657600" y="1066800"/>
            <a:ext cx="1104900" cy="1981200"/>
          </a:xfrm>
          <a:prstGeom prst="line">
            <a:avLst/>
          </a:prstGeom>
          <a:noFill/>
          <a:ln w="28575">
            <a:solidFill>
              <a:srgbClr val="FF0000"/>
            </a:solidFill>
            <a:round/>
            <a:headEnd/>
            <a:tailEnd/>
          </a:ln>
        </p:spPr>
        <p:txBody>
          <a:bodyPr/>
          <a:lstStyle/>
          <a:p>
            <a:endParaRPr lang="en-US">
              <a:solidFill>
                <a:prstClr val="black"/>
              </a:solidFill>
              <a:latin typeface="Times New Roman"/>
            </a:endParaRPr>
          </a:p>
        </p:txBody>
      </p:sp>
      <p:sp>
        <p:nvSpPr>
          <p:cNvPr id="69639" name="Line 7"/>
          <p:cNvSpPr>
            <a:spLocks noChangeShapeType="1"/>
          </p:cNvSpPr>
          <p:nvPr/>
        </p:nvSpPr>
        <p:spPr bwMode="auto">
          <a:xfrm>
            <a:off x="3657600" y="3048000"/>
            <a:ext cx="1066800" cy="0"/>
          </a:xfrm>
          <a:prstGeom prst="line">
            <a:avLst/>
          </a:prstGeom>
          <a:noFill/>
          <a:ln w="28575">
            <a:solidFill>
              <a:srgbClr val="FF0000"/>
            </a:solidFill>
            <a:round/>
            <a:headEnd/>
            <a:tailEnd/>
          </a:ln>
        </p:spPr>
        <p:txBody>
          <a:bodyPr/>
          <a:lstStyle/>
          <a:p>
            <a:endParaRPr lang="en-US">
              <a:solidFill>
                <a:prstClr val="black"/>
              </a:solidFill>
              <a:latin typeface="Times New Roman"/>
            </a:endParaRPr>
          </a:p>
        </p:txBody>
      </p:sp>
      <p:sp>
        <p:nvSpPr>
          <p:cNvPr id="69640" name="Line 8"/>
          <p:cNvSpPr>
            <a:spLocks noChangeShapeType="1"/>
          </p:cNvSpPr>
          <p:nvPr/>
        </p:nvSpPr>
        <p:spPr bwMode="auto">
          <a:xfrm>
            <a:off x="3657601" y="2971800"/>
            <a:ext cx="1020763" cy="2209800"/>
          </a:xfrm>
          <a:prstGeom prst="line">
            <a:avLst/>
          </a:prstGeom>
          <a:noFill/>
          <a:ln w="28575">
            <a:solidFill>
              <a:srgbClr val="FF0000"/>
            </a:solidFill>
            <a:round/>
            <a:headEnd/>
            <a:tailEnd/>
          </a:ln>
        </p:spPr>
        <p:txBody>
          <a:bodyPr/>
          <a:lstStyle/>
          <a:p>
            <a:endParaRPr lang="en-US">
              <a:solidFill>
                <a:prstClr val="black"/>
              </a:solidFill>
              <a:latin typeface="Times New Roman"/>
            </a:endParaRPr>
          </a:p>
        </p:txBody>
      </p:sp>
      <p:sp>
        <p:nvSpPr>
          <p:cNvPr id="69642" name="Text Box 10"/>
          <p:cNvSpPr txBox="1">
            <a:spLocks noChangeArrowheads="1"/>
          </p:cNvSpPr>
          <p:nvPr/>
        </p:nvSpPr>
        <p:spPr bwMode="auto">
          <a:xfrm>
            <a:off x="6743700" y="4889212"/>
            <a:ext cx="1494320" cy="584775"/>
          </a:xfrm>
          <a:prstGeom prst="rect">
            <a:avLst/>
          </a:prstGeom>
          <a:noFill/>
          <a:ln w="9525" algn="ctr">
            <a:noFill/>
            <a:miter lim="800000"/>
            <a:headEnd/>
            <a:tailEnd/>
          </a:ln>
        </p:spPr>
        <p:txBody>
          <a:bodyPr wrap="none">
            <a:spAutoFit/>
          </a:bodyPr>
          <a:lstStyle/>
          <a:p>
            <a:pPr algn="ctr"/>
            <a:r>
              <a:rPr lang="en-US" altLang="en-US" sz="3200" b="1" dirty="0" err="1">
                <a:solidFill>
                  <a:srgbClr val="FF0000"/>
                </a:solidFill>
                <a:latin typeface="Times New Roman"/>
                <a:cs typeface="Times New Roman" pitchFamily="18" charset="0"/>
              </a:rPr>
              <a:t>ngăn</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lũ</a:t>
            </a:r>
            <a:endParaRPr lang="en-US" altLang="en-US" sz="3200" b="1" dirty="0">
              <a:solidFill>
                <a:srgbClr val="FF0000"/>
              </a:solidFill>
              <a:latin typeface="Times New Roman"/>
              <a:cs typeface="Times New Roman" pitchFamily="18" charset="0"/>
            </a:endParaRPr>
          </a:p>
        </p:txBody>
      </p:sp>
      <p:sp>
        <p:nvSpPr>
          <p:cNvPr id="69643" name="Text Box 11"/>
          <p:cNvSpPr txBox="1">
            <a:spLocks noChangeArrowheads="1"/>
          </p:cNvSpPr>
          <p:nvPr/>
        </p:nvSpPr>
        <p:spPr bwMode="auto">
          <a:xfrm>
            <a:off x="6021499" y="875438"/>
            <a:ext cx="3648756" cy="584775"/>
          </a:xfrm>
          <a:prstGeom prst="rect">
            <a:avLst/>
          </a:prstGeom>
          <a:noFill/>
          <a:ln w="9525" algn="ctr">
            <a:noFill/>
            <a:miter lim="800000"/>
            <a:headEnd/>
            <a:tailEnd/>
          </a:ln>
        </p:spPr>
        <p:txBody>
          <a:bodyPr wrap="none">
            <a:spAutoFit/>
          </a:bodyPr>
          <a:lstStyle/>
          <a:p>
            <a:pPr algn="ctr"/>
            <a:r>
              <a:rPr lang="en-US" altLang="en-US" sz="3200" b="1" dirty="0" err="1">
                <a:solidFill>
                  <a:srgbClr val="FF0000"/>
                </a:solidFill>
                <a:latin typeface="Times New Roman"/>
                <a:cs typeface="Times New Roman" pitchFamily="18" charset="0"/>
              </a:rPr>
              <a:t>dọc</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hai</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bên</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bờ</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sông</a:t>
            </a:r>
            <a:endParaRPr lang="en-US" altLang="en-US" sz="3200" b="1" dirty="0">
              <a:solidFill>
                <a:srgbClr val="FF0000"/>
              </a:solidFill>
              <a:latin typeface="Times New Roman"/>
              <a:cs typeface="Times New Roman" pitchFamily="18" charset="0"/>
            </a:endParaRPr>
          </a:p>
        </p:txBody>
      </p:sp>
      <p:sp>
        <p:nvSpPr>
          <p:cNvPr id="69644" name="Text Box 12"/>
          <p:cNvSpPr txBox="1">
            <a:spLocks noChangeArrowheads="1"/>
          </p:cNvSpPr>
          <p:nvPr/>
        </p:nvSpPr>
        <p:spPr bwMode="auto">
          <a:xfrm>
            <a:off x="6199186" y="2755612"/>
            <a:ext cx="4514850" cy="584775"/>
          </a:xfrm>
          <a:prstGeom prst="rect">
            <a:avLst/>
          </a:prstGeom>
          <a:noFill/>
          <a:ln w="9525" algn="ctr">
            <a:noFill/>
            <a:miter lim="800000"/>
            <a:headEnd/>
            <a:tailEnd/>
          </a:ln>
        </p:spPr>
        <p:txBody>
          <a:bodyPr wrap="square">
            <a:spAutoFit/>
          </a:bodyPr>
          <a:lstStyle/>
          <a:p>
            <a:r>
              <a:rPr lang="en-US" altLang="en-US" sz="3200" b="1" dirty="0" err="1">
                <a:solidFill>
                  <a:srgbClr val="FF0000"/>
                </a:solidFill>
                <a:latin typeface="Times New Roman"/>
                <a:cs typeface="Times New Roman" pitchFamily="18" charset="0"/>
              </a:rPr>
              <a:t>dài</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rộng</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cao</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vững</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chắc</a:t>
            </a:r>
            <a:r>
              <a:rPr lang="en-US" altLang="en-US" sz="3200" b="1" dirty="0">
                <a:solidFill>
                  <a:srgbClr val="FF0000"/>
                </a:solidFill>
                <a:latin typeface="Times New Roman"/>
                <a:cs typeface="Times New Roman" pitchFamily="18" charset="0"/>
              </a:rPr>
              <a:t> </a:t>
            </a:r>
          </a:p>
        </p:txBody>
      </p:sp>
    </p:spTree>
    <p:extLst>
      <p:ext uri="{BB962C8B-B14F-4D97-AF65-F5344CB8AC3E}">
        <p14:creationId xmlns:p14="http://schemas.microsoft.com/office/powerpoint/2010/main" val="1096416548"/>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circle(in)">
                                      <p:cBhvr>
                                        <p:cTn id="7" dur="500"/>
                                        <p:tgtEl>
                                          <p:spTgt spid="6963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9639"/>
                                        </p:tgtEl>
                                        <p:attrNameLst>
                                          <p:attrName>style.visibility</p:attrName>
                                        </p:attrNameLst>
                                      </p:cBhvr>
                                      <p:to>
                                        <p:strVal val="visible"/>
                                      </p:to>
                                    </p:set>
                                    <p:animEffect transition="in" filter="circle(in)">
                                      <p:cBhvr>
                                        <p:cTn id="10" dur="500"/>
                                        <p:tgtEl>
                                          <p:spTgt spid="6963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9640"/>
                                        </p:tgtEl>
                                        <p:attrNameLst>
                                          <p:attrName>style.visibility</p:attrName>
                                        </p:attrNameLst>
                                      </p:cBhvr>
                                      <p:to>
                                        <p:strVal val="visible"/>
                                      </p:to>
                                    </p:set>
                                    <p:animEffect transition="in" filter="circle(in)">
                                      <p:cBhvr>
                                        <p:cTn id="13" dur="500"/>
                                        <p:tgtEl>
                                          <p:spTgt spid="69640"/>
                                        </p:tgtEl>
                                      </p:cBhvr>
                                    </p:animEffect>
                                  </p:childTnLst>
                                </p:cTn>
                              </p:par>
                              <p:par>
                                <p:cTn id="14" presetID="12" presetClass="entr" presetSubtype="4" fill="hold" nodeType="withEffect">
                                  <p:stCondLst>
                                    <p:cond delay="0"/>
                                  </p:stCondLst>
                                  <p:childTnLst>
                                    <p:set>
                                      <p:cBhvr>
                                        <p:cTn id="15" dur="1" fill="hold">
                                          <p:stCondLst>
                                            <p:cond delay="0"/>
                                          </p:stCondLst>
                                        </p:cTn>
                                        <p:tgtEl>
                                          <p:spTgt spid="69635"/>
                                        </p:tgtEl>
                                        <p:attrNameLst>
                                          <p:attrName>style.visibility</p:attrName>
                                        </p:attrNameLst>
                                      </p:cBhvr>
                                      <p:to>
                                        <p:strVal val="visible"/>
                                      </p:to>
                                    </p:set>
                                    <p:animEffect transition="in" filter="slide(fromBottom)">
                                      <p:cBhvr>
                                        <p:cTn id="16" dur="500"/>
                                        <p:tgtEl>
                                          <p:spTgt spid="69635"/>
                                        </p:tgtEl>
                                      </p:cBhvr>
                                    </p:animEffect>
                                  </p:childTnLst>
                                </p:cTn>
                              </p:par>
                              <p:par>
                                <p:cTn id="17" presetID="12" presetClass="entr" presetSubtype="4" fill="hold" nodeType="withEffect">
                                  <p:stCondLst>
                                    <p:cond delay="0"/>
                                  </p:stCondLst>
                                  <p:childTnLst>
                                    <p:set>
                                      <p:cBhvr>
                                        <p:cTn id="18" dur="1" fill="hold">
                                          <p:stCondLst>
                                            <p:cond delay="0"/>
                                          </p:stCondLst>
                                        </p:cTn>
                                        <p:tgtEl>
                                          <p:spTgt spid="69636"/>
                                        </p:tgtEl>
                                        <p:attrNameLst>
                                          <p:attrName>style.visibility</p:attrName>
                                        </p:attrNameLst>
                                      </p:cBhvr>
                                      <p:to>
                                        <p:strVal val="visible"/>
                                      </p:to>
                                    </p:set>
                                    <p:animEffect transition="in" filter="slide(fromBottom)">
                                      <p:cBhvr>
                                        <p:cTn id="19" dur="500"/>
                                        <p:tgtEl>
                                          <p:spTgt spid="69636"/>
                                        </p:tgtEl>
                                      </p:cBhvr>
                                    </p:animEffect>
                                  </p:childTnLst>
                                </p:cTn>
                              </p:par>
                              <p:par>
                                <p:cTn id="20" presetID="12" presetClass="entr" presetSubtype="4" fill="hold" nodeType="withEffect">
                                  <p:stCondLst>
                                    <p:cond delay="0"/>
                                  </p:stCondLst>
                                  <p:childTnLst>
                                    <p:set>
                                      <p:cBhvr>
                                        <p:cTn id="21" dur="1" fill="hold">
                                          <p:stCondLst>
                                            <p:cond delay="0"/>
                                          </p:stCondLst>
                                        </p:cTn>
                                        <p:tgtEl>
                                          <p:spTgt spid="69637"/>
                                        </p:tgtEl>
                                        <p:attrNameLst>
                                          <p:attrName>style.visibility</p:attrName>
                                        </p:attrNameLst>
                                      </p:cBhvr>
                                      <p:to>
                                        <p:strVal val="visible"/>
                                      </p:to>
                                    </p:set>
                                    <p:animEffect transition="in" filter="slide(fromBottom)">
                                      <p:cBhvr>
                                        <p:cTn id="22" dur="500"/>
                                        <p:tgtEl>
                                          <p:spTgt spid="696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69643"/>
                                        </p:tgtEl>
                                        <p:attrNameLst>
                                          <p:attrName>style.visibility</p:attrName>
                                        </p:attrNameLst>
                                      </p:cBhvr>
                                      <p:to>
                                        <p:strVal val="visible"/>
                                      </p:to>
                                    </p:set>
                                    <p:animEffect transition="in" filter="slide(fromBottom)">
                                      <p:cBhvr>
                                        <p:cTn id="27" dur="500"/>
                                        <p:tgtEl>
                                          <p:spTgt spid="696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69644"/>
                                        </p:tgtEl>
                                        <p:attrNameLst>
                                          <p:attrName>style.visibility</p:attrName>
                                        </p:attrNameLst>
                                      </p:cBhvr>
                                      <p:to>
                                        <p:strVal val="visible"/>
                                      </p:to>
                                    </p:set>
                                    <p:animEffect transition="in" filter="slide(fromBottom)">
                                      <p:cBhvr>
                                        <p:cTn id="32" dur="500"/>
                                        <p:tgtEl>
                                          <p:spTgt spid="6964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69642"/>
                                        </p:tgtEl>
                                        <p:attrNameLst>
                                          <p:attrName>style.visibility</p:attrName>
                                        </p:attrNameLst>
                                      </p:cBhvr>
                                      <p:to>
                                        <p:strVal val="visible"/>
                                      </p:to>
                                    </p:set>
                                    <p:animEffect transition="in" filter="slide(fromBottom)">
                                      <p:cBhvr>
                                        <p:cTn id="37" dur="500"/>
                                        <p:tgtEl>
                                          <p:spTgt spid="69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animBg="1"/>
      <p:bldP spid="69639" grpId="0" animBg="1"/>
      <p:bldP spid="69640" grpId="0" animBg="1"/>
      <p:bldP spid="69642" grpId="0"/>
      <p:bldP spid="69643" grpId="0"/>
      <p:bldP spid="6964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83000">
              <a:schemeClr val="bg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sp>
        <p:nvSpPr>
          <p:cNvPr id="6" name="Round Diagonal Corner Rectangle 5"/>
          <p:cNvSpPr/>
          <p:nvPr/>
        </p:nvSpPr>
        <p:spPr>
          <a:xfrm>
            <a:off x="784959" y="326449"/>
            <a:ext cx="10377412" cy="6364281"/>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974231" y="1704202"/>
            <a:ext cx="9842452" cy="3416320"/>
          </a:xfrm>
          <a:prstGeom prst="rect">
            <a:avLst/>
          </a:prstGeom>
        </p:spPr>
        <p:txBody>
          <a:bodyPr wrap="square">
            <a:spAutoFit/>
          </a:bodyPr>
          <a:lstStyle/>
          <a:p>
            <a:pPr algn="just">
              <a:defRPr/>
            </a:pPr>
            <a:r>
              <a:rPr kumimoji="0" lang="en-US" alt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r>
              <a:rPr lang="en-US" sz="3600" b="1">
                <a:solidFill>
                  <a:srgbClr val="002060"/>
                </a:solidFill>
                <a:latin typeface="Times New Roman" pitchFamily="18" charset="0"/>
              </a:rPr>
              <a:t>Đồng bằng Bắc Bộ có dạng hình tam</a:t>
            </a:r>
            <a:r>
              <a:rPr lang="vi-VN" sz="3600" b="1">
                <a:solidFill>
                  <a:srgbClr val="002060"/>
                </a:solidFill>
                <a:latin typeface="Times New Roman" pitchFamily="18" charset="0"/>
              </a:rPr>
              <a:t> </a:t>
            </a:r>
            <a:r>
              <a:rPr lang="en-US" sz="3600" b="1">
                <a:solidFill>
                  <a:srgbClr val="002060"/>
                </a:solidFill>
                <a:latin typeface="Times New Roman" pitchFamily="18" charset="0"/>
              </a:rPr>
              <a:t>giác, với đỉnh</a:t>
            </a:r>
            <a:r>
              <a:rPr lang="vi-VN" sz="3600" b="1">
                <a:solidFill>
                  <a:srgbClr val="002060"/>
                </a:solidFill>
                <a:latin typeface="Times New Roman" pitchFamily="18" charset="0"/>
              </a:rPr>
              <a:t> </a:t>
            </a:r>
            <a:r>
              <a:rPr lang="en-US" sz="3600" b="1">
                <a:solidFill>
                  <a:srgbClr val="002060"/>
                </a:solidFill>
                <a:latin typeface="Times New Roman" pitchFamily="18" charset="0"/>
              </a:rPr>
              <a:t>ở Việt Trì, cạnh đáy là đường bờ biển. Đây là đồng bằng châu thổ lớn thứ hai ở nước ta, do phù sa sông Hồng và sông Thái Bình bồi đắp nên. Đồng bằng có</a:t>
            </a:r>
            <a:r>
              <a:rPr lang="vi-VN" sz="3600" b="1">
                <a:solidFill>
                  <a:srgbClr val="002060"/>
                </a:solidFill>
                <a:latin typeface="Times New Roman" pitchFamily="18" charset="0"/>
              </a:rPr>
              <a:t> </a:t>
            </a:r>
            <a:r>
              <a:rPr lang="en-US" sz="3600" b="1">
                <a:solidFill>
                  <a:srgbClr val="002060"/>
                </a:solidFill>
                <a:latin typeface="Times New Roman" pitchFamily="18" charset="0"/>
              </a:rPr>
              <a:t>bề mặt khá bằng phẳng, nhiều sông ngòi; ven các</a:t>
            </a:r>
            <a:r>
              <a:rPr lang="vi-VN" sz="3600" b="1">
                <a:solidFill>
                  <a:srgbClr val="002060"/>
                </a:solidFill>
                <a:latin typeface="Times New Roman" pitchFamily="18" charset="0"/>
              </a:rPr>
              <a:t> </a:t>
            </a:r>
            <a:r>
              <a:rPr lang="en-US" sz="3600" b="1">
                <a:solidFill>
                  <a:srgbClr val="002060"/>
                </a:solidFill>
                <a:latin typeface="Times New Roman" pitchFamily="18" charset="0"/>
              </a:rPr>
              <a:t>sông có đê để ngăn lũ.</a:t>
            </a:r>
            <a:endParaRPr lang="en-US" sz="3600" dirty="0">
              <a:solidFill>
                <a:srgbClr val="002060"/>
              </a:solidFill>
              <a:latin typeface="Arial" charset="0"/>
              <a:cs typeface="Arial" charset="0"/>
            </a:endParaRPr>
          </a:p>
        </p:txBody>
      </p:sp>
      <p:sp>
        <p:nvSpPr>
          <p:cNvPr id="3" name="TextBox 2"/>
          <p:cNvSpPr txBox="1"/>
          <p:nvPr/>
        </p:nvSpPr>
        <p:spPr>
          <a:xfrm>
            <a:off x="3741742" y="415161"/>
            <a:ext cx="4463845" cy="1200329"/>
          </a:xfrm>
          <a:prstGeom prst="rect">
            <a:avLst/>
          </a:prstGeom>
          <a:noFill/>
          <a:effectLst>
            <a:reflection blurRad="6350" stA="52000" endA="300" endPos="35000" dir="5400000" sy="-100000" algn="bl" rotWithShape="0"/>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Ghi</a:t>
            </a:r>
            <a:r>
              <a:rPr kumimoji="0" lang="en-US" sz="72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nhớ</a:t>
            </a:r>
            <a:endParaRPr kumimoji="0" lang="en-US" sz="72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02554" y="3490642"/>
            <a:ext cx="3702971" cy="351748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543" y="-39330"/>
            <a:ext cx="1535161" cy="2109311"/>
          </a:xfrm>
          <a:prstGeom prst="rect">
            <a:avLst/>
          </a:prstGeom>
        </p:spPr>
      </p:pic>
    </p:spTree>
    <p:extLst>
      <p:ext uri="{BB962C8B-B14F-4D97-AF65-F5344CB8AC3E}">
        <p14:creationId xmlns:p14="http://schemas.microsoft.com/office/powerpoint/2010/main" val="1805613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par>
                          <p:cTn id="18" fill="hold">
                            <p:stCondLst>
                              <p:cond delay="2000"/>
                            </p:stCondLst>
                            <p:childTnLst>
                              <p:par>
                                <p:cTn id="19" presetID="14" presetClass="entr" presetSubtype="1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C9DC5D7-9323-43E1-8D5E-68648B31D5BB}"/>
              </a:ext>
            </a:extLst>
          </p:cNvPr>
          <p:cNvPicPr>
            <a:picLocks noChangeAspect="1"/>
          </p:cNvPicPr>
          <p:nvPr/>
        </p:nvPicPr>
        <p:blipFill rotWithShape="1">
          <a:blip r:embed="rId4" cstate="print">
            <a:duotone>
              <a:srgbClr val="5B9BD5">
                <a:shade val="45000"/>
                <a:satMod val="135000"/>
              </a:srgbClr>
              <a:prstClr val="white"/>
            </a:duotone>
            <a:extLst>
              <a:ext uri="{BEBA8EAE-BF5A-486C-A8C5-ECC9F3942E4B}">
                <a14:imgProps xmlns:a14="http://schemas.microsoft.com/office/drawing/2010/main">
                  <a14:imgLayer r:embed="rId5">
                    <a14:imgEffect>
                      <a14:backgroundRemoval t="21250" b="45167" l="28417" r="82750">
                        <a14:foregroundMark x1="28417" y1="34833" x2="28417" y2="34833"/>
                        <a14:foregroundMark x1="41750" y1="44750" x2="41750" y2="44750"/>
                        <a14:foregroundMark x1="51167" y1="45167" x2="51167" y2="45167"/>
                        <a14:foregroundMark x1="82750" y1="35250" x2="82750" y2="35250"/>
                      </a14:backgroundRemoval>
                    </a14:imgEffect>
                  </a14:imgLayer>
                </a14:imgProps>
              </a:ext>
              <a:ext uri="{28A0092B-C50C-407E-A947-70E740481C1C}">
                <a14:useLocalDpi xmlns:a14="http://schemas.microsoft.com/office/drawing/2010/main" val="0"/>
              </a:ext>
            </a:extLst>
          </a:blip>
          <a:srcRect l="23805" t="18462" r="12120" b="53641"/>
          <a:stretch/>
        </p:blipFill>
        <p:spPr>
          <a:xfrm>
            <a:off x="901682" y="139488"/>
            <a:ext cx="3060777" cy="1332608"/>
          </a:xfrm>
          <a:prstGeom prst="rect">
            <a:avLst/>
          </a:prstGeom>
        </p:spPr>
      </p:pic>
      <p:sp>
        <p:nvSpPr>
          <p:cNvPr id="9" name="任意多边形 8"/>
          <p:cNvSpPr/>
          <p:nvPr/>
        </p:nvSpPr>
        <p:spPr>
          <a:xfrm>
            <a:off x="1677550" y="1970901"/>
            <a:ext cx="9971525" cy="966563"/>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6" rIns="177754" bIns="95226" numCol="1" spcCol="1270" anchor="ctr" anchorCtr="0">
            <a:noAutofit/>
          </a:bodyPr>
          <a:lstStyle/>
          <a:p>
            <a:pPr marL="0" marR="0" lvl="0" indent="0" algn="l" defTabSz="1110917" rtl="0" eaLnBrk="1" fontAlgn="auto" latinLnBrk="0" hangingPunct="1">
              <a:lnSpc>
                <a:spcPct val="90000"/>
              </a:lnSpc>
              <a:spcBef>
                <a:spcPts val="0"/>
              </a:spcBef>
              <a:spcAft>
                <a:spcPct val="35000"/>
              </a:spcAft>
              <a:buClrTx/>
              <a:buSzTx/>
              <a:buFontTx/>
              <a:buNone/>
              <a:tabLst/>
              <a:defRPr/>
            </a:pP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Tìm</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hiểu</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thêm</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một</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số</a:t>
            </a:r>
            <a:r>
              <a:rPr kumimoji="0" lang="en-US" altLang="zh-CN" sz="3199" b="1" i="0" u="none" strike="noStrike" kern="1200" cap="none" spc="0" normalizeH="0" baseline="0" noProof="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lang="vi-VN" altLang="zh-CN" sz="3199" b="1">
                <a:solidFill>
                  <a:srgbClr val="002060"/>
                </a:solidFill>
                <a:latin typeface="Times New Roman" panose="02020603050405020304" pitchFamily="18" charset="0"/>
                <a:ea typeface="等线" panose="020B0604020202020204" charset="-122"/>
                <a:cs typeface="Times New Roman" panose="02020603050405020304" pitchFamily="18" charset="0"/>
              </a:rPr>
              <a:t>đặc điểm tiêu biểu ở ĐBBB</a:t>
            </a:r>
            <a:r>
              <a:rPr kumimoji="0" lang="en-US" altLang="zh-CN" sz="3199" b="1" i="0" u="none" strike="noStrike" kern="1200" cap="none" spc="0" normalizeH="0" baseline="0" noProof="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a:t>
            </a:r>
            <a:endParaRPr kumimoji="0" lang="zh-CN" altLang="en-US"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0" name="椭圆 9"/>
          <p:cNvSpPr/>
          <p:nvPr/>
        </p:nvSpPr>
        <p:spPr>
          <a:xfrm>
            <a:off x="1194271" y="2033499"/>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1</a:t>
            </a:r>
            <a:endParaRPr kumimoji="0" lang="zh-CN" altLang="en-US"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1" name="任意多边形 10"/>
          <p:cNvSpPr/>
          <p:nvPr/>
        </p:nvSpPr>
        <p:spPr>
          <a:xfrm>
            <a:off x="1677550" y="3195123"/>
            <a:ext cx="8760719" cy="966562"/>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5" rIns="177754" bIns="95226" numCol="1" spcCol="1270" anchor="ctr" anchorCtr="0">
            <a:noAutofit/>
          </a:bodyPr>
          <a:lstStyle/>
          <a:p>
            <a:pPr marL="0" marR="0" lvl="0" indent="0" algn="l" defTabSz="1110917" rtl="0" eaLnBrk="1" fontAlgn="auto" latinLnBrk="0" hangingPunct="1">
              <a:lnSpc>
                <a:spcPct val="90000"/>
              </a:lnSpc>
              <a:spcBef>
                <a:spcPts val="0"/>
              </a:spcBef>
              <a:spcAft>
                <a:spcPct val="35000"/>
              </a:spcAft>
              <a:buClrTx/>
              <a:buSzTx/>
              <a:buFontTx/>
              <a:buNone/>
              <a:tabLst/>
              <a:defRPr/>
            </a:pP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Học</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thuộc</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ghi</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nhớ</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vi-VN" altLang="zh-CN" sz="3199" b="1" i="0" u="none" strike="noStrike" kern="1200" cap="none" spc="0" normalizeH="0" baseline="0" noProof="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100</a:t>
            </a:r>
            <a:endParaRPr kumimoji="0" lang="zh-CN" altLang="en-US"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2" name="椭圆 11"/>
          <p:cNvSpPr/>
          <p:nvPr/>
        </p:nvSpPr>
        <p:spPr>
          <a:xfrm>
            <a:off x="1194271" y="3257720"/>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2</a:t>
            </a:r>
            <a:endParaRPr kumimoji="0" lang="zh-CN" altLang="en-US"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3" name="任意多边形 12"/>
          <p:cNvSpPr/>
          <p:nvPr/>
        </p:nvSpPr>
        <p:spPr>
          <a:xfrm>
            <a:off x="1677550" y="4419342"/>
            <a:ext cx="9647675" cy="966562"/>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6" rIns="177754" bIns="95225" numCol="1" spcCol="1270" anchor="ctr" anchorCtr="0">
            <a:noAutofit/>
          </a:bodyPr>
          <a:lstStyle/>
          <a:p>
            <a:pPr marL="0" marR="0" lvl="0" indent="0" algn="l" defTabSz="1110917" rtl="0" eaLnBrk="1" fontAlgn="auto" latinLnBrk="0" hangingPunct="1">
              <a:lnSpc>
                <a:spcPct val="90000"/>
              </a:lnSpc>
              <a:spcBef>
                <a:spcPts val="0"/>
              </a:spcBef>
              <a:spcAft>
                <a:spcPct val="35000"/>
              </a:spcAft>
              <a:buClrTx/>
              <a:buSzTx/>
              <a:buFontTx/>
              <a:buNone/>
              <a:tabLst/>
              <a:defRPr/>
            </a:pPr>
            <a:r>
              <a:rPr kumimoji="0" lang="en-US" altLang="zh-CN" sz="3199" b="1" i="0" u="none" strike="noStrike" kern="1200" cap="none" spc="0" normalizeH="0" baseline="0" noProof="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Xem</a:t>
            </a:r>
            <a:r>
              <a:rPr kumimoji="0" lang="en-US" altLang="zh-CN" sz="3199" b="1" i="0" u="none" strike="noStrike" kern="1200" cap="none" spc="0" normalizeH="0" baseline="0" noProof="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bài</a:t>
            </a:r>
            <a:r>
              <a:rPr kumimoji="0" lang="vi-VN" altLang="zh-CN" sz="3199" b="1" i="0" u="none" strike="noStrike" kern="1200" cap="none" spc="0" normalizeH="0" baseline="0" noProof="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vi-VN" altLang="zh-CN" sz="4000" b="1" i="0" u="none" strike="noStrike" kern="1200" cap="none" spc="0" normalizeH="0" baseline="0" noProof="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Người</a:t>
            </a:r>
            <a:r>
              <a:rPr kumimoji="0" lang="vi-VN" altLang="zh-CN" sz="4000" b="1" i="0" u="none" strike="noStrike" kern="1200" cap="none" spc="0" normalizeH="0" noProof="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 dân ở</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vi-VN" altLang="zh-CN" sz="4000" b="1" i="0" u="none" strike="noStrike" kern="1200" cap="none" spc="0" normalizeH="0" baseline="0" noProof="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đ</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ồng bằng Bắc Bộ</a:t>
            </a:r>
            <a:endParaRPr kumimoji="0" lang="zh-CN" altLang="en-US" sz="31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4" name="椭圆 13"/>
          <p:cNvSpPr/>
          <p:nvPr/>
        </p:nvSpPr>
        <p:spPr>
          <a:xfrm>
            <a:off x="1194271" y="4481940"/>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3</a:t>
            </a:r>
          </a:p>
        </p:txBody>
      </p:sp>
      <p:sp>
        <p:nvSpPr>
          <p:cNvPr id="16" name="文本框 2"/>
          <p:cNvSpPr txBox="1"/>
          <p:nvPr/>
        </p:nvSpPr>
        <p:spPr>
          <a:xfrm>
            <a:off x="4180803" y="398059"/>
            <a:ext cx="3233579" cy="1323439"/>
          </a:xfrm>
          <a:prstGeom prst="rect">
            <a:avLst/>
          </a:prstGeom>
          <a:noFill/>
          <a:effectLst/>
        </p:spPr>
        <p:txBody>
          <a:bodyPr wrap="none" rtlCol="0">
            <a:spAutoFit/>
          </a:bodyPr>
          <a:lstStyle>
            <a:defPPr>
              <a:defRPr lang="zh-CN"/>
            </a:defPPr>
            <a:lvl1pPr algn="ctr">
              <a:defRPr sz="11000">
                <a:ln w="38100">
                  <a:noFill/>
                </a:ln>
                <a:solidFill>
                  <a:schemeClr val="bg1"/>
                </a:solidFill>
                <a:effectLst>
                  <a:glow rad="63500">
                    <a:schemeClr val="accent4">
                      <a:satMod val="175000"/>
                      <a:alpha val="40000"/>
                    </a:schemeClr>
                  </a:glow>
                </a:effectLst>
                <a:latin typeface="字魂27号-布丁体" pitchFamily="2" charset="-122"/>
                <a:ea typeface="字魂27号-布丁体"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150" normalizeH="0" baseline="0" noProof="0" dirty="0" err="1">
                <a:ln w="38100">
                  <a:noFill/>
                </a:ln>
                <a:solidFill>
                  <a:srgbClr val="FF0000"/>
                </a:solidFill>
                <a:effectLst/>
                <a:uLnTx/>
                <a:uFillTx/>
                <a:latin typeface="Times New Roman" panose="02020603050405020304" pitchFamily="18" charset="0"/>
                <a:ea typeface="字魂17号-萌趣果冻体" pitchFamily="2" charset="-122"/>
                <a:cs typeface="Times New Roman" panose="02020603050405020304" pitchFamily="18" charset="0"/>
              </a:rPr>
              <a:t>Dặn</a:t>
            </a:r>
            <a:r>
              <a:rPr kumimoji="0" lang="en-US" altLang="zh-CN" sz="8000" b="1" i="0" u="none" strike="noStrike" kern="1200" cap="none" spc="-150" normalizeH="0" baseline="0" noProof="0" dirty="0">
                <a:ln w="38100">
                  <a:noFill/>
                </a:ln>
                <a:solidFill>
                  <a:srgbClr val="FF0000"/>
                </a:solidFill>
                <a:effectLst/>
                <a:uLnTx/>
                <a:uFillTx/>
                <a:latin typeface="Times New Roman" panose="02020603050405020304" pitchFamily="18" charset="0"/>
                <a:ea typeface="字魂17号-萌趣果冻体" pitchFamily="2" charset="-122"/>
                <a:cs typeface="Times New Roman" panose="02020603050405020304" pitchFamily="18" charset="0"/>
              </a:rPr>
              <a:t> </a:t>
            </a:r>
            <a:r>
              <a:rPr kumimoji="0" lang="en-US" altLang="zh-CN" sz="8000" b="1" i="0" u="none" strike="noStrike" kern="1200" cap="none" spc="-150" normalizeH="0" baseline="0" noProof="0" dirty="0" err="1">
                <a:ln w="38100">
                  <a:noFill/>
                </a:ln>
                <a:solidFill>
                  <a:srgbClr val="FF0000"/>
                </a:solidFill>
                <a:effectLst/>
                <a:uLnTx/>
                <a:uFillTx/>
                <a:latin typeface="Times New Roman" panose="02020603050405020304" pitchFamily="18" charset="0"/>
                <a:ea typeface="字魂17号-萌趣果冻体" pitchFamily="2" charset="-122"/>
                <a:cs typeface="Times New Roman" panose="02020603050405020304" pitchFamily="18" charset="0"/>
              </a:rPr>
              <a:t>dò</a:t>
            </a:r>
            <a:endParaRPr kumimoji="0" lang="en-US" altLang="zh-CN" sz="8000" b="1" i="0" u="none" strike="noStrike" kern="1200" cap="none" spc="-150" normalizeH="0" baseline="0" noProof="0" dirty="0">
              <a:ln w="38100">
                <a:noFill/>
              </a:ln>
              <a:solidFill>
                <a:srgbClr val="FF0000"/>
              </a:solidFill>
              <a:effectLst/>
              <a:uLnTx/>
              <a:uFillTx/>
              <a:latin typeface="Times New Roman" panose="02020603050405020304" pitchFamily="18" charset="0"/>
              <a:ea typeface="字魂17号-萌趣果冻体" pitchFamily="2" charset="-122"/>
              <a:cs typeface="Times New Roman" panose="02020603050405020304" pitchFamily="18" charset="0"/>
            </a:endParaRPr>
          </a:p>
        </p:txBody>
      </p:sp>
    </p:spTree>
    <p:extLst>
      <p:ext uri="{BB962C8B-B14F-4D97-AF65-F5344CB8AC3E}">
        <p14:creationId xmlns:p14="http://schemas.microsoft.com/office/powerpoint/2010/main" val="18265012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4E5A4CF-3346-452D-A2D1-394D3909FD28}"/>
              </a:ext>
            </a:extLst>
          </p:cNvPr>
          <p:cNvSpPr txBox="1"/>
          <p:nvPr/>
        </p:nvSpPr>
        <p:spPr>
          <a:xfrm>
            <a:off x="1116133" y="385513"/>
            <a:ext cx="11075867"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400" b="1" i="0" u="none" strike="noStrike" kern="1200" cap="none" spc="0" normalizeH="0" baseline="0" noProof="0" dirty="0" err="1">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Chúc</a:t>
            </a:r>
            <a:r>
              <a:rPr kumimoji="0" lang="en-US" sz="14400" b="1" i="0" u="none" strike="noStrike" kern="1200" cap="none" spc="0" normalizeH="0" baseline="0" noProof="0" dirty="0">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400" b="1" i="0" u="none" strike="noStrike" kern="1200" cap="none" spc="0" normalizeH="0" baseline="0" noProof="0" dirty="0" err="1">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14400" b="1" i="0" u="none" strike="noStrike" kern="1200" cap="none" spc="0" normalizeH="0" baseline="0" noProof="0" dirty="0">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14400" b="1" i="0" u="none" strike="noStrike" kern="1200" cap="none" spc="0" normalizeH="0" baseline="0" noProof="0" dirty="0" err="1">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14400" b="1" i="0" u="none" strike="noStrike" kern="1200" cap="none" spc="0" normalizeH="0" baseline="0" noProof="0" dirty="0">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400" b="1" i="0" u="none" strike="noStrike" kern="1200" cap="none" spc="0" normalizeH="0" baseline="0" noProof="0" dirty="0" err="1">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tốt</a:t>
            </a:r>
            <a:endParaRPr kumimoji="0" lang="en-US" sz="14400" b="1" i="0" u="none" strike="noStrike" kern="1200" cap="none" spc="0" normalizeH="0" baseline="0" noProof="0" dirty="0">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197864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id="{6CE0053F-7C13-4A75-AEDE-F8ECDFDBA4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86" t="19089" r="8497" b="13915"/>
          <a:stretch/>
        </p:blipFill>
        <p:spPr>
          <a:xfrm rot="656356" flipH="1">
            <a:off x="2187189" y="582737"/>
            <a:ext cx="6345714" cy="2132002"/>
          </a:xfrm>
          <a:prstGeom prst="rect">
            <a:avLst/>
          </a:prstGeom>
        </p:spPr>
      </p:pic>
      <p:sp>
        <p:nvSpPr>
          <p:cNvPr id="13" name="PA_文本框 2">
            <a:extLst>
              <a:ext uri="{FF2B5EF4-FFF2-40B4-BE49-F238E27FC236}">
                <a16:creationId xmlns:a16="http://schemas.microsoft.com/office/drawing/2014/main" id="{A4F24051-587F-4945-8FB8-E766B15ABE7D}"/>
              </a:ext>
            </a:extLst>
          </p:cNvPr>
          <p:cNvSpPr txBox="1"/>
          <p:nvPr>
            <p:custDataLst>
              <p:tags r:id="rId1"/>
            </p:custDataLst>
          </p:nvPr>
        </p:nvSpPr>
        <p:spPr>
          <a:xfrm>
            <a:off x="2603407" y="1187073"/>
            <a:ext cx="55132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0"/>
                <a:solidFill>
                  <a:srgbClr val="FF000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Century Gothic" panose="020B0502020202020204" pitchFamily="34" charset="0"/>
              </a:rPr>
              <a:t>MỤC</a:t>
            </a:r>
            <a:r>
              <a:rPr kumimoji="0" lang="en-US" altLang="zh-CN" sz="5400" b="1" i="0" u="none" strike="noStrike" kern="1200" cap="none" spc="0" normalizeH="0" noProof="0" dirty="0">
                <a:ln w="0"/>
                <a:solidFill>
                  <a:srgbClr val="FF000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Century Gothic" panose="020B0502020202020204" pitchFamily="34" charset="0"/>
              </a:rPr>
              <a:t> TIÊU</a:t>
            </a:r>
            <a:endParaRPr kumimoji="0" lang="zh-CN" altLang="en-US" sz="5400" b="1" i="0" u="none" strike="noStrike" kern="1200" cap="none" spc="0" normalizeH="0" baseline="0" noProof="0" dirty="0">
              <a:ln w="0"/>
              <a:solidFill>
                <a:srgbClr val="FF000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Century Gothic" panose="020B0502020202020204" pitchFamily="34" charset="0"/>
            </a:endParaRPr>
          </a:p>
        </p:txBody>
      </p:sp>
      <p:pic>
        <p:nvPicPr>
          <p:cNvPr id="14" name="图片 13">
            <a:extLst>
              <a:ext uri="{FF2B5EF4-FFF2-40B4-BE49-F238E27FC236}">
                <a16:creationId xmlns:a16="http://schemas.microsoft.com/office/drawing/2014/main" id="{F85DBF48-D14E-4F12-BC66-52D62F72F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0049" y="-110372"/>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FCBDB2D-94DF-4C1F-9937-38649A01AD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878" y="-440506"/>
            <a:ext cx="4455105" cy="4455105"/>
          </a:xfrm>
          <a:prstGeom prst="rect">
            <a:avLst/>
          </a:prstGeom>
        </p:spPr>
      </p:pic>
      <p:sp>
        <p:nvSpPr>
          <p:cNvPr id="7" name="TextBox 6">
            <a:extLst>
              <a:ext uri="{FF2B5EF4-FFF2-40B4-BE49-F238E27FC236}">
                <a16:creationId xmlns:a16="http://schemas.microsoft.com/office/drawing/2014/main" id="{B3740842-8355-4B27-A3EF-0D1E6CB11FE5}"/>
              </a:ext>
            </a:extLst>
          </p:cNvPr>
          <p:cNvSpPr txBox="1"/>
          <p:nvPr/>
        </p:nvSpPr>
        <p:spPr>
          <a:xfrm>
            <a:off x="1007166" y="3407848"/>
            <a:ext cx="11184834" cy="2517356"/>
          </a:xfrm>
          <a:prstGeom prst="rect">
            <a:avLst/>
          </a:prstGeom>
          <a:noFill/>
        </p:spPr>
        <p:txBody>
          <a:bodyPr wrap="square">
            <a:spAutoFit/>
          </a:bodyPr>
          <a:lstStyle/>
          <a:p>
            <a:pPr>
              <a:lnSpc>
                <a:spcPct val="115000"/>
              </a:lnSpc>
              <a:spcAft>
                <a:spcPts val="800"/>
              </a:spcAft>
            </a:pPr>
            <a:r>
              <a:rPr lang="nl-NL"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Nắm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kiế</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ĐBBB</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ĐBBB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VN.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ngòi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2620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500"/>
                                </p:stCondLst>
                                <p:childTnLst>
                                  <p:par>
                                    <p:cTn id="22" presetID="2" presetClass="entr" presetSubtype="2" fill="hold" nodeType="afterEffect" p14:presetBounceEnd="50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50000">
                                          <p:cBhvr additive="base">
                                            <p:cTn id="24"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794375" y="1070908"/>
            <a:ext cx="640080" cy="523220"/>
          </a:xfrm>
          <a:prstGeom prst="rect">
            <a:avLst/>
          </a:prstGeom>
          <a:noFill/>
          <a:ln w="9525">
            <a:noFill/>
            <a:miter lim="800000"/>
            <a:headEnd/>
            <a:tailEnd/>
          </a:ln>
          <a:effectLst/>
        </p:spPr>
        <p:txBody>
          <a:bodyPr wrap="square">
            <a:spAutoFit/>
          </a:bodyPr>
          <a:lstStyle/>
          <a:p>
            <a:pPr>
              <a:spcBef>
                <a:spcPct val="50000"/>
              </a:spcBef>
            </a:pPr>
            <a:endParaRPr lang="en-US" sz="2800">
              <a:solidFill>
                <a:prstClr val="black"/>
              </a:solidFill>
              <a:latin typeface="Times New Roman"/>
            </a:endParaRPr>
          </a:p>
        </p:txBody>
      </p:sp>
      <p:sp>
        <p:nvSpPr>
          <p:cNvPr id="3" name="Text Box 6"/>
          <p:cNvSpPr txBox="1">
            <a:spLocks noChangeArrowheads="1"/>
          </p:cNvSpPr>
          <p:nvPr/>
        </p:nvSpPr>
        <p:spPr bwMode="auto">
          <a:xfrm>
            <a:off x="1905000" y="1513821"/>
            <a:ext cx="2468880" cy="523220"/>
          </a:xfrm>
          <a:prstGeom prst="rect">
            <a:avLst/>
          </a:prstGeom>
          <a:noFill/>
          <a:ln w="9525">
            <a:noFill/>
            <a:miter lim="800000"/>
            <a:headEnd/>
            <a:tailEnd/>
          </a:ln>
          <a:effectLst/>
        </p:spPr>
        <p:txBody>
          <a:bodyPr wrap="square">
            <a:spAutoFit/>
          </a:bodyPr>
          <a:lstStyle/>
          <a:p>
            <a:pPr>
              <a:spcBef>
                <a:spcPct val="50000"/>
              </a:spcBef>
            </a:pPr>
            <a:endParaRPr lang="en-US" sz="2800">
              <a:solidFill>
                <a:prstClr val="black"/>
              </a:solidFill>
              <a:latin typeface="Times New Roman"/>
            </a:endParaRPr>
          </a:p>
        </p:txBody>
      </p:sp>
      <p:sp>
        <p:nvSpPr>
          <p:cNvPr id="7" name="Text Box 35"/>
          <p:cNvSpPr txBox="1">
            <a:spLocks noChangeArrowheads="1"/>
          </p:cNvSpPr>
          <p:nvPr/>
        </p:nvSpPr>
        <p:spPr bwMode="auto">
          <a:xfrm>
            <a:off x="1371600" y="6431458"/>
            <a:ext cx="3810000" cy="400110"/>
          </a:xfrm>
          <a:prstGeom prst="rect">
            <a:avLst/>
          </a:prstGeom>
          <a:noFill/>
          <a:ln w="9525">
            <a:noFill/>
            <a:miter lim="800000"/>
            <a:headEnd/>
            <a:tailEnd/>
          </a:ln>
          <a:effectLst/>
        </p:spPr>
        <p:txBody>
          <a:bodyPr wrap="square">
            <a:spAutoFit/>
          </a:bodyPr>
          <a:lstStyle/>
          <a:p>
            <a:pPr algn="ctr">
              <a:spcBef>
                <a:spcPct val="50000"/>
              </a:spcBef>
            </a:pPr>
            <a:r>
              <a:rPr lang="en-US" sz="2000" b="1" dirty="0" err="1">
                <a:solidFill>
                  <a:srgbClr val="FF0000"/>
                </a:solidFill>
                <a:latin typeface="Times New Roman"/>
              </a:rPr>
              <a:t>Bản</a:t>
            </a:r>
            <a:r>
              <a:rPr lang="en-US" sz="2000" b="1" dirty="0">
                <a:solidFill>
                  <a:srgbClr val="FF0000"/>
                </a:solidFill>
                <a:latin typeface="Times New Roman"/>
              </a:rPr>
              <a:t> </a:t>
            </a:r>
            <a:r>
              <a:rPr lang="en-US" sz="2000" b="1" dirty="0" err="1">
                <a:solidFill>
                  <a:srgbClr val="FF0000"/>
                </a:solidFill>
                <a:latin typeface="Times New Roman"/>
              </a:rPr>
              <a:t>đồ</a:t>
            </a:r>
            <a:r>
              <a:rPr lang="en-US" sz="2000" b="1" dirty="0">
                <a:solidFill>
                  <a:srgbClr val="FF0000"/>
                </a:solidFill>
                <a:latin typeface="Times New Roman"/>
              </a:rPr>
              <a:t> </a:t>
            </a:r>
            <a:r>
              <a:rPr lang="en-US" sz="2000" b="1" dirty="0" err="1">
                <a:solidFill>
                  <a:srgbClr val="FF0000"/>
                </a:solidFill>
                <a:latin typeface="Times New Roman"/>
              </a:rPr>
              <a:t>Địa</a:t>
            </a:r>
            <a:r>
              <a:rPr lang="en-US" sz="2000" b="1" dirty="0">
                <a:solidFill>
                  <a:srgbClr val="FF0000"/>
                </a:solidFill>
                <a:latin typeface="Times New Roman"/>
              </a:rPr>
              <a:t> </a:t>
            </a:r>
            <a:r>
              <a:rPr lang="en-US" sz="2000" b="1" dirty="0" err="1">
                <a:solidFill>
                  <a:srgbClr val="FF0000"/>
                </a:solidFill>
                <a:latin typeface="Times New Roman"/>
              </a:rPr>
              <a:t>lí</a:t>
            </a:r>
            <a:r>
              <a:rPr lang="en-US" sz="2000" b="1" dirty="0">
                <a:solidFill>
                  <a:srgbClr val="FF0000"/>
                </a:solidFill>
                <a:latin typeface="Times New Roman"/>
              </a:rPr>
              <a:t> </a:t>
            </a:r>
            <a:r>
              <a:rPr lang="en-US" sz="2000" b="1" dirty="0" err="1">
                <a:solidFill>
                  <a:srgbClr val="FF0000"/>
                </a:solidFill>
                <a:latin typeface="Times New Roman"/>
              </a:rPr>
              <a:t>tự</a:t>
            </a:r>
            <a:r>
              <a:rPr lang="en-US" sz="2000" b="1" dirty="0">
                <a:solidFill>
                  <a:srgbClr val="FF0000"/>
                </a:solidFill>
                <a:latin typeface="Times New Roman"/>
              </a:rPr>
              <a:t> </a:t>
            </a:r>
            <a:r>
              <a:rPr lang="en-US" sz="2000" b="1" dirty="0" err="1">
                <a:solidFill>
                  <a:srgbClr val="FF0000"/>
                </a:solidFill>
                <a:latin typeface="Times New Roman"/>
              </a:rPr>
              <a:t>nhiên</a:t>
            </a:r>
            <a:r>
              <a:rPr lang="en-US" sz="2000" b="1" dirty="0">
                <a:solidFill>
                  <a:srgbClr val="FF0000"/>
                </a:solidFill>
                <a:latin typeface="Times New Roman"/>
              </a:rPr>
              <a:t> </a:t>
            </a:r>
            <a:r>
              <a:rPr lang="en-US" sz="2000" b="1" dirty="0" err="1">
                <a:solidFill>
                  <a:srgbClr val="FF0000"/>
                </a:solidFill>
                <a:latin typeface="Times New Roman"/>
              </a:rPr>
              <a:t>Việt</a:t>
            </a:r>
            <a:r>
              <a:rPr lang="en-US" sz="2000" b="1" dirty="0">
                <a:solidFill>
                  <a:srgbClr val="FF0000"/>
                </a:solidFill>
                <a:latin typeface="Times New Roman"/>
              </a:rPr>
              <a:t> Nam</a:t>
            </a:r>
            <a:endParaRPr lang="en-US" sz="2000" dirty="0">
              <a:solidFill>
                <a:srgbClr val="FF0000"/>
              </a:solidFill>
              <a:latin typeface="Times New Roman"/>
            </a:endParaRPr>
          </a:p>
        </p:txBody>
      </p:sp>
      <p:pic>
        <p:nvPicPr>
          <p:cNvPr id="9" name="Picture 8"/>
          <p:cNvPicPr>
            <a:picLocks noChangeAspect="1"/>
          </p:cNvPicPr>
          <p:nvPr/>
        </p:nvPicPr>
        <p:blipFill>
          <a:blip r:embed="rId2"/>
          <a:stretch>
            <a:fillRect/>
          </a:stretch>
        </p:blipFill>
        <p:spPr>
          <a:xfrm>
            <a:off x="877570" y="15812"/>
            <a:ext cx="5132704" cy="635855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274" y="2533650"/>
            <a:ext cx="5765800" cy="4324350"/>
          </a:xfrm>
          <a:prstGeom prst="rect">
            <a:avLst/>
          </a:prstGeom>
        </p:spPr>
      </p:pic>
    </p:spTree>
    <p:extLst>
      <p:ext uri="{BB962C8B-B14F-4D97-AF65-F5344CB8AC3E}">
        <p14:creationId xmlns:p14="http://schemas.microsoft.com/office/powerpoint/2010/main" val="1209642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64000">
              <a:schemeClr val="bg1"/>
            </a:gs>
            <a:gs pos="100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335824" y="671921"/>
            <a:ext cx="5434149" cy="584775"/>
          </a:xfrm>
          <a:prstGeom prst="rect">
            <a:avLst/>
          </a:prstGeom>
          <a:noFill/>
        </p:spPr>
        <p:txBody>
          <a:bodyPr wrap="square" rtlCol="0">
            <a:spAutoFit/>
          </a:bodyPr>
          <a:lstStyle/>
          <a:p>
            <a:r>
              <a:rPr lang="en-US" sz="3200" b="1" dirty="0">
                <a:solidFill>
                  <a:schemeClr val="tx2">
                    <a:lumMod val="50000"/>
                  </a:schemeClr>
                </a:solidFill>
                <a:latin typeface="Times New Roman" panose="02020603050405020304" pitchFamily="18" charset="0"/>
                <a:cs typeface="Times New Roman" panose="02020603050405020304" pitchFamily="18" charset="0"/>
              </a:rPr>
              <a:t>1. </a:t>
            </a:r>
            <a:r>
              <a:rPr lang="en-US" sz="3200" b="1" dirty="0" err="1">
                <a:solidFill>
                  <a:schemeClr val="tx2">
                    <a:lumMod val="50000"/>
                  </a:schemeClr>
                </a:solidFill>
                <a:latin typeface="Times New Roman" panose="02020603050405020304" pitchFamily="18" charset="0"/>
                <a:cs typeface="Times New Roman" panose="02020603050405020304" pitchFamily="18" charset="0"/>
              </a:rPr>
              <a:t>Đồng</a:t>
            </a:r>
            <a:r>
              <a:rPr 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sz="3200" b="1" dirty="0" err="1">
                <a:solidFill>
                  <a:schemeClr val="tx2">
                    <a:lumMod val="50000"/>
                  </a:schemeClr>
                </a:solidFill>
                <a:latin typeface="Times New Roman" panose="02020603050405020304" pitchFamily="18" charset="0"/>
                <a:cs typeface="Times New Roman" panose="02020603050405020304" pitchFamily="18" charset="0"/>
              </a:rPr>
              <a:t>bằng</a:t>
            </a:r>
            <a:r>
              <a:rPr 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sz="3200" b="1" dirty="0" err="1">
                <a:solidFill>
                  <a:schemeClr val="tx2">
                    <a:lumMod val="50000"/>
                  </a:schemeClr>
                </a:solidFill>
                <a:latin typeface="Times New Roman" panose="02020603050405020304" pitchFamily="18" charset="0"/>
                <a:cs typeface="Times New Roman" panose="02020603050405020304" pitchFamily="18" charset="0"/>
              </a:rPr>
              <a:t>lớn</a:t>
            </a:r>
            <a:r>
              <a:rPr lang="en-US" sz="3200" b="1" dirty="0">
                <a:solidFill>
                  <a:schemeClr val="tx2">
                    <a:lumMod val="50000"/>
                  </a:schemeClr>
                </a:solidFill>
                <a:latin typeface="Times New Roman" panose="02020603050405020304" pitchFamily="18" charset="0"/>
                <a:cs typeface="Times New Roman" panose="02020603050405020304" pitchFamily="18" charset="0"/>
              </a:rPr>
              <a:t> ở </a:t>
            </a:r>
            <a:r>
              <a:rPr lang="en-US" sz="3200" b="1" dirty="0" err="1">
                <a:solidFill>
                  <a:schemeClr val="tx2">
                    <a:lumMod val="50000"/>
                  </a:schemeClr>
                </a:solidFill>
                <a:latin typeface="Times New Roman" panose="02020603050405020304" pitchFamily="18" charset="0"/>
                <a:cs typeface="Times New Roman" panose="02020603050405020304" pitchFamily="18" charset="0"/>
              </a:rPr>
              <a:t>miền</a:t>
            </a:r>
            <a:r>
              <a:rPr lang="en-US" sz="3200" b="1" dirty="0">
                <a:solidFill>
                  <a:schemeClr val="tx2">
                    <a:lumMod val="50000"/>
                  </a:schemeClr>
                </a:solidFill>
                <a:latin typeface="Times New Roman" panose="02020603050405020304" pitchFamily="18" charset="0"/>
                <a:cs typeface="Times New Roman" panose="02020603050405020304" pitchFamily="18" charset="0"/>
              </a:rPr>
              <a:t> </a:t>
            </a:r>
            <a:r>
              <a:rPr lang="en-US" sz="3200" b="1" dirty="0" err="1">
                <a:solidFill>
                  <a:schemeClr val="tx2">
                    <a:lumMod val="50000"/>
                  </a:schemeClr>
                </a:solidFill>
                <a:latin typeface="Times New Roman" panose="02020603050405020304" pitchFamily="18" charset="0"/>
                <a:cs typeface="Times New Roman" panose="02020603050405020304" pitchFamily="18" charset="0"/>
              </a:rPr>
              <a:t>Bắc</a:t>
            </a:r>
            <a:r>
              <a:rPr lang="en-US" sz="3200" b="1" dirty="0">
                <a:solidFill>
                  <a:schemeClr val="tx2">
                    <a:lumMod val="50000"/>
                  </a:schemeClr>
                </a:solidFill>
                <a:latin typeface="Times New Roman" panose="02020603050405020304" pitchFamily="18" charset="0"/>
                <a:cs typeface="Times New Roman" panose="02020603050405020304" pitchFamily="18" charset="0"/>
              </a:rPr>
              <a:t> </a:t>
            </a:r>
          </a:p>
        </p:txBody>
      </p:sp>
      <p:pic>
        <p:nvPicPr>
          <p:cNvPr id="5" name="Picture 4"/>
          <p:cNvPicPr>
            <a:picLocks noChangeAspect="1"/>
          </p:cNvPicPr>
          <p:nvPr/>
        </p:nvPicPr>
        <p:blipFill>
          <a:blip r:embed="rId3"/>
          <a:stretch>
            <a:fillRect/>
          </a:stretch>
        </p:blipFill>
        <p:spPr>
          <a:xfrm>
            <a:off x="6053500" y="0"/>
            <a:ext cx="6038018" cy="6396335"/>
          </a:xfrm>
          <a:prstGeom prst="rect">
            <a:avLst/>
          </a:prstGeom>
        </p:spPr>
      </p:pic>
      <p:sp>
        <p:nvSpPr>
          <p:cNvPr id="7" name="Text Box 35"/>
          <p:cNvSpPr txBox="1">
            <a:spLocks noChangeArrowheads="1"/>
          </p:cNvSpPr>
          <p:nvPr/>
        </p:nvSpPr>
        <p:spPr bwMode="auto">
          <a:xfrm>
            <a:off x="7277100" y="6396335"/>
            <a:ext cx="3810000" cy="461665"/>
          </a:xfrm>
          <a:prstGeom prst="rect">
            <a:avLst/>
          </a:prstGeom>
          <a:noFill/>
          <a:ln w="9525">
            <a:noFill/>
            <a:miter lim="800000"/>
            <a:headEnd/>
            <a:tailEnd/>
          </a:ln>
          <a:effectLst/>
        </p:spPr>
        <p:txBody>
          <a:bodyPr wrap="square">
            <a:spAutoFit/>
          </a:bodyPr>
          <a:lstStyle/>
          <a:p>
            <a:pPr algn="ctr">
              <a:spcBef>
                <a:spcPct val="50000"/>
              </a:spcBef>
            </a:pPr>
            <a:r>
              <a:rPr lang="en-US" sz="2400" b="1" dirty="0" err="1">
                <a:solidFill>
                  <a:srgbClr val="FF0000"/>
                </a:solidFill>
                <a:latin typeface="Times New Roman"/>
              </a:rPr>
              <a:t>Lược</a:t>
            </a:r>
            <a:r>
              <a:rPr lang="en-US" sz="2400" b="1" dirty="0">
                <a:solidFill>
                  <a:srgbClr val="FF0000"/>
                </a:solidFill>
                <a:latin typeface="Times New Roman"/>
              </a:rPr>
              <a:t> </a:t>
            </a:r>
            <a:r>
              <a:rPr lang="en-US" sz="2400" b="1" dirty="0" err="1">
                <a:solidFill>
                  <a:srgbClr val="FF0000"/>
                </a:solidFill>
                <a:latin typeface="Times New Roman"/>
              </a:rPr>
              <a:t>đồ</a:t>
            </a:r>
            <a:r>
              <a:rPr lang="en-US" sz="2400" b="1" dirty="0">
                <a:solidFill>
                  <a:srgbClr val="FF0000"/>
                </a:solidFill>
                <a:latin typeface="Times New Roman"/>
              </a:rPr>
              <a:t> </a:t>
            </a:r>
            <a:r>
              <a:rPr lang="en-US" sz="2400" b="1" dirty="0" err="1">
                <a:solidFill>
                  <a:srgbClr val="FF0000"/>
                </a:solidFill>
                <a:latin typeface="Times New Roman"/>
              </a:rPr>
              <a:t>đồng</a:t>
            </a:r>
            <a:r>
              <a:rPr lang="en-US" sz="2400" b="1" dirty="0">
                <a:solidFill>
                  <a:srgbClr val="FF0000"/>
                </a:solidFill>
                <a:latin typeface="Times New Roman"/>
              </a:rPr>
              <a:t> </a:t>
            </a:r>
            <a:r>
              <a:rPr lang="en-US" sz="2400" b="1" dirty="0" err="1">
                <a:solidFill>
                  <a:srgbClr val="FF0000"/>
                </a:solidFill>
                <a:latin typeface="Times New Roman"/>
              </a:rPr>
              <a:t>bằng</a:t>
            </a:r>
            <a:r>
              <a:rPr lang="en-US" sz="2400" b="1" dirty="0">
                <a:solidFill>
                  <a:srgbClr val="FF0000"/>
                </a:solidFill>
                <a:latin typeface="Times New Roman"/>
              </a:rPr>
              <a:t> </a:t>
            </a:r>
            <a:r>
              <a:rPr lang="en-US" sz="2400" b="1" dirty="0" err="1">
                <a:solidFill>
                  <a:srgbClr val="FF0000"/>
                </a:solidFill>
                <a:latin typeface="Times New Roman"/>
              </a:rPr>
              <a:t>Bắc</a:t>
            </a:r>
            <a:r>
              <a:rPr lang="en-US" sz="2400" b="1" dirty="0">
                <a:solidFill>
                  <a:srgbClr val="FF0000"/>
                </a:solidFill>
                <a:latin typeface="Times New Roman"/>
              </a:rPr>
              <a:t> </a:t>
            </a:r>
            <a:r>
              <a:rPr lang="en-US" sz="2400" b="1" dirty="0" err="1">
                <a:solidFill>
                  <a:srgbClr val="FF0000"/>
                </a:solidFill>
                <a:latin typeface="Times New Roman"/>
              </a:rPr>
              <a:t>Bộ</a:t>
            </a:r>
            <a:endParaRPr lang="en-US" sz="2400" dirty="0">
              <a:solidFill>
                <a:srgbClr val="FF0000"/>
              </a:solidFill>
              <a:latin typeface="Times New Roman"/>
            </a:endParaRPr>
          </a:p>
        </p:txBody>
      </p:sp>
      <p:sp>
        <p:nvSpPr>
          <p:cNvPr id="8" name="Text Box 20"/>
          <p:cNvSpPr txBox="1">
            <a:spLocks noChangeArrowheads="1"/>
          </p:cNvSpPr>
          <p:nvPr/>
        </p:nvSpPr>
        <p:spPr bwMode="auto">
          <a:xfrm>
            <a:off x="335823" y="1464671"/>
            <a:ext cx="5434149" cy="1384995"/>
          </a:xfrm>
          <a:prstGeom prst="rect">
            <a:avLst/>
          </a:prstGeom>
          <a:noFill/>
          <a:ln w="9525">
            <a:noFill/>
            <a:miter lim="800000"/>
            <a:headEnd/>
            <a:tailEnd/>
          </a:ln>
        </p:spPr>
        <p:txBody>
          <a:bodyPr wrap="square">
            <a:spAutoFit/>
          </a:bodyPr>
          <a:lstStyle/>
          <a:p>
            <a:pPr algn="just">
              <a:spcBef>
                <a:spcPct val="50000"/>
              </a:spcBef>
            </a:pPr>
            <a:r>
              <a:rPr lang="en-US" sz="2800" b="1" dirty="0">
                <a:solidFill>
                  <a:srgbClr val="C00000"/>
                </a:solidFill>
                <a:latin typeface="Times New Roman" pitchFamily="18" charset="0"/>
              </a:rPr>
              <a:t> </a:t>
            </a:r>
            <a:r>
              <a:rPr lang="vi-VN" sz="2800" b="1" dirty="0">
                <a:solidFill>
                  <a:srgbClr val="C00000"/>
                </a:solidFill>
                <a:latin typeface="Times New Roman" pitchFamily="18" charset="0"/>
              </a:rPr>
              <a:t>   </a:t>
            </a:r>
            <a:r>
              <a:rPr lang="en-US" sz="2800" b="1" dirty="0">
                <a:solidFill>
                  <a:srgbClr val="C00000"/>
                </a:solidFill>
                <a:latin typeface="Times New Roman" pitchFamily="18" charset="0"/>
              </a:rPr>
              <a:t>Quan </a:t>
            </a:r>
            <a:r>
              <a:rPr lang="en-US" sz="2800" b="1" dirty="0" err="1">
                <a:solidFill>
                  <a:srgbClr val="C00000"/>
                </a:solidFill>
                <a:latin typeface="Times New Roman" pitchFamily="18" charset="0"/>
              </a:rPr>
              <a:t>sát</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lược</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đồ</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đồng</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bằng</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Bắc</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Bộ</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và</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cho</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biết</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đồng</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bằng</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Bắc</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Bộ</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có</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hình</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dạng</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như</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thế</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nào</a:t>
            </a:r>
            <a:r>
              <a:rPr lang="en-US" sz="2800" b="1" dirty="0">
                <a:solidFill>
                  <a:srgbClr val="C00000"/>
                </a:solidFill>
                <a:latin typeface="Times New Roman" pitchFamily="18" charset="0"/>
              </a:rPr>
              <a:t>?</a:t>
            </a:r>
            <a:endParaRPr lang="en-US" sz="2800" b="1" u="sng" dirty="0">
              <a:solidFill>
                <a:srgbClr val="C00000"/>
              </a:solidFill>
              <a:latin typeface="Times New Roman" pitchFamily="18" charset="0"/>
            </a:endParaRPr>
          </a:p>
        </p:txBody>
      </p:sp>
      <p:sp>
        <p:nvSpPr>
          <p:cNvPr id="9" name="Freeform 32"/>
          <p:cNvSpPr>
            <a:spLocks/>
          </p:cNvSpPr>
          <p:nvPr/>
        </p:nvSpPr>
        <p:spPr bwMode="auto">
          <a:xfrm>
            <a:off x="7115175" y="1256696"/>
            <a:ext cx="4448175" cy="4153504"/>
          </a:xfrm>
          <a:custGeom>
            <a:avLst/>
            <a:gdLst>
              <a:gd name="T0" fmla="*/ 2147483647 w 3095"/>
              <a:gd name="T1" fmla="*/ 2147483647 h 2574"/>
              <a:gd name="T2" fmla="*/ 2147483647 w 3095"/>
              <a:gd name="T3" fmla="*/ 2147483647 h 2574"/>
              <a:gd name="T4" fmla="*/ 2147483647 w 3095"/>
              <a:gd name="T5" fmla="*/ 2147483647 h 2574"/>
              <a:gd name="T6" fmla="*/ 2147483647 w 3095"/>
              <a:gd name="T7" fmla="*/ 2147483647 h 2574"/>
              <a:gd name="T8" fmla="*/ 2147483647 w 3095"/>
              <a:gd name="T9" fmla="*/ 2147483647 h 2574"/>
              <a:gd name="T10" fmla="*/ 2147483647 w 3095"/>
              <a:gd name="T11" fmla="*/ 2147483647 h 2574"/>
              <a:gd name="T12" fmla="*/ 2147483647 w 3095"/>
              <a:gd name="T13" fmla="*/ 2147483647 h 2574"/>
              <a:gd name="T14" fmla="*/ 2147483647 w 3095"/>
              <a:gd name="T15" fmla="*/ 2147483647 h 2574"/>
              <a:gd name="T16" fmla="*/ 2147483647 w 3095"/>
              <a:gd name="T17" fmla="*/ 2147483647 h 2574"/>
              <a:gd name="T18" fmla="*/ 2147483647 w 3095"/>
              <a:gd name="T19" fmla="*/ 2147483647 h 2574"/>
              <a:gd name="T20" fmla="*/ 2147483647 w 3095"/>
              <a:gd name="T21" fmla="*/ 2147483647 h 2574"/>
              <a:gd name="T22" fmla="*/ 2147483647 w 3095"/>
              <a:gd name="T23" fmla="*/ 2147483647 h 2574"/>
              <a:gd name="T24" fmla="*/ 2147483647 w 3095"/>
              <a:gd name="T25" fmla="*/ 2147483647 h 2574"/>
              <a:gd name="T26" fmla="*/ 2147483647 w 3095"/>
              <a:gd name="T27" fmla="*/ 2147483647 h 2574"/>
              <a:gd name="T28" fmla="*/ 2147483647 w 3095"/>
              <a:gd name="T29" fmla="*/ 2147483647 h 2574"/>
              <a:gd name="T30" fmla="*/ 2147483647 w 3095"/>
              <a:gd name="T31" fmla="*/ 2147483647 h 2574"/>
              <a:gd name="T32" fmla="*/ 2147483647 w 3095"/>
              <a:gd name="T33" fmla="*/ 2147483647 h 2574"/>
              <a:gd name="T34" fmla="*/ 2147483647 w 3095"/>
              <a:gd name="T35" fmla="*/ 2147483647 h 2574"/>
              <a:gd name="T36" fmla="*/ 2147483647 w 3095"/>
              <a:gd name="T37" fmla="*/ 2147483647 h 2574"/>
              <a:gd name="T38" fmla="*/ 2147483647 w 3095"/>
              <a:gd name="T39" fmla="*/ 2147483647 h 2574"/>
              <a:gd name="T40" fmla="*/ 2147483647 w 3095"/>
              <a:gd name="T41" fmla="*/ 2147483647 h 2574"/>
              <a:gd name="T42" fmla="*/ 2147483647 w 3095"/>
              <a:gd name="T43" fmla="*/ 2147483647 h 2574"/>
              <a:gd name="T44" fmla="*/ 2147483647 w 3095"/>
              <a:gd name="T45" fmla="*/ 2147483647 h 2574"/>
              <a:gd name="T46" fmla="*/ 2147483647 w 3095"/>
              <a:gd name="T47" fmla="*/ 2147483647 h 2574"/>
              <a:gd name="T48" fmla="*/ 2147483647 w 3095"/>
              <a:gd name="T49" fmla="*/ 2147483647 h 2574"/>
              <a:gd name="T50" fmla="*/ 2147483647 w 3095"/>
              <a:gd name="T51" fmla="*/ 2147483647 h 2574"/>
              <a:gd name="T52" fmla="*/ 2147483647 w 3095"/>
              <a:gd name="T53" fmla="*/ 2147483647 h 2574"/>
              <a:gd name="T54" fmla="*/ 2147483647 w 3095"/>
              <a:gd name="T55" fmla="*/ 2147483647 h 2574"/>
              <a:gd name="T56" fmla="*/ 2147483647 w 3095"/>
              <a:gd name="T57" fmla="*/ 2147483647 h 2574"/>
              <a:gd name="T58" fmla="*/ 2147483647 w 3095"/>
              <a:gd name="T59" fmla="*/ 2147483647 h 2574"/>
              <a:gd name="T60" fmla="*/ 2147483647 w 3095"/>
              <a:gd name="T61" fmla="*/ 2147483647 h 2574"/>
              <a:gd name="T62" fmla="*/ 2147483647 w 3095"/>
              <a:gd name="T63" fmla="*/ 2147483647 h 2574"/>
              <a:gd name="T64" fmla="*/ 2147483647 w 3095"/>
              <a:gd name="T65" fmla="*/ 2147483647 h 2574"/>
              <a:gd name="T66" fmla="*/ 2147483647 w 3095"/>
              <a:gd name="T67" fmla="*/ 2147483647 h 2574"/>
              <a:gd name="T68" fmla="*/ 2147483647 w 3095"/>
              <a:gd name="T69" fmla="*/ 2147483647 h 2574"/>
              <a:gd name="T70" fmla="*/ 2147483647 w 3095"/>
              <a:gd name="T71" fmla="*/ 2147483647 h 25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095" h="2574">
                <a:moveTo>
                  <a:pt x="0" y="54"/>
                </a:moveTo>
                <a:cubicBezTo>
                  <a:pt x="9" y="57"/>
                  <a:pt x="20" y="56"/>
                  <a:pt x="27" y="63"/>
                </a:cubicBezTo>
                <a:cubicBezTo>
                  <a:pt x="43" y="79"/>
                  <a:pt x="64" y="118"/>
                  <a:pt x="64" y="118"/>
                </a:cubicBezTo>
                <a:cubicBezTo>
                  <a:pt x="74" y="159"/>
                  <a:pt x="79" y="197"/>
                  <a:pt x="109" y="228"/>
                </a:cubicBezTo>
                <a:cubicBezTo>
                  <a:pt x="118" y="264"/>
                  <a:pt x="126" y="288"/>
                  <a:pt x="146" y="319"/>
                </a:cubicBezTo>
                <a:cubicBezTo>
                  <a:pt x="164" y="376"/>
                  <a:pt x="187" y="431"/>
                  <a:pt x="228" y="475"/>
                </a:cubicBezTo>
                <a:cubicBezTo>
                  <a:pt x="254" y="554"/>
                  <a:pt x="217" y="456"/>
                  <a:pt x="256" y="520"/>
                </a:cubicBezTo>
                <a:cubicBezTo>
                  <a:pt x="261" y="528"/>
                  <a:pt x="261" y="539"/>
                  <a:pt x="265" y="548"/>
                </a:cubicBezTo>
                <a:cubicBezTo>
                  <a:pt x="270" y="558"/>
                  <a:pt x="277" y="566"/>
                  <a:pt x="283" y="575"/>
                </a:cubicBezTo>
                <a:cubicBezTo>
                  <a:pt x="288" y="589"/>
                  <a:pt x="311" y="648"/>
                  <a:pt x="320" y="657"/>
                </a:cubicBezTo>
                <a:cubicBezTo>
                  <a:pt x="327" y="664"/>
                  <a:pt x="338" y="664"/>
                  <a:pt x="347" y="667"/>
                </a:cubicBezTo>
                <a:cubicBezTo>
                  <a:pt x="366" y="725"/>
                  <a:pt x="394" y="778"/>
                  <a:pt x="448" y="813"/>
                </a:cubicBezTo>
                <a:cubicBezTo>
                  <a:pt x="460" y="849"/>
                  <a:pt x="484" y="878"/>
                  <a:pt x="502" y="913"/>
                </a:cubicBezTo>
                <a:cubicBezTo>
                  <a:pt x="521" y="950"/>
                  <a:pt x="529" y="1000"/>
                  <a:pt x="539" y="1041"/>
                </a:cubicBezTo>
                <a:cubicBezTo>
                  <a:pt x="545" y="1110"/>
                  <a:pt x="543" y="1198"/>
                  <a:pt x="594" y="1252"/>
                </a:cubicBezTo>
                <a:cubicBezTo>
                  <a:pt x="609" y="1298"/>
                  <a:pt x="625" y="1345"/>
                  <a:pt x="658" y="1380"/>
                </a:cubicBezTo>
                <a:cubicBezTo>
                  <a:pt x="669" y="1424"/>
                  <a:pt x="679" y="1462"/>
                  <a:pt x="704" y="1499"/>
                </a:cubicBezTo>
                <a:cubicBezTo>
                  <a:pt x="722" y="1553"/>
                  <a:pt x="728" y="1587"/>
                  <a:pt x="768" y="1627"/>
                </a:cubicBezTo>
                <a:cubicBezTo>
                  <a:pt x="783" y="1671"/>
                  <a:pt x="790" y="1721"/>
                  <a:pt x="822" y="1755"/>
                </a:cubicBezTo>
                <a:cubicBezTo>
                  <a:pt x="855" y="1845"/>
                  <a:pt x="861" y="1938"/>
                  <a:pt x="914" y="2020"/>
                </a:cubicBezTo>
                <a:cubicBezTo>
                  <a:pt x="917" y="2032"/>
                  <a:pt x="918" y="2045"/>
                  <a:pt x="923" y="2056"/>
                </a:cubicBezTo>
                <a:cubicBezTo>
                  <a:pt x="927" y="2064"/>
                  <a:pt x="937" y="2067"/>
                  <a:pt x="941" y="2075"/>
                </a:cubicBezTo>
                <a:cubicBezTo>
                  <a:pt x="974" y="2140"/>
                  <a:pt x="944" y="2125"/>
                  <a:pt x="1005" y="2166"/>
                </a:cubicBezTo>
                <a:cubicBezTo>
                  <a:pt x="1013" y="2197"/>
                  <a:pt x="1023" y="2226"/>
                  <a:pt x="1033" y="2257"/>
                </a:cubicBezTo>
                <a:cubicBezTo>
                  <a:pt x="1043" y="2318"/>
                  <a:pt x="1062" y="2344"/>
                  <a:pt x="1097" y="2395"/>
                </a:cubicBezTo>
                <a:cubicBezTo>
                  <a:pt x="1109" y="2430"/>
                  <a:pt x="1126" y="2470"/>
                  <a:pt x="1152" y="2495"/>
                </a:cubicBezTo>
                <a:cubicBezTo>
                  <a:pt x="1165" y="2536"/>
                  <a:pt x="1183" y="2527"/>
                  <a:pt x="1197" y="2568"/>
                </a:cubicBezTo>
                <a:cubicBezTo>
                  <a:pt x="1225" y="2565"/>
                  <a:pt x="1256" y="2574"/>
                  <a:pt x="1280" y="2559"/>
                </a:cubicBezTo>
                <a:cubicBezTo>
                  <a:pt x="1330" y="2527"/>
                  <a:pt x="1264" y="2483"/>
                  <a:pt x="1334" y="2468"/>
                </a:cubicBezTo>
                <a:cubicBezTo>
                  <a:pt x="1352" y="2464"/>
                  <a:pt x="1371" y="2462"/>
                  <a:pt x="1389" y="2459"/>
                </a:cubicBezTo>
                <a:cubicBezTo>
                  <a:pt x="1438" y="2442"/>
                  <a:pt x="1487" y="2420"/>
                  <a:pt x="1536" y="2404"/>
                </a:cubicBezTo>
                <a:cubicBezTo>
                  <a:pt x="1580" y="2357"/>
                  <a:pt x="1633" y="2372"/>
                  <a:pt x="1700" y="2367"/>
                </a:cubicBezTo>
                <a:cubicBezTo>
                  <a:pt x="1754" y="2350"/>
                  <a:pt x="1717" y="2365"/>
                  <a:pt x="1792" y="2312"/>
                </a:cubicBezTo>
                <a:cubicBezTo>
                  <a:pt x="1801" y="2306"/>
                  <a:pt x="1810" y="2300"/>
                  <a:pt x="1819" y="2294"/>
                </a:cubicBezTo>
                <a:cubicBezTo>
                  <a:pt x="1828" y="2288"/>
                  <a:pt x="1846" y="2276"/>
                  <a:pt x="1846" y="2276"/>
                </a:cubicBezTo>
                <a:cubicBezTo>
                  <a:pt x="1901" y="2195"/>
                  <a:pt x="1960" y="2087"/>
                  <a:pt x="2057" y="2056"/>
                </a:cubicBezTo>
                <a:cubicBezTo>
                  <a:pt x="2099" y="2028"/>
                  <a:pt x="2146" y="2007"/>
                  <a:pt x="2194" y="1992"/>
                </a:cubicBezTo>
                <a:cubicBezTo>
                  <a:pt x="2227" y="1970"/>
                  <a:pt x="2248" y="1940"/>
                  <a:pt x="2285" y="1928"/>
                </a:cubicBezTo>
                <a:cubicBezTo>
                  <a:pt x="2310" y="1905"/>
                  <a:pt x="2316" y="1885"/>
                  <a:pt x="2349" y="1873"/>
                </a:cubicBezTo>
                <a:cubicBezTo>
                  <a:pt x="2375" y="1848"/>
                  <a:pt x="2405" y="1814"/>
                  <a:pt x="2422" y="1782"/>
                </a:cubicBezTo>
                <a:cubicBezTo>
                  <a:pt x="2447" y="1735"/>
                  <a:pt x="2415" y="1773"/>
                  <a:pt x="2450" y="1736"/>
                </a:cubicBezTo>
                <a:cubicBezTo>
                  <a:pt x="2460" y="1694"/>
                  <a:pt x="2465" y="1657"/>
                  <a:pt x="2496" y="1627"/>
                </a:cubicBezTo>
                <a:cubicBezTo>
                  <a:pt x="2509" y="1587"/>
                  <a:pt x="2533" y="1555"/>
                  <a:pt x="2550" y="1517"/>
                </a:cubicBezTo>
                <a:cubicBezTo>
                  <a:pt x="2594" y="1420"/>
                  <a:pt x="2546" y="1496"/>
                  <a:pt x="2587" y="1435"/>
                </a:cubicBezTo>
                <a:cubicBezTo>
                  <a:pt x="2598" y="1401"/>
                  <a:pt x="2607" y="1358"/>
                  <a:pt x="2624" y="1325"/>
                </a:cubicBezTo>
                <a:cubicBezTo>
                  <a:pt x="2629" y="1315"/>
                  <a:pt x="2638" y="1307"/>
                  <a:pt x="2642" y="1297"/>
                </a:cubicBezTo>
                <a:cubicBezTo>
                  <a:pt x="2664" y="1247"/>
                  <a:pt x="2650" y="1224"/>
                  <a:pt x="2706" y="1206"/>
                </a:cubicBezTo>
                <a:cubicBezTo>
                  <a:pt x="2756" y="1131"/>
                  <a:pt x="2689" y="1219"/>
                  <a:pt x="2752" y="1169"/>
                </a:cubicBezTo>
                <a:cubicBezTo>
                  <a:pt x="2760" y="1162"/>
                  <a:pt x="2762" y="1150"/>
                  <a:pt x="2770" y="1142"/>
                </a:cubicBezTo>
                <a:cubicBezTo>
                  <a:pt x="2778" y="1134"/>
                  <a:pt x="2788" y="1130"/>
                  <a:pt x="2797" y="1124"/>
                </a:cubicBezTo>
                <a:cubicBezTo>
                  <a:pt x="2815" y="1068"/>
                  <a:pt x="2857" y="1011"/>
                  <a:pt x="2898" y="968"/>
                </a:cubicBezTo>
                <a:cubicBezTo>
                  <a:pt x="2910" y="933"/>
                  <a:pt x="2927" y="893"/>
                  <a:pt x="2953" y="868"/>
                </a:cubicBezTo>
                <a:cubicBezTo>
                  <a:pt x="2970" y="815"/>
                  <a:pt x="3006" y="784"/>
                  <a:pt x="3035" y="740"/>
                </a:cubicBezTo>
                <a:cubicBezTo>
                  <a:pt x="3048" y="701"/>
                  <a:pt x="3067" y="670"/>
                  <a:pt x="3081" y="630"/>
                </a:cubicBezTo>
                <a:cubicBezTo>
                  <a:pt x="3084" y="621"/>
                  <a:pt x="3090" y="603"/>
                  <a:pt x="3090" y="603"/>
                </a:cubicBezTo>
                <a:cubicBezTo>
                  <a:pt x="3004" y="572"/>
                  <a:pt x="3095" y="602"/>
                  <a:pt x="2889" y="584"/>
                </a:cubicBezTo>
                <a:cubicBezTo>
                  <a:pt x="2870" y="582"/>
                  <a:pt x="2809" y="561"/>
                  <a:pt x="2797" y="557"/>
                </a:cubicBezTo>
                <a:cubicBezTo>
                  <a:pt x="2760" y="545"/>
                  <a:pt x="2724" y="532"/>
                  <a:pt x="2688" y="520"/>
                </a:cubicBezTo>
                <a:cubicBezTo>
                  <a:pt x="2679" y="517"/>
                  <a:pt x="2660" y="511"/>
                  <a:pt x="2660" y="511"/>
                </a:cubicBezTo>
                <a:cubicBezTo>
                  <a:pt x="2616" y="482"/>
                  <a:pt x="2645" y="498"/>
                  <a:pt x="2578" y="475"/>
                </a:cubicBezTo>
                <a:cubicBezTo>
                  <a:pt x="2569" y="472"/>
                  <a:pt x="2550" y="465"/>
                  <a:pt x="2550" y="465"/>
                </a:cubicBezTo>
                <a:cubicBezTo>
                  <a:pt x="2541" y="456"/>
                  <a:pt x="2534" y="444"/>
                  <a:pt x="2523" y="438"/>
                </a:cubicBezTo>
                <a:cubicBezTo>
                  <a:pt x="2506" y="429"/>
                  <a:pt x="2468" y="420"/>
                  <a:pt x="2468" y="420"/>
                </a:cubicBezTo>
                <a:cubicBezTo>
                  <a:pt x="2447" y="398"/>
                  <a:pt x="2444" y="377"/>
                  <a:pt x="2422" y="356"/>
                </a:cubicBezTo>
                <a:cubicBezTo>
                  <a:pt x="2405" y="305"/>
                  <a:pt x="2403" y="281"/>
                  <a:pt x="2349" y="264"/>
                </a:cubicBezTo>
                <a:cubicBezTo>
                  <a:pt x="2295" y="228"/>
                  <a:pt x="2267" y="235"/>
                  <a:pt x="2194" y="228"/>
                </a:cubicBezTo>
                <a:cubicBezTo>
                  <a:pt x="2035" y="177"/>
                  <a:pt x="1878" y="119"/>
                  <a:pt x="1718" y="72"/>
                </a:cubicBezTo>
                <a:cubicBezTo>
                  <a:pt x="1675" y="59"/>
                  <a:pt x="1619" y="29"/>
                  <a:pt x="1572" y="27"/>
                </a:cubicBezTo>
                <a:cubicBezTo>
                  <a:pt x="1435" y="21"/>
                  <a:pt x="1298" y="20"/>
                  <a:pt x="1161" y="17"/>
                </a:cubicBezTo>
                <a:cubicBezTo>
                  <a:pt x="853" y="0"/>
                  <a:pt x="574" y="3"/>
                  <a:pt x="256" y="8"/>
                </a:cubicBezTo>
                <a:cubicBezTo>
                  <a:pt x="217" y="21"/>
                  <a:pt x="184" y="41"/>
                  <a:pt x="146" y="54"/>
                </a:cubicBezTo>
                <a:cubicBezTo>
                  <a:pt x="116" y="83"/>
                  <a:pt x="86" y="110"/>
                  <a:pt x="45" y="91"/>
                </a:cubicBezTo>
              </a:path>
            </a:pathLst>
          </a:custGeom>
          <a:noFill/>
          <a:ln w="57150" cap="flat" cmpd="sng">
            <a:solidFill>
              <a:srgbClr val="0000FF"/>
            </a:solidFill>
            <a:prstDash val="solid"/>
            <a:round/>
            <a:headEnd/>
            <a:tailEnd/>
          </a:ln>
          <a:effectLst/>
        </p:spPr>
        <p:txBody>
          <a:bodyPr wrap="none" anchor="ctr"/>
          <a:lstStyle/>
          <a:p>
            <a:endParaRPr lang="en-US">
              <a:solidFill>
                <a:prstClr val="black"/>
              </a:solidFill>
              <a:latin typeface="Times New Roman"/>
            </a:endParaRPr>
          </a:p>
        </p:txBody>
      </p:sp>
      <p:sp>
        <p:nvSpPr>
          <p:cNvPr id="6" name="Rectangle 5"/>
          <p:cNvSpPr/>
          <p:nvPr/>
        </p:nvSpPr>
        <p:spPr>
          <a:xfrm>
            <a:off x="335823" y="3057641"/>
            <a:ext cx="5434149"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chemeClr val="tx2">
                    <a:lumMod val="50000"/>
                  </a:schemeClr>
                </a:solidFill>
                <a:effectLst/>
                <a:uLnTx/>
                <a:uFillTx/>
                <a:latin typeface="Times New Roman" panose="02020603050405020304" pitchFamily="18" charset="0"/>
                <a:cs typeface="Arial" charset="0"/>
              </a:rPr>
              <a:t> Đồng bằng Bắc Bộ có hình dạng tam giác với đỉnh ở Việt Trì, cạnh đáy là đường bờ biển. </a:t>
            </a:r>
            <a:endParaRPr kumimoji="0" lang="en-US" sz="2800" b="0" i="0" u="none" strike="noStrike" kern="0" cap="none" spc="0" normalizeH="0" baseline="0" noProof="0" dirty="0">
              <a:ln>
                <a:noFill/>
              </a:ln>
              <a:solidFill>
                <a:schemeClr val="tx2">
                  <a:lumMod val="50000"/>
                </a:schemeClr>
              </a:solidFill>
              <a:effectLst/>
              <a:uLnTx/>
              <a:uFillTx/>
            </a:endParaRPr>
          </a:p>
        </p:txBody>
      </p:sp>
    </p:spTree>
    <p:extLst>
      <p:ext uri="{BB962C8B-B14F-4D97-AF65-F5344CB8AC3E}">
        <p14:creationId xmlns:p14="http://schemas.microsoft.com/office/powerpoint/2010/main" val="346044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9218" name="Picture 15" descr="Anh 4"/>
          <p:cNvPicPr>
            <a:picLocks noChangeAspect="1" noChangeArrowheads="1"/>
          </p:cNvPicPr>
          <p:nvPr/>
        </p:nvPicPr>
        <p:blipFill>
          <a:blip r:embed="rId3" cstate="print"/>
          <a:srcRect l="2409" t="2777" r="2411" b="2777"/>
          <a:stretch>
            <a:fillRect/>
          </a:stretch>
        </p:blipFill>
        <p:spPr bwMode="auto">
          <a:xfrm>
            <a:off x="1676400" y="304800"/>
            <a:ext cx="8763000" cy="5715000"/>
          </a:xfrm>
          <a:prstGeom prst="rect">
            <a:avLst/>
          </a:prstGeom>
          <a:solidFill>
            <a:srgbClr val="3366FF"/>
          </a:solidFill>
          <a:ln w="9525">
            <a:solidFill>
              <a:srgbClr val="FFFF00"/>
            </a:solidFill>
            <a:miter lim="800000"/>
            <a:headEnd/>
            <a:tailEnd/>
          </a:ln>
        </p:spPr>
      </p:pic>
      <p:sp>
        <p:nvSpPr>
          <p:cNvPr id="114704" name="Freeform 16"/>
          <p:cNvSpPr>
            <a:spLocks/>
          </p:cNvSpPr>
          <p:nvPr/>
        </p:nvSpPr>
        <p:spPr bwMode="auto">
          <a:xfrm>
            <a:off x="1676400" y="715963"/>
            <a:ext cx="5943600" cy="4114800"/>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solidFill>
                <a:prstClr val="black"/>
              </a:solidFill>
              <a:latin typeface="Times New Roman"/>
            </a:endParaRPr>
          </a:p>
        </p:txBody>
      </p:sp>
      <p:sp>
        <p:nvSpPr>
          <p:cNvPr id="114705" name="Freeform 17"/>
          <p:cNvSpPr>
            <a:spLocks/>
          </p:cNvSpPr>
          <p:nvPr/>
        </p:nvSpPr>
        <p:spPr bwMode="auto">
          <a:xfrm>
            <a:off x="6664326" y="2362200"/>
            <a:ext cx="1717675" cy="12954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0000CC"/>
            </a:solidFill>
            <a:round/>
            <a:headEnd/>
            <a:tailEnd/>
          </a:ln>
        </p:spPr>
        <p:txBody>
          <a:bodyPr/>
          <a:lstStyle/>
          <a:p>
            <a:endParaRPr lang="en-US">
              <a:solidFill>
                <a:prstClr val="black"/>
              </a:solidFill>
              <a:latin typeface="Times New Roman"/>
            </a:endParaRPr>
          </a:p>
        </p:txBody>
      </p:sp>
      <p:sp>
        <p:nvSpPr>
          <p:cNvPr id="2" name="Rounded Rectangular Callout 1"/>
          <p:cNvSpPr>
            <a:spLocks noChangeArrowheads="1"/>
          </p:cNvSpPr>
          <p:nvPr/>
        </p:nvSpPr>
        <p:spPr bwMode="auto">
          <a:xfrm>
            <a:off x="2657475" y="3657600"/>
            <a:ext cx="1942004" cy="506412"/>
          </a:xfrm>
          <a:prstGeom prst="wedgeRoundRectCallout">
            <a:avLst>
              <a:gd name="adj1" fmla="val 83366"/>
              <a:gd name="adj2" fmla="val -148944"/>
              <a:gd name="adj3" fmla="val 16667"/>
            </a:avLst>
          </a:prstGeom>
          <a:solidFill>
            <a:schemeClr val="tx2">
              <a:lumMod val="20000"/>
              <a:lumOff val="80000"/>
            </a:schemeClr>
          </a:solidFill>
          <a:ln w="9525" algn="ctr">
            <a:solidFill>
              <a:srgbClr val="FF0000"/>
            </a:solidFill>
            <a:round/>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Hồng</a:t>
            </a:r>
            <a:endParaRPr lang="en-US" altLang="en-US" sz="2800" b="1" dirty="0">
              <a:solidFill>
                <a:srgbClr val="FF0000"/>
              </a:solidFill>
              <a:latin typeface="Times New Roman"/>
            </a:endParaRPr>
          </a:p>
        </p:txBody>
      </p:sp>
      <p:sp>
        <p:nvSpPr>
          <p:cNvPr id="3" name="Rounded Rectangular Callout 2"/>
          <p:cNvSpPr>
            <a:spLocks noChangeArrowheads="1"/>
          </p:cNvSpPr>
          <p:nvPr/>
        </p:nvSpPr>
        <p:spPr bwMode="auto">
          <a:xfrm>
            <a:off x="7523163" y="1905000"/>
            <a:ext cx="2620961" cy="457200"/>
          </a:xfrm>
          <a:prstGeom prst="wedgeRoundRectCallout">
            <a:avLst>
              <a:gd name="adj1" fmla="val -55937"/>
              <a:gd name="adj2" fmla="val 206386"/>
              <a:gd name="adj3" fmla="val 16667"/>
            </a:avLst>
          </a:prstGeom>
          <a:solidFill>
            <a:schemeClr val="bg2"/>
          </a:solidFill>
          <a:ln w="9525" algn="ctr">
            <a:solidFill>
              <a:srgbClr val="FF0000"/>
            </a:solidFill>
            <a:round/>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Thái</a:t>
            </a:r>
            <a:r>
              <a:rPr lang="en-US" altLang="en-US" sz="2800" b="1" dirty="0">
                <a:solidFill>
                  <a:srgbClr val="FF0000"/>
                </a:solidFill>
                <a:latin typeface="Times New Roman"/>
              </a:rPr>
              <a:t> </a:t>
            </a:r>
            <a:r>
              <a:rPr lang="en-US" altLang="en-US" sz="2800" b="1" dirty="0" err="1">
                <a:solidFill>
                  <a:srgbClr val="FF0000"/>
                </a:solidFill>
                <a:latin typeface="Times New Roman"/>
              </a:rPr>
              <a:t>Bình</a:t>
            </a:r>
            <a:endParaRPr lang="en-US" altLang="en-US" sz="2800" b="1" dirty="0">
              <a:solidFill>
                <a:srgbClr val="FF0000"/>
              </a:solidFill>
              <a:latin typeface="Times New Roman"/>
            </a:endParaRPr>
          </a:p>
        </p:txBody>
      </p:sp>
      <p:sp>
        <p:nvSpPr>
          <p:cNvPr id="9223" name="Text Box 35"/>
          <p:cNvSpPr txBox="1">
            <a:spLocks noChangeArrowheads="1"/>
          </p:cNvSpPr>
          <p:nvPr/>
        </p:nvSpPr>
        <p:spPr bwMode="auto">
          <a:xfrm>
            <a:off x="3962401" y="6169353"/>
            <a:ext cx="4419600" cy="523220"/>
          </a:xfrm>
          <a:prstGeom prst="rect">
            <a:avLst/>
          </a:prstGeom>
          <a:noFill/>
          <a:ln w="9525">
            <a:noFill/>
            <a:miter lim="800000"/>
            <a:headEnd/>
            <a:tailEnd/>
          </a:ln>
        </p:spPr>
        <p:txBody>
          <a:bodyPr>
            <a:spAutoFit/>
          </a:bodyPr>
          <a:lstStyle/>
          <a:p>
            <a:pPr algn="ctr">
              <a:spcBef>
                <a:spcPct val="50000"/>
              </a:spcBef>
            </a:pPr>
            <a:r>
              <a:rPr lang="en-US" altLang="en-US" sz="2800" b="1" dirty="0" err="1">
                <a:solidFill>
                  <a:srgbClr val="002060"/>
                </a:solidFill>
                <a:latin typeface="Times New Roman"/>
              </a:rPr>
              <a:t>Lược</a:t>
            </a:r>
            <a:r>
              <a:rPr lang="en-US" altLang="en-US" sz="2800" b="1" dirty="0">
                <a:solidFill>
                  <a:srgbClr val="002060"/>
                </a:solidFill>
                <a:latin typeface="Times New Roman"/>
              </a:rPr>
              <a:t> </a:t>
            </a:r>
            <a:r>
              <a:rPr lang="en-US" altLang="en-US" sz="2800" b="1" dirty="0" err="1">
                <a:solidFill>
                  <a:srgbClr val="002060"/>
                </a:solidFill>
                <a:latin typeface="Times New Roman"/>
              </a:rPr>
              <a:t>đồ</a:t>
            </a:r>
            <a:r>
              <a:rPr lang="en-US" altLang="en-US" sz="2800" b="1" dirty="0">
                <a:solidFill>
                  <a:srgbClr val="002060"/>
                </a:solidFill>
                <a:latin typeface="Times New Roman"/>
              </a:rPr>
              <a:t> </a:t>
            </a:r>
            <a:r>
              <a:rPr lang="en-US" altLang="en-US" sz="2800" b="1" dirty="0" err="1">
                <a:solidFill>
                  <a:srgbClr val="002060"/>
                </a:solidFill>
                <a:latin typeface="Times New Roman"/>
              </a:rPr>
              <a:t>đồng</a:t>
            </a:r>
            <a:r>
              <a:rPr lang="en-US" altLang="en-US" sz="2800" b="1" dirty="0">
                <a:solidFill>
                  <a:srgbClr val="002060"/>
                </a:solidFill>
                <a:latin typeface="Times New Roman"/>
              </a:rPr>
              <a:t> </a:t>
            </a:r>
            <a:r>
              <a:rPr lang="en-US" altLang="en-US" sz="2800" b="1" dirty="0" err="1">
                <a:solidFill>
                  <a:srgbClr val="002060"/>
                </a:solidFill>
                <a:latin typeface="Times New Roman"/>
              </a:rPr>
              <a:t>bằng</a:t>
            </a:r>
            <a:r>
              <a:rPr lang="en-US" altLang="en-US" sz="2800" b="1" dirty="0">
                <a:solidFill>
                  <a:srgbClr val="002060"/>
                </a:solidFill>
                <a:latin typeface="Times New Roman"/>
              </a:rPr>
              <a:t> </a:t>
            </a:r>
            <a:r>
              <a:rPr lang="en-US" altLang="en-US" sz="2800" b="1" dirty="0" err="1">
                <a:solidFill>
                  <a:srgbClr val="002060"/>
                </a:solidFill>
                <a:latin typeface="Times New Roman"/>
              </a:rPr>
              <a:t>Bắc</a:t>
            </a:r>
            <a:r>
              <a:rPr lang="en-US" altLang="en-US" sz="2800" b="1" dirty="0">
                <a:solidFill>
                  <a:srgbClr val="002060"/>
                </a:solidFill>
                <a:latin typeface="Times New Roman"/>
              </a:rPr>
              <a:t> </a:t>
            </a:r>
            <a:r>
              <a:rPr lang="en-US" altLang="en-US" sz="2800" b="1" dirty="0" err="1">
                <a:solidFill>
                  <a:srgbClr val="002060"/>
                </a:solidFill>
                <a:latin typeface="Times New Roman"/>
              </a:rPr>
              <a:t>Bộ</a:t>
            </a:r>
            <a:endParaRPr lang="en-US" altLang="en-US" sz="2800" b="1" dirty="0">
              <a:solidFill>
                <a:srgbClr val="002060"/>
              </a:solidFill>
              <a:latin typeface="Times New Roman"/>
            </a:endParaRPr>
          </a:p>
        </p:txBody>
      </p:sp>
    </p:spTree>
    <p:extLst>
      <p:ext uri="{BB962C8B-B14F-4D97-AF65-F5344CB8AC3E}">
        <p14:creationId xmlns:p14="http://schemas.microsoft.com/office/powerpoint/2010/main" val="2380200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4704"/>
                                        </p:tgtEl>
                                        <p:attrNameLst>
                                          <p:attrName>style.visibility</p:attrName>
                                        </p:attrNameLst>
                                      </p:cBhvr>
                                      <p:to>
                                        <p:strVal val="visible"/>
                                      </p:to>
                                    </p:set>
                                    <p:animEffect transition="in" filter="wipe(up)">
                                      <p:cBhvr>
                                        <p:cTn id="7" dur="5000"/>
                                        <p:tgtEl>
                                          <p:spTgt spid="114704"/>
                                        </p:tgtEl>
                                      </p:cBhvr>
                                    </p:animEffect>
                                  </p:childTnLst>
                                </p:cTn>
                              </p:par>
                            </p:childTnLst>
                          </p:cTn>
                        </p:par>
                        <p:par>
                          <p:cTn id="8" fill="hold">
                            <p:stCondLst>
                              <p:cond delay="50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500"/>
                                        <p:tgtEl>
                                          <p:spTgt spid="2"/>
                                        </p:tgtEl>
                                      </p:cBhvr>
                                    </p:animEffect>
                                  </p:childTnLst>
                                </p:cTn>
                              </p:par>
                            </p:childTnLst>
                          </p:cTn>
                        </p:par>
                        <p:par>
                          <p:cTn id="12" fill="hold" nodeType="afterGroup">
                            <p:stCondLst>
                              <p:cond delay="5500"/>
                            </p:stCondLst>
                            <p:childTnLst>
                              <p:par>
                                <p:cTn id="13" presetID="22" presetClass="entr" presetSubtype="1" fill="hold" grpId="0" nodeType="afterEffect">
                                  <p:stCondLst>
                                    <p:cond delay="0"/>
                                  </p:stCondLst>
                                  <p:childTnLst>
                                    <p:set>
                                      <p:cBhvr>
                                        <p:cTn id="14" dur="1" fill="hold">
                                          <p:stCondLst>
                                            <p:cond delay="0"/>
                                          </p:stCondLst>
                                        </p:cTn>
                                        <p:tgtEl>
                                          <p:spTgt spid="114705"/>
                                        </p:tgtEl>
                                        <p:attrNameLst>
                                          <p:attrName>style.visibility</p:attrName>
                                        </p:attrNameLst>
                                      </p:cBhvr>
                                      <p:to>
                                        <p:strVal val="visible"/>
                                      </p:to>
                                    </p:set>
                                    <p:animEffect transition="in" filter="wipe(up)">
                                      <p:cBhvr>
                                        <p:cTn id="15" dur="5000"/>
                                        <p:tgtEl>
                                          <p:spTgt spid="114705"/>
                                        </p:tgtEl>
                                      </p:cBhvr>
                                    </p:animEffect>
                                  </p:childTnLst>
                                </p:cTn>
                              </p:par>
                            </p:childTnLst>
                          </p:cTn>
                        </p:par>
                        <p:par>
                          <p:cTn id="16" fill="hold">
                            <p:stCondLst>
                              <p:cond delay="10500"/>
                            </p:stCondLst>
                            <p:childTnLst>
                              <p:par>
                                <p:cTn id="17" presetID="21" presetClass="entr" presetSubtype="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4" grpId="0" animBg="1"/>
      <p:bldP spid="114705" grpId="0" animBg="1"/>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100000">
              <a:srgbClr val="F6D95C"/>
            </a:gs>
          </a:gsLst>
          <a:lin ang="5400000" scaled="0"/>
        </a:gradFill>
        <a:effectLst/>
      </p:bgPr>
    </p:bg>
    <p:spTree>
      <p:nvGrpSpPr>
        <p:cNvPr id="1" name=""/>
        <p:cNvGrpSpPr/>
        <p:nvPr/>
      </p:nvGrpSpPr>
      <p:grpSpPr>
        <a:xfrm>
          <a:off x="0" y="0"/>
          <a:ext cx="0" cy="0"/>
          <a:chOff x="0" y="0"/>
          <a:chExt cx="0" cy="0"/>
        </a:xfrm>
      </p:grpSpPr>
      <p:pic>
        <p:nvPicPr>
          <p:cNvPr id="2050" name="Picture 2" descr="Giá trị văn hóa cộng đồng nông thôn vùng đồng bằng Bắc Bộ – Từ văn hóa phi  vật thể đến không gian kiến trúc sinh hoạt | Văn hó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10" y="0"/>
            <a:ext cx="114379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794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2" name="Picture 11" descr="dong bang BB"/>
          <p:cNvPicPr>
            <a:picLocks noChangeAspect="1" noChangeArrowheads="1"/>
          </p:cNvPicPr>
          <p:nvPr/>
        </p:nvPicPr>
        <p:blipFill>
          <a:blip r:embed="rId2" cstate="print"/>
          <a:srcRect/>
          <a:stretch>
            <a:fillRect/>
          </a:stretch>
        </p:blipFill>
        <p:spPr bwMode="auto">
          <a:xfrm>
            <a:off x="251209" y="-17460"/>
            <a:ext cx="4473191" cy="6875460"/>
          </a:xfrm>
          <a:prstGeom prst="rect">
            <a:avLst/>
          </a:prstGeom>
          <a:noFill/>
          <a:ln w="9525">
            <a:noFill/>
            <a:miter lim="800000"/>
            <a:headEnd/>
            <a:tailEnd/>
          </a:ln>
        </p:spPr>
      </p:pic>
      <p:sp>
        <p:nvSpPr>
          <p:cNvPr id="3" name="Freeform 32"/>
          <p:cNvSpPr>
            <a:spLocks/>
          </p:cNvSpPr>
          <p:nvPr/>
        </p:nvSpPr>
        <p:spPr bwMode="auto">
          <a:xfrm>
            <a:off x="729016" y="211140"/>
            <a:ext cx="3733800" cy="4724400"/>
          </a:xfrm>
          <a:custGeom>
            <a:avLst/>
            <a:gdLst>
              <a:gd name="T0" fmla="*/ 2147483647 w 2561"/>
              <a:gd name="T1" fmla="*/ 2147483647 h 2456"/>
              <a:gd name="T2" fmla="*/ 2147483647 w 2561"/>
              <a:gd name="T3" fmla="*/ 2147483647 h 2456"/>
              <a:gd name="T4" fmla="*/ 2147483647 w 2561"/>
              <a:gd name="T5" fmla="*/ 2147483647 h 2456"/>
              <a:gd name="T6" fmla="*/ 2147483647 w 2561"/>
              <a:gd name="T7" fmla="*/ 2147483647 h 2456"/>
              <a:gd name="T8" fmla="*/ 2147483647 w 2561"/>
              <a:gd name="T9" fmla="*/ 2147483647 h 2456"/>
              <a:gd name="T10" fmla="*/ 2147483647 w 2561"/>
              <a:gd name="T11" fmla="*/ 2147483647 h 2456"/>
              <a:gd name="T12" fmla="*/ 2147483647 w 2561"/>
              <a:gd name="T13" fmla="*/ 2147483647 h 2456"/>
              <a:gd name="T14" fmla="*/ 2147483647 w 2561"/>
              <a:gd name="T15" fmla="*/ 2147483647 h 2456"/>
              <a:gd name="T16" fmla="*/ 2147483647 w 2561"/>
              <a:gd name="T17" fmla="*/ 2147483647 h 2456"/>
              <a:gd name="T18" fmla="*/ 2147483647 w 2561"/>
              <a:gd name="T19" fmla="*/ 2147483647 h 2456"/>
              <a:gd name="T20" fmla="*/ 2147483647 w 2561"/>
              <a:gd name="T21" fmla="*/ 2147483647 h 2456"/>
              <a:gd name="T22" fmla="*/ 2147483647 w 2561"/>
              <a:gd name="T23" fmla="*/ 2147483647 h 2456"/>
              <a:gd name="T24" fmla="*/ 2147483647 w 2561"/>
              <a:gd name="T25" fmla="*/ 2147483647 h 2456"/>
              <a:gd name="T26" fmla="*/ 2147483647 w 2561"/>
              <a:gd name="T27" fmla="*/ 2147483647 h 2456"/>
              <a:gd name="T28" fmla="*/ 2147483647 w 2561"/>
              <a:gd name="T29" fmla="*/ 2147483647 h 2456"/>
              <a:gd name="T30" fmla="*/ 2147483647 w 2561"/>
              <a:gd name="T31" fmla="*/ 2147483647 h 2456"/>
              <a:gd name="T32" fmla="*/ 2147483647 w 2561"/>
              <a:gd name="T33" fmla="*/ 2147483647 h 2456"/>
              <a:gd name="T34" fmla="*/ 2147483647 w 2561"/>
              <a:gd name="T35" fmla="*/ 2147483647 h 2456"/>
              <a:gd name="T36" fmla="*/ 2147483647 w 2561"/>
              <a:gd name="T37" fmla="*/ 2147483647 h 2456"/>
              <a:gd name="T38" fmla="*/ 2147483647 w 2561"/>
              <a:gd name="T39" fmla="*/ 2147483647 h 2456"/>
              <a:gd name="T40" fmla="*/ 2147483647 w 2561"/>
              <a:gd name="T41" fmla="*/ 2147483647 h 2456"/>
              <a:gd name="T42" fmla="*/ 2147483647 w 2561"/>
              <a:gd name="T43" fmla="*/ 2147483647 h 2456"/>
              <a:gd name="T44" fmla="*/ 2147483647 w 2561"/>
              <a:gd name="T45" fmla="*/ 2147483647 h 2456"/>
              <a:gd name="T46" fmla="*/ 2147483647 w 2561"/>
              <a:gd name="T47" fmla="*/ 2147483647 h 2456"/>
              <a:gd name="T48" fmla="*/ 2147483647 w 2561"/>
              <a:gd name="T49" fmla="*/ 2147483647 h 2456"/>
              <a:gd name="T50" fmla="*/ 2147483647 w 2561"/>
              <a:gd name="T51" fmla="*/ 2147483647 h 2456"/>
              <a:gd name="T52" fmla="*/ 2147483647 w 2561"/>
              <a:gd name="T53" fmla="*/ 2147483647 h 2456"/>
              <a:gd name="T54" fmla="*/ 2147483647 w 2561"/>
              <a:gd name="T55" fmla="*/ 2147483647 h 2456"/>
              <a:gd name="T56" fmla="*/ 2147483647 w 2561"/>
              <a:gd name="T57" fmla="*/ 2147483647 h 2456"/>
              <a:gd name="T58" fmla="*/ 2147483647 w 2561"/>
              <a:gd name="T59" fmla="*/ 2147483647 h 2456"/>
              <a:gd name="T60" fmla="*/ 2147483647 w 2561"/>
              <a:gd name="T61" fmla="*/ 2147483647 h 2456"/>
              <a:gd name="T62" fmla="*/ 2147483647 w 2561"/>
              <a:gd name="T63" fmla="*/ 2147483647 h 2456"/>
              <a:gd name="T64" fmla="*/ 2147483647 w 2561"/>
              <a:gd name="T65" fmla="*/ 2147483647 h 2456"/>
              <a:gd name="T66" fmla="*/ 2147483647 w 2561"/>
              <a:gd name="T67" fmla="*/ 2147483647 h 2456"/>
              <a:gd name="T68" fmla="*/ 2147483647 w 2561"/>
              <a:gd name="T69" fmla="*/ 2147483647 h 2456"/>
              <a:gd name="T70" fmla="*/ 2147483647 w 2561"/>
              <a:gd name="T71" fmla="*/ 2147483647 h 2456"/>
              <a:gd name="T72" fmla="*/ 2147483647 w 2561"/>
              <a:gd name="T73" fmla="*/ 2147483647 h 2456"/>
              <a:gd name="T74" fmla="*/ 2147483647 w 2561"/>
              <a:gd name="T75" fmla="*/ 2147483647 h 2456"/>
              <a:gd name="T76" fmla="*/ 2147483647 w 2561"/>
              <a:gd name="T77" fmla="*/ 2147483647 h 2456"/>
              <a:gd name="T78" fmla="*/ 2147483647 w 2561"/>
              <a:gd name="T79" fmla="*/ 2147483647 h 2456"/>
              <a:gd name="T80" fmla="*/ 2147483647 w 2561"/>
              <a:gd name="T81" fmla="*/ 2147483647 h 2456"/>
              <a:gd name="T82" fmla="*/ 2147483647 w 2561"/>
              <a:gd name="T83" fmla="*/ 2147483647 h 2456"/>
              <a:gd name="T84" fmla="*/ 2147483647 w 2561"/>
              <a:gd name="T85" fmla="*/ 2147483647 h 2456"/>
              <a:gd name="T86" fmla="*/ 2147483647 w 2561"/>
              <a:gd name="T87" fmla="*/ 2147483647 h 2456"/>
              <a:gd name="T88" fmla="*/ 2147483647 w 2561"/>
              <a:gd name="T89" fmla="*/ 2147483647 h 2456"/>
              <a:gd name="T90" fmla="*/ 2147483647 w 2561"/>
              <a:gd name="T91" fmla="*/ 2147483647 h 2456"/>
              <a:gd name="T92" fmla="*/ 2147483647 w 2561"/>
              <a:gd name="T93" fmla="*/ 2147483647 h 2456"/>
              <a:gd name="T94" fmla="*/ 2147483647 w 2561"/>
              <a:gd name="T95" fmla="*/ 2147483647 h 2456"/>
              <a:gd name="T96" fmla="*/ 2147483647 w 2561"/>
              <a:gd name="T97" fmla="*/ 2147483647 h 2456"/>
              <a:gd name="T98" fmla="*/ 2147483647 w 2561"/>
              <a:gd name="T99" fmla="*/ 0 h 2456"/>
              <a:gd name="T100" fmla="*/ 2147483647 w 2561"/>
              <a:gd name="T101" fmla="*/ 2147483647 h 2456"/>
              <a:gd name="T102" fmla="*/ 2147483647 w 2561"/>
              <a:gd name="T103" fmla="*/ 2147483647 h 2456"/>
              <a:gd name="T104" fmla="*/ 2147483647 w 2561"/>
              <a:gd name="T105" fmla="*/ 2147483647 h 2456"/>
              <a:gd name="T106" fmla="*/ 2147483647 w 2561"/>
              <a:gd name="T107" fmla="*/ 2147483647 h 2456"/>
              <a:gd name="T108" fmla="*/ 2147483647 w 2561"/>
              <a:gd name="T109" fmla="*/ 2147483647 h 2456"/>
              <a:gd name="T110" fmla="*/ 2147483647 w 2561"/>
              <a:gd name="T111" fmla="*/ 2147483647 h 2456"/>
              <a:gd name="T112" fmla="*/ 2147483647 w 2561"/>
              <a:gd name="T113" fmla="*/ 2147483647 h 2456"/>
              <a:gd name="T114" fmla="*/ 2147483647 w 2561"/>
              <a:gd name="T115" fmla="*/ 2147483647 h 2456"/>
              <a:gd name="T116" fmla="*/ 2147483647 w 2561"/>
              <a:gd name="T117" fmla="*/ 2147483647 h 24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61"/>
              <a:gd name="T178" fmla="*/ 0 h 2456"/>
              <a:gd name="T179" fmla="*/ 2561 w 2561"/>
              <a:gd name="T180" fmla="*/ 2456 h 24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61" h="2456">
                <a:moveTo>
                  <a:pt x="515" y="432"/>
                </a:moveTo>
                <a:cubicBezTo>
                  <a:pt x="480" y="420"/>
                  <a:pt x="481" y="396"/>
                  <a:pt x="451" y="376"/>
                </a:cubicBezTo>
                <a:cubicBezTo>
                  <a:pt x="444" y="371"/>
                  <a:pt x="434" y="372"/>
                  <a:pt x="427" y="368"/>
                </a:cubicBezTo>
                <a:cubicBezTo>
                  <a:pt x="410" y="359"/>
                  <a:pt x="379" y="336"/>
                  <a:pt x="379" y="336"/>
                </a:cubicBezTo>
                <a:cubicBezTo>
                  <a:pt x="351" y="293"/>
                  <a:pt x="293" y="257"/>
                  <a:pt x="243" y="240"/>
                </a:cubicBezTo>
                <a:cubicBezTo>
                  <a:pt x="195" y="247"/>
                  <a:pt x="153" y="260"/>
                  <a:pt x="107" y="272"/>
                </a:cubicBezTo>
                <a:cubicBezTo>
                  <a:pt x="99" y="277"/>
                  <a:pt x="90" y="281"/>
                  <a:pt x="83" y="288"/>
                </a:cubicBezTo>
                <a:cubicBezTo>
                  <a:pt x="76" y="295"/>
                  <a:pt x="75" y="306"/>
                  <a:pt x="67" y="312"/>
                </a:cubicBezTo>
                <a:cubicBezTo>
                  <a:pt x="53" y="323"/>
                  <a:pt x="34" y="326"/>
                  <a:pt x="19" y="336"/>
                </a:cubicBezTo>
                <a:cubicBezTo>
                  <a:pt x="0" y="394"/>
                  <a:pt x="19" y="322"/>
                  <a:pt x="19" y="392"/>
                </a:cubicBezTo>
                <a:cubicBezTo>
                  <a:pt x="19" y="413"/>
                  <a:pt x="14" y="435"/>
                  <a:pt x="11" y="456"/>
                </a:cubicBezTo>
                <a:cubicBezTo>
                  <a:pt x="19" y="461"/>
                  <a:pt x="26" y="468"/>
                  <a:pt x="35" y="472"/>
                </a:cubicBezTo>
                <a:cubicBezTo>
                  <a:pt x="45" y="476"/>
                  <a:pt x="58" y="473"/>
                  <a:pt x="67" y="480"/>
                </a:cubicBezTo>
                <a:cubicBezTo>
                  <a:pt x="82" y="492"/>
                  <a:pt x="78" y="517"/>
                  <a:pt x="83" y="536"/>
                </a:cubicBezTo>
                <a:cubicBezTo>
                  <a:pt x="97" y="585"/>
                  <a:pt x="88" y="627"/>
                  <a:pt x="131" y="656"/>
                </a:cubicBezTo>
                <a:cubicBezTo>
                  <a:pt x="140" y="650"/>
                  <a:pt x="165" y="630"/>
                  <a:pt x="179" y="632"/>
                </a:cubicBezTo>
                <a:cubicBezTo>
                  <a:pt x="196" y="634"/>
                  <a:pt x="227" y="648"/>
                  <a:pt x="227" y="648"/>
                </a:cubicBezTo>
                <a:cubicBezTo>
                  <a:pt x="256" y="677"/>
                  <a:pt x="268" y="709"/>
                  <a:pt x="291" y="744"/>
                </a:cubicBezTo>
                <a:cubicBezTo>
                  <a:pt x="296" y="752"/>
                  <a:pt x="298" y="765"/>
                  <a:pt x="307" y="768"/>
                </a:cubicBezTo>
                <a:cubicBezTo>
                  <a:pt x="341" y="779"/>
                  <a:pt x="323" y="774"/>
                  <a:pt x="363" y="784"/>
                </a:cubicBezTo>
                <a:cubicBezTo>
                  <a:pt x="383" y="843"/>
                  <a:pt x="373" y="840"/>
                  <a:pt x="435" y="856"/>
                </a:cubicBezTo>
                <a:cubicBezTo>
                  <a:pt x="450" y="866"/>
                  <a:pt x="469" y="869"/>
                  <a:pt x="483" y="880"/>
                </a:cubicBezTo>
                <a:cubicBezTo>
                  <a:pt x="515" y="905"/>
                  <a:pt x="516" y="965"/>
                  <a:pt x="539" y="1000"/>
                </a:cubicBezTo>
                <a:cubicBezTo>
                  <a:pt x="548" y="1043"/>
                  <a:pt x="564" y="1075"/>
                  <a:pt x="547" y="1120"/>
                </a:cubicBezTo>
                <a:cubicBezTo>
                  <a:pt x="540" y="1138"/>
                  <a:pt x="515" y="1168"/>
                  <a:pt x="515" y="1168"/>
                </a:cubicBezTo>
                <a:cubicBezTo>
                  <a:pt x="539" y="1241"/>
                  <a:pt x="581" y="1225"/>
                  <a:pt x="659" y="1232"/>
                </a:cubicBezTo>
                <a:cubicBezTo>
                  <a:pt x="685" y="1271"/>
                  <a:pt x="694" y="1315"/>
                  <a:pt x="707" y="1360"/>
                </a:cubicBezTo>
                <a:cubicBezTo>
                  <a:pt x="712" y="1376"/>
                  <a:pt x="718" y="1392"/>
                  <a:pt x="723" y="1408"/>
                </a:cubicBezTo>
                <a:cubicBezTo>
                  <a:pt x="726" y="1416"/>
                  <a:pt x="731" y="1432"/>
                  <a:pt x="731" y="1432"/>
                </a:cubicBezTo>
                <a:cubicBezTo>
                  <a:pt x="693" y="1488"/>
                  <a:pt x="729" y="1478"/>
                  <a:pt x="635" y="1488"/>
                </a:cubicBezTo>
                <a:cubicBezTo>
                  <a:pt x="604" y="1509"/>
                  <a:pt x="557" y="1530"/>
                  <a:pt x="619" y="1592"/>
                </a:cubicBezTo>
                <a:cubicBezTo>
                  <a:pt x="640" y="1613"/>
                  <a:pt x="678" y="1597"/>
                  <a:pt x="707" y="1600"/>
                </a:cubicBezTo>
                <a:cubicBezTo>
                  <a:pt x="741" y="1611"/>
                  <a:pt x="758" y="1614"/>
                  <a:pt x="787" y="1632"/>
                </a:cubicBezTo>
                <a:cubicBezTo>
                  <a:pt x="856" y="1673"/>
                  <a:pt x="811" y="1656"/>
                  <a:pt x="859" y="1672"/>
                </a:cubicBezTo>
                <a:cubicBezTo>
                  <a:pt x="845" y="1770"/>
                  <a:pt x="873" y="1702"/>
                  <a:pt x="787" y="1736"/>
                </a:cubicBezTo>
                <a:cubicBezTo>
                  <a:pt x="778" y="1740"/>
                  <a:pt x="779" y="1754"/>
                  <a:pt x="771" y="1760"/>
                </a:cubicBezTo>
                <a:cubicBezTo>
                  <a:pt x="764" y="1765"/>
                  <a:pt x="755" y="1765"/>
                  <a:pt x="747" y="1768"/>
                </a:cubicBezTo>
                <a:cubicBezTo>
                  <a:pt x="739" y="1765"/>
                  <a:pt x="731" y="1760"/>
                  <a:pt x="723" y="1760"/>
                </a:cubicBezTo>
                <a:cubicBezTo>
                  <a:pt x="673" y="1760"/>
                  <a:pt x="711" y="1824"/>
                  <a:pt x="731" y="1840"/>
                </a:cubicBezTo>
                <a:cubicBezTo>
                  <a:pt x="738" y="1845"/>
                  <a:pt x="747" y="1845"/>
                  <a:pt x="755" y="1848"/>
                </a:cubicBezTo>
                <a:cubicBezTo>
                  <a:pt x="772" y="1874"/>
                  <a:pt x="809" y="1911"/>
                  <a:pt x="835" y="1928"/>
                </a:cubicBezTo>
                <a:cubicBezTo>
                  <a:pt x="872" y="1984"/>
                  <a:pt x="851" y="1965"/>
                  <a:pt x="891" y="1992"/>
                </a:cubicBezTo>
                <a:cubicBezTo>
                  <a:pt x="908" y="2018"/>
                  <a:pt x="992" y="2084"/>
                  <a:pt x="1027" y="2096"/>
                </a:cubicBezTo>
                <a:cubicBezTo>
                  <a:pt x="1046" y="2125"/>
                  <a:pt x="1063" y="2125"/>
                  <a:pt x="1091" y="2144"/>
                </a:cubicBezTo>
                <a:cubicBezTo>
                  <a:pt x="1103" y="2161"/>
                  <a:pt x="1121" y="2174"/>
                  <a:pt x="1131" y="2192"/>
                </a:cubicBezTo>
                <a:cubicBezTo>
                  <a:pt x="1141" y="2209"/>
                  <a:pt x="1141" y="2230"/>
                  <a:pt x="1147" y="2248"/>
                </a:cubicBezTo>
                <a:cubicBezTo>
                  <a:pt x="1159" y="2456"/>
                  <a:pt x="1106" y="2374"/>
                  <a:pt x="1251" y="2384"/>
                </a:cubicBezTo>
                <a:cubicBezTo>
                  <a:pt x="1261" y="2385"/>
                  <a:pt x="1267" y="2395"/>
                  <a:pt x="1275" y="2400"/>
                </a:cubicBezTo>
                <a:cubicBezTo>
                  <a:pt x="1327" y="2387"/>
                  <a:pt x="1331" y="2375"/>
                  <a:pt x="1363" y="2328"/>
                </a:cubicBezTo>
                <a:cubicBezTo>
                  <a:pt x="1378" y="2305"/>
                  <a:pt x="1429" y="2300"/>
                  <a:pt x="1451" y="2296"/>
                </a:cubicBezTo>
                <a:cubicBezTo>
                  <a:pt x="1460" y="2268"/>
                  <a:pt x="1456" y="2269"/>
                  <a:pt x="1483" y="2248"/>
                </a:cubicBezTo>
                <a:cubicBezTo>
                  <a:pt x="1498" y="2236"/>
                  <a:pt x="1531" y="2216"/>
                  <a:pt x="1531" y="2216"/>
                </a:cubicBezTo>
                <a:cubicBezTo>
                  <a:pt x="1545" y="2174"/>
                  <a:pt x="1534" y="2199"/>
                  <a:pt x="1571" y="2144"/>
                </a:cubicBezTo>
                <a:cubicBezTo>
                  <a:pt x="1588" y="2119"/>
                  <a:pt x="1568" y="2118"/>
                  <a:pt x="1595" y="2096"/>
                </a:cubicBezTo>
                <a:cubicBezTo>
                  <a:pt x="1602" y="2091"/>
                  <a:pt x="1611" y="2091"/>
                  <a:pt x="1619" y="2088"/>
                </a:cubicBezTo>
                <a:cubicBezTo>
                  <a:pt x="1654" y="2035"/>
                  <a:pt x="1722" y="2045"/>
                  <a:pt x="1779" y="2040"/>
                </a:cubicBezTo>
                <a:cubicBezTo>
                  <a:pt x="1856" y="1989"/>
                  <a:pt x="1865" y="1874"/>
                  <a:pt x="1931" y="1808"/>
                </a:cubicBezTo>
                <a:cubicBezTo>
                  <a:pt x="1934" y="1779"/>
                  <a:pt x="1931" y="1748"/>
                  <a:pt x="1939" y="1720"/>
                </a:cubicBezTo>
                <a:cubicBezTo>
                  <a:pt x="1947" y="1694"/>
                  <a:pt x="1970" y="1674"/>
                  <a:pt x="1979" y="1648"/>
                </a:cubicBezTo>
                <a:cubicBezTo>
                  <a:pt x="1973" y="1631"/>
                  <a:pt x="1958" y="1618"/>
                  <a:pt x="1955" y="1600"/>
                </a:cubicBezTo>
                <a:cubicBezTo>
                  <a:pt x="1950" y="1573"/>
                  <a:pt x="1980" y="1551"/>
                  <a:pt x="1995" y="1528"/>
                </a:cubicBezTo>
                <a:cubicBezTo>
                  <a:pt x="2018" y="1494"/>
                  <a:pt x="2045" y="1466"/>
                  <a:pt x="2067" y="1432"/>
                </a:cubicBezTo>
                <a:cubicBezTo>
                  <a:pt x="2080" y="1353"/>
                  <a:pt x="2087" y="1375"/>
                  <a:pt x="2171" y="1384"/>
                </a:cubicBezTo>
                <a:cubicBezTo>
                  <a:pt x="2187" y="1381"/>
                  <a:pt x="2209" y="1388"/>
                  <a:pt x="2219" y="1376"/>
                </a:cubicBezTo>
                <a:cubicBezTo>
                  <a:pt x="2228" y="1366"/>
                  <a:pt x="2211" y="1350"/>
                  <a:pt x="2211" y="1336"/>
                </a:cubicBezTo>
                <a:cubicBezTo>
                  <a:pt x="2211" y="1328"/>
                  <a:pt x="2214" y="1319"/>
                  <a:pt x="2219" y="1312"/>
                </a:cubicBezTo>
                <a:cubicBezTo>
                  <a:pt x="2238" y="1288"/>
                  <a:pt x="2307" y="1280"/>
                  <a:pt x="2307" y="1280"/>
                </a:cubicBezTo>
                <a:cubicBezTo>
                  <a:pt x="2310" y="1224"/>
                  <a:pt x="2310" y="1168"/>
                  <a:pt x="2315" y="1112"/>
                </a:cubicBezTo>
                <a:cubicBezTo>
                  <a:pt x="2317" y="1087"/>
                  <a:pt x="2307" y="1047"/>
                  <a:pt x="2331" y="1040"/>
                </a:cubicBezTo>
                <a:cubicBezTo>
                  <a:pt x="2390" y="1023"/>
                  <a:pt x="2454" y="1035"/>
                  <a:pt x="2515" y="1032"/>
                </a:cubicBezTo>
                <a:cubicBezTo>
                  <a:pt x="2534" y="976"/>
                  <a:pt x="2515" y="989"/>
                  <a:pt x="2555" y="976"/>
                </a:cubicBezTo>
                <a:cubicBezTo>
                  <a:pt x="2541" y="890"/>
                  <a:pt x="2561" y="917"/>
                  <a:pt x="2419" y="936"/>
                </a:cubicBezTo>
                <a:cubicBezTo>
                  <a:pt x="2402" y="938"/>
                  <a:pt x="2371" y="952"/>
                  <a:pt x="2371" y="952"/>
                </a:cubicBezTo>
                <a:cubicBezTo>
                  <a:pt x="2355" y="941"/>
                  <a:pt x="2339" y="931"/>
                  <a:pt x="2323" y="920"/>
                </a:cubicBezTo>
                <a:cubicBezTo>
                  <a:pt x="2315" y="915"/>
                  <a:pt x="2299" y="904"/>
                  <a:pt x="2299" y="904"/>
                </a:cubicBezTo>
                <a:cubicBezTo>
                  <a:pt x="2272" y="922"/>
                  <a:pt x="2265" y="942"/>
                  <a:pt x="2235" y="952"/>
                </a:cubicBezTo>
                <a:cubicBezTo>
                  <a:pt x="2213" y="920"/>
                  <a:pt x="2187" y="886"/>
                  <a:pt x="2155" y="864"/>
                </a:cubicBezTo>
                <a:cubicBezTo>
                  <a:pt x="2091" y="907"/>
                  <a:pt x="2071" y="886"/>
                  <a:pt x="1971" y="880"/>
                </a:cubicBezTo>
                <a:cubicBezTo>
                  <a:pt x="1963" y="875"/>
                  <a:pt x="1951" y="873"/>
                  <a:pt x="1947" y="864"/>
                </a:cubicBezTo>
                <a:cubicBezTo>
                  <a:pt x="1940" y="849"/>
                  <a:pt x="1950" y="828"/>
                  <a:pt x="1939" y="816"/>
                </a:cubicBezTo>
                <a:cubicBezTo>
                  <a:pt x="1930" y="806"/>
                  <a:pt x="1912" y="811"/>
                  <a:pt x="1899" y="808"/>
                </a:cubicBezTo>
                <a:cubicBezTo>
                  <a:pt x="1878" y="803"/>
                  <a:pt x="1835" y="792"/>
                  <a:pt x="1835" y="792"/>
                </a:cubicBezTo>
                <a:cubicBezTo>
                  <a:pt x="1791" y="763"/>
                  <a:pt x="1765" y="716"/>
                  <a:pt x="1723" y="688"/>
                </a:cubicBezTo>
                <a:cubicBezTo>
                  <a:pt x="1679" y="622"/>
                  <a:pt x="1715" y="684"/>
                  <a:pt x="1699" y="520"/>
                </a:cubicBezTo>
                <a:cubicBezTo>
                  <a:pt x="1697" y="494"/>
                  <a:pt x="1675" y="472"/>
                  <a:pt x="1667" y="448"/>
                </a:cubicBezTo>
                <a:cubicBezTo>
                  <a:pt x="1671" y="421"/>
                  <a:pt x="1664" y="387"/>
                  <a:pt x="1683" y="368"/>
                </a:cubicBezTo>
                <a:cubicBezTo>
                  <a:pt x="1696" y="355"/>
                  <a:pt x="1716" y="354"/>
                  <a:pt x="1731" y="344"/>
                </a:cubicBezTo>
                <a:cubicBezTo>
                  <a:pt x="1736" y="328"/>
                  <a:pt x="1742" y="312"/>
                  <a:pt x="1747" y="296"/>
                </a:cubicBezTo>
                <a:cubicBezTo>
                  <a:pt x="1750" y="288"/>
                  <a:pt x="1755" y="272"/>
                  <a:pt x="1755" y="272"/>
                </a:cubicBezTo>
                <a:cubicBezTo>
                  <a:pt x="1738" y="246"/>
                  <a:pt x="1704" y="210"/>
                  <a:pt x="1675" y="200"/>
                </a:cubicBezTo>
                <a:cubicBezTo>
                  <a:pt x="1626" y="232"/>
                  <a:pt x="1658" y="233"/>
                  <a:pt x="1635" y="280"/>
                </a:cubicBezTo>
                <a:cubicBezTo>
                  <a:pt x="1630" y="290"/>
                  <a:pt x="1619" y="296"/>
                  <a:pt x="1611" y="304"/>
                </a:cubicBezTo>
                <a:cubicBezTo>
                  <a:pt x="1571" y="301"/>
                  <a:pt x="1531" y="300"/>
                  <a:pt x="1491" y="296"/>
                </a:cubicBezTo>
                <a:cubicBezTo>
                  <a:pt x="1447" y="291"/>
                  <a:pt x="1430" y="251"/>
                  <a:pt x="1403" y="224"/>
                </a:cubicBezTo>
                <a:cubicBezTo>
                  <a:pt x="1388" y="209"/>
                  <a:pt x="1370" y="199"/>
                  <a:pt x="1355" y="184"/>
                </a:cubicBezTo>
                <a:cubicBezTo>
                  <a:pt x="1208" y="194"/>
                  <a:pt x="1269" y="191"/>
                  <a:pt x="1171" y="224"/>
                </a:cubicBezTo>
                <a:cubicBezTo>
                  <a:pt x="1152" y="280"/>
                  <a:pt x="1171" y="277"/>
                  <a:pt x="1131" y="264"/>
                </a:cubicBezTo>
                <a:cubicBezTo>
                  <a:pt x="1128" y="248"/>
                  <a:pt x="1118" y="156"/>
                  <a:pt x="1107" y="144"/>
                </a:cubicBezTo>
                <a:cubicBezTo>
                  <a:pt x="1094" y="130"/>
                  <a:pt x="1075" y="123"/>
                  <a:pt x="1059" y="112"/>
                </a:cubicBezTo>
                <a:cubicBezTo>
                  <a:pt x="1013" y="81"/>
                  <a:pt x="993" y="31"/>
                  <a:pt x="947" y="0"/>
                </a:cubicBezTo>
                <a:cubicBezTo>
                  <a:pt x="928" y="5"/>
                  <a:pt x="891" y="13"/>
                  <a:pt x="891" y="16"/>
                </a:cubicBezTo>
                <a:cubicBezTo>
                  <a:pt x="882" y="84"/>
                  <a:pt x="891" y="104"/>
                  <a:pt x="907" y="152"/>
                </a:cubicBezTo>
                <a:cubicBezTo>
                  <a:pt x="904" y="171"/>
                  <a:pt x="904" y="190"/>
                  <a:pt x="899" y="208"/>
                </a:cubicBezTo>
                <a:cubicBezTo>
                  <a:pt x="896" y="220"/>
                  <a:pt x="884" y="228"/>
                  <a:pt x="883" y="240"/>
                </a:cubicBezTo>
                <a:cubicBezTo>
                  <a:pt x="879" y="283"/>
                  <a:pt x="893" y="325"/>
                  <a:pt x="899" y="368"/>
                </a:cubicBezTo>
                <a:cubicBezTo>
                  <a:pt x="901" y="381"/>
                  <a:pt x="903" y="395"/>
                  <a:pt x="907" y="408"/>
                </a:cubicBezTo>
                <a:cubicBezTo>
                  <a:pt x="911" y="424"/>
                  <a:pt x="923" y="456"/>
                  <a:pt x="923" y="456"/>
                </a:cubicBezTo>
                <a:cubicBezTo>
                  <a:pt x="920" y="493"/>
                  <a:pt x="927" y="532"/>
                  <a:pt x="915" y="568"/>
                </a:cubicBezTo>
                <a:cubicBezTo>
                  <a:pt x="912" y="577"/>
                  <a:pt x="899" y="557"/>
                  <a:pt x="891" y="552"/>
                </a:cubicBezTo>
                <a:cubicBezTo>
                  <a:pt x="820" y="511"/>
                  <a:pt x="893" y="559"/>
                  <a:pt x="835" y="520"/>
                </a:cubicBezTo>
                <a:cubicBezTo>
                  <a:pt x="830" y="512"/>
                  <a:pt x="826" y="502"/>
                  <a:pt x="819" y="496"/>
                </a:cubicBezTo>
                <a:cubicBezTo>
                  <a:pt x="805" y="483"/>
                  <a:pt x="771" y="464"/>
                  <a:pt x="771" y="464"/>
                </a:cubicBezTo>
                <a:cubicBezTo>
                  <a:pt x="766" y="456"/>
                  <a:pt x="762" y="447"/>
                  <a:pt x="755" y="440"/>
                </a:cubicBezTo>
                <a:cubicBezTo>
                  <a:pt x="748" y="433"/>
                  <a:pt x="737" y="432"/>
                  <a:pt x="731" y="424"/>
                </a:cubicBezTo>
                <a:cubicBezTo>
                  <a:pt x="687" y="369"/>
                  <a:pt x="768" y="430"/>
                  <a:pt x="699" y="384"/>
                </a:cubicBezTo>
                <a:cubicBezTo>
                  <a:pt x="682" y="358"/>
                  <a:pt x="645" y="321"/>
                  <a:pt x="619" y="304"/>
                </a:cubicBezTo>
                <a:cubicBezTo>
                  <a:pt x="602" y="278"/>
                  <a:pt x="565" y="241"/>
                  <a:pt x="539" y="224"/>
                </a:cubicBezTo>
                <a:cubicBezTo>
                  <a:pt x="520" y="196"/>
                  <a:pt x="507" y="168"/>
                  <a:pt x="491" y="216"/>
                </a:cubicBezTo>
                <a:cubicBezTo>
                  <a:pt x="501" y="374"/>
                  <a:pt x="491" y="302"/>
                  <a:pt x="515" y="432"/>
                </a:cubicBezTo>
                <a:close/>
              </a:path>
            </a:pathLst>
          </a:custGeom>
          <a:noFill/>
          <a:ln w="28575" cmpd="sng">
            <a:solidFill>
              <a:srgbClr val="0000CC"/>
            </a:solidFill>
            <a:round/>
            <a:headEnd/>
            <a:tailEnd/>
          </a:ln>
        </p:spPr>
        <p:txBody>
          <a:bodyPr/>
          <a:lstStyle/>
          <a:p>
            <a:endParaRPr lang="en-US">
              <a:solidFill>
                <a:prstClr val="black"/>
              </a:solidFill>
              <a:latin typeface="Times New Roman"/>
            </a:endParaRPr>
          </a:p>
        </p:txBody>
      </p:sp>
      <p:sp>
        <p:nvSpPr>
          <p:cNvPr id="4" name="Rounded Rectangular Callout 3"/>
          <p:cNvSpPr>
            <a:spLocks noChangeArrowheads="1"/>
          </p:cNvSpPr>
          <p:nvPr/>
        </p:nvSpPr>
        <p:spPr bwMode="auto">
          <a:xfrm>
            <a:off x="3505200" y="439740"/>
            <a:ext cx="2895600" cy="990600"/>
          </a:xfrm>
          <a:prstGeom prst="wedgeRoundRectCallout">
            <a:avLst>
              <a:gd name="adj1" fmla="val -52698"/>
              <a:gd name="adj2" fmla="val 66975"/>
              <a:gd name="adj3" fmla="val 16667"/>
            </a:avLst>
          </a:prstGeom>
          <a:solidFill>
            <a:srgbClr val="FFFF00"/>
          </a:solidFill>
          <a:ln w="9525" algn="ctr">
            <a:solidFill>
              <a:schemeClr val="tx1"/>
            </a:solidFill>
            <a:round/>
            <a:headEnd/>
            <a:tailEnd/>
          </a:ln>
        </p:spPr>
        <p:txBody>
          <a:bodyPr/>
          <a:lstStyle/>
          <a:p>
            <a:pPr algn="ctr"/>
            <a:r>
              <a:rPr lang="en-US" altLang="en-US" sz="2800" b="1" dirty="0" err="1">
                <a:solidFill>
                  <a:srgbClr val="FF0000"/>
                </a:solidFill>
                <a:latin typeface="Times New Roman"/>
              </a:rPr>
              <a:t>Diện</a:t>
            </a:r>
            <a:r>
              <a:rPr lang="en-US" altLang="en-US" sz="2800" b="1" dirty="0">
                <a:solidFill>
                  <a:srgbClr val="FF0000"/>
                </a:solidFill>
                <a:latin typeface="Times New Roman"/>
              </a:rPr>
              <a:t> </a:t>
            </a:r>
            <a:r>
              <a:rPr lang="en-US" altLang="en-US" sz="2800" b="1" dirty="0" err="1">
                <a:solidFill>
                  <a:srgbClr val="FF0000"/>
                </a:solidFill>
                <a:latin typeface="Times New Roman"/>
              </a:rPr>
              <a:t>tích</a:t>
            </a:r>
            <a:r>
              <a:rPr lang="en-US" altLang="en-US" sz="2800" b="1" dirty="0">
                <a:solidFill>
                  <a:srgbClr val="FF0000"/>
                </a:solidFill>
                <a:latin typeface="Times New Roman"/>
              </a:rPr>
              <a:t> </a:t>
            </a:r>
            <a:r>
              <a:rPr lang="en-US" altLang="en-US" sz="2800" b="1" dirty="0" err="1">
                <a:solidFill>
                  <a:srgbClr val="FF0000"/>
                </a:solidFill>
                <a:latin typeface="Times New Roman"/>
              </a:rPr>
              <a:t>khoảng</a:t>
            </a:r>
            <a:r>
              <a:rPr lang="en-US" altLang="en-US" sz="2800" b="1" dirty="0">
                <a:solidFill>
                  <a:srgbClr val="FF0000"/>
                </a:solidFill>
                <a:latin typeface="Times New Roman"/>
              </a:rPr>
              <a:t> 15 000km</a:t>
            </a:r>
            <a:r>
              <a:rPr lang="en-US" altLang="en-US" sz="2800" b="1" baseline="30000" dirty="0">
                <a:solidFill>
                  <a:srgbClr val="FF0000"/>
                </a:solidFill>
                <a:latin typeface="Times New Roman"/>
              </a:rPr>
              <a:t>2 </a:t>
            </a:r>
            <a:endParaRPr lang="en-US" altLang="en-US" sz="2800" b="1" dirty="0">
              <a:solidFill>
                <a:srgbClr val="FF0000"/>
              </a:solidFill>
              <a:latin typeface="Times New Roman"/>
            </a:endParaRPr>
          </a:p>
        </p:txBody>
      </p:sp>
      <p:sp>
        <p:nvSpPr>
          <p:cNvPr id="5" name="Freeform 16"/>
          <p:cNvSpPr>
            <a:spLocks/>
          </p:cNvSpPr>
          <p:nvPr/>
        </p:nvSpPr>
        <p:spPr bwMode="auto">
          <a:xfrm>
            <a:off x="609600" y="592141"/>
            <a:ext cx="2819400" cy="3246437"/>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solidFill>
                <a:prstClr val="black"/>
              </a:solidFill>
              <a:latin typeface="Times New Roman"/>
            </a:endParaRPr>
          </a:p>
        </p:txBody>
      </p:sp>
      <p:sp>
        <p:nvSpPr>
          <p:cNvPr id="6" name="Freeform 17"/>
          <p:cNvSpPr>
            <a:spLocks/>
          </p:cNvSpPr>
          <p:nvPr/>
        </p:nvSpPr>
        <p:spPr bwMode="auto">
          <a:xfrm>
            <a:off x="2895601" y="1887540"/>
            <a:ext cx="955675" cy="9906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0000CC"/>
            </a:solidFill>
            <a:round/>
            <a:headEnd/>
            <a:tailEnd/>
          </a:ln>
        </p:spPr>
        <p:txBody>
          <a:bodyPr/>
          <a:lstStyle/>
          <a:p>
            <a:endParaRPr lang="en-US">
              <a:solidFill>
                <a:prstClr val="black"/>
              </a:solidFill>
              <a:latin typeface="Times New Roman"/>
            </a:endParaRPr>
          </a:p>
        </p:txBody>
      </p:sp>
      <p:sp>
        <p:nvSpPr>
          <p:cNvPr id="7" name="Text Box 13"/>
          <p:cNvSpPr txBox="1">
            <a:spLocks noChangeArrowheads="1"/>
          </p:cNvSpPr>
          <p:nvPr/>
        </p:nvSpPr>
        <p:spPr bwMode="auto">
          <a:xfrm>
            <a:off x="5082791" y="1887540"/>
            <a:ext cx="6774264" cy="1384995"/>
          </a:xfrm>
          <a:prstGeom prst="rect">
            <a:avLst/>
          </a:prstGeom>
          <a:noFill/>
          <a:ln w="9525">
            <a:noFill/>
            <a:miter lim="800000"/>
            <a:headEnd/>
            <a:tailEnd/>
          </a:ln>
          <a:effectLst/>
        </p:spPr>
        <p:txBody>
          <a:bodyPr wrap="square">
            <a:spAutoFit/>
          </a:bodyPr>
          <a:lstStyle/>
          <a:p>
            <a:pPr algn="just">
              <a:spcBef>
                <a:spcPct val="50000"/>
              </a:spcBef>
            </a:pPr>
            <a:r>
              <a:rPr lang="en-US" sz="2800" b="1" u="sng" dirty="0" err="1">
                <a:solidFill>
                  <a:srgbClr val="7030A0"/>
                </a:solidFill>
                <a:latin typeface="Times New Roman" pitchFamily="18" charset="0"/>
              </a:rPr>
              <a:t>Câu</a:t>
            </a:r>
            <a:r>
              <a:rPr lang="en-US" sz="2800" b="1" u="sng" dirty="0">
                <a:solidFill>
                  <a:srgbClr val="7030A0"/>
                </a:solidFill>
                <a:latin typeface="Times New Roman" pitchFamily="18" charset="0"/>
              </a:rPr>
              <a:t> 2</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Đồng</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bằng</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Bắc</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Bộ</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có</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diện</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tích</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lớn</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thứ</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mấy</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trong</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các</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đồng</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bằng</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của</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nước</a:t>
            </a:r>
            <a:r>
              <a:rPr lang="en-US" sz="2800" b="1" dirty="0">
                <a:solidFill>
                  <a:srgbClr val="7030A0"/>
                </a:solidFill>
                <a:latin typeface="Times New Roman" pitchFamily="18" charset="0"/>
              </a:rPr>
              <a:t> </a:t>
            </a:r>
            <a:r>
              <a:rPr lang="en-US" sz="2800" b="1" dirty="0" err="1">
                <a:solidFill>
                  <a:srgbClr val="7030A0"/>
                </a:solidFill>
                <a:latin typeface="Times New Roman" pitchFamily="18" charset="0"/>
              </a:rPr>
              <a:t>ta</a:t>
            </a:r>
            <a:r>
              <a:rPr lang="en-US" sz="2800" b="1" dirty="0">
                <a:solidFill>
                  <a:srgbClr val="7030A0"/>
                </a:solidFill>
                <a:latin typeface="Times New Roman" pitchFamily="18" charset="0"/>
              </a:rPr>
              <a:t>? </a:t>
            </a:r>
            <a:r>
              <a:rPr lang="en-US" sz="2800" b="1" dirty="0" err="1">
                <a:solidFill>
                  <a:srgbClr val="7030A0"/>
                </a:solidFill>
                <a:latin typeface="Times New Roman"/>
              </a:rPr>
              <a:t>Diện</a:t>
            </a:r>
            <a:r>
              <a:rPr lang="en-US" sz="2800" b="1" dirty="0">
                <a:solidFill>
                  <a:srgbClr val="7030A0"/>
                </a:solidFill>
                <a:latin typeface="Times New Roman"/>
              </a:rPr>
              <a:t> </a:t>
            </a:r>
            <a:r>
              <a:rPr lang="en-US" sz="2800" b="1" dirty="0" err="1">
                <a:solidFill>
                  <a:srgbClr val="7030A0"/>
                </a:solidFill>
                <a:latin typeface="Times New Roman"/>
              </a:rPr>
              <a:t>tích</a:t>
            </a:r>
            <a:r>
              <a:rPr lang="en-US" sz="2800" b="1" dirty="0">
                <a:solidFill>
                  <a:srgbClr val="7030A0"/>
                </a:solidFill>
                <a:latin typeface="Times New Roman"/>
              </a:rPr>
              <a:t> </a:t>
            </a:r>
            <a:r>
              <a:rPr lang="en-US" sz="2800" b="1" dirty="0" err="1">
                <a:solidFill>
                  <a:srgbClr val="7030A0"/>
                </a:solidFill>
                <a:latin typeface="Times New Roman"/>
              </a:rPr>
              <a:t>khoảng</a:t>
            </a:r>
            <a:r>
              <a:rPr lang="en-US" sz="2800" b="1" dirty="0">
                <a:solidFill>
                  <a:srgbClr val="7030A0"/>
                </a:solidFill>
                <a:latin typeface="Times New Roman"/>
              </a:rPr>
              <a:t> </a:t>
            </a:r>
            <a:r>
              <a:rPr lang="en-US" sz="2800" b="1" dirty="0" err="1">
                <a:solidFill>
                  <a:srgbClr val="7030A0"/>
                </a:solidFill>
                <a:latin typeface="Times New Roman"/>
              </a:rPr>
              <a:t>bao</a:t>
            </a:r>
            <a:r>
              <a:rPr lang="en-US" sz="2800" b="1" dirty="0">
                <a:solidFill>
                  <a:srgbClr val="7030A0"/>
                </a:solidFill>
                <a:latin typeface="Times New Roman"/>
              </a:rPr>
              <a:t> </a:t>
            </a:r>
            <a:r>
              <a:rPr lang="en-US" sz="2800" b="1" dirty="0" err="1">
                <a:solidFill>
                  <a:srgbClr val="7030A0"/>
                </a:solidFill>
                <a:latin typeface="Times New Roman"/>
              </a:rPr>
              <a:t>nhiêu</a:t>
            </a:r>
            <a:r>
              <a:rPr lang="en-US" sz="2800" b="1" dirty="0">
                <a:solidFill>
                  <a:srgbClr val="7030A0"/>
                </a:solidFill>
                <a:latin typeface="Times New Roman"/>
              </a:rPr>
              <a:t> ?</a:t>
            </a:r>
            <a:endParaRPr lang="en-US" sz="2800" b="1" dirty="0">
              <a:solidFill>
                <a:srgbClr val="7030A0"/>
              </a:solidFill>
              <a:latin typeface="Times New Roman" pitchFamily="18" charset="0"/>
            </a:endParaRPr>
          </a:p>
        </p:txBody>
      </p:sp>
      <p:sp>
        <p:nvSpPr>
          <p:cNvPr id="8" name="Text Box 20"/>
          <p:cNvSpPr txBox="1">
            <a:spLocks noChangeArrowheads="1"/>
          </p:cNvSpPr>
          <p:nvPr/>
        </p:nvSpPr>
        <p:spPr bwMode="auto">
          <a:xfrm>
            <a:off x="5082791" y="3499693"/>
            <a:ext cx="6774264" cy="1815882"/>
          </a:xfrm>
          <a:prstGeom prst="rect">
            <a:avLst/>
          </a:prstGeom>
          <a:noFill/>
          <a:ln w="9525">
            <a:noFill/>
            <a:miter lim="800000"/>
            <a:headEnd/>
            <a:tailEnd/>
          </a:ln>
        </p:spPr>
        <p:txBody>
          <a:bodyPr wrap="square">
            <a:spAutoFit/>
          </a:bodyPr>
          <a:lstStyle/>
          <a:p>
            <a:pPr algn="just">
              <a:spcBef>
                <a:spcPct val="50000"/>
              </a:spcBef>
            </a:pP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có</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diện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tích</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lớn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thứ</a:t>
            </a:r>
            <a:r>
              <a:rPr lang="en-US" sz="2800" b="1" dirty="0">
                <a:solidFill>
                  <a:prstClr val="black"/>
                </a:solidFill>
                <a:latin typeface="Times New Roman" pitchFamily="18" charset="0"/>
              </a:rPr>
              <a:t> </a:t>
            </a:r>
            <a:r>
              <a:rPr lang="en-US" sz="2800" b="1" dirty="0" err="1">
                <a:solidFill>
                  <a:srgbClr val="FF0000"/>
                </a:solidFill>
                <a:latin typeface="Times New Roman" pitchFamily="18" charset="0"/>
              </a:rPr>
              <a:t>hai</a:t>
            </a:r>
            <a:r>
              <a:rPr lang="en-US" sz="2800" b="1" dirty="0">
                <a:solidFill>
                  <a:prstClr val="black"/>
                </a:solidFill>
                <a:latin typeface="Times New Roman" pitchFamily="18" charset="0"/>
              </a:rPr>
              <a:t> </a:t>
            </a:r>
            <a:r>
              <a:rPr lang="en-US" sz="2800" b="1" dirty="0" err="1">
                <a:solidFill>
                  <a:srgbClr val="002060"/>
                </a:solidFill>
                <a:latin typeface="Times New Roman" pitchFamily="18" charset="0"/>
              </a:rPr>
              <a:t>trong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số</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các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của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nước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Diện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tích</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khoảng</a:t>
            </a:r>
            <a:r>
              <a:rPr lang="en-US" sz="2800" b="1" dirty="0">
                <a:solidFill>
                  <a:prstClr val="black"/>
                </a:solidFill>
                <a:latin typeface="Times New Roman" pitchFamily="18" charset="0"/>
              </a:rPr>
              <a:t>   </a:t>
            </a:r>
            <a:r>
              <a:rPr lang="en-US" sz="2800" b="1" dirty="0">
                <a:solidFill>
                  <a:srgbClr val="FF0000"/>
                </a:solidFill>
                <a:latin typeface="Times New Roman" pitchFamily="18" charset="0"/>
              </a:rPr>
              <a:t>15 000 km</a:t>
            </a:r>
            <a:r>
              <a:rPr lang="en-US" sz="2800" b="1" baseline="30000" dirty="0">
                <a:solidFill>
                  <a:srgbClr val="FF0000"/>
                </a:solidFill>
                <a:latin typeface="Times New Roman" pitchFamily="18" charset="0"/>
              </a:rPr>
              <a:t>2</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và</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đang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tiếp</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tục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mở</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rộng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ra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biển</a:t>
            </a:r>
            <a:r>
              <a:rPr lang="en-US" sz="2800" b="1" dirty="0">
                <a:solidFill>
                  <a:srgbClr val="FF0000"/>
                </a:solidFill>
                <a:latin typeface="Times New Roman" pitchFamily="18" charset="0"/>
              </a:rPr>
              <a:t>. </a:t>
            </a:r>
          </a:p>
        </p:txBody>
      </p:sp>
    </p:spTree>
    <p:extLst>
      <p:ext uri="{BB962C8B-B14F-4D97-AF65-F5344CB8AC3E}">
        <p14:creationId xmlns:p14="http://schemas.microsoft.com/office/powerpoint/2010/main" val="310646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5">
      <a:dk1>
        <a:sysClr val="windowText" lastClr="000000"/>
      </a:dk1>
      <a:lt1>
        <a:sysClr val="window" lastClr="FFFFFF"/>
      </a:lt1>
      <a:dk2>
        <a:srgbClr val="44546A"/>
      </a:dk2>
      <a:lt2>
        <a:srgbClr val="E7E6E6"/>
      </a:lt2>
      <a:accent1>
        <a:srgbClr val="C55A1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1377</Words>
  <Application>Microsoft Office PowerPoint</Application>
  <PresentationFormat>Widescreen</PresentationFormat>
  <Paragraphs>117</Paragraphs>
  <Slides>35</Slides>
  <Notes>8</Notes>
  <HiddenSlides>2</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35</vt:i4>
      </vt:variant>
    </vt:vector>
  </HeadingPairs>
  <TitlesOfParts>
    <vt:vector size="51" baseType="lpstr">
      <vt:lpstr>等线</vt:lpstr>
      <vt:lpstr>等线 Light</vt:lpstr>
      <vt:lpstr>Arial</vt:lpstr>
      <vt:lpstr>Calibri</vt:lpstr>
      <vt:lpstr>Calibri Light</vt:lpstr>
      <vt:lpstr>Cupid de Locke</vt:lpstr>
      <vt:lpstr>HP001 4 hàng</vt:lpstr>
      <vt:lpstr>inpin heiti</vt:lpstr>
      <vt:lpstr>Times New Roman</vt:lpstr>
      <vt:lpstr>Office Theme</vt:lpstr>
      <vt:lpstr>1_Office Theme</vt:lpstr>
      <vt:lpstr>Office 主题​​</vt:lpstr>
      <vt:lpstr>9_Office Theme</vt:lpstr>
      <vt:lpstr>2_Office Theme</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 Thi Huong</cp:lastModifiedBy>
  <cp:revision>42</cp:revision>
  <dcterms:created xsi:type="dcterms:W3CDTF">2021-11-17T03:39:57Z</dcterms:created>
  <dcterms:modified xsi:type="dcterms:W3CDTF">2021-11-21T02:36:35Z</dcterms:modified>
</cp:coreProperties>
</file>