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1" r:id="rId3"/>
    <p:sldMasterId id="2147483707" r:id="rId4"/>
    <p:sldMasterId id="2147483760" r:id="rId5"/>
    <p:sldMasterId id="2147483815" r:id="rId6"/>
  </p:sldMasterIdLst>
  <p:notesMasterIdLst>
    <p:notesMasterId r:id="rId32"/>
  </p:notesMasterIdLst>
  <p:sldIdLst>
    <p:sldId id="360" r:id="rId7"/>
    <p:sldId id="269" r:id="rId8"/>
    <p:sldId id="317" r:id="rId9"/>
    <p:sldId id="413" r:id="rId10"/>
    <p:sldId id="286" r:id="rId11"/>
    <p:sldId id="270" r:id="rId12"/>
    <p:sldId id="271" r:id="rId13"/>
    <p:sldId id="406" r:id="rId14"/>
    <p:sldId id="280" r:id="rId15"/>
    <p:sldId id="274" r:id="rId16"/>
    <p:sldId id="277" r:id="rId17"/>
    <p:sldId id="278" r:id="rId18"/>
    <p:sldId id="287" r:id="rId19"/>
    <p:sldId id="288" r:id="rId20"/>
    <p:sldId id="373" r:id="rId21"/>
    <p:sldId id="407" r:id="rId22"/>
    <p:sldId id="408" r:id="rId23"/>
    <p:sldId id="290" r:id="rId24"/>
    <p:sldId id="409" r:id="rId25"/>
    <p:sldId id="410" r:id="rId26"/>
    <p:sldId id="412" r:id="rId27"/>
    <p:sldId id="414" r:id="rId28"/>
    <p:sldId id="415" r:id="rId29"/>
    <p:sldId id="411" r:id="rId30"/>
    <p:sldId id="417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E491-4493-4B53-B23D-1D713AA7D58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F878C-720D-4F01-AD78-DFAA79FEF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7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/>
              <a:ea typeface="inpin heiti"/>
            </a:endParaRP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DC7C7F6A-C6C9-47E9-A83C-F4594CF49AF6}" type="slidenum">
              <a:rPr lang="zh-CN" altLang="en-US" smtClean="0">
                <a:latin typeface="inpin heiti"/>
                <a:ea typeface="inpin heiti"/>
              </a:rPr>
              <a:pPr/>
              <a:t>1</a:t>
            </a:fld>
            <a:endParaRPr lang="zh-CN" altLang="en-US">
              <a:latin typeface="inpin heiti"/>
              <a:ea typeface="inpin heit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inpin heiti"/>
              <a:ea typeface="inpin heiti"/>
            </a:endParaRPr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0755503F-7EC0-47E4-B61F-BAC46977A212}" type="slidenum">
              <a:rPr lang="zh-CN" altLang="en-US" smtClean="0">
                <a:latin typeface="inpin heiti"/>
                <a:ea typeface="inpin heiti"/>
              </a:rPr>
              <a:pPr/>
              <a:t>3</a:t>
            </a:fld>
            <a:endParaRPr lang="zh-CN" altLang="en-US">
              <a:latin typeface="inpin heiti"/>
              <a:ea typeface="inpin heit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F878C-720D-4F01-AD78-DFAA79FEF5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27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inpin heiti"/>
              <a:ea typeface="inpin heiti"/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ECDD91E2-AF70-4560-BA3C-37A66256ABEE}" type="slidenum">
              <a:rPr lang="zh-CN" altLang="en-US" smtClean="0">
                <a:latin typeface="inpin heiti"/>
                <a:ea typeface="inpin heiti"/>
              </a:rPr>
              <a:pPr/>
              <a:t>15</a:t>
            </a:fld>
            <a:endParaRPr lang="zh-CN" altLang="en-US">
              <a:latin typeface="inpin heiti"/>
              <a:ea typeface="inpin heit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785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18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10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996225" y="2585075"/>
            <a:ext cx="42753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996225" y="3035729"/>
            <a:ext cx="35835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58819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178679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994125" y="445025"/>
            <a:ext cx="71559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996225" y="2585741"/>
            <a:ext cx="41325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996225" y="3036395"/>
            <a:ext cx="35835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567466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preserve="1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996225" y="2122220"/>
            <a:ext cx="4373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194025" y="1385050"/>
            <a:ext cx="6756000" cy="4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996225" y="2834860"/>
            <a:ext cx="3261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93097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 preserve="1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718686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3716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371600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63852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6385200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38784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3878401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754580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061850" y="15912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061850" y="21818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6532649" y="15912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6532651" y="21818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061850" y="30440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061850" y="36346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6532649" y="30440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6532651" y="36346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81350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225386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preserve="1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 hasCustomPrompt="1"/>
          </p:nvPr>
        </p:nvSpPr>
        <p:spPr>
          <a:xfrm>
            <a:off x="2627550" y="912113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2627550" y="1566713"/>
            <a:ext cx="38889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2627550" y="2093213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2627550" y="2645913"/>
            <a:ext cx="38889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 hasCustomPrompt="1"/>
          </p:nvPr>
        </p:nvSpPr>
        <p:spPr>
          <a:xfrm>
            <a:off x="2627550" y="3277963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2627550" y="3827087"/>
            <a:ext cx="38889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29988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 preserve="1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996225" y="1454800"/>
            <a:ext cx="21894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996225" y="2652800"/>
            <a:ext cx="2488200" cy="1035900"/>
          </a:xfrm>
          <a:prstGeom prst="rect">
            <a:avLst/>
          </a:prstGeom>
        </p:spPr>
        <p:txBody>
          <a:bodyPr spcFirstLastPara="1" wrap="square" lIns="9000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6826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830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 preserve="1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5958375" y="1454800"/>
            <a:ext cx="2189400" cy="1136100"/>
          </a:xfrm>
          <a:prstGeom prst="rect">
            <a:avLst/>
          </a:prstGeom>
        </p:spPr>
        <p:txBody>
          <a:bodyPr spcFirstLastPara="1" wrap="square" lIns="91425" tIns="91425" rIns="90000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5659575" y="2652800"/>
            <a:ext cx="2488200" cy="10359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17182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727229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1492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7;p2"/>
          <p:cNvSpPr/>
          <p:nvPr/>
        </p:nvSpPr>
        <p:spPr>
          <a:xfrm rot="-431784">
            <a:off x="-515779" y="-596743"/>
            <a:ext cx="3321601" cy="2957180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4" name="Google Shape;11;p2"/>
          <p:cNvSpPr/>
          <p:nvPr/>
        </p:nvSpPr>
        <p:spPr>
          <a:xfrm>
            <a:off x="-668840" y="-1225713"/>
            <a:ext cx="2316062" cy="4438244"/>
          </a:xfrm>
          <a:custGeom>
            <a:avLst/>
            <a:gdLst/>
            <a:ahLst/>
            <a:cxnLst/>
            <a:rect l="l" t="t" r="r" b="b"/>
            <a:pathLst>
              <a:path w="72129" h="138220" extrusionOk="0">
                <a:moveTo>
                  <a:pt x="43335" y="1"/>
                </a:moveTo>
                <a:cubicBezTo>
                  <a:pt x="40551" y="1"/>
                  <a:pt x="37777" y="482"/>
                  <a:pt x="35147" y="1508"/>
                </a:cubicBezTo>
                <a:cubicBezTo>
                  <a:pt x="27706" y="4425"/>
                  <a:pt x="22289" y="10879"/>
                  <a:pt x="17574" y="17320"/>
                </a:cubicBezTo>
                <a:cubicBezTo>
                  <a:pt x="12133" y="24749"/>
                  <a:pt x="7096" y="32607"/>
                  <a:pt x="4132" y="41311"/>
                </a:cubicBezTo>
                <a:cubicBezTo>
                  <a:pt x="0" y="53479"/>
                  <a:pt x="131" y="66635"/>
                  <a:pt x="310" y="79494"/>
                </a:cubicBezTo>
                <a:cubicBezTo>
                  <a:pt x="500" y="93901"/>
                  <a:pt x="715" y="108367"/>
                  <a:pt x="2858" y="122618"/>
                </a:cubicBezTo>
                <a:cubicBezTo>
                  <a:pt x="3560" y="127214"/>
                  <a:pt x="4584" y="132060"/>
                  <a:pt x="7811" y="135430"/>
                </a:cubicBezTo>
                <a:cubicBezTo>
                  <a:pt x="9721" y="137413"/>
                  <a:pt x="12491" y="138220"/>
                  <a:pt x="15702" y="138220"/>
                </a:cubicBezTo>
                <a:cubicBezTo>
                  <a:pt x="26119" y="138220"/>
                  <a:pt x="41167" y="129725"/>
                  <a:pt x="46482" y="125357"/>
                </a:cubicBezTo>
                <a:cubicBezTo>
                  <a:pt x="54150" y="119047"/>
                  <a:pt x="59460" y="109284"/>
                  <a:pt x="58531" y="99401"/>
                </a:cubicBezTo>
                <a:cubicBezTo>
                  <a:pt x="57448" y="87876"/>
                  <a:pt x="48304" y="77220"/>
                  <a:pt x="50971" y="65969"/>
                </a:cubicBezTo>
                <a:cubicBezTo>
                  <a:pt x="52816" y="58158"/>
                  <a:pt x="59817" y="52812"/>
                  <a:pt x="64353" y="46204"/>
                </a:cubicBezTo>
                <a:cubicBezTo>
                  <a:pt x="71057" y="36429"/>
                  <a:pt x="72128" y="22725"/>
                  <a:pt x="65949" y="12617"/>
                </a:cubicBezTo>
                <a:cubicBezTo>
                  <a:pt x="61242" y="4917"/>
                  <a:pt x="52237" y="1"/>
                  <a:pt x="43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81900" y="3091400"/>
            <a:ext cx="3980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rgbClr val="47474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Google Shape;12;p2"/>
          <p:cNvSpPr/>
          <p:nvPr/>
        </p:nvSpPr>
        <p:spPr>
          <a:xfrm>
            <a:off x="8343643" y="2834151"/>
            <a:ext cx="1180203" cy="2293938"/>
          </a:xfrm>
          <a:custGeom>
            <a:avLst/>
            <a:gdLst/>
            <a:ahLst/>
            <a:cxnLst/>
            <a:rect l="l" t="t" r="r" b="b"/>
            <a:pathLst>
              <a:path w="36755" h="71440" extrusionOk="0">
                <a:moveTo>
                  <a:pt x="28028" y="0"/>
                </a:moveTo>
                <a:cubicBezTo>
                  <a:pt x="26432" y="36"/>
                  <a:pt x="25289" y="715"/>
                  <a:pt x="24027" y="1703"/>
                </a:cubicBezTo>
                <a:cubicBezTo>
                  <a:pt x="18491" y="5977"/>
                  <a:pt x="13847" y="11633"/>
                  <a:pt x="11776" y="18312"/>
                </a:cubicBezTo>
                <a:cubicBezTo>
                  <a:pt x="7858" y="30956"/>
                  <a:pt x="13252" y="46315"/>
                  <a:pt x="5394" y="56995"/>
                </a:cubicBezTo>
                <a:cubicBezTo>
                  <a:pt x="3989" y="58888"/>
                  <a:pt x="2203" y="60543"/>
                  <a:pt x="1167" y="62663"/>
                </a:cubicBezTo>
                <a:cubicBezTo>
                  <a:pt x="107" y="64770"/>
                  <a:pt x="0" y="67640"/>
                  <a:pt x="1762" y="69235"/>
                </a:cubicBezTo>
                <a:cubicBezTo>
                  <a:pt x="2643" y="70045"/>
                  <a:pt x="3810" y="70390"/>
                  <a:pt x="4977" y="70640"/>
                </a:cubicBezTo>
                <a:cubicBezTo>
                  <a:pt x="7353" y="71174"/>
                  <a:pt x="9789" y="71439"/>
                  <a:pt x="12226" y="71439"/>
                </a:cubicBezTo>
                <a:cubicBezTo>
                  <a:pt x="15821" y="71439"/>
                  <a:pt x="19418" y="70861"/>
                  <a:pt x="22825" y="69711"/>
                </a:cubicBezTo>
                <a:cubicBezTo>
                  <a:pt x="26301" y="68532"/>
                  <a:pt x="29671" y="66699"/>
                  <a:pt x="31969" y="63818"/>
                </a:cubicBezTo>
                <a:cubicBezTo>
                  <a:pt x="34505" y="60651"/>
                  <a:pt x="35505" y="56531"/>
                  <a:pt x="35957" y="52495"/>
                </a:cubicBezTo>
                <a:cubicBezTo>
                  <a:pt x="36755" y="45565"/>
                  <a:pt x="36160" y="38481"/>
                  <a:pt x="34207" y="31778"/>
                </a:cubicBezTo>
                <a:cubicBezTo>
                  <a:pt x="32659" y="26420"/>
                  <a:pt x="30266" y="21348"/>
                  <a:pt x="28742" y="15990"/>
                </a:cubicBezTo>
                <a:cubicBezTo>
                  <a:pt x="27147" y="10347"/>
                  <a:pt x="27849" y="5560"/>
                  <a:pt x="28028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6" name="Google Shape;13;p2"/>
          <p:cNvSpPr/>
          <p:nvPr/>
        </p:nvSpPr>
        <p:spPr>
          <a:xfrm>
            <a:off x="6361872" y="4404138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6" y="1"/>
                  <a:pt x="10753" y="404"/>
                  <a:pt x="8681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9" y="10149"/>
                  <a:pt x="537" y="13162"/>
                </a:cubicBezTo>
                <a:cubicBezTo>
                  <a:pt x="1596" y="19686"/>
                  <a:pt x="5478" y="33283"/>
                  <a:pt x="13657" y="33378"/>
                </a:cubicBezTo>
                <a:cubicBezTo>
                  <a:pt x="13709" y="33379"/>
                  <a:pt x="13761" y="33379"/>
                  <a:pt x="13812" y="33379"/>
                </a:cubicBezTo>
                <a:cubicBezTo>
                  <a:pt x="16152" y="33379"/>
                  <a:pt x="18443" y="32595"/>
                  <a:pt x="20587" y="31640"/>
                </a:cubicBezTo>
                <a:cubicBezTo>
                  <a:pt x="23611" y="30283"/>
                  <a:pt x="26588" y="28413"/>
                  <a:pt x="28207" y="25520"/>
                </a:cubicBezTo>
                <a:cubicBezTo>
                  <a:pt x="30124" y="22103"/>
                  <a:pt x="29790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6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7" name="Google Shape;14;p2"/>
          <p:cNvSpPr/>
          <p:nvPr/>
        </p:nvSpPr>
        <p:spPr>
          <a:xfrm>
            <a:off x="8300727" y="341035"/>
            <a:ext cx="1067818" cy="2092898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8" name="Google Shape;15;p2"/>
          <p:cNvSpPr/>
          <p:nvPr/>
        </p:nvSpPr>
        <p:spPr>
          <a:xfrm>
            <a:off x="-273747" y="2493592"/>
            <a:ext cx="762356" cy="2054655"/>
          </a:xfrm>
          <a:custGeom>
            <a:avLst/>
            <a:gdLst/>
            <a:ahLst/>
            <a:cxnLst/>
            <a:rect l="l" t="t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9" name="Google Shape;16;p2"/>
          <p:cNvSpPr/>
          <p:nvPr/>
        </p:nvSpPr>
        <p:spPr>
          <a:xfrm>
            <a:off x="6750537" y="3586007"/>
            <a:ext cx="2942689" cy="1928623"/>
          </a:xfrm>
          <a:custGeom>
            <a:avLst/>
            <a:gdLst/>
            <a:ahLst/>
            <a:cxnLst/>
            <a:rect l="l" t="t" r="r" b="b"/>
            <a:pathLst>
              <a:path w="91644" h="60063" extrusionOk="0">
                <a:moveTo>
                  <a:pt x="80301" y="1"/>
                </a:moveTo>
                <a:cubicBezTo>
                  <a:pt x="80229" y="1"/>
                  <a:pt x="80156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8" y="1856"/>
                  <a:pt x="49674" y="1612"/>
                </a:cubicBezTo>
                <a:cubicBezTo>
                  <a:pt x="49366" y="1599"/>
                  <a:pt x="49057" y="1592"/>
                  <a:pt x="48749" y="1592"/>
                </a:cubicBezTo>
                <a:cubicBezTo>
                  <a:pt x="40895" y="1592"/>
                  <a:pt x="33168" y="5937"/>
                  <a:pt x="29136" y="12697"/>
                </a:cubicBezTo>
                <a:cubicBezTo>
                  <a:pt x="26123" y="17757"/>
                  <a:pt x="24873" y="24210"/>
                  <a:pt x="20087" y="27663"/>
                </a:cubicBezTo>
                <a:cubicBezTo>
                  <a:pt x="17372" y="29616"/>
                  <a:pt x="13943" y="30259"/>
                  <a:pt x="10943" y="31735"/>
                </a:cubicBezTo>
                <a:cubicBezTo>
                  <a:pt x="7264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1" y="57674"/>
                  <a:pt x="45168" y="60063"/>
                  <a:pt x="58508" y="60063"/>
                </a:cubicBezTo>
                <a:cubicBezTo>
                  <a:pt x="59111" y="60063"/>
                  <a:pt x="59715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9" y="53309"/>
                  <a:pt x="83238" y="49535"/>
                  <a:pt x="85083" y="45618"/>
                </a:cubicBezTo>
                <a:cubicBezTo>
                  <a:pt x="90381" y="34414"/>
                  <a:pt x="91643" y="21329"/>
                  <a:pt x="88572" y="9304"/>
                </a:cubicBezTo>
                <a:cubicBezTo>
                  <a:pt x="87459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dk2">
              <a:alpha val="74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grpSp>
        <p:nvGrpSpPr>
          <p:cNvPr id="11" name="Google Shape;18;p2"/>
          <p:cNvGrpSpPr/>
          <p:nvPr/>
        </p:nvGrpSpPr>
        <p:grpSpPr>
          <a:xfrm>
            <a:off x="2581901" y="110147"/>
            <a:ext cx="504705" cy="538324"/>
            <a:chOff x="2501940" y="418177"/>
            <a:chExt cx="504705" cy="538324"/>
          </a:xfrm>
        </p:grpSpPr>
        <p:sp>
          <p:nvSpPr>
            <p:cNvPr id="12" name="Google Shape;19;p2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20;p2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4" name="Google Shape;21;p2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" name="Google Shape;22;p2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" name="Google Shape;23;p2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24;p2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oogle Shape;25;p2"/>
          <p:cNvGrpSpPr/>
          <p:nvPr/>
        </p:nvGrpSpPr>
        <p:grpSpPr>
          <a:xfrm>
            <a:off x="6231120" y="4134093"/>
            <a:ext cx="453457" cy="521788"/>
            <a:chOff x="6383519" y="4134092"/>
            <a:chExt cx="453457" cy="521788"/>
          </a:xfrm>
        </p:grpSpPr>
        <p:sp>
          <p:nvSpPr>
            <p:cNvPr id="19" name="Google Shape;26;p2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7;p2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8;p2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9;p2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3" name="Google Shape;30;p2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31;p2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5" name="Google Shape;32;p2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oogle Shape;33;p2"/>
          <p:cNvGrpSpPr/>
          <p:nvPr/>
        </p:nvGrpSpPr>
        <p:grpSpPr>
          <a:xfrm>
            <a:off x="7968865" y="3309501"/>
            <a:ext cx="1505790" cy="2024569"/>
            <a:chOff x="7570415" y="3649325"/>
            <a:chExt cx="1505790" cy="2024569"/>
          </a:xfrm>
        </p:grpSpPr>
        <p:sp>
          <p:nvSpPr>
            <p:cNvPr id="27" name="Google Shape;34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8" name="Google Shape;35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9" name="Google Shape;36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0" name="Google Shape;37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1" name="Google Shape;38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39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3" name="Google Shape;40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4" name="Google Shape;41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42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43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44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45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46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47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48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49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50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4" name="Google Shape;51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5" name="Google Shape;52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53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7" name="Google Shape;54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8" name="Google Shape;55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oogle Shape;56;p2"/>
          <p:cNvGrpSpPr/>
          <p:nvPr/>
        </p:nvGrpSpPr>
        <p:grpSpPr>
          <a:xfrm rot="10086647">
            <a:off x="-572579" y="-1518194"/>
            <a:ext cx="2406838" cy="3236049"/>
            <a:chOff x="7570415" y="3649325"/>
            <a:chExt cx="1505790" cy="2024569"/>
          </a:xfrm>
        </p:grpSpPr>
        <p:sp>
          <p:nvSpPr>
            <p:cNvPr id="50" name="Google Shape;57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58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2" name="Google Shape;59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3" name="Google Shape;60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4" name="Google Shape;61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5" name="Google Shape;62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6" name="Google Shape;63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7" name="Google Shape;64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8" name="Google Shape;65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9" name="Google Shape;66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0" name="Google Shape;67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1" name="Google Shape;68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2" name="Google Shape;69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3" name="Google Shape;70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4" name="Google Shape;71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5" name="Google Shape;72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6" name="Google Shape;73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7" name="Google Shape;74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8" name="Google Shape;75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9" name="Google Shape;76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0" name="Google Shape;77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1" name="Google Shape;78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2" name="Google Shape;79;p2"/>
          <p:cNvGrpSpPr/>
          <p:nvPr/>
        </p:nvGrpSpPr>
        <p:grpSpPr>
          <a:xfrm rot="-4692804" flipH="1">
            <a:off x="7842382" y="3855273"/>
            <a:ext cx="1210428" cy="1627687"/>
            <a:chOff x="7570415" y="3649325"/>
            <a:chExt cx="1505790" cy="2024569"/>
          </a:xfrm>
        </p:grpSpPr>
        <p:sp>
          <p:nvSpPr>
            <p:cNvPr id="73" name="Google Shape;80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4" name="Google Shape;81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5" name="Google Shape;82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6" name="Google Shape;83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7" name="Google Shape;84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8" name="Google Shape;85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9" name="Google Shape;86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0" name="Google Shape;87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1" name="Google Shape;88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2" name="Google Shape;89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3" name="Google Shape;90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4" name="Google Shape;91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5" name="Google Shape;92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6" name="Google Shape;93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7" name="Google Shape;94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8" name="Google Shape;95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9" name="Google Shape;96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0" name="Google Shape;97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1" name="Google Shape;98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2" name="Google Shape;99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3" name="Google Shape;100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4" name="Google Shape;101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6420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926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713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9345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20B6-1C89-4057-B793-3BAC6EA8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2697C-38AC-4016-882C-884F95C48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40C6-9B3E-4E8C-A764-BB79EDDF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1737-7E22-46C3-8367-05B514AC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D928-14EF-4418-B0A8-F3D5C26F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47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F754-0AFF-437E-A43C-902C6FC3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AAA9-65B5-4F67-BF4A-23BB9B98B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8169-9C9F-40F8-97C5-6481283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8A097-EB63-4410-A310-1057601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A3443-B3F1-43CE-B2D3-4A16712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68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BD6A-57A1-4523-B1E2-9998AD61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F623B-9615-4530-82DB-E70029C72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65C83-4E21-43DD-87AB-7F3B3887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6310-4CF8-44DC-833E-E9283CA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70B6-C946-41ED-9B11-ECF1F555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94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766E-E6BB-4306-90A8-34701C99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E269C-A177-467D-A639-BE86864F9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4399E-1FD6-4078-82EA-DC6BDA07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0EA8D-8E63-40F6-8C9F-9BF01943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87A55-C844-4D8E-9E0F-A5A82F25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1B9B4-9AC1-428C-A944-946A06BA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18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D14-5FCF-469C-B496-9A5931A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57D29-653E-4F44-8E73-A6CA001C8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F2B26-1F72-4709-8BFD-42FAC4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2BFEC-BBC9-4578-AD8D-AE18062B8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E1673-2E58-4469-9E3C-C4187646C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4A400-178E-46A4-AEB3-5A4B8ABA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AF799-5881-4A5B-BC57-C8DD538D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A7CB2-39E9-4E19-981D-C96F9C6C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36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C2EB-A2B0-408A-AE31-5710BE00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43EAB-E011-415C-AE40-653E8CEB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2CDC4-7381-4695-B6EF-20D391CE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4C35A-AD31-4C85-8149-F42C4A5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86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2729E-8987-493A-BA8B-5BC2C78E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51912-0C93-46F5-AE1D-2A2AF4B8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01707-9521-43A1-9419-78179649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37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7093-A184-4681-A1F9-626A9C4C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C65D3-5490-4242-A390-2EBD7C17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CE266-3AA6-4547-BAE4-9C5F8FED5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003E6-6EE0-4950-94E9-82B7989D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F7DF8-26A0-4347-A7AC-90F54696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5E8DD-2DA8-4BB4-8DBD-3028FBBA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76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9B81-38D2-4B56-8B0D-AAEF300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35523-224F-479D-9752-9A5C2B395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60CD6-2636-4332-A9AB-AA8D0BA68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983FA-116F-476D-B9CA-17972A60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319E4-0842-424E-8D60-8B6EA6F4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71FB2-930C-47E6-ACEF-91C762BE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82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8E12-1FA5-480F-ADAE-A798EC8B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D041D-ACAA-4CA1-9DCF-5CBC09F8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2594C-F1AA-4D73-BD43-B8255ACB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A547-27CA-4495-BE51-AF9DE4BC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4D4A1-BB6F-433C-9BB3-D9219DEC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30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7CEC7-0460-446A-BBC4-C1F2D284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B1394-8969-4118-A60D-99478CC7C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7AA4-4484-4212-8A6B-1C966045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71E3-E290-40DD-9DB0-787BA75C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AFCD2-1E6A-4761-BB3C-7F514062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9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195" y="-8863"/>
            <a:ext cx="9131369" cy="52090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/>
        </p:nvGrpSpPr>
        <p:grpSpPr>
          <a:xfrm rot="20983264">
            <a:off x="6748478" y="443890"/>
            <a:ext cx="210219" cy="150626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008724">
            <a:off x="-359424" y="884885"/>
            <a:ext cx="598736" cy="429005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20983264">
            <a:off x="421832" y="-108484"/>
            <a:ext cx="303151" cy="217213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20983264">
            <a:off x="-191404" y="289868"/>
            <a:ext cx="673057" cy="482256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297948">
            <a:off x="8535879" y="773990"/>
            <a:ext cx="304026" cy="217839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 rot="616736" flipH="1">
            <a:off x="-108522" y="-76647"/>
            <a:ext cx="393185" cy="281723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rot="616736" flipH="1">
            <a:off x="578295" y="107647"/>
            <a:ext cx="500592" cy="358682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rot="20636176" flipH="1">
            <a:off x="1295554" y="8317"/>
            <a:ext cx="318176" cy="227978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20636176" flipH="1">
            <a:off x="8397658" y="108256"/>
            <a:ext cx="318176" cy="227978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 rot="20636176" flipH="1">
            <a:off x="5976076" y="144055"/>
            <a:ext cx="318176" cy="227978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29181" y="3885121"/>
            <a:ext cx="9590946" cy="1315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03" y="4204892"/>
            <a:ext cx="9273192" cy="10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/>
        </p:nvGrpSpPr>
        <p:grpSpPr>
          <a:xfrm rot="616736" flipH="1">
            <a:off x="7473744" y="340694"/>
            <a:ext cx="393185" cy="281723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46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725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876100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20B6-1C89-4057-B793-3BAC6EA8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2697C-38AC-4016-882C-884F95C48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40C6-9B3E-4E8C-A764-BB79EDDF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1737-7E22-46C3-8367-05B514AC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D928-14EF-4418-B0A8-F3D5C26F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47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F754-0AFF-437E-A43C-902C6FC3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AAA9-65B5-4F67-BF4A-23BB9B98B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8169-9C9F-40F8-97C5-6481283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8A097-EB63-4410-A310-1057601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A3443-B3F1-43CE-B2D3-4A16712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57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BD6A-57A1-4523-B1E2-9998AD61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F623B-9615-4530-82DB-E70029C72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65C83-4E21-43DD-87AB-7F3B3887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6310-4CF8-44DC-833E-E9283CA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70B6-C946-41ED-9B11-ECF1F555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9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45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766E-E6BB-4306-90A8-34701C99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E269C-A177-467D-A639-BE86864F9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4399E-1FD6-4078-82EA-DC6BDA07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0EA8D-8E63-40F6-8C9F-9BF01943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87A55-C844-4D8E-9E0F-A5A82F25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1B9B4-9AC1-428C-A944-946A06BA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05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D14-5FCF-469C-B496-9A5931A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57D29-653E-4F44-8E73-A6CA001C8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F2B26-1F72-4709-8BFD-42FAC4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2BFEC-BBC9-4578-AD8D-AE18062B8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E1673-2E58-4469-9E3C-C4187646C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4A400-178E-46A4-AEB3-5A4B8ABA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AF799-5881-4A5B-BC57-C8DD538D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A7CB2-39E9-4E19-981D-C96F9C6C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4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C2EB-A2B0-408A-AE31-5710BE00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43EAB-E011-415C-AE40-653E8CEB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2CDC4-7381-4695-B6EF-20D391CE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4C35A-AD31-4C85-8149-F42C4A5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9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2729E-8987-493A-BA8B-5BC2C78E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51912-0C93-46F5-AE1D-2A2AF4B8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01707-9521-43A1-9419-78179649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27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7093-A184-4681-A1F9-626A9C4C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C65D3-5490-4242-A390-2EBD7C17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CE266-3AA6-4547-BAE4-9C5F8FED5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003E6-6EE0-4950-94E9-82B7989D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F7DF8-26A0-4347-A7AC-90F54696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5E8DD-2DA8-4BB4-8DBD-3028FBBA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22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9B81-38D2-4B56-8B0D-AAEF300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35523-224F-479D-9752-9A5C2B395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60CD6-2636-4332-A9AB-AA8D0BA68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983FA-116F-476D-B9CA-17972A60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319E4-0842-424E-8D60-8B6EA6F4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71FB2-930C-47E6-ACEF-91C762BE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71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8E12-1FA5-480F-ADAE-A798EC8B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D041D-ACAA-4CA1-9DCF-5CBC09F8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2594C-F1AA-4D73-BD43-B8255ACB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A547-27CA-4495-BE51-AF9DE4BC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4D4A1-BB6F-433C-9BB3-D9219DEC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546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7CEC7-0460-446A-BBC4-C1F2D284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B1394-8969-4118-A60D-99478CC7C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7AA4-4484-4212-8A6B-1C966045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71E3-E290-40DD-9DB0-787BA75C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AFCD2-1E6A-4761-BB3C-7F514062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52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195" y="-8863"/>
            <a:ext cx="9131369" cy="52090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/>
        </p:nvGrpSpPr>
        <p:grpSpPr>
          <a:xfrm rot="20983264">
            <a:off x="6748478" y="443890"/>
            <a:ext cx="210219" cy="150626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008724">
            <a:off x="-359424" y="884885"/>
            <a:ext cx="598736" cy="429005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20983264">
            <a:off x="421832" y="-108484"/>
            <a:ext cx="303151" cy="217213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20983264">
            <a:off x="-191404" y="289868"/>
            <a:ext cx="673057" cy="482256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297948">
            <a:off x="8535879" y="773990"/>
            <a:ext cx="304026" cy="217839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 rot="616736" flipH="1">
            <a:off x="-108522" y="-76647"/>
            <a:ext cx="393185" cy="281723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rot="616736" flipH="1">
            <a:off x="578295" y="107647"/>
            <a:ext cx="500592" cy="358682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rot="20636176" flipH="1">
            <a:off x="1295554" y="8317"/>
            <a:ext cx="318176" cy="227978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20636176" flipH="1">
            <a:off x="8397658" y="108256"/>
            <a:ext cx="318176" cy="227978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 rot="20636176" flipH="1">
            <a:off x="5976076" y="144055"/>
            <a:ext cx="318176" cy="227978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29181" y="3885121"/>
            <a:ext cx="9590946" cy="1315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03" y="4204892"/>
            <a:ext cx="9273192" cy="10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/>
        </p:nvGrpSpPr>
        <p:grpSpPr>
          <a:xfrm rot="616736" flipH="1">
            <a:off x="7473744" y="340694"/>
            <a:ext cx="393185" cy="281723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3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96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281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5449579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4" y="-164252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501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645984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3333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333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4737648" y="2127875"/>
            <a:ext cx="3333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4737648" y="2831850"/>
            <a:ext cx="3333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533644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13733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96225" y="1487350"/>
            <a:ext cx="3213900" cy="278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1441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81622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2385750" y="445025"/>
            <a:ext cx="43725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91472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6140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15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295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816233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443319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978900" y="16674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978900" y="22580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6297300" y="16674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6297300" y="22580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3638099" y="16674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3638101" y="22580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978900" y="30916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978900" y="36822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6297300" y="30916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6297300" y="36822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3638099" y="30916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3638101" y="36822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41797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996225" y="2585075"/>
            <a:ext cx="42753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996225" y="3035729"/>
            <a:ext cx="35835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05289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9405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994125" y="445025"/>
            <a:ext cx="71559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996225" y="2585741"/>
            <a:ext cx="41325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996225" y="3036395"/>
            <a:ext cx="35835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94051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preserve="1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996225" y="2122220"/>
            <a:ext cx="4373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194025" y="1385050"/>
            <a:ext cx="6756000" cy="4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996225" y="2834860"/>
            <a:ext cx="3261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60092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 preserve="1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95027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3716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371600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63852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6385200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38784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3878401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8725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061850" y="15912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061850" y="21818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6532649" y="15912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6532651" y="21818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061850" y="30440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061850" y="36346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6532649" y="30440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6532651" y="36346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4957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430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69588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preserve="1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 hasCustomPrompt="1"/>
          </p:nvPr>
        </p:nvSpPr>
        <p:spPr>
          <a:xfrm>
            <a:off x="2627550" y="912113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2627550" y="1566713"/>
            <a:ext cx="38889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2627550" y="2093213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2627550" y="2645913"/>
            <a:ext cx="38889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 hasCustomPrompt="1"/>
          </p:nvPr>
        </p:nvSpPr>
        <p:spPr>
          <a:xfrm>
            <a:off x="2627550" y="3277963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2627550" y="3827087"/>
            <a:ext cx="38889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229424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 preserve="1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996225" y="1454800"/>
            <a:ext cx="21894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996225" y="2652800"/>
            <a:ext cx="2488200" cy="1035900"/>
          </a:xfrm>
          <a:prstGeom prst="rect">
            <a:avLst/>
          </a:prstGeom>
        </p:spPr>
        <p:txBody>
          <a:bodyPr spcFirstLastPara="1" wrap="square" lIns="9000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46846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 preserve="1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5958375" y="1454800"/>
            <a:ext cx="2189400" cy="1136100"/>
          </a:xfrm>
          <a:prstGeom prst="rect">
            <a:avLst/>
          </a:prstGeom>
        </p:spPr>
        <p:txBody>
          <a:bodyPr spcFirstLastPara="1" wrap="square" lIns="91425" tIns="91425" rIns="90000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5659575" y="2652800"/>
            <a:ext cx="2488200" cy="10359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314623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72178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2213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7;p2"/>
          <p:cNvSpPr/>
          <p:nvPr/>
        </p:nvSpPr>
        <p:spPr>
          <a:xfrm rot="-431784">
            <a:off x="-515779" y="-596743"/>
            <a:ext cx="3321601" cy="2957180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4" name="Google Shape;11;p2"/>
          <p:cNvSpPr/>
          <p:nvPr/>
        </p:nvSpPr>
        <p:spPr>
          <a:xfrm>
            <a:off x="-668840" y="-1225713"/>
            <a:ext cx="2316062" cy="4438244"/>
          </a:xfrm>
          <a:custGeom>
            <a:avLst/>
            <a:gdLst/>
            <a:ahLst/>
            <a:cxnLst/>
            <a:rect l="l" t="t" r="r" b="b"/>
            <a:pathLst>
              <a:path w="72129" h="138220" extrusionOk="0">
                <a:moveTo>
                  <a:pt x="43335" y="1"/>
                </a:moveTo>
                <a:cubicBezTo>
                  <a:pt x="40551" y="1"/>
                  <a:pt x="37777" y="482"/>
                  <a:pt x="35147" y="1508"/>
                </a:cubicBezTo>
                <a:cubicBezTo>
                  <a:pt x="27706" y="4425"/>
                  <a:pt x="22289" y="10879"/>
                  <a:pt x="17574" y="17320"/>
                </a:cubicBezTo>
                <a:cubicBezTo>
                  <a:pt x="12133" y="24749"/>
                  <a:pt x="7096" y="32607"/>
                  <a:pt x="4132" y="41311"/>
                </a:cubicBezTo>
                <a:cubicBezTo>
                  <a:pt x="0" y="53479"/>
                  <a:pt x="131" y="66635"/>
                  <a:pt x="310" y="79494"/>
                </a:cubicBezTo>
                <a:cubicBezTo>
                  <a:pt x="500" y="93901"/>
                  <a:pt x="715" y="108367"/>
                  <a:pt x="2858" y="122618"/>
                </a:cubicBezTo>
                <a:cubicBezTo>
                  <a:pt x="3560" y="127214"/>
                  <a:pt x="4584" y="132060"/>
                  <a:pt x="7811" y="135430"/>
                </a:cubicBezTo>
                <a:cubicBezTo>
                  <a:pt x="9721" y="137413"/>
                  <a:pt x="12491" y="138220"/>
                  <a:pt x="15702" y="138220"/>
                </a:cubicBezTo>
                <a:cubicBezTo>
                  <a:pt x="26119" y="138220"/>
                  <a:pt x="41167" y="129725"/>
                  <a:pt x="46482" y="125357"/>
                </a:cubicBezTo>
                <a:cubicBezTo>
                  <a:pt x="54150" y="119047"/>
                  <a:pt x="59460" y="109284"/>
                  <a:pt x="58531" y="99401"/>
                </a:cubicBezTo>
                <a:cubicBezTo>
                  <a:pt x="57448" y="87876"/>
                  <a:pt x="48304" y="77220"/>
                  <a:pt x="50971" y="65969"/>
                </a:cubicBezTo>
                <a:cubicBezTo>
                  <a:pt x="52816" y="58158"/>
                  <a:pt x="59817" y="52812"/>
                  <a:pt x="64353" y="46204"/>
                </a:cubicBezTo>
                <a:cubicBezTo>
                  <a:pt x="71057" y="36429"/>
                  <a:pt x="72128" y="22725"/>
                  <a:pt x="65949" y="12617"/>
                </a:cubicBezTo>
                <a:cubicBezTo>
                  <a:pt x="61242" y="4917"/>
                  <a:pt x="52237" y="1"/>
                  <a:pt x="43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81900" y="3091400"/>
            <a:ext cx="3980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rgbClr val="47474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Google Shape;12;p2"/>
          <p:cNvSpPr/>
          <p:nvPr/>
        </p:nvSpPr>
        <p:spPr>
          <a:xfrm>
            <a:off x="8343643" y="2834151"/>
            <a:ext cx="1180203" cy="2293938"/>
          </a:xfrm>
          <a:custGeom>
            <a:avLst/>
            <a:gdLst/>
            <a:ahLst/>
            <a:cxnLst/>
            <a:rect l="l" t="t" r="r" b="b"/>
            <a:pathLst>
              <a:path w="36755" h="71440" extrusionOk="0">
                <a:moveTo>
                  <a:pt x="28028" y="0"/>
                </a:moveTo>
                <a:cubicBezTo>
                  <a:pt x="26432" y="36"/>
                  <a:pt x="25289" y="715"/>
                  <a:pt x="24027" y="1703"/>
                </a:cubicBezTo>
                <a:cubicBezTo>
                  <a:pt x="18491" y="5977"/>
                  <a:pt x="13847" y="11633"/>
                  <a:pt x="11776" y="18312"/>
                </a:cubicBezTo>
                <a:cubicBezTo>
                  <a:pt x="7858" y="30956"/>
                  <a:pt x="13252" y="46315"/>
                  <a:pt x="5394" y="56995"/>
                </a:cubicBezTo>
                <a:cubicBezTo>
                  <a:pt x="3989" y="58888"/>
                  <a:pt x="2203" y="60543"/>
                  <a:pt x="1167" y="62663"/>
                </a:cubicBezTo>
                <a:cubicBezTo>
                  <a:pt x="107" y="64770"/>
                  <a:pt x="0" y="67640"/>
                  <a:pt x="1762" y="69235"/>
                </a:cubicBezTo>
                <a:cubicBezTo>
                  <a:pt x="2643" y="70045"/>
                  <a:pt x="3810" y="70390"/>
                  <a:pt x="4977" y="70640"/>
                </a:cubicBezTo>
                <a:cubicBezTo>
                  <a:pt x="7353" y="71174"/>
                  <a:pt x="9789" y="71439"/>
                  <a:pt x="12226" y="71439"/>
                </a:cubicBezTo>
                <a:cubicBezTo>
                  <a:pt x="15821" y="71439"/>
                  <a:pt x="19418" y="70861"/>
                  <a:pt x="22825" y="69711"/>
                </a:cubicBezTo>
                <a:cubicBezTo>
                  <a:pt x="26301" y="68532"/>
                  <a:pt x="29671" y="66699"/>
                  <a:pt x="31969" y="63818"/>
                </a:cubicBezTo>
                <a:cubicBezTo>
                  <a:pt x="34505" y="60651"/>
                  <a:pt x="35505" y="56531"/>
                  <a:pt x="35957" y="52495"/>
                </a:cubicBezTo>
                <a:cubicBezTo>
                  <a:pt x="36755" y="45565"/>
                  <a:pt x="36160" y="38481"/>
                  <a:pt x="34207" y="31778"/>
                </a:cubicBezTo>
                <a:cubicBezTo>
                  <a:pt x="32659" y="26420"/>
                  <a:pt x="30266" y="21348"/>
                  <a:pt x="28742" y="15990"/>
                </a:cubicBezTo>
                <a:cubicBezTo>
                  <a:pt x="27147" y="10347"/>
                  <a:pt x="27849" y="5560"/>
                  <a:pt x="28028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6" name="Google Shape;13;p2"/>
          <p:cNvSpPr/>
          <p:nvPr/>
        </p:nvSpPr>
        <p:spPr>
          <a:xfrm>
            <a:off x="6361872" y="4404138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6" y="1"/>
                  <a:pt x="10753" y="404"/>
                  <a:pt x="8681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9" y="10149"/>
                  <a:pt x="537" y="13162"/>
                </a:cubicBezTo>
                <a:cubicBezTo>
                  <a:pt x="1596" y="19686"/>
                  <a:pt x="5478" y="33283"/>
                  <a:pt x="13657" y="33378"/>
                </a:cubicBezTo>
                <a:cubicBezTo>
                  <a:pt x="13709" y="33379"/>
                  <a:pt x="13761" y="33379"/>
                  <a:pt x="13812" y="33379"/>
                </a:cubicBezTo>
                <a:cubicBezTo>
                  <a:pt x="16152" y="33379"/>
                  <a:pt x="18443" y="32595"/>
                  <a:pt x="20587" y="31640"/>
                </a:cubicBezTo>
                <a:cubicBezTo>
                  <a:pt x="23611" y="30283"/>
                  <a:pt x="26588" y="28413"/>
                  <a:pt x="28207" y="25520"/>
                </a:cubicBezTo>
                <a:cubicBezTo>
                  <a:pt x="30124" y="22103"/>
                  <a:pt x="29790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6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7" name="Google Shape;14;p2"/>
          <p:cNvSpPr/>
          <p:nvPr/>
        </p:nvSpPr>
        <p:spPr>
          <a:xfrm>
            <a:off x="8300727" y="341035"/>
            <a:ext cx="1067818" cy="2092898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8" name="Google Shape;15;p2"/>
          <p:cNvSpPr/>
          <p:nvPr/>
        </p:nvSpPr>
        <p:spPr>
          <a:xfrm>
            <a:off x="-273747" y="2493592"/>
            <a:ext cx="762356" cy="2054655"/>
          </a:xfrm>
          <a:custGeom>
            <a:avLst/>
            <a:gdLst/>
            <a:ahLst/>
            <a:cxnLst/>
            <a:rect l="l" t="t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9" name="Google Shape;16;p2"/>
          <p:cNvSpPr/>
          <p:nvPr/>
        </p:nvSpPr>
        <p:spPr>
          <a:xfrm>
            <a:off x="6750537" y="3586007"/>
            <a:ext cx="2942689" cy="1928623"/>
          </a:xfrm>
          <a:custGeom>
            <a:avLst/>
            <a:gdLst/>
            <a:ahLst/>
            <a:cxnLst/>
            <a:rect l="l" t="t" r="r" b="b"/>
            <a:pathLst>
              <a:path w="91644" h="60063" extrusionOk="0">
                <a:moveTo>
                  <a:pt x="80301" y="1"/>
                </a:moveTo>
                <a:cubicBezTo>
                  <a:pt x="80229" y="1"/>
                  <a:pt x="80156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8" y="1856"/>
                  <a:pt x="49674" y="1612"/>
                </a:cubicBezTo>
                <a:cubicBezTo>
                  <a:pt x="49366" y="1599"/>
                  <a:pt x="49057" y="1592"/>
                  <a:pt x="48749" y="1592"/>
                </a:cubicBezTo>
                <a:cubicBezTo>
                  <a:pt x="40895" y="1592"/>
                  <a:pt x="33168" y="5937"/>
                  <a:pt x="29136" y="12697"/>
                </a:cubicBezTo>
                <a:cubicBezTo>
                  <a:pt x="26123" y="17757"/>
                  <a:pt x="24873" y="24210"/>
                  <a:pt x="20087" y="27663"/>
                </a:cubicBezTo>
                <a:cubicBezTo>
                  <a:pt x="17372" y="29616"/>
                  <a:pt x="13943" y="30259"/>
                  <a:pt x="10943" y="31735"/>
                </a:cubicBezTo>
                <a:cubicBezTo>
                  <a:pt x="7264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1" y="57674"/>
                  <a:pt x="45168" y="60063"/>
                  <a:pt x="58508" y="60063"/>
                </a:cubicBezTo>
                <a:cubicBezTo>
                  <a:pt x="59111" y="60063"/>
                  <a:pt x="59715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9" y="53309"/>
                  <a:pt x="83238" y="49535"/>
                  <a:pt x="85083" y="45618"/>
                </a:cubicBezTo>
                <a:cubicBezTo>
                  <a:pt x="90381" y="34414"/>
                  <a:pt x="91643" y="21329"/>
                  <a:pt x="88572" y="9304"/>
                </a:cubicBezTo>
                <a:cubicBezTo>
                  <a:pt x="87459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dk2">
              <a:alpha val="74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grpSp>
        <p:nvGrpSpPr>
          <p:cNvPr id="11" name="Google Shape;18;p2"/>
          <p:cNvGrpSpPr/>
          <p:nvPr/>
        </p:nvGrpSpPr>
        <p:grpSpPr>
          <a:xfrm>
            <a:off x="2581901" y="110147"/>
            <a:ext cx="504705" cy="538324"/>
            <a:chOff x="2501940" y="418177"/>
            <a:chExt cx="504705" cy="538324"/>
          </a:xfrm>
        </p:grpSpPr>
        <p:sp>
          <p:nvSpPr>
            <p:cNvPr id="12" name="Google Shape;19;p2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20;p2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4" name="Google Shape;21;p2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" name="Google Shape;22;p2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" name="Google Shape;23;p2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24;p2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oogle Shape;25;p2"/>
          <p:cNvGrpSpPr/>
          <p:nvPr/>
        </p:nvGrpSpPr>
        <p:grpSpPr>
          <a:xfrm>
            <a:off x="6231120" y="4134093"/>
            <a:ext cx="453457" cy="521788"/>
            <a:chOff x="6383519" y="4134092"/>
            <a:chExt cx="453457" cy="521788"/>
          </a:xfrm>
        </p:grpSpPr>
        <p:sp>
          <p:nvSpPr>
            <p:cNvPr id="19" name="Google Shape;26;p2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7;p2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8;p2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9;p2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3" name="Google Shape;30;p2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31;p2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5" name="Google Shape;32;p2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oogle Shape;33;p2"/>
          <p:cNvGrpSpPr/>
          <p:nvPr/>
        </p:nvGrpSpPr>
        <p:grpSpPr>
          <a:xfrm>
            <a:off x="7968865" y="3309501"/>
            <a:ext cx="1505790" cy="2024569"/>
            <a:chOff x="7570415" y="3649325"/>
            <a:chExt cx="1505790" cy="2024569"/>
          </a:xfrm>
        </p:grpSpPr>
        <p:sp>
          <p:nvSpPr>
            <p:cNvPr id="27" name="Google Shape;34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8" name="Google Shape;35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9" name="Google Shape;36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0" name="Google Shape;37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1" name="Google Shape;38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39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3" name="Google Shape;40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4" name="Google Shape;41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42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43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44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45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46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47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48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49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50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4" name="Google Shape;51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5" name="Google Shape;52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53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7" name="Google Shape;54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8" name="Google Shape;55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oogle Shape;56;p2"/>
          <p:cNvGrpSpPr/>
          <p:nvPr/>
        </p:nvGrpSpPr>
        <p:grpSpPr>
          <a:xfrm rot="10086647">
            <a:off x="-572579" y="-1518194"/>
            <a:ext cx="2406838" cy="3236049"/>
            <a:chOff x="7570415" y="3649325"/>
            <a:chExt cx="1505790" cy="2024569"/>
          </a:xfrm>
        </p:grpSpPr>
        <p:sp>
          <p:nvSpPr>
            <p:cNvPr id="50" name="Google Shape;57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58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2" name="Google Shape;59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3" name="Google Shape;60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4" name="Google Shape;61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5" name="Google Shape;62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6" name="Google Shape;63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7" name="Google Shape;64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8" name="Google Shape;65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9" name="Google Shape;66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0" name="Google Shape;67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1" name="Google Shape;68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2" name="Google Shape;69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3" name="Google Shape;70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4" name="Google Shape;71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5" name="Google Shape;72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6" name="Google Shape;73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7" name="Google Shape;74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8" name="Google Shape;75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9" name="Google Shape;76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0" name="Google Shape;77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1" name="Google Shape;78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2" name="Google Shape;79;p2"/>
          <p:cNvGrpSpPr/>
          <p:nvPr/>
        </p:nvGrpSpPr>
        <p:grpSpPr>
          <a:xfrm rot="-4692804" flipH="1">
            <a:off x="7842382" y="3855273"/>
            <a:ext cx="1210428" cy="1627687"/>
            <a:chOff x="7570415" y="3649325"/>
            <a:chExt cx="1505790" cy="2024569"/>
          </a:xfrm>
        </p:grpSpPr>
        <p:sp>
          <p:nvSpPr>
            <p:cNvPr id="73" name="Google Shape;80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4" name="Google Shape;81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5" name="Google Shape;82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6" name="Google Shape;83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7" name="Google Shape;84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8" name="Google Shape;85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9" name="Google Shape;86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0" name="Google Shape;87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1" name="Google Shape;88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2" name="Google Shape;89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3" name="Google Shape;90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4" name="Google Shape;91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5" name="Google Shape;92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6" name="Google Shape;93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7" name="Google Shape;94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8" name="Google Shape;95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9" name="Google Shape;96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0" name="Google Shape;97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1" name="Google Shape;98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2" name="Google Shape;99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3" name="Google Shape;100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4" name="Google Shape;101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8568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8498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2658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59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69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108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601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26869"/>
      </p:ext>
    </p:extLst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FF6CB-55C9-45B1-8254-695D0E13F2F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877089"/>
      </p:ext>
    </p:extLst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48755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26692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63415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73542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56691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190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083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954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31469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83813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33395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4866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121312"/>
      </p:ext>
    </p:extLst>
  </p:cSld>
  <p:clrMapOvr>
    <a:masterClrMapping/>
  </p:clrMapOvr>
  <p:transition spd="slow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262451"/>
      </p:ext>
    </p:extLst>
  </p:cSld>
  <p:clrMapOvr>
    <a:masterClrMapping/>
  </p:clrMapOvr>
  <p:transition spd="slow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6243638" y="4716067"/>
            <a:ext cx="582216" cy="3231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58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行业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www.1ppt.com/hangye/ </a:t>
            </a:r>
          </a:p>
          <a:p>
            <a:pPr defTabSz="6858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节日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素材：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www.1ppt.com/sucai/</a:t>
            </a:r>
          </a:p>
          <a:p>
            <a:pPr defTabSz="6858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背景图片：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图表：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www.1ppt.com/tubiao/      </a:t>
            </a:r>
          </a:p>
          <a:p>
            <a:pPr defTabSz="6858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精美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教程： 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www.1ppt.com/powerpoint/      </a:t>
            </a:r>
          </a:p>
          <a:p>
            <a:pPr defTabSz="6858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课件：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字体下载：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www.1ppt.com/ziti/</a:t>
            </a:r>
          </a:p>
          <a:p>
            <a:pPr defTabSz="6858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工作总结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工作计划：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www.1ppt.com/xiazai/jihua/</a:t>
            </a:r>
          </a:p>
          <a:p>
            <a:pPr defTabSz="6858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商务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个人简历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www.1ppt.com/xiazai/jianli/  </a:t>
            </a:r>
          </a:p>
          <a:p>
            <a:pPr defTabSz="6858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毕业答辩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工作汇报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www.1ppt.com/xiazai/huibao/    </a:t>
            </a:r>
          </a:p>
          <a:p>
            <a:pPr defTabSz="6858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653821"/>
      </p:ext>
    </p:extLst>
  </p:cSld>
  <p:clrMapOvr>
    <a:masterClrMapping/>
  </p:clrMapOvr>
  <p:transition spd="slow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4" y="-164252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44622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5320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159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3333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333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4737648" y="2127875"/>
            <a:ext cx="3333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4737648" y="2831850"/>
            <a:ext cx="3333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11048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34623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96225" y="1487350"/>
            <a:ext cx="3213900" cy="278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1408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55868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2385750" y="445025"/>
            <a:ext cx="43725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25394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728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710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635551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48396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978900" y="16674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978900" y="22580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6297300" y="16674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6297300" y="22580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3638099" y="16674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3638101" y="22580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978900" y="30916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978900" y="36822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6297300" y="30916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6297300" y="36822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3638099" y="30916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3638101" y="36822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1800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9BB63-BC2A-4A0F-82DF-B8918839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CDB0A-AB29-4B7F-B41A-643427D95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94C8E-2B00-4EC3-B970-D18A94C17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0782-F12E-4EBD-8FB8-F3D9E804B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B60-38BD-4C37-8F31-A0CC2F1A7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5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9BB63-BC2A-4A0F-82DF-B8918839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CDB0A-AB29-4B7F-B41A-643427D95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94C8E-2B00-4EC3-B970-D18A94C17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0782-F12E-4EBD-8FB8-F3D9E804B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B60-38BD-4C37-8F31-A0CC2F1A7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4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4" y="-164252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086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40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CC8B320-29C4-4E12-AE49-1B487CB9850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id="{275FB0BE-8B0F-4EB9-8B63-1C62B965874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045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81" r:id="rId17"/>
  </p:sldLayoutIdLst>
  <p:transition spd="slow">
    <p:random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4" y="-164252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329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  <p:sldLayoutId id="2147483834" r:id="rId19"/>
    <p:sldLayoutId id="2147483835" r:id="rId20"/>
    <p:sldLayoutId id="2147483836" r:id="rId21"/>
    <p:sldLayoutId id="2147483837" r:id="rId22"/>
    <p:sldLayoutId id="2147483838" r:id="rId23"/>
    <p:sldLayoutId id="2147483839" r:id="rId24"/>
    <p:sldLayoutId id="2147483840" r:id="rId25"/>
    <p:sldLayoutId id="2147483841" r:id="rId26"/>
    <p:sldLayoutId id="2147483842" r:id="rId27"/>
    <p:sldLayoutId id="2147483843" r:id="rId28"/>
    <p:sldLayoutId id="2147483844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7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5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6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7.xml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8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2.xml"/><Relationship Id="rId5" Type="http://schemas.openxmlformats.org/officeDocument/2006/relationships/image" Target="../media/image9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3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516" y="1518048"/>
            <a:ext cx="10265570" cy="513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>
            <a:off x="3843338" y="3043238"/>
            <a:ext cx="352425" cy="351235"/>
          </a:xfrm>
          <a:prstGeom prst="ellipse">
            <a:avLst/>
          </a:prstGeom>
          <a:solidFill>
            <a:srgbClr val="70D9D9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395788" y="3043238"/>
            <a:ext cx="352425" cy="351235"/>
          </a:xfrm>
          <a:prstGeom prst="ellipse">
            <a:avLst/>
          </a:prstGeom>
          <a:solidFill>
            <a:srgbClr val="FABC23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948238" y="3043238"/>
            <a:ext cx="352425" cy="351235"/>
          </a:xfrm>
          <a:prstGeom prst="ellipse">
            <a:avLst/>
          </a:prstGeom>
          <a:solidFill>
            <a:srgbClr val="FB705A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  <p:sp>
        <p:nvSpPr>
          <p:cNvPr id="15" name="椭圆 10"/>
          <p:cNvSpPr/>
          <p:nvPr/>
        </p:nvSpPr>
        <p:spPr>
          <a:xfrm>
            <a:off x="3926682" y="3126582"/>
            <a:ext cx="184547" cy="184547"/>
          </a:xfrm>
          <a:custGeom>
            <a:avLst/>
            <a:gdLst>
              <a:gd name="T0" fmla="*/ 12689 w 13001"/>
              <a:gd name="T1" fmla="*/ 11121 h 13001"/>
              <a:gd name="T2" fmla="*/ 10057 w 13001"/>
              <a:gd name="T3" fmla="*/ 8489 h 13001"/>
              <a:gd name="T4" fmla="*/ 10527 w 13001"/>
              <a:gd name="T5" fmla="*/ 7612 h 13001"/>
              <a:gd name="T6" fmla="*/ 10957 w 13001"/>
              <a:gd name="T7" fmla="*/ 5479 h 13001"/>
              <a:gd name="T8" fmla="*/ 10527 w 13001"/>
              <a:gd name="T9" fmla="*/ 3345 h 13001"/>
              <a:gd name="T10" fmla="*/ 9353 w 13001"/>
              <a:gd name="T11" fmla="*/ 1604 h 13001"/>
              <a:gd name="T12" fmla="*/ 7612 w 13001"/>
              <a:gd name="T13" fmla="*/ 431 h 13001"/>
              <a:gd name="T14" fmla="*/ 5479 w 13001"/>
              <a:gd name="T15" fmla="*/ 0 h 13001"/>
              <a:gd name="T16" fmla="*/ 3345 w 13001"/>
              <a:gd name="T17" fmla="*/ 431 h 13001"/>
              <a:gd name="T18" fmla="*/ 1604 w 13001"/>
              <a:gd name="T19" fmla="*/ 1604 h 13001"/>
              <a:gd name="T20" fmla="*/ 431 w 13001"/>
              <a:gd name="T21" fmla="*/ 3345 h 13001"/>
              <a:gd name="T22" fmla="*/ 0 w 13001"/>
              <a:gd name="T23" fmla="*/ 5479 h 13001"/>
              <a:gd name="T24" fmla="*/ 431 w 13001"/>
              <a:gd name="T25" fmla="*/ 7612 h 13001"/>
              <a:gd name="T26" fmla="*/ 1604 w 13001"/>
              <a:gd name="T27" fmla="*/ 9353 h 13001"/>
              <a:gd name="T28" fmla="*/ 3345 w 13001"/>
              <a:gd name="T29" fmla="*/ 10527 h 13001"/>
              <a:gd name="T30" fmla="*/ 5479 w 13001"/>
              <a:gd name="T31" fmla="*/ 10957 h 13001"/>
              <a:gd name="T32" fmla="*/ 7612 w 13001"/>
              <a:gd name="T33" fmla="*/ 10527 h 13001"/>
              <a:gd name="T34" fmla="*/ 8489 w 13001"/>
              <a:gd name="T35" fmla="*/ 10057 h 13001"/>
              <a:gd name="T36" fmla="*/ 11121 w 13001"/>
              <a:gd name="T37" fmla="*/ 12689 h 13001"/>
              <a:gd name="T38" fmla="*/ 12253 w 13001"/>
              <a:gd name="T39" fmla="*/ 12689 h 13001"/>
              <a:gd name="T40" fmla="*/ 12689 w 13001"/>
              <a:gd name="T41" fmla="*/ 12253 h 13001"/>
              <a:gd name="T42" fmla="*/ 12689 w 13001"/>
              <a:gd name="T43" fmla="*/ 11121 h 13001"/>
              <a:gd name="T44" fmla="*/ 2976 w 13001"/>
              <a:gd name="T45" fmla="*/ 6479 h 13001"/>
              <a:gd name="T46" fmla="*/ 1976 w 13001"/>
              <a:gd name="T47" fmla="*/ 5479 h 13001"/>
              <a:gd name="T48" fmla="*/ 2976 w 13001"/>
              <a:gd name="T49" fmla="*/ 4479 h 13001"/>
              <a:gd name="T50" fmla="*/ 4479 w 13001"/>
              <a:gd name="T51" fmla="*/ 4479 h 13001"/>
              <a:gd name="T52" fmla="*/ 4479 w 13001"/>
              <a:gd name="T53" fmla="*/ 2976 h 13001"/>
              <a:gd name="T54" fmla="*/ 5479 w 13001"/>
              <a:gd name="T55" fmla="*/ 1976 h 13001"/>
              <a:gd name="T56" fmla="*/ 6479 w 13001"/>
              <a:gd name="T57" fmla="*/ 2976 h 13001"/>
              <a:gd name="T58" fmla="*/ 6479 w 13001"/>
              <a:gd name="T59" fmla="*/ 4479 h 13001"/>
              <a:gd name="T60" fmla="*/ 7981 w 13001"/>
              <a:gd name="T61" fmla="*/ 4479 h 13001"/>
              <a:gd name="T62" fmla="*/ 8981 w 13001"/>
              <a:gd name="T63" fmla="*/ 5479 h 13001"/>
              <a:gd name="T64" fmla="*/ 7981 w 13001"/>
              <a:gd name="T65" fmla="*/ 6479 h 13001"/>
              <a:gd name="T66" fmla="*/ 6479 w 13001"/>
              <a:gd name="T67" fmla="*/ 6479 h 13001"/>
              <a:gd name="T68" fmla="*/ 6479 w 13001"/>
              <a:gd name="T69" fmla="*/ 7981 h 13001"/>
              <a:gd name="T70" fmla="*/ 5479 w 13001"/>
              <a:gd name="T71" fmla="*/ 8981 h 13001"/>
              <a:gd name="T72" fmla="*/ 4479 w 13001"/>
              <a:gd name="T73" fmla="*/ 7981 h 13001"/>
              <a:gd name="T74" fmla="*/ 4479 w 13001"/>
              <a:gd name="T75" fmla="*/ 6479 h 13001"/>
              <a:gd name="T76" fmla="*/ 2976 w 13001"/>
              <a:gd name="T77" fmla="*/ 6479 h 13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01" h="13001">
                <a:moveTo>
                  <a:pt x="12689" y="11121"/>
                </a:moveTo>
                <a:lnTo>
                  <a:pt x="10057" y="8489"/>
                </a:lnTo>
                <a:cubicBezTo>
                  <a:pt x="10240" y="8213"/>
                  <a:pt x="10396" y="7920"/>
                  <a:pt x="10527" y="7612"/>
                </a:cubicBezTo>
                <a:cubicBezTo>
                  <a:pt x="10812" y="6936"/>
                  <a:pt x="10957" y="6219"/>
                  <a:pt x="10957" y="5479"/>
                </a:cubicBezTo>
                <a:cubicBezTo>
                  <a:pt x="10957" y="4739"/>
                  <a:pt x="10812" y="4021"/>
                  <a:pt x="10527" y="3345"/>
                </a:cubicBezTo>
                <a:cubicBezTo>
                  <a:pt x="10251" y="2693"/>
                  <a:pt x="9856" y="2107"/>
                  <a:pt x="9353" y="1604"/>
                </a:cubicBezTo>
                <a:cubicBezTo>
                  <a:pt x="8851" y="1101"/>
                  <a:pt x="8264" y="707"/>
                  <a:pt x="7612" y="431"/>
                </a:cubicBezTo>
                <a:cubicBezTo>
                  <a:pt x="6936" y="145"/>
                  <a:pt x="6219" y="0"/>
                  <a:pt x="5479" y="0"/>
                </a:cubicBezTo>
                <a:cubicBezTo>
                  <a:pt x="4739" y="0"/>
                  <a:pt x="4021" y="144"/>
                  <a:pt x="3345" y="431"/>
                </a:cubicBezTo>
                <a:cubicBezTo>
                  <a:pt x="2693" y="707"/>
                  <a:pt x="2107" y="1101"/>
                  <a:pt x="1604" y="1604"/>
                </a:cubicBezTo>
                <a:cubicBezTo>
                  <a:pt x="1101" y="2107"/>
                  <a:pt x="707" y="2693"/>
                  <a:pt x="431" y="3345"/>
                </a:cubicBezTo>
                <a:cubicBezTo>
                  <a:pt x="145" y="4021"/>
                  <a:pt x="0" y="4739"/>
                  <a:pt x="0" y="5479"/>
                </a:cubicBezTo>
                <a:cubicBezTo>
                  <a:pt x="0" y="6219"/>
                  <a:pt x="145" y="6936"/>
                  <a:pt x="431" y="7612"/>
                </a:cubicBezTo>
                <a:cubicBezTo>
                  <a:pt x="707" y="8264"/>
                  <a:pt x="1101" y="8851"/>
                  <a:pt x="1604" y="9353"/>
                </a:cubicBezTo>
                <a:cubicBezTo>
                  <a:pt x="2107" y="9856"/>
                  <a:pt x="2693" y="10251"/>
                  <a:pt x="3345" y="10527"/>
                </a:cubicBezTo>
                <a:cubicBezTo>
                  <a:pt x="4021" y="10812"/>
                  <a:pt x="4739" y="10957"/>
                  <a:pt x="5479" y="10957"/>
                </a:cubicBezTo>
                <a:cubicBezTo>
                  <a:pt x="6219" y="10957"/>
                  <a:pt x="6936" y="10812"/>
                  <a:pt x="7612" y="10527"/>
                </a:cubicBezTo>
                <a:cubicBezTo>
                  <a:pt x="7920" y="10396"/>
                  <a:pt x="8213" y="10239"/>
                  <a:pt x="8489" y="10057"/>
                </a:cubicBezTo>
                <a:lnTo>
                  <a:pt x="11121" y="12689"/>
                </a:lnTo>
                <a:cubicBezTo>
                  <a:pt x="11433" y="13001"/>
                  <a:pt x="11940" y="13001"/>
                  <a:pt x="12253" y="12689"/>
                </a:cubicBezTo>
                <a:lnTo>
                  <a:pt x="12689" y="12253"/>
                </a:lnTo>
                <a:cubicBezTo>
                  <a:pt x="13001" y="11940"/>
                  <a:pt x="13001" y="11433"/>
                  <a:pt x="12689" y="11121"/>
                </a:cubicBezTo>
                <a:close/>
                <a:moveTo>
                  <a:pt x="2976" y="6479"/>
                </a:moveTo>
                <a:cubicBezTo>
                  <a:pt x="2424" y="6479"/>
                  <a:pt x="1976" y="6031"/>
                  <a:pt x="1976" y="5479"/>
                </a:cubicBezTo>
                <a:cubicBezTo>
                  <a:pt x="1976" y="4927"/>
                  <a:pt x="2424" y="4479"/>
                  <a:pt x="2976" y="4479"/>
                </a:cubicBezTo>
                <a:lnTo>
                  <a:pt x="4479" y="4479"/>
                </a:lnTo>
                <a:lnTo>
                  <a:pt x="4479" y="2976"/>
                </a:lnTo>
                <a:cubicBezTo>
                  <a:pt x="4479" y="2424"/>
                  <a:pt x="4927" y="1976"/>
                  <a:pt x="5479" y="1976"/>
                </a:cubicBezTo>
                <a:cubicBezTo>
                  <a:pt x="6031" y="1976"/>
                  <a:pt x="6479" y="2424"/>
                  <a:pt x="6479" y="2976"/>
                </a:cubicBezTo>
                <a:lnTo>
                  <a:pt x="6479" y="4479"/>
                </a:lnTo>
                <a:lnTo>
                  <a:pt x="7981" y="4479"/>
                </a:lnTo>
                <a:cubicBezTo>
                  <a:pt x="8533" y="4479"/>
                  <a:pt x="8981" y="4927"/>
                  <a:pt x="8981" y="5479"/>
                </a:cubicBezTo>
                <a:cubicBezTo>
                  <a:pt x="8981" y="6031"/>
                  <a:pt x="8533" y="6479"/>
                  <a:pt x="7981" y="6479"/>
                </a:cubicBezTo>
                <a:lnTo>
                  <a:pt x="6479" y="6479"/>
                </a:lnTo>
                <a:lnTo>
                  <a:pt x="6479" y="7981"/>
                </a:lnTo>
                <a:cubicBezTo>
                  <a:pt x="6479" y="8533"/>
                  <a:pt x="6031" y="8981"/>
                  <a:pt x="5479" y="8981"/>
                </a:cubicBezTo>
                <a:cubicBezTo>
                  <a:pt x="4927" y="8981"/>
                  <a:pt x="4479" y="8533"/>
                  <a:pt x="4479" y="7981"/>
                </a:cubicBezTo>
                <a:lnTo>
                  <a:pt x="4479" y="6479"/>
                </a:lnTo>
                <a:lnTo>
                  <a:pt x="2976" y="6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  <p:sp>
        <p:nvSpPr>
          <p:cNvPr id="16" name="椭圆 11"/>
          <p:cNvSpPr/>
          <p:nvPr/>
        </p:nvSpPr>
        <p:spPr>
          <a:xfrm>
            <a:off x="4480323" y="3151585"/>
            <a:ext cx="183356" cy="134540"/>
          </a:xfrm>
          <a:custGeom>
            <a:avLst/>
            <a:gdLst>
              <a:gd name="connsiteX0" fmla="*/ 202379 w 606724"/>
              <a:gd name="connsiteY0" fmla="*/ 264752 h 441476"/>
              <a:gd name="connsiteX1" fmla="*/ 277521 w 606724"/>
              <a:gd name="connsiteY1" fmla="*/ 264752 h 441476"/>
              <a:gd name="connsiteX2" fmla="*/ 366033 w 606724"/>
              <a:gd name="connsiteY2" fmla="*/ 349892 h 441476"/>
              <a:gd name="connsiteX3" fmla="*/ 328692 w 606724"/>
              <a:gd name="connsiteY3" fmla="*/ 349892 h 441476"/>
              <a:gd name="connsiteX4" fmla="*/ 311635 w 606724"/>
              <a:gd name="connsiteY4" fmla="*/ 340228 h 441476"/>
              <a:gd name="connsiteX5" fmla="*/ 277521 w 606724"/>
              <a:gd name="connsiteY5" fmla="*/ 316757 h 441476"/>
              <a:gd name="connsiteX6" fmla="*/ 202379 w 606724"/>
              <a:gd name="connsiteY6" fmla="*/ 316757 h 441476"/>
              <a:gd name="connsiteX7" fmla="*/ 165960 w 606724"/>
              <a:gd name="connsiteY7" fmla="*/ 353114 h 441476"/>
              <a:gd name="connsiteX8" fmla="*/ 202379 w 606724"/>
              <a:gd name="connsiteY8" fmla="*/ 389471 h 441476"/>
              <a:gd name="connsiteX9" fmla="*/ 242485 w 606724"/>
              <a:gd name="connsiteY9" fmla="*/ 389471 h 441476"/>
              <a:gd name="connsiteX10" fmla="*/ 314401 w 606724"/>
              <a:gd name="connsiteY10" fmla="*/ 433652 h 441476"/>
              <a:gd name="connsiteX11" fmla="*/ 277521 w 606724"/>
              <a:gd name="connsiteY11" fmla="*/ 441476 h 441476"/>
              <a:gd name="connsiteX12" fmla="*/ 202379 w 606724"/>
              <a:gd name="connsiteY12" fmla="*/ 441476 h 441476"/>
              <a:gd name="connsiteX13" fmla="*/ 113867 w 606724"/>
              <a:gd name="connsiteY13" fmla="*/ 353114 h 441476"/>
              <a:gd name="connsiteX14" fmla="*/ 202379 w 606724"/>
              <a:gd name="connsiteY14" fmla="*/ 264752 h 441476"/>
              <a:gd name="connsiteX15" fmla="*/ 328704 w 606724"/>
              <a:gd name="connsiteY15" fmla="*/ 241209 h 441476"/>
              <a:gd name="connsiteX16" fmla="*/ 403863 w 606724"/>
              <a:gd name="connsiteY16" fmla="*/ 241209 h 441476"/>
              <a:gd name="connsiteX17" fmla="*/ 492856 w 606724"/>
              <a:gd name="connsiteY17" fmla="*/ 329637 h 441476"/>
              <a:gd name="connsiteX18" fmla="*/ 403863 w 606724"/>
              <a:gd name="connsiteY18" fmla="*/ 418525 h 441476"/>
              <a:gd name="connsiteX19" fmla="*/ 328704 w 606724"/>
              <a:gd name="connsiteY19" fmla="*/ 418525 h 441476"/>
              <a:gd name="connsiteX20" fmla="*/ 320404 w 606724"/>
              <a:gd name="connsiteY20" fmla="*/ 418064 h 441476"/>
              <a:gd name="connsiteX21" fmla="*/ 316715 w 606724"/>
              <a:gd name="connsiteY21" fmla="*/ 417604 h 441476"/>
              <a:gd name="connsiteX22" fmla="*/ 240172 w 606724"/>
              <a:gd name="connsiteY22" fmla="*/ 332861 h 441476"/>
              <a:gd name="connsiteX23" fmla="*/ 277521 w 606724"/>
              <a:gd name="connsiteY23" fmla="*/ 332861 h 441476"/>
              <a:gd name="connsiteX24" fmla="*/ 294582 w 606724"/>
              <a:gd name="connsiteY24" fmla="*/ 342532 h 441476"/>
              <a:gd name="connsiteX25" fmla="*/ 328704 w 606724"/>
              <a:gd name="connsiteY25" fmla="*/ 366021 h 441476"/>
              <a:gd name="connsiteX26" fmla="*/ 383114 w 606724"/>
              <a:gd name="connsiteY26" fmla="*/ 366021 h 441476"/>
              <a:gd name="connsiteX27" fmla="*/ 403863 w 606724"/>
              <a:gd name="connsiteY27" fmla="*/ 366021 h 441476"/>
              <a:gd name="connsiteX28" fmla="*/ 440290 w 606724"/>
              <a:gd name="connsiteY28" fmla="*/ 329637 h 441476"/>
              <a:gd name="connsiteX29" fmla="*/ 403863 w 606724"/>
              <a:gd name="connsiteY29" fmla="*/ 293252 h 441476"/>
              <a:gd name="connsiteX30" fmla="*/ 364208 w 606724"/>
              <a:gd name="connsiteY30" fmla="*/ 293252 h 441476"/>
              <a:gd name="connsiteX31" fmla="*/ 291815 w 606724"/>
              <a:gd name="connsiteY31" fmla="*/ 249499 h 441476"/>
              <a:gd name="connsiteX32" fmla="*/ 328704 w 606724"/>
              <a:gd name="connsiteY32" fmla="*/ 241209 h 441476"/>
              <a:gd name="connsiteX33" fmla="*/ 260025 w 606724"/>
              <a:gd name="connsiteY33" fmla="*/ 0 h 441476"/>
              <a:gd name="connsiteX34" fmla="*/ 349466 w 606724"/>
              <a:gd name="connsiteY34" fmla="*/ 29925 h 441476"/>
              <a:gd name="connsiteX35" fmla="*/ 360069 w 606724"/>
              <a:gd name="connsiteY35" fmla="*/ 33148 h 441476"/>
              <a:gd name="connsiteX36" fmla="*/ 367446 w 606724"/>
              <a:gd name="connsiteY36" fmla="*/ 32687 h 441476"/>
              <a:gd name="connsiteX37" fmla="*/ 473945 w 606724"/>
              <a:gd name="connsiteY37" fmla="*/ 86553 h 441476"/>
              <a:gd name="connsiteX38" fmla="*/ 485471 w 606724"/>
              <a:gd name="connsiteY38" fmla="*/ 92998 h 441476"/>
              <a:gd name="connsiteX39" fmla="*/ 606724 w 606724"/>
              <a:gd name="connsiteY39" fmla="*/ 224669 h 441476"/>
              <a:gd name="connsiteX40" fmla="*/ 516822 w 606724"/>
              <a:gd name="connsiteY40" fmla="*/ 349894 h 441476"/>
              <a:gd name="connsiteX41" fmla="*/ 518666 w 606724"/>
              <a:gd name="connsiteY41" fmla="*/ 329637 h 441476"/>
              <a:gd name="connsiteX42" fmla="*/ 513134 w 606724"/>
              <a:gd name="connsiteY42" fmla="*/ 294648 h 441476"/>
              <a:gd name="connsiteX43" fmla="*/ 554166 w 606724"/>
              <a:gd name="connsiteY43" fmla="*/ 224669 h 441476"/>
              <a:gd name="connsiteX44" fmla="*/ 473945 w 606724"/>
              <a:gd name="connsiteY44" fmla="*/ 144561 h 441476"/>
              <a:gd name="connsiteX45" fmla="*/ 466108 w 606724"/>
              <a:gd name="connsiteY45" fmla="*/ 145022 h 441476"/>
              <a:gd name="connsiteX46" fmla="*/ 439829 w 606724"/>
              <a:gd name="connsiteY46" fmla="*/ 130289 h 441476"/>
              <a:gd name="connsiteX47" fmla="*/ 367446 w 606724"/>
              <a:gd name="connsiteY47" fmla="*/ 84711 h 441476"/>
              <a:gd name="connsiteX48" fmla="*/ 351310 w 606724"/>
              <a:gd name="connsiteY48" fmla="*/ 86553 h 441476"/>
              <a:gd name="connsiteX49" fmla="*/ 327797 w 606724"/>
              <a:gd name="connsiteY49" fmla="*/ 79647 h 441476"/>
              <a:gd name="connsiteX50" fmla="*/ 260025 w 606724"/>
              <a:gd name="connsiteY50" fmla="*/ 52024 h 441476"/>
              <a:gd name="connsiteX51" fmla="*/ 166434 w 606724"/>
              <a:gd name="connsiteY51" fmla="*/ 125225 h 441476"/>
              <a:gd name="connsiteX52" fmla="*/ 139233 w 606724"/>
              <a:gd name="connsiteY52" fmla="*/ 145022 h 441476"/>
              <a:gd name="connsiteX53" fmla="*/ 132317 w 606724"/>
              <a:gd name="connsiteY53" fmla="*/ 144561 h 441476"/>
              <a:gd name="connsiteX54" fmla="*/ 52097 w 606724"/>
              <a:gd name="connsiteY54" fmla="*/ 224669 h 441476"/>
              <a:gd name="connsiteX55" fmla="*/ 101428 w 606724"/>
              <a:gd name="connsiteY55" fmla="*/ 298791 h 441476"/>
              <a:gd name="connsiteX56" fmla="*/ 88058 w 606724"/>
              <a:gd name="connsiteY56" fmla="*/ 348973 h 441476"/>
              <a:gd name="connsiteX57" fmla="*/ 0 w 606724"/>
              <a:gd name="connsiteY57" fmla="*/ 224669 h 441476"/>
              <a:gd name="connsiteX58" fmla="*/ 113876 w 606724"/>
              <a:gd name="connsiteY58" fmla="*/ 93459 h 441476"/>
              <a:gd name="connsiteX59" fmla="*/ 125863 w 606724"/>
              <a:gd name="connsiteY59" fmla="*/ 84711 h 441476"/>
              <a:gd name="connsiteX60" fmla="*/ 260025 w 606724"/>
              <a:gd name="connsiteY60" fmla="*/ 0 h 4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724" h="441476">
                <a:moveTo>
                  <a:pt x="202379" y="264752"/>
                </a:moveTo>
                <a:lnTo>
                  <a:pt x="277521" y="264752"/>
                </a:lnTo>
                <a:cubicBezTo>
                  <a:pt x="325465" y="264752"/>
                  <a:pt x="364650" y="302490"/>
                  <a:pt x="366033" y="349892"/>
                </a:cubicBezTo>
                <a:lnTo>
                  <a:pt x="328692" y="349892"/>
                </a:lnTo>
                <a:cubicBezTo>
                  <a:pt x="321316" y="349892"/>
                  <a:pt x="314401" y="346211"/>
                  <a:pt x="311635" y="340228"/>
                </a:cubicBezTo>
                <a:cubicBezTo>
                  <a:pt x="305642" y="325961"/>
                  <a:pt x="293195" y="316757"/>
                  <a:pt x="277521" y="316757"/>
                </a:cubicBezTo>
                <a:lnTo>
                  <a:pt x="202379" y="316757"/>
                </a:lnTo>
                <a:cubicBezTo>
                  <a:pt x="182556" y="316757"/>
                  <a:pt x="165960" y="332864"/>
                  <a:pt x="165960" y="353114"/>
                </a:cubicBezTo>
                <a:cubicBezTo>
                  <a:pt x="165960" y="373364"/>
                  <a:pt x="182556" y="389471"/>
                  <a:pt x="202379" y="389471"/>
                </a:cubicBezTo>
                <a:lnTo>
                  <a:pt x="242485" y="389471"/>
                </a:lnTo>
                <a:cubicBezTo>
                  <a:pt x="259081" y="412942"/>
                  <a:pt x="284897" y="429510"/>
                  <a:pt x="314401" y="433652"/>
                </a:cubicBezTo>
                <a:cubicBezTo>
                  <a:pt x="303337" y="438715"/>
                  <a:pt x="290890" y="441476"/>
                  <a:pt x="277521" y="441476"/>
                </a:cubicBezTo>
                <a:lnTo>
                  <a:pt x="202379" y="441476"/>
                </a:lnTo>
                <a:cubicBezTo>
                  <a:pt x="153513" y="441476"/>
                  <a:pt x="113867" y="401897"/>
                  <a:pt x="113867" y="353114"/>
                </a:cubicBezTo>
                <a:cubicBezTo>
                  <a:pt x="113867" y="304331"/>
                  <a:pt x="153513" y="264752"/>
                  <a:pt x="202379" y="264752"/>
                </a:cubicBezTo>
                <a:close/>
                <a:moveTo>
                  <a:pt x="328704" y="241209"/>
                </a:moveTo>
                <a:lnTo>
                  <a:pt x="403863" y="241209"/>
                </a:lnTo>
                <a:cubicBezTo>
                  <a:pt x="452740" y="241209"/>
                  <a:pt x="492856" y="280817"/>
                  <a:pt x="492856" y="329637"/>
                </a:cubicBezTo>
                <a:cubicBezTo>
                  <a:pt x="492856" y="378456"/>
                  <a:pt x="452740" y="418525"/>
                  <a:pt x="403863" y="418525"/>
                </a:cubicBezTo>
                <a:lnTo>
                  <a:pt x="328704" y="418525"/>
                </a:lnTo>
                <a:cubicBezTo>
                  <a:pt x="325937" y="418525"/>
                  <a:pt x="323170" y="418064"/>
                  <a:pt x="320404" y="418064"/>
                </a:cubicBezTo>
                <a:lnTo>
                  <a:pt x="316715" y="417604"/>
                </a:lnTo>
                <a:cubicBezTo>
                  <a:pt x="265994" y="411617"/>
                  <a:pt x="240172" y="364639"/>
                  <a:pt x="240172" y="332861"/>
                </a:cubicBezTo>
                <a:lnTo>
                  <a:pt x="277521" y="332861"/>
                </a:lnTo>
                <a:cubicBezTo>
                  <a:pt x="284438" y="332861"/>
                  <a:pt x="291815" y="336085"/>
                  <a:pt x="294582" y="342532"/>
                </a:cubicBezTo>
                <a:cubicBezTo>
                  <a:pt x="305649" y="366482"/>
                  <a:pt x="327320" y="366021"/>
                  <a:pt x="328704" y="366021"/>
                </a:cubicBezTo>
                <a:lnTo>
                  <a:pt x="383114" y="366021"/>
                </a:lnTo>
                <a:lnTo>
                  <a:pt x="403863" y="366021"/>
                </a:lnTo>
                <a:cubicBezTo>
                  <a:pt x="424152" y="366021"/>
                  <a:pt x="440290" y="349901"/>
                  <a:pt x="440290" y="329637"/>
                </a:cubicBezTo>
                <a:cubicBezTo>
                  <a:pt x="440290" y="309833"/>
                  <a:pt x="424152" y="293252"/>
                  <a:pt x="403863" y="293252"/>
                </a:cubicBezTo>
                <a:lnTo>
                  <a:pt x="364208" y="293252"/>
                </a:lnTo>
                <a:cubicBezTo>
                  <a:pt x="347609" y="269764"/>
                  <a:pt x="321787" y="253184"/>
                  <a:pt x="291815" y="249499"/>
                </a:cubicBezTo>
                <a:cubicBezTo>
                  <a:pt x="303343" y="243972"/>
                  <a:pt x="315793" y="241209"/>
                  <a:pt x="328704" y="241209"/>
                </a:cubicBezTo>
                <a:close/>
                <a:moveTo>
                  <a:pt x="260025" y="0"/>
                </a:moveTo>
                <a:cubicBezTo>
                  <a:pt x="292758" y="0"/>
                  <a:pt x="323648" y="10589"/>
                  <a:pt x="349466" y="29925"/>
                </a:cubicBezTo>
                <a:cubicBezTo>
                  <a:pt x="352232" y="32227"/>
                  <a:pt x="355920" y="33148"/>
                  <a:pt x="360069" y="33148"/>
                </a:cubicBezTo>
                <a:cubicBezTo>
                  <a:pt x="362375" y="32687"/>
                  <a:pt x="365141" y="32687"/>
                  <a:pt x="367446" y="32687"/>
                </a:cubicBezTo>
                <a:cubicBezTo>
                  <a:pt x="409861" y="32687"/>
                  <a:pt x="449511" y="53405"/>
                  <a:pt x="473945" y="86553"/>
                </a:cubicBezTo>
                <a:cubicBezTo>
                  <a:pt x="476712" y="90236"/>
                  <a:pt x="480861" y="92538"/>
                  <a:pt x="485471" y="92998"/>
                </a:cubicBezTo>
                <a:cubicBezTo>
                  <a:pt x="553244" y="98523"/>
                  <a:pt x="606724" y="155611"/>
                  <a:pt x="606724" y="224669"/>
                </a:cubicBezTo>
                <a:cubicBezTo>
                  <a:pt x="606724" y="282678"/>
                  <a:pt x="568919" y="331939"/>
                  <a:pt x="516822" y="349894"/>
                </a:cubicBezTo>
                <a:cubicBezTo>
                  <a:pt x="518205" y="343449"/>
                  <a:pt x="518666" y="336543"/>
                  <a:pt x="518666" y="329637"/>
                </a:cubicBezTo>
                <a:cubicBezTo>
                  <a:pt x="518666" y="317667"/>
                  <a:pt x="516822" y="305697"/>
                  <a:pt x="513134" y="294648"/>
                </a:cubicBezTo>
                <a:cubicBezTo>
                  <a:pt x="537569" y="280836"/>
                  <a:pt x="554166" y="254594"/>
                  <a:pt x="554166" y="224669"/>
                </a:cubicBezTo>
                <a:cubicBezTo>
                  <a:pt x="554166" y="180472"/>
                  <a:pt x="518205" y="144561"/>
                  <a:pt x="473945" y="144561"/>
                </a:cubicBezTo>
                <a:cubicBezTo>
                  <a:pt x="471179" y="144561"/>
                  <a:pt x="468874" y="144561"/>
                  <a:pt x="466108" y="145022"/>
                </a:cubicBezTo>
                <a:cubicBezTo>
                  <a:pt x="455043" y="145943"/>
                  <a:pt x="444439" y="139958"/>
                  <a:pt x="439829" y="130289"/>
                </a:cubicBezTo>
                <a:cubicBezTo>
                  <a:pt x="426459" y="102206"/>
                  <a:pt x="398797" y="84711"/>
                  <a:pt x="367446" y="84711"/>
                </a:cubicBezTo>
                <a:cubicBezTo>
                  <a:pt x="361914" y="84711"/>
                  <a:pt x="356381" y="85632"/>
                  <a:pt x="351310" y="86553"/>
                </a:cubicBezTo>
                <a:cubicBezTo>
                  <a:pt x="342550" y="88394"/>
                  <a:pt x="333790" y="85632"/>
                  <a:pt x="327797" y="79647"/>
                </a:cubicBezTo>
                <a:cubicBezTo>
                  <a:pt x="309355" y="62152"/>
                  <a:pt x="285382" y="52024"/>
                  <a:pt x="260025" y="52024"/>
                </a:cubicBezTo>
                <a:cubicBezTo>
                  <a:pt x="215765" y="52024"/>
                  <a:pt x="177499" y="82409"/>
                  <a:pt x="166434" y="125225"/>
                </a:cubicBezTo>
                <a:cubicBezTo>
                  <a:pt x="163668" y="137656"/>
                  <a:pt x="151681" y="145943"/>
                  <a:pt x="139233" y="145022"/>
                </a:cubicBezTo>
                <a:cubicBezTo>
                  <a:pt x="136928" y="144561"/>
                  <a:pt x="134623" y="144561"/>
                  <a:pt x="132317" y="144561"/>
                </a:cubicBezTo>
                <a:cubicBezTo>
                  <a:pt x="88058" y="144561"/>
                  <a:pt x="52097" y="180472"/>
                  <a:pt x="52097" y="224669"/>
                </a:cubicBezTo>
                <a:cubicBezTo>
                  <a:pt x="52097" y="257817"/>
                  <a:pt x="72844" y="286361"/>
                  <a:pt x="101428" y="298791"/>
                </a:cubicBezTo>
                <a:cubicBezTo>
                  <a:pt x="93590" y="313523"/>
                  <a:pt x="88519" y="331018"/>
                  <a:pt x="88058" y="348973"/>
                </a:cubicBezTo>
                <a:cubicBezTo>
                  <a:pt x="36883" y="331018"/>
                  <a:pt x="0" y="282217"/>
                  <a:pt x="0" y="224669"/>
                </a:cubicBezTo>
                <a:cubicBezTo>
                  <a:pt x="0" y="157913"/>
                  <a:pt x="49331" y="102666"/>
                  <a:pt x="113876" y="93459"/>
                </a:cubicBezTo>
                <a:cubicBezTo>
                  <a:pt x="118947" y="92998"/>
                  <a:pt x="123558" y="89775"/>
                  <a:pt x="125863" y="84711"/>
                </a:cubicBezTo>
                <a:cubicBezTo>
                  <a:pt x="150298" y="33608"/>
                  <a:pt x="201934" y="0"/>
                  <a:pt x="2600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  <p:sp>
        <p:nvSpPr>
          <p:cNvPr id="17" name="椭圆 12"/>
          <p:cNvSpPr/>
          <p:nvPr/>
        </p:nvSpPr>
        <p:spPr>
          <a:xfrm>
            <a:off x="5054204" y="3126582"/>
            <a:ext cx="140494" cy="184547"/>
          </a:xfrm>
          <a:custGeom>
            <a:avLst/>
            <a:gdLst>
              <a:gd name="connsiteX0" fmla="*/ 230149 w 460298"/>
              <a:gd name="connsiteY0" fmla="*/ 291294 h 602347"/>
              <a:gd name="connsiteX1" fmla="*/ 265679 w 460298"/>
              <a:gd name="connsiteY1" fmla="*/ 326859 h 602347"/>
              <a:gd name="connsiteX2" fmla="*/ 230149 w 460298"/>
              <a:gd name="connsiteY2" fmla="*/ 362424 h 602347"/>
              <a:gd name="connsiteX3" fmla="*/ 194619 w 460298"/>
              <a:gd name="connsiteY3" fmla="*/ 326859 h 602347"/>
              <a:gd name="connsiteX4" fmla="*/ 230149 w 460298"/>
              <a:gd name="connsiteY4" fmla="*/ 291294 h 602347"/>
              <a:gd name="connsiteX5" fmla="*/ 203738 w 460298"/>
              <a:gd name="connsiteY5" fmla="*/ 110858 h 602347"/>
              <a:gd name="connsiteX6" fmla="*/ 256561 w 460298"/>
              <a:gd name="connsiteY6" fmla="*/ 110858 h 602347"/>
              <a:gd name="connsiteX7" fmla="*/ 275228 w 460298"/>
              <a:gd name="connsiteY7" fmla="*/ 118787 h 602347"/>
              <a:gd name="connsiteX8" fmla="*/ 281186 w 460298"/>
              <a:gd name="connsiteY8" fmla="*/ 137620 h 602347"/>
              <a:gd name="connsiteX9" fmla="*/ 280987 w 460298"/>
              <a:gd name="connsiteY9" fmla="*/ 138214 h 602347"/>
              <a:gd name="connsiteX10" fmla="*/ 259739 w 460298"/>
              <a:gd name="connsiteY10" fmla="*/ 261515 h 602347"/>
              <a:gd name="connsiteX11" fmla="*/ 200561 w 460298"/>
              <a:gd name="connsiteY11" fmla="*/ 261515 h 602347"/>
              <a:gd name="connsiteX12" fmla="*/ 179114 w 460298"/>
              <a:gd name="connsiteY12" fmla="*/ 137620 h 602347"/>
              <a:gd name="connsiteX13" fmla="*/ 185071 w 460298"/>
              <a:gd name="connsiteY13" fmla="*/ 118787 h 602347"/>
              <a:gd name="connsiteX14" fmla="*/ 203738 w 460298"/>
              <a:gd name="connsiteY14" fmla="*/ 110858 h 602347"/>
              <a:gd name="connsiteX15" fmla="*/ 230149 w 460298"/>
              <a:gd name="connsiteY15" fmla="*/ 65231 h 602347"/>
              <a:gd name="connsiteX16" fmla="*/ 63544 w 460298"/>
              <a:gd name="connsiteY16" fmla="*/ 231581 h 602347"/>
              <a:gd name="connsiteX17" fmla="*/ 230149 w 460298"/>
              <a:gd name="connsiteY17" fmla="*/ 397930 h 602347"/>
              <a:gd name="connsiteX18" fmla="*/ 396754 w 460298"/>
              <a:gd name="connsiteY18" fmla="*/ 231581 h 602347"/>
              <a:gd name="connsiteX19" fmla="*/ 230149 w 460298"/>
              <a:gd name="connsiteY19" fmla="*/ 65231 h 602347"/>
              <a:gd name="connsiteX20" fmla="*/ 230149 w 460298"/>
              <a:gd name="connsiteY20" fmla="*/ 0 h 602347"/>
              <a:gd name="connsiteX21" fmla="*/ 460298 w 460298"/>
              <a:gd name="connsiteY21" fmla="*/ 229796 h 602347"/>
              <a:gd name="connsiteX22" fmla="*/ 372726 w 460298"/>
              <a:gd name="connsiteY22" fmla="*/ 462368 h 602347"/>
              <a:gd name="connsiteX23" fmla="*/ 230149 w 460298"/>
              <a:gd name="connsiteY23" fmla="*/ 602347 h 602347"/>
              <a:gd name="connsiteX24" fmla="*/ 86579 w 460298"/>
              <a:gd name="connsiteY24" fmla="*/ 462368 h 602347"/>
              <a:gd name="connsiteX25" fmla="*/ 0 w 460298"/>
              <a:gd name="connsiteY25" fmla="*/ 229796 h 602347"/>
              <a:gd name="connsiteX26" fmla="*/ 230149 w 460298"/>
              <a:gd name="connsiteY26" fmla="*/ 0 h 6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0298" h="602347">
                <a:moveTo>
                  <a:pt x="230149" y="291294"/>
                </a:moveTo>
                <a:cubicBezTo>
                  <a:pt x="249772" y="291294"/>
                  <a:pt x="265679" y="307217"/>
                  <a:pt x="265679" y="326859"/>
                </a:cubicBezTo>
                <a:cubicBezTo>
                  <a:pt x="265679" y="346501"/>
                  <a:pt x="249772" y="362424"/>
                  <a:pt x="230149" y="362424"/>
                </a:cubicBezTo>
                <a:cubicBezTo>
                  <a:pt x="210526" y="362424"/>
                  <a:pt x="194619" y="346501"/>
                  <a:pt x="194619" y="326859"/>
                </a:cubicBezTo>
                <a:cubicBezTo>
                  <a:pt x="194619" y="307217"/>
                  <a:pt x="210526" y="291294"/>
                  <a:pt x="230149" y="291294"/>
                </a:cubicBezTo>
                <a:close/>
                <a:moveTo>
                  <a:pt x="203738" y="110858"/>
                </a:moveTo>
                <a:lnTo>
                  <a:pt x="256561" y="110858"/>
                </a:lnTo>
                <a:cubicBezTo>
                  <a:pt x="263909" y="110858"/>
                  <a:pt x="270462" y="113633"/>
                  <a:pt x="275228" y="118787"/>
                </a:cubicBezTo>
                <a:cubicBezTo>
                  <a:pt x="279796" y="123941"/>
                  <a:pt x="281980" y="130681"/>
                  <a:pt x="281186" y="137620"/>
                </a:cubicBezTo>
                <a:lnTo>
                  <a:pt x="280987" y="138214"/>
                </a:lnTo>
                <a:lnTo>
                  <a:pt x="259739" y="261515"/>
                </a:lnTo>
                <a:lnTo>
                  <a:pt x="200561" y="261515"/>
                </a:lnTo>
                <a:lnTo>
                  <a:pt x="179114" y="137620"/>
                </a:lnTo>
                <a:cubicBezTo>
                  <a:pt x="178319" y="130681"/>
                  <a:pt x="180504" y="123941"/>
                  <a:pt x="185071" y="118787"/>
                </a:cubicBezTo>
                <a:cubicBezTo>
                  <a:pt x="189837" y="113633"/>
                  <a:pt x="196390" y="110858"/>
                  <a:pt x="203738" y="110858"/>
                </a:cubicBezTo>
                <a:close/>
                <a:moveTo>
                  <a:pt x="230149" y="65231"/>
                </a:moveTo>
                <a:cubicBezTo>
                  <a:pt x="138208" y="65231"/>
                  <a:pt x="63544" y="139781"/>
                  <a:pt x="63544" y="231581"/>
                </a:cubicBezTo>
                <a:cubicBezTo>
                  <a:pt x="63544" y="323380"/>
                  <a:pt x="138208" y="397930"/>
                  <a:pt x="230149" y="397930"/>
                </a:cubicBezTo>
                <a:cubicBezTo>
                  <a:pt x="322090" y="397930"/>
                  <a:pt x="396754" y="323380"/>
                  <a:pt x="396754" y="231581"/>
                </a:cubicBezTo>
                <a:cubicBezTo>
                  <a:pt x="396754" y="139781"/>
                  <a:pt x="322090" y="65231"/>
                  <a:pt x="230149" y="65231"/>
                </a:cubicBezTo>
                <a:close/>
                <a:moveTo>
                  <a:pt x="230149" y="0"/>
                </a:moveTo>
                <a:cubicBezTo>
                  <a:pt x="357039" y="0"/>
                  <a:pt x="460298" y="103101"/>
                  <a:pt x="460298" y="229796"/>
                </a:cubicBezTo>
                <a:cubicBezTo>
                  <a:pt x="460298" y="297803"/>
                  <a:pt x="415023" y="394361"/>
                  <a:pt x="372726" y="462368"/>
                </a:cubicBezTo>
                <a:cubicBezTo>
                  <a:pt x="330430" y="529978"/>
                  <a:pt x="270857" y="602347"/>
                  <a:pt x="230149" y="602347"/>
                </a:cubicBezTo>
                <a:cubicBezTo>
                  <a:pt x="188250" y="602347"/>
                  <a:pt x="128478" y="529978"/>
                  <a:pt x="86579" y="462368"/>
                </a:cubicBezTo>
                <a:cubicBezTo>
                  <a:pt x="44679" y="394758"/>
                  <a:pt x="0" y="298200"/>
                  <a:pt x="0" y="229796"/>
                </a:cubicBezTo>
                <a:cubicBezTo>
                  <a:pt x="0" y="103101"/>
                  <a:pt x="103259" y="0"/>
                  <a:pt x="230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595688" y="1774031"/>
            <a:ext cx="2135981" cy="94773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5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4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87915" y="3626644"/>
            <a:ext cx="457200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52B861-82C5-45E8-A7A0-2EE02B0662B7}"/>
              </a:ext>
            </a:extLst>
          </p:cNvPr>
          <p:cNvSpPr txBox="1"/>
          <p:nvPr/>
        </p:nvSpPr>
        <p:spPr>
          <a:xfrm>
            <a:off x="1451345" y="390746"/>
            <a:ext cx="65390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8D7DF5-C15A-4756-9DF4-15D37408125E}"/>
              </a:ext>
            </a:extLst>
          </p:cNvPr>
          <p:cNvSpPr txBox="1"/>
          <p:nvPr/>
        </p:nvSpPr>
        <p:spPr>
          <a:xfrm>
            <a:off x="785813" y="1142463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MÔN TOÁN</a:t>
            </a:r>
          </a:p>
        </p:txBody>
      </p:sp>
    </p:spTree>
    <p:custDataLst>
      <p:tags r:id="rId1"/>
    </p:custDataLst>
  </p:cSld>
  <p:clrMapOvr>
    <a:masterClrMapping/>
  </p:clrMapOvr>
  <p:transition spd="slow" advTm="19153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  <p:extLst>
    <p:ext uri="{E180D4A7-C9FB-4DFB-919C-405C955672EB}">
      <p14:showEvtLst xmlns:p14="http://schemas.microsoft.com/office/powerpoint/2010/main">
        <p14:playEvt time="0" objId="3"/>
        <p14:pauseEvt time="0" objId="3"/>
        <p14:seekEvt time="0" objId="3" seek="0"/>
        <p14:resumeEvt time="0" objId="3"/>
        <p14:stopEvt time="19153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208756" y="179387"/>
            <a:ext cx="88026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Bài 1. </a:t>
            </a:r>
            <a:r>
              <a:rPr lang="en-US" sz="2800">
                <a:latin typeface="Times New Roman" pitchFamily="18" charset="0"/>
              </a:rPr>
              <a:t>Tuổi bố và tuổi con cộng lại được 58 tuổi. Bố hơn con 38 tuổi. Hỏi bố bao nhiêu tuổi, con bao nhiêu tuổi?</a:t>
            </a:r>
          </a:p>
        </p:txBody>
      </p: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1427956" y="655637"/>
            <a:ext cx="2420938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>
            <a:off x="6152356" y="649287"/>
            <a:ext cx="9906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7371556" y="649287"/>
            <a:ext cx="9906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361156" y="1057275"/>
            <a:ext cx="13716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2723356" y="1084262"/>
            <a:ext cx="23622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5542756" y="1084262"/>
            <a:ext cx="2324100" cy="11113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Line 13"/>
          <p:cNvSpPr>
            <a:spLocks noChangeShapeType="1"/>
          </p:cNvSpPr>
          <p:nvPr/>
        </p:nvSpPr>
        <p:spPr bwMode="auto">
          <a:xfrm flipV="1">
            <a:off x="1672431" y="2492375"/>
            <a:ext cx="5784850" cy="19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>
            <a:off x="1659731" y="3086100"/>
            <a:ext cx="163195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208756" y="2241550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 bố:</a:t>
            </a: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208756" y="2840037"/>
            <a:ext cx="1973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 con:</a:t>
            </a:r>
          </a:p>
        </p:txBody>
      </p:sp>
      <p:sp>
        <p:nvSpPr>
          <p:cNvPr id="42" name="AutoShape 20"/>
          <p:cNvSpPr>
            <a:spLocks/>
          </p:cNvSpPr>
          <p:nvPr/>
        </p:nvSpPr>
        <p:spPr bwMode="auto">
          <a:xfrm rot="16200000">
            <a:off x="2355850" y="2499518"/>
            <a:ext cx="276225" cy="1624013"/>
          </a:xfrm>
          <a:prstGeom prst="leftBrace">
            <a:avLst>
              <a:gd name="adj1" fmla="val 172052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AutoShape 21"/>
          <p:cNvSpPr>
            <a:spLocks/>
          </p:cNvSpPr>
          <p:nvPr/>
        </p:nvSpPr>
        <p:spPr bwMode="auto">
          <a:xfrm rot="5400000" flipV="1">
            <a:off x="4387056" y="-592138"/>
            <a:ext cx="355600" cy="5765800"/>
          </a:xfrm>
          <a:prstGeom prst="leftBrace">
            <a:avLst>
              <a:gd name="adj1" fmla="val 162969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ine 22"/>
          <p:cNvSpPr>
            <a:spLocks noChangeShapeType="1"/>
          </p:cNvSpPr>
          <p:nvPr/>
        </p:nvSpPr>
        <p:spPr bwMode="auto">
          <a:xfrm>
            <a:off x="3304381" y="2538412"/>
            <a:ext cx="12700" cy="5540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AutoShape 23"/>
          <p:cNvSpPr>
            <a:spLocks/>
          </p:cNvSpPr>
          <p:nvPr/>
        </p:nvSpPr>
        <p:spPr bwMode="auto">
          <a:xfrm rot="16200000">
            <a:off x="5187156" y="714375"/>
            <a:ext cx="404813" cy="4116387"/>
          </a:xfrm>
          <a:prstGeom prst="leftBrace">
            <a:avLst>
              <a:gd name="adj1" fmla="val 4590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utoShape 24"/>
          <p:cNvSpPr>
            <a:spLocks/>
          </p:cNvSpPr>
          <p:nvPr/>
        </p:nvSpPr>
        <p:spPr bwMode="auto">
          <a:xfrm rot="10800000">
            <a:off x="7523956" y="2366962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5041106" y="2963862"/>
            <a:ext cx="1479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38 tuổi</a:t>
            </a:r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7612856" y="2538412"/>
            <a:ext cx="151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58 tuổi</a:t>
            </a:r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2188369" y="3340100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 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4239419" y="1535112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381794" y="1273175"/>
            <a:ext cx="1590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Tóm tắt:</a:t>
            </a:r>
          </a:p>
        </p:txBody>
      </p:sp>
      <p:sp>
        <p:nvSpPr>
          <p:cNvPr id="52" name="Line 22"/>
          <p:cNvSpPr>
            <a:spLocks noChangeShapeType="1"/>
          </p:cNvSpPr>
          <p:nvPr/>
        </p:nvSpPr>
        <p:spPr bwMode="auto">
          <a:xfrm flipH="1">
            <a:off x="1651794" y="2468562"/>
            <a:ext cx="0" cy="7254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6"/>
          <p:cNvSpPr>
            <a:spLocks noChangeShapeType="1"/>
          </p:cNvSpPr>
          <p:nvPr/>
        </p:nvSpPr>
        <p:spPr bwMode="auto">
          <a:xfrm>
            <a:off x="3318669" y="2393950"/>
            <a:ext cx="0" cy="25241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1651794" y="2386012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457281" y="2398712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667669" y="2989262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317081" y="2974975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208756" y="4548187"/>
            <a:ext cx="4030663" cy="503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= (</a:t>
            </a:r>
            <a:r>
              <a:rPr lang="en-US" sz="24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2</a:t>
            </a:r>
          </a:p>
        </p:txBody>
      </p:sp>
      <p:sp>
        <p:nvSpPr>
          <p:cNvPr id="59" name="Rectangle 54"/>
          <p:cNvSpPr>
            <a:spLocks noChangeArrowheads="1"/>
          </p:cNvSpPr>
          <p:nvPr/>
        </p:nvSpPr>
        <p:spPr bwMode="auto">
          <a:xfrm>
            <a:off x="4849019" y="4518025"/>
            <a:ext cx="4027487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24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2</a:t>
            </a:r>
          </a:p>
        </p:txBody>
      </p:sp>
      <p:sp>
        <p:nvSpPr>
          <p:cNvPr id="60" name="TextBox 34"/>
          <p:cNvSpPr txBox="1">
            <a:spLocks noChangeArrowheads="1"/>
          </p:cNvSpPr>
          <p:nvPr/>
        </p:nvSpPr>
        <p:spPr bwMode="auto">
          <a:xfrm>
            <a:off x="361156" y="3800475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</a:p>
        </p:txBody>
      </p:sp>
      <p:sp>
        <p:nvSpPr>
          <p:cNvPr id="61" name="TextBox 34"/>
          <p:cNvSpPr txBox="1">
            <a:spLocks noChangeArrowheads="1"/>
          </p:cNvSpPr>
          <p:nvPr/>
        </p:nvSpPr>
        <p:spPr bwMode="auto">
          <a:xfrm>
            <a:off x="5009356" y="3859212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</a:p>
        </p:txBody>
      </p:sp>
    </p:spTree>
    <p:extLst>
      <p:ext uri="{BB962C8B-B14F-4D97-AF65-F5344CB8AC3E}">
        <p14:creationId xmlns:p14="http://schemas.microsoft.com/office/powerpoint/2010/main" val="179347531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 animBg="1"/>
      <p:bldP spid="39" grpId="0" animBg="1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 animBg="1"/>
      <p:bldP spid="53" grpId="0" animBg="1"/>
      <p:bldP spid="58" grpId="0" animBg="1"/>
      <p:bldP spid="59" grpId="0" animBg="1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342901" y="1533525"/>
            <a:ext cx="45180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         </a:t>
            </a:r>
            <a:r>
              <a:rPr lang="en-US" sz="2800" b="1" u="sng">
                <a:solidFill>
                  <a:srgbClr val="0000CC"/>
                </a:solidFill>
                <a:latin typeface="Times New Roman" pitchFamily="18" charset="0"/>
              </a:rPr>
              <a:t>Bài giải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Tuổi của con là: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(58 - 38 ) : 2 = 10 (tuổi)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Tuổi của bố là: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10 + 38 = 48 (tuổi)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  </a:t>
            </a:r>
            <a:r>
              <a:rPr lang="en-US" sz="2800" b="1" u="sng">
                <a:latin typeface="Times New Roman" pitchFamily="18" charset="0"/>
              </a:rPr>
              <a:t>Đáp số</a:t>
            </a:r>
            <a:r>
              <a:rPr lang="en-US" sz="2800" b="1">
                <a:latin typeface="Times New Roman" pitchFamily="18" charset="0"/>
              </a:rPr>
              <a:t>: Bố: 48 tuổi</a:t>
            </a:r>
            <a:br>
              <a:rPr lang="en-US" sz="2800" b="1">
                <a:latin typeface="Times New Roman" pitchFamily="18" charset="0"/>
              </a:rPr>
            </a:br>
            <a:r>
              <a:rPr lang="en-US" sz="2800" b="1">
                <a:latin typeface="Times New Roman" pitchFamily="18" charset="0"/>
              </a:rPr>
              <a:t>                    Con:10 tuổi.</a:t>
            </a:r>
          </a:p>
        </p:txBody>
      </p: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4576763" y="1533525"/>
            <a:ext cx="48196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                 </a:t>
            </a:r>
            <a:r>
              <a:rPr lang="en-US" sz="2800" b="1" u="sng">
                <a:solidFill>
                  <a:srgbClr val="0000CC"/>
                </a:solidFill>
                <a:latin typeface="Times New Roman" pitchFamily="18" charset="0"/>
              </a:rPr>
              <a:t>Bài giả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i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Tuổi của bố là: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  (58 + 38) : 2 = 48 (tuổi)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Tuổi của con là: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  48 - 38 = 10 (tuổi)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     </a:t>
            </a:r>
            <a:r>
              <a:rPr lang="en-US" sz="2800" b="1" u="sng">
                <a:latin typeface="Times New Roman" pitchFamily="18" charset="0"/>
              </a:rPr>
              <a:t>Đáp số</a:t>
            </a:r>
            <a:r>
              <a:rPr lang="en-US" sz="2800" b="1">
                <a:latin typeface="Times New Roman" pitchFamily="18" charset="0"/>
              </a:rPr>
              <a:t>: Bố: 48 tuổi</a:t>
            </a:r>
            <a:br>
              <a:rPr lang="en-US" sz="2800" b="1">
                <a:latin typeface="Times New Roman" pitchFamily="18" charset="0"/>
              </a:rPr>
            </a:br>
            <a:r>
              <a:rPr lang="en-US" sz="2800" b="1">
                <a:latin typeface="Times New Roman" pitchFamily="18" charset="0"/>
              </a:rPr>
              <a:t>                       Con: 10 tuổi.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4703763" y="1036637"/>
            <a:ext cx="0" cy="374967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>
            <a:spLocks noChangeArrowheads="1"/>
          </p:cNvSpPr>
          <p:nvPr/>
        </p:nvSpPr>
        <p:spPr bwMode="auto">
          <a:xfrm>
            <a:off x="276367" y="847534"/>
            <a:ext cx="4030663" cy="503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= (</a:t>
            </a:r>
            <a:r>
              <a:rPr lang="en-US" sz="24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2</a:t>
            </a:r>
          </a:p>
        </p:txBody>
      </p:sp>
      <p:sp>
        <p:nvSpPr>
          <p:cNvPr id="157" name="TextBox 34"/>
          <p:cNvSpPr txBox="1">
            <a:spLocks noChangeArrowheads="1"/>
          </p:cNvSpPr>
          <p:nvPr/>
        </p:nvSpPr>
        <p:spPr bwMode="auto">
          <a:xfrm>
            <a:off x="428767" y="99822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</a:p>
        </p:txBody>
      </p:sp>
      <p:sp>
        <p:nvSpPr>
          <p:cNvPr id="158" name="Rectangle 54"/>
          <p:cNvSpPr>
            <a:spLocks noChangeArrowheads="1"/>
          </p:cNvSpPr>
          <p:nvPr/>
        </p:nvSpPr>
        <p:spPr bwMode="auto">
          <a:xfrm>
            <a:off x="4860926" y="847534"/>
            <a:ext cx="4027487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24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2</a:t>
            </a:r>
          </a:p>
        </p:txBody>
      </p:sp>
      <p:sp>
        <p:nvSpPr>
          <p:cNvPr id="159" name="TextBox 34"/>
          <p:cNvSpPr txBox="1">
            <a:spLocks noChangeArrowheads="1"/>
          </p:cNvSpPr>
          <p:nvPr/>
        </p:nvSpPr>
        <p:spPr bwMode="auto">
          <a:xfrm>
            <a:off x="5021263" y="188721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</a:p>
        </p:txBody>
      </p:sp>
    </p:spTree>
    <p:extLst>
      <p:ext uri="{BB962C8B-B14F-4D97-AF65-F5344CB8AC3E}">
        <p14:creationId xmlns:p14="http://schemas.microsoft.com/office/powerpoint/2010/main" val="7298297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/>
      <p:bldP spid="156" grpId="0" animBg="1"/>
      <p:bldP spid="157" grpId="0"/>
      <p:bldP spid="158" grpId="0" animBg="1"/>
      <p:bldP spid="1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152400" y="209550"/>
            <a:ext cx="868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bao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3276600" y="679450"/>
            <a:ext cx="20574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6248400" y="679450"/>
            <a:ext cx="20574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255588" y="1087438"/>
            <a:ext cx="271621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3581400" y="1087438"/>
            <a:ext cx="7239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331788" y="1525588"/>
            <a:ext cx="157321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2370138" y="1525588"/>
            <a:ext cx="288766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7326313" y="1093788"/>
            <a:ext cx="1360487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311150" y="1762125"/>
            <a:ext cx="1839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</a:p>
        </p:txBody>
      </p:sp>
      <p:sp>
        <p:nvSpPr>
          <p:cNvPr id="34" name="TextBox 7"/>
          <p:cNvSpPr txBox="1">
            <a:spLocks noChangeArrowheads="1"/>
          </p:cNvSpPr>
          <p:nvPr/>
        </p:nvSpPr>
        <p:spPr bwMode="auto">
          <a:xfrm>
            <a:off x="881063" y="2798763"/>
            <a:ext cx="1228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Trai :</a:t>
            </a:r>
          </a:p>
        </p:txBody>
      </p:sp>
      <p:sp>
        <p:nvSpPr>
          <p:cNvPr id="35" name="TextBox 8"/>
          <p:cNvSpPr txBox="1">
            <a:spLocks noChangeArrowheads="1"/>
          </p:cNvSpPr>
          <p:nvPr/>
        </p:nvSpPr>
        <p:spPr bwMode="auto">
          <a:xfrm>
            <a:off x="941388" y="3208338"/>
            <a:ext cx="1241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Gái :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100263" y="3101975"/>
            <a:ext cx="3962400" cy="222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87563" y="3522663"/>
            <a:ext cx="27559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030413" y="3524250"/>
            <a:ext cx="152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752182" y="3534569"/>
            <a:ext cx="1524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2030413" y="3124200"/>
            <a:ext cx="152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988051" y="3122612"/>
            <a:ext cx="1524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24413" y="3101975"/>
            <a:ext cx="1587" cy="44291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AutoShape 19"/>
          <p:cNvSpPr>
            <a:spLocks/>
          </p:cNvSpPr>
          <p:nvPr/>
        </p:nvSpPr>
        <p:spPr bwMode="auto">
          <a:xfrm rot="5400000" flipV="1">
            <a:off x="3897312" y="979488"/>
            <a:ext cx="358775" cy="3886200"/>
          </a:xfrm>
          <a:prstGeom prst="leftBrace">
            <a:avLst>
              <a:gd name="adj1" fmla="val 193268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utoShape 18"/>
          <p:cNvSpPr>
            <a:spLocks/>
          </p:cNvSpPr>
          <p:nvPr/>
        </p:nvSpPr>
        <p:spPr bwMode="auto">
          <a:xfrm rot="16200000">
            <a:off x="5354638" y="2730500"/>
            <a:ext cx="209550" cy="1149350"/>
          </a:xfrm>
          <a:prstGeom prst="leftBrace">
            <a:avLst>
              <a:gd name="adj1" fmla="val 140371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AutoShape 22"/>
          <p:cNvSpPr>
            <a:spLocks/>
          </p:cNvSpPr>
          <p:nvPr/>
        </p:nvSpPr>
        <p:spPr bwMode="auto">
          <a:xfrm rot="10800000">
            <a:off x="6553200" y="2990850"/>
            <a:ext cx="323850" cy="736600"/>
          </a:xfrm>
          <a:prstGeom prst="leftBrace">
            <a:avLst>
              <a:gd name="adj1" fmla="val 38088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29"/>
          <p:cNvSpPr txBox="1">
            <a:spLocks noChangeArrowheads="1"/>
          </p:cNvSpPr>
          <p:nvPr/>
        </p:nvSpPr>
        <p:spPr bwMode="auto">
          <a:xfrm>
            <a:off x="4876800" y="3346450"/>
            <a:ext cx="2078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4 học sinh</a:t>
            </a:r>
          </a:p>
        </p:txBody>
      </p:sp>
      <p:sp>
        <p:nvSpPr>
          <p:cNvPr id="47" name="TextBox 30"/>
          <p:cNvSpPr txBox="1">
            <a:spLocks noChangeArrowheads="1"/>
          </p:cNvSpPr>
          <p:nvPr/>
        </p:nvSpPr>
        <p:spPr bwMode="auto">
          <a:xfrm>
            <a:off x="6934200" y="2998788"/>
            <a:ext cx="2376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28 học sinh</a:t>
            </a:r>
          </a:p>
        </p:txBody>
      </p:sp>
      <p:sp>
        <p:nvSpPr>
          <p:cNvPr id="48" name="AutoShape 18"/>
          <p:cNvSpPr>
            <a:spLocks/>
          </p:cNvSpPr>
          <p:nvPr/>
        </p:nvSpPr>
        <p:spPr bwMode="auto">
          <a:xfrm rot="16200000">
            <a:off x="3348038" y="2379663"/>
            <a:ext cx="228600" cy="2705100"/>
          </a:xfrm>
          <a:prstGeom prst="leftBrace">
            <a:avLst>
              <a:gd name="adj1" fmla="val 140247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32"/>
          <p:cNvSpPr txBox="1">
            <a:spLocks noChangeArrowheads="1"/>
          </p:cNvSpPr>
          <p:nvPr/>
        </p:nvSpPr>
        <p:spPr bwMode="auto">
          <a:xfrm>
            <a:off x="2982913" y="3862388"/>
            <a:ext cx="1831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? học sinh</a:t>
            </a:r>
          </a:p>
        </p:txBody>
      </p:sp>
      <p:sp>
        <p:nvSpPr>
          <p:cNvPr id="50" name="TextBox 33"/>
          <p:cNvSpPr txBox="1">
            <a:spLocks noChangeArrowheads="1"/>
          </p:cNvSpPr>
          <p:nvPr/>
        </p:nvSpPr>
        <p:spPr bwMode="auto">
          <a:xfrm>
            <a:off x="3128963" y="2343150"/>
            <a:ext cx="2128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? học sinh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4814888" y="3017838"/>
            <a:ext cx="0" cy="1825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7516960" y="3082926"/>
            <a:ext cx="105171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5000">
                <a:solidFill>
                  <a:srgbClr val="CC00FF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5007595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4" grpId="0"/>
      <p:bldP spid="35" grpId="0"/>
      <p:bldP spid="43" grpId="0" animBg="1"/>
      <p:bldP spid="44" grpId="0" animBg="1"/>
      <p:bldP spid="45" grpId="0" animBg="1"/>
      <p:bldP spid="46" grpId="0"/>
      <p:bldP spid="47" grpId="0"/>
      <p:bldP spid="48" grpId="0" animBg="1"/>
      <p:bldP spid="49" grpId="0"/>
      <p:bldP spid="50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 flipH="1">
            <a:off x="4526933" y="1312862"/>
            <a:ext cx="22225" cy="32527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35"/>
          <p:cNvSpPr txBox="1">
            <a:spLocks noChangeArrowheads="1"/>
          </p:cNvSpPr>
          <p:nvPr/>
        </p:nvSpPr>
        <p:spPr bwMode="auto">
          <a:xfrm>
            <a:off x="-22842" y="1189037"/>
            <a:ext cx="48006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       </a:t>
            </a:r>
            <a:r>
              <a:rPr lang="en-US" sz="2800" b="1" u="sng">
                <a:solidFill>
                  <a:srgbClr val="0000CC"/>
                </a:solidFill>
                <a:latin typeface="Times New Roman" pitchFamily="18" charset="0"/>
              </a:rPr>
              <a:t>Bài giải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Số học sinh gái là: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 (28 - 4) : 2 = 12 (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học sinh</a:t>
            </a:r>
            <a:r>
              <a:rPr lang="en-US" sz="2800" b="1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Số học sinh trai là: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 12 + 4 = 16 (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học sinh</a:t>
            </a:r>
            <a:r>
              <a:rPr lang="en-US" sz="2800" b="1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     </a:t>
            </a:r>
            <a:r>
              <a:rPr lang="en-US" sz="2800" b="1" u="sng">
                <a:latin typeface="Times New Roman" pitchFamily="18" charset="0"/>
              </a:rPr>
              <a:t>Đáp số:</a:t>
            </a:r>
            <a:r>
              <a:rPr lang="en-US" sz="2800" b="1">
                <a:latin typeface="Times New Roman" pitchFamily="18" charset="0"/>
              </a:rPr>
              <a:t> 16 học sinh trai</a:t>
            </a:r>
            <a:br>
              <a:rPr lang="en-US" sz="2800" b="1">
                <a:latin typeface="Times New Roman" pitchFamily="18" charset="0"/>
              </a:rPr>
            </a:br>
            <a:r>
              <a:rPr lang="en-US" sz="2800" b="1">
                <a:latin typeface="Times New Roman" pitchFamily="18" charset="0"/>
              </a:rPr>
              <a:t>                       12 học sinh gái.</a:t>
            </a:r>
          </a:p>
        </p:txBody>
      </p:sp>
      <p:sp>
        <p:nvSpPr>
          <p:cNvPr id="55" name="TextBox 38"/>
          <p:cNvSpPr txBox="1">
            <a:spLocks noChangeArrowheads="1"/>
          </p:cNvSpPr>
          <p:nvPr/>
        </p:nvSpPr>
        <p:spPr bwMode="auto">
          <a:xfrm>
            <a:off x="4495183" y="1189037"/>
            <a:ext cx="49307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           </a:t>
            </a:r>
            <a:r>
              <a:rPr lang="en-US" sz="2800" b="1" u="sng">
                <a:solidFill>
                  <a:srgbClr val="0000CC"/>
                </a:solidFill>
                <a:latin typeface="Times New Roman" pitchFamily="18" charset="0"/>
              </a:rPr>
              <a:t>Bài giả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i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Số học sinh trai là: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 (28 + 4) : 2 = 16 (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học sinh</a:t>
            </a:r>
            <a:r>
              <a:rPr lang="en-US" sz="2800" b="1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Số học sinh gái là: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  16 - 4 = 12 (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học sinh</a:t>
            </a:r>
            <a:r>
              <a:rPr lang="en-US" sz="2800" b="1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      </a:t>
            </a:r>
            <a:r>
              <a:rPr lang="en-US" sz="2800" b="1" u="sng">
                <a:latin typeface="Times New Roman" pitchFamily="18" charset="0"/>
              </a:rPr>
              <a:t>Đáp số:</a:t>
            </a:r>
            <a:r>
              <a:rPr lang="en-US" sz="2800" b="1">
                <a:latin typeface="Times New Roman" pitchFamily="18" charset="0"/>
              </a:rPr>
              <a:t> 16 học sinh trai</a:t>
            </a:r>
            <a:br>
              <a:rPr lang="en-US" sz="2800" b="1">
                <a:latin typeface="Times New Roman" pitchFamily="18" charset="0"/>
              </a:rPr>
            </a:br>
            <a:r>
              <a:rPr lang="en-US" sz="2800" b="1">
                <a:latin typeface="Times New Roman" pitchFamily="18" charset="0"/>
              </a:rPr>
              <a:t>                        12 học sinh gái.</a:t>
            </a:r>
          </a:p>
        </p:txBody>
      </p:sp>
      <p:sp>
        <p:nvSpPr>
          <p:cNvPr id="56" name="TextBox 34"/>
          <p:cNvSpPr txBox="1">
            <a:spLocks noChangeArrowheads="1"/>
          </p:cNvSpPr>
          <p:nvPr/>
        </p:nvSpPr>
        <p:spPr bwMode="auto">
          <a:xfrm>
            <a:off x="281958" y="501650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</a:p>
        </p:txBody>
      </p:sp>
      <p:sp>
        <p:nvSpPr>
          <p:cNvPr id="57" name="TextBox 34"/>
          <p:cNvSpPr txBox="1">
            <a:spLocks noChangeArrowheads="1"/>
          </p:cNvSpPr>
          <p:nvPr/>
        </p:nvSpPr>
        <p:spPr bwMode="auto">
          <a:xfrm>
            <a:off x="4930158" y="560387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</a:p>
        </p:txBody>
      </p:sp>
    </p:spTree>
    <p:extLst>
      <p:ext uri="{BB962C8B-B14F-4D97-AF65-F5344CB8AC3E}">
        <p14:creationId xmlns:p14="http://schemas.microsoft.com/office/powerpoint/2010/main" val="38708823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1676400" y="1352550"/>
            <a:ext cx="5867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bé = (Tổng – Hiệu) : 2</a:t>
            </a:r>
          </a:p>
        </p:txBody>
      </p:sp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1670050" y="2876550"/>
            <a:ext cx="5867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lớn = (Tổng + Hiệu) : 2</a:t>
            </a:r>
          </a:p>
        </p:txBody>
      </p:sp>
    </p:spTree>
    <p:extLst>
      <p:ext uri="{BB962C8B-B14F-4D97-AF65-F5344CB8AC3E}">
        <p14:creationId xmlns:p14="http://schemas.microsoft.com/office/powerpoint/2010/main" val="27550395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F555C42D-91B0-4447-ADA5-77CEB51B79F9}"/>
              </a:ext>
            </a:extLst>
          </p:cNvPr>
          <p:cNvSpPr txBox="1">
            <a:spLocks noChangeArrowheads="1"/>
          </p:cNvSpPr>
          <p:nvPr/>
        </p:nvSpPr>
        <p:spPr>
          <a:xfrm>
            <a:off x="554569" y="236913"/>
            <a:ext cx="7685541" cy="1255728"/>
          </a:xfrm>
          <a:prstGeom prst="rect">
            <a:avLst/>
          </a:prstGeom>
          <a:noFill/>
          <a:ln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27100" indent="-927100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4B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4B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2F870C26-E95A-4541-A6E0-E103398B7613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42950"/>
            <a:ext cx="7924800" cy="25237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FontTx/>
              <a:buNone/>
            </a:pPr>
            <a:endParaRPr lang="vi-VN" altLang="en-US" sz="2000" b="1" i="1" u="sng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FontTx/>
              <a:buNone/>
            </a:pPr>
            <a:endParaRPr lang="vi-VN" altLang="en-US" sz="2000" b="1" i="1" u="sng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FontTx/>
              <a:buNone/>
            </a:pPr>
            <a:endParaRPr lang="vi-VN" altLang="en-US" sz="2000" b="1" i="1" u="sng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FontTx/>
              <a:buNone/>
            </a:pPr>
            <a:endParaRPr lang="vi-VN" altLang="en-US" sz="2000" b="1" i="1" u="sng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FontTx/>
              <a:buNone/>
            </a:pPr>
            <a:endParaRPr lang="vi-VN" altLang="en-US" sz="2000" b="1" i="1" u="sng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FontTx/>
              <a:buNone/>
            </a:pPr>
            <a:endParaRPr lang="en-US" altLang="en-US" sz="2000" b="1" i="1" u="sng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63">
            <a:extLst>
              <a:ext uri="{FF2B5EF4-FFF2-40B4-BE49-F238E27FC236}">
                <a16:creationId xmlns:a16="http://schemas.microsoft.com/office/drawing/2014/main" id="{58CD6F2B-FA5C-4C87-83A1-96FDBF69E4C0}"/>
              </a:ext>
            </a:extLst>
          </p:cNvPr>
          <p:cNvGrpSpPr>
            <a:grpSpLocks/>
          </p:cNvGrpSpPr>
          <p:nvPr/>
        </p:nvGrpSpPr>
        <p:grpSpPr bwMode="auto">
          <a:xfrm>
            <a:off x="1781628" y="2575586"/>
            <a:ext cx="4857750" cy="400050"/>
            <a:chOff x="1728" y="2064"/>
            <a:chExt cx="3315" cy="252"/>
          </a:xfrm>
        </p:grpSpPr>
        <p:sp>
          <p:nvSpPr>
            <p:cNvPr id="6" name="Text Box 22">
              <a:extLst>
                <a:ext uri="{FF2B5EF4-FFF2-40B4-BE49-F238E27FC236}">
                  <a16:creationId xmlns:a16="http://schemas.microsoft.com/office/drawing/2014/main" id="{1F14C41B-DB9A-441A-B180-F01AB8D23B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064"/>
              <a:ext cx="9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4B:</a:t>
              </a:r>
            </a:p>
          </p:txBody>
        </p:sp>
        <p:sp>
          <p:nvSpPr>
            <p:cNvPr id="7" name="Line 15">
              <a:extLst>
                <a:ext uri="{FF2B5EF4-FFF2-40B4-BE49-F238E27FC236}">
                  <a16:creationId xmlns:a16="http://schemas.microsoft.com/office/drawing/2014/main" id="{24FD1D3E-7D65-4A57-AAB9-05E5AD58A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1" y="2210"/>
              <a:ext cx="182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19">
              <a:extLst>
                <a:ext uri="{FF2B5EF4-FFF2-40B4-BE49-F238E27FC236}">
                  <a16:creationId xmlns:a16="http://schemas.microsoft.com/office/drawing/2014/main" id="{A5975AB0-2511-414E-AC97-14813D5678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9" y="2210"/>
              <a:ext cx="62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49">
              <a:extLst>
                <a:ext uri="{FF2B5EF4-FFF2-40B4-BE49-F238E27FC236}">
                  <a16:creationId xmlns:a16="http://schemas.microsoft.com/office/drawing/2014/main" id="{14E33E62-DFB7-4DAD-8FDD-795BE8A2C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1" y="2162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53">
              <a:extLst>
                <a:ext uri="{FF2B5EF4-FFF2-40B4-BE49-F238E27FC236}">
                  <a16:creationId xmlns:a16="http://schemas.microsoft.com/office/drawing/2014/main" id="{8A817CD5-179C-4D12-AA08-C992542F65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3" y="2162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58">
            <a:extLst>
              <a:ext uri="{FF2B5EF4-FFF2-40B4-BE49-F238E27FC236}">
                <a16:creationId xmlns:a16="http://schemas.microsoft.com/office/drawing/2014/main" id="{EAB87255-BEED-431C-93A6-C9DF2924A132}"/>
              </a:ext>
            </a:extLst>
          </p:cNvPr>
          <p:cNvGrpSpPr>
            <a:grpSpLocks/>
          </p:cNvGrpSpPr>
          <p:nvPr/>
        </p:nvGrpSpPr>
        <p:grpSpPr bwMode="auto">
          <a:xfrm>
            <a:off x="1794328" y="3208997"/>
            <a:ext cx="3963987" cy="400050"/>
            <a:chOff x="1711" y="2535"/>
            <a:chExt cx="2705" cy="252"/>
          </a:xfrm>
        </p:grpSpPr>
        <p:sp>
          <p:nvSpPr>
            <p:cNvPr id="13" name="Text Box 30">
              <a:extLst>
                <a:ext uri="{FF2B5EF4-FFF2-40B4-BE49-F238E27FC236}">
                  <a16:creationId xmlns:a16="http://schemas.microsoft.com/office/drawing/2014/main" id="{DD63BD5A-63FD-47EB-A3D0-E69635504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1" y="2535"/>
              <a:ext cx="91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4A:</a:t>
              </a:r>
            </a:p>
          </p:txBody>
        </p:sp>
        <p:sp>
          <p:nvSpPr>
            <p:cNvPr id="14" name="Line 26">
              <a:extLst>
                <a:ext uri="{FF2B5EF4-FFF2-40B4-BE49-F238E27FC236}">
                  <a16:creationId xmlns:a16="http://schemas.microsoft.com/office/drawing/2014/main" id="{27557234-03A2-4ACE-AA94-31815D0EA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688"/>
              <a:ext cx="182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46">
              <a:extLst>
                <a:ext uri="{FF2B5EF4-FFF2-40B4-BE49-F238E27FC236}">
                  <a16:creationId xmlns:a16="http://schemas.microsoft.com/office/drawing/2014/main" id="{7442EC86-7AB1-4FB6-BEF4-B52D78DCF7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640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47">
              <a:extLst>
                <a:ext uri="{FF2B5EF4-FFF2-40B4-BE49-F238E27FC236}">
                  <a16:creationId xmlns:a16="http://schemas.microsoft.com/office/drawing/2014/main" id="{E82C4FAF-A39D-4571-A805-CD00B8D074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640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AutoShape 21">
            <a:extLst>
              <a:ext uri="{FF2B5EF4-FFF2-40B4-BE49-F238E27FC236}">
                <a16:creationId xmlns:a16="http://schemas.microsoft.com/office/drawing/2014/main" id="{8F84CCD5-D54F-41BE-91C5-96FD9EC0644A}"/>
              </a:ext>
            </a:extLst>
          </p:cNvPr>
          <p:cNvSpPr>
            <a:spLocks/>
          </p:cNvSpPr>
          <p:nvPr/>
        </p:nvSpPr>
        <p:spPr bwMode="auto">
          <a:xfrm rot="16200000">
            <a:off x="4840740" y="910297"/>
            <a:ext cx="76200" cy="3587750"/>
          </a:xfrm>
          <a:prstGeom prst="rightBracket">
            <a:avLst>
              <a:gd name="adj" fmla="val 425058"/>
            </a:avLst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25" tIns="38963" rIns="77925" bIns="3896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29">
            <a:extLst>
              <a:ext uri="{FF2B5EF4-FFF2-40B4-BE49-F238E27FC236}">
                <a16:creationId xmlns:a16="http://schemas.microsoft.com/office/drawing/2014/main" id="{0A7CC4CF-3DF1-46B1-B424-64A6347F72E0}"/>
              </a:ext>
            </a:extLst>
          </p:cNvPr>
          <p:cNvSpPr>
            <a:spLocks/>
          </p:cNvSpPr>
          <p:nvPr/>
        </p:nvSpPr>
        <p:spPr bwMode="auto">
          <a:xfrm rot="5400000">
            <a:off x="4383540" y="2219985"/>
            <a:ext cx="76200" cy="2673350"/>
          </a:xfrm>
          <a:prstGeom prst="rightBracket">
            <a:avLst>
              <a:gd name="adj" fmla="val 316725"/>
            </a:avLst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25" tIns="38963" rIns="77925" bIns="3896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64">
            <a:extLst>
              <a:ext uri="{FF2B5EF4-FFF2-40B4-BE49-F238E27FC236}">
                <a16:creationId xmlns:a16="http://schemas.microsoft.com/office/drawing/2014/main" id="{BF06032F-E5B2-4EF9-AED4-D50AA58302E1}"/>
              </a:ext>
            </a:extLst>
          </p:cNvPr>
          <p:cNvGrpSpPr>
            <a:grpSpLocks/>
          </p:cNvGrpSpPr>
          <p:nvPr/>
        </p:nvGrpSpPr>
        <p:grpSpPr bwMode="auto">
          <a:xfrm>
            <a:off x="5751965" y="2691472"/>
            <a:ext cx="1238250" cy="701675"/>
            <a:chOff x="4878" y="2930"/>
            <a:chExt cx="532" cy="442"/>
          </a:xfrm>
        </p:grpSpPr>
        <p:grpSp>
          <p:nvGrpSpPr>
            <p:cNvPr id="20" name="Group 59">
              <a:extLst>
                <a:ext uri="{FF2B5EF4-FFF2-40B4-BE49-F238E27FC236}">
                  <a16:creationId xmlns:a16="http://schemas.microsoft.com/office/drawing/2014/main" id="{2A6CAAE4-79BB-43F4-9890-B73F6609E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8" y="3051"/>
              <a:ext cx="532" cy="321"/>
              <a:chOff x="4408" y="3483"/>
              <a:chExt cx="532" cy="321"/>
            </a:xfrm>
          </p:grpSpPr>
          <p:grpSp>
            <p:nvGrpSpPr>
              <p:cNvPr id="22" name="Group 9">
                <a:extLst>
                  <a:ext uri="{FF2B5EF4-FFF2-40B4-BE49-F238E27FC236}">
                    <a16:creationId xmlns:a16="http://schemas.microsoft.com/office/drawing/2014/main" id="{301DF553-075B-427F-8A18-0D4C9FD7B3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6" y="3564"/>
                <a:ext cx="0" cy="240"/>
                <a:chOff x="1008" y="2016"/>
                <a:chExt cx="0" cy="240"/>
              </a:xfrm>
            </p:grpSpPr>
            <p:sp>
              <p:nvSpPr>
                <p:cNvPr id="25" name="Line 10">
                  <a:extLst>
                    <a:ext uri="{FF2B5EF4-FFF2-40B4-BE49-F238E27FC236}">
                      <a16:creationId xmlns:a16="http://schemas.microsoft.com/office/drawing/2014/main" id="{D4CBC3D5-7B97-41E9-9C96-728A005741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" y="201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Line 11">
                  <a:extLst>
                    <a:ext uri="{FF2B5EF4-FFF2-40B4-BE49-F238E27FC236}">
                      <a16:creationId xmlns:a16="http://schemas.microsoft.com/office/drawing/2014/main" id="{688D881E-1689-4214-ADDB-7873DFDAEB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" y="211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Line 12">
                  <a:extLst>
                    <a:ext uri="{FF2B5EF4-FFF2-40B4-BE49-F238E27FC236}">
                      <a16:creationId xmlns:a16="http://schemas.microsoft.com/office/drawing/2014/main" id="{6EF1C48B-0940-4240-BC01-91F17A0CAE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" y="2208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3" name="AutoShape 33">
                <a:extLst>
                  <a:ext uri="{FF2B5EF4-FFF2-40B4-BE49-F238E27FC236}">
                    <a16:creationId xmlns:a16="http://schemas.microsoft.com/office/drawing/2014/main" id="{BB72544E-DEDD-4124-8156-EC796D305ED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586" y="3305"/>
                <a:ext cx="40" cy="396"/>
              </a:xfrm>
              <a:prstGeom prst="rightBrace">
                <a:avLst>
                  <a:gd name="adj1" fmla="val 108350"/>
                  <a:gd name="adj2" fmla="val 50000"/>
                </a:avLst>
              </a:prstGeom>
              <a:solidFill>
                <a:srgbClr val="FF33CC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vi-V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 Box 34">
                <a:extLst>
                  <a:ext uri="{FF2B5EF4-FFF2-40B4-BE49-F238E27FC236}">
                    <a16:creationId xmlns:a16="http://schemas.microsoft.com/office/drawing/2014/main" id="{6EA2D4B8-00F3-451B-A79D-2312BC1089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0" y="3540"/>
                <a:ext cx="50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 </a:t>
                </a:r>
                <a:r>
                  <a:rPr lang="en-US" alt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endPara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Line 51">
              <a:extLst>
                <a:ext uri="{FF2B5EF4-FFF2-40B4-BE49-F238E27FC236}">
                  <a16:creationId xmlns:a16="http://schemas.microsoft.com/office/drawing/2014/main" id="{E2092655-DF8B-44CF-92D3-225B61F8C5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8" y="2930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AutoShape 65">
            <a:extLst>
              <a:ext uri="{FF2B5EF4-FFF2-40B4-BE49-F238E27FC236}">
                <a16:creationId xmlns:a16="http://schemas.microsoft.com/office/drawing/2014/main" id="{0E4676AF-88A1-4F46-8163-0A029C12420D}"/>
              </a:ext>
            </a:extLst>
          </p:cNvPr>
          <p:cNvSpPr>
            <a:spLocks/>
          </p:cNvSpPr>
          <p:nvPr/>
        </p:nvSpPr>
        <p:spPr bwMode="auto">
          <a:xfrm>
            <a:off x="7068003" y="2637497"/>
            <a:ext cx="161925" cy="1143000"/>
          </a:xfrm>
          <a:prstGeom prst="rightBrace">
            <a:avLst>
              <a:gd name="adj1" fmla="val 114281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25" tIns="38963" rIns="77925" bIns="3896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34">
            <a:extLst>
              <a:ext uri="{FF2B5EF4-FFF2-40B4-BE49-F238E27FC236}">
                <a16:creationId xmlns:a16="http://schemas.microsoft.com/office/drawing/2014/main" id="{18AF3C47-7184-4CA4-BC1B-FC6CF8577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928" y="2993097"/>
            <a:ext cx="1092200" cy="3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40">
            <a:extLst>
              <a:ext uri="{FF2B5EF4-FFF2-40B4-BE49-F238E27FC236}">
                <a16:creationId xmlns:a16="http://schemas.microsoft.com/office/drawing/2014/main" id="{EF3A56DE-F826-48A0-BD99-D880FCB60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990" y="2313647"/>
            <a:ext cx="1250950" cy="3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cây</a:t>
            </a:r>
          </a:p>
        </p:txBody>
      </p:sp>
      <p:sp>
        <p:nvSpPr>
          <p:cNvPr id="31" name="Text Box 40">
            <a:extLst>
              <a:ext uri="{FF2B5EF4-FFF2-40B4-BE49-F238E27FC236}">
                <a16:creationId xmlns:a16="http://schemas.microsoft.com/office/drawing/2014/main" id="{2545C458-4F26-44A7-8A60-12CD69EDE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9365" y="3636035"/>
            <a:ext cx="1252538" cy="3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3">
            <a:extLst>
              <a:ext uri="{FF2B5EF4-FFF2-40B4-BE49-F238E27FC236}">
                <a16:creationId xmlns:a16="http://schemas.microsoft.com/office/drawing/2014/main" id="{7139A264-ECCD-40DE-9D47-BA6C95F5A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79326"/>
            <a:ext cx="1898650" cy="5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ransition spd="slow" advTm="531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  <p:bldP spid="28" grpId="0" animBg="1"/>
      <p:bldP spid="29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5600" y="-577761"/>
            <a:ext cx="9728887" cy="69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48F6C035-5E1C-4481-9D95-E7ADDCCC7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04" y="1655074"/>
            <a:ext cx="4337844" cy="2694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vi-VN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 2 =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275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4B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275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325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275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vi-V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325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1E3104B3-51DC-4B91-A951-F18BE3AE9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450" y="541543"/>
            <a:ext cx="1689100" cy="571129"/>
          </a:xfrm>
          <a:prstGeom prst="rect">
            <a:avLst/>
          </a:prstGeom>
          <a:noFill/>
          <a:ln>
            <a:noFill/>
          </a:ln>
          <a:effectLst/>
        </p:spPr>
        <p:txBody>
          <a:bodyPr lIns="77925" tIns="38963" rIns="77925" bIns="3896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2EBB4D43-3065-461D-A359-6AA830E88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257" y="1184896"/>
            <a:ext cx="1617662" cy="386464"/>
          </a:xfrm>
          <a:prstGeom prst="rect">
            <a:avLst/>
          </a:prstGeom>
          <a:noFill/>
          <a:ln>
            <a:noFill/>
          </a:ln>
        </p:spPr>
        <p:txBody>
          <a:bodyPr lIns="77925" tIns="38963" rIns="77925" bIns="3896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4B2443-D399-494A-9661-4C07913DE532}"/>
              </a:ext>
            </a:extLst>
          </p:cNvPr>
          <p:cNvCxnSpPr/>
          <p:nvPr/>
        </p:nvCxnSpPr>
        <p:spPr>
          <a:xfrm>
            <a:off x="4718844" y="1378128"/>
            <a:ext cx="0" cy="30224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Box 5">
            <a:extLst>
              <a:ext uri="{FF2B5EF4-FFF2-40B4-BE49-F238E27FC236}">
                <a16:creationId xmlns:a16="http://schemas.microsoft.com/office/drawing/2014/main" id="{054DA504-1DE5-4DB8-B9B0-8705B8FF3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5093" y="1652130"/>
            <a:ext cx="4105274" cy="31564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 2 =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325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325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275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325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vi-V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275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vi-V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0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38DB5CDD-CC71-4D71-95C1-BCA45C25C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898" y="1136448"/>
            <a:ext cx="1071603" cy="3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2170952"/>
      </p:ext>
    </p:extLst>
  </p:cSld>
  <p:clrMapOvr>
    <a:masterClrMapping/>
  </p:clrMapOvr>
  <p:transition advClick="0" advTm="1608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  <p:extLst>
    <p:ext uri="{E180D4A7-C9FB-4DFB-919C-405C955672EB}">
      <p14:showEvtLst xmlns:p14="http://schemas.microsoft.com/office/powerpoint/2010/main">
        <p14:playEvt time="0" objId="4"/>
        <p14:stopEvt time="14453" objId="4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4B3FC309-E993-4D9F-92F2-A78D6826F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044" y="361950"/>
            <a:ext cx="7173912" cy="1779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>
            <a:lvl1pPr marL="49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 ?</a:t>
            </a:r>
          </a:p>
          <a:p>
            <a:pPr algn="ctr">
              <a:spcBef>
                <a:spcPct val="50000"/>
              </a:spcBef>
            </a:pPr>
            <a:endParaRPr lang="en-US" altLang="en-US" sz="400" b="1" i="1" dirty="0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0">
            <a:extLst>
              <a:ext uri="{FF2B5EF4-FFF2-40B4-BE49-F238E27FC236}">
                <a16:creationId xmlns:a16="http://schemas.microsoft.com/office/drawing/2014/main" id="{F37F6AE7-D897-493F-BA95-F8BB4C2EC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876550"/>
            <a:ext cx="4343400" cy="5711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>
            <a:lvl1pPr marL="976313" indent="-976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21994159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891996">
            <a:off x="1940160" y="1602256"/>
            <a:ext cx="52636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luyện</a:t>
            </a:r>
            <a:r>
              <a:rPr lang="en-US" sz="8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tập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trang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48)</a:t>
            </a:r>
          </a:p>
        </p:txBody>
      </p:sp>
    </p:spTree>
    <p:extLst>
      <p:ext uri="{BB962C8B-B14F-4D97-AF65-F5344CB8AC3E}">
        <p14:creationId xmlns:p14="http://schemas.microsoft.com/office/powerpoint/2010/main" val="2626926982"/>
      </p:ext>
    </p:extLst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55FBCC17-5167-416C-A352-4AD57B2DB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164" y="32891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400" b="1" dirty="0">
                <a:latin typeface="Times New Roman" panose="02020603050405020304" pitchFamily="18" charset="0"/>
              </a:rPr>
              <a:t>.Tìm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tổng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chúng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lần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lượt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28">
            <a:extLst>
              <a:ext uri="{FF2B5EF4-FFF2-40B4-BE49-F238E27FC236}">
                <a16:creationId xmlns:a16="http://schemas.microsoft.com/office/drawing/2014/main" id="{D38CB8D7-22C9-44DE-8C3D-952DB3DC3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986" y="3049587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9EDC92D-715B-46DC-8C20-3F7681529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614" y="1111547"/>
            <a:ext cx="1612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b) 60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12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4AC9C65-887F-483D-BA8B-DAC0B1330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14" y="1117373"/>
            <a:ext cx="1518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 a) 24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6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22B839F-4BC9-4A39-9FA1-4C9803283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64" y="1677987"/>
            <a:ext cx="15087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100437A-7AAA-4518-A4A4-3A40EFECA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14" y="2211387"/>
            <a:ext cx="2073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(24 + 6): 2= 15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85969D0E-7230-453B-8CE7-8B602C16E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014" y="2668587"/>
            <a:ext cx="13131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Số bé là: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42846786-7FDB-4BC2-8B12-848B9D0A6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7" y="3201987"/>
            <a:ext cx="1385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15 - 6 = 9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8C2B346F-3867-4F43-BB24-B8076E566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215" y="3735387"/>
            <a:ext cx="26397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Đáp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́: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lớn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15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́ bé: 9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760657E3-DB94-4809-AA28-0E173F88A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0810" y="1740799"/>
            <a:ext cx="15087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179F3F9D-4FFA-409A-ABCD-903AB9338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995" y="2218225"/>
            <a:ext cx="23038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(60 + 12): 2 = 36</a:t>
            </a: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73B8EABE-49CF-429A-B6BB-66DF4ED19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308" y="2702681"/>
            <a:ext cx="13131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65C8C3BF-36F6-40F6-AEB2-27C47C841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6693" y="3270192"/>
            <a:ext cx="1693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36 - 12 = 24</a:t>
            </a: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EF1C97E1-ABEC-48F5-97E4-81DB2820B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1493" y="3761906"/>
            <a:ext cx="27921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Đáp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́: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lớn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36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́ bé: 24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1E210A-3019-4F81-89DE-50C6C6103CAC}"/>
              </a:ext>
            </a:extLst>
          </p:cNvPr>
          <p:cNvCxnSpPr/>
          <p:nvPr/>
        </p:nvCxnSpPr>
        <p:spPr>
          <a:xfrm>
            <a:off x="2612571" y="1004621"/>
            <a:ext cx="0" cy="36416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4C1E12-4576-443F-91F9-60DAA32B67C9}"/>
              </a:ext>
            </a:extLst>
          </p:cNvPr>
          <p:cNvCxnSpPr/>
          <p:nvPr/>
        </p:nvCxnSpPr>
        <p:spPr>
          <a:xfrm>
            <a:off x="5562600" y="1078592"/>
            <a:ext cx="0" cy="36416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CD235CE-9E81-4A51-AF95-4B5F1552B50C}"/>
              </a:ext>
            </a:extLst>
          </p:cNvPr>
          <p:cNvSpPr txBox="1"/>
          <p:nvPr/>
        </p:nvSpPr>
        <p:spPr>
          <a:xfrm>
            <a:off x="6019800" y="1111547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325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10CCDE-4B33-49D3-9F64-C355C0D2CB72}"/>
              </a:ext>
            </a:extLst>
          </p:cNvPr>
          <p:cNvSpPr txBox="1"/>
          <p:nvPr/>
        </p:nvSpPr>
        <p:spPr>
          <a:xfrm>
            <a:off x="5697897" y="1527009"/>
            <a:ext cx="2733441" cy="3349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(325 + 99):2 = 212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 – 99 = 113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212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113</a:t>
            </a:r>
          </a:p>
        </p:txBody>
      </p:sp>
    </p:spTree>
    <p:extLst>
      <p:ext uri="{BB962C8B-B14F-4D97-AF65-F5344CB8AC3E}">
        <p14:creationId xmlns:p14="http://schemas.microsoft.com/office/powerpoint/2010/main" val="144812311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57350"/>
            <a:ext cx="8153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TÌM HAI SỐ KHI BIẾT TỔNG VÀ HIỆU</a:t>
            </a:r>
          </a:p>
        </p:txBody>
      </p:sp>
    </p:spTree>
    <p:extLst>
      <p:ext uri="{BB962C8B-B14F-4D97-AF65-F5344CB8AC3E}">
        <p14:creationId xmlns:p14="http://schemas.microsoft.com/office/powerpoint/2010/main" val="2089790038"/>
      </p:ext>
    </p:extLst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3436547C-485D-47EC-AEF9-DE605D45D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438150"/>
            <a:ext cx="90630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325" indent="-6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1BAAF321-267B-43C1-B4DE-20675D3C1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82838"/>
            <a:ext cx="220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6" name="Text Box 20">
            <a:extLst>
              <a:ext uri="{FF2B5EF4-FFF2-40B4-BE49-F238E27FC236}">
                <a16:creationId xmlns:a16="http://schemas.microsoft.com/office/drawing/2014/main" id="{526F9BE6-7F8F-4351-9ACF-6C9C9E477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00388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Chị</a:t>
            </a:r>
          </a:p>
        </p:txBody>
      </p:sp>
      <p:sp>
        <p:nvSpPr>
          <p:cNvPr id="7" name="Line 21">
            <a:extLst>
              <a:ext uri="{FF2B5EF4-FFF2-40B4-BE49-F238E27FC236}">
                <a16:creationId xmlns:a16="http://schemas.microsoft.com/office/drawing/2014/main" id="{9D4052E8-DBA1-497C-9476-B2C18D1D1F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963" y="3327400"/>
            <a:ext cx="434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2">
            <a:extLst>
              <a:ext uri="{FF2B5EF4-FFF2-40B4-BE49-F238E27FC236}">
                <a16:creationId xmlns:a16="http://schemas.microsoft.com/office/drawing/2014/main" id="{9998D965-AED6-4F1B-9490-9E0208BEC6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963" y="32131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3">
            <a:extLst>
              <a:ext uri="{FF2B5EF4-FFF2-40B4-BE49-F238E27FC236}">
                <a16:creationId xmlns:a16="http://schemas.microsoft.com/office/drawing/2014/main" id="{A3C0C0BC-6FB2-45C2-A580-BC39FA1C9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8700" y="38100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id="{B756B072-424C-4384-8CAB-71A9C64E4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3648075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Em </a:t>
            </a:r>
          </a:p>
        </p:txBody>
      </p:sp>
      <p:sp>
        <p:nvSpPr>
          <p:cNvPr id="11" name="Line 26">
            <a:extLst>
              <a:ext uri="{FF2B5EF4-FFF2-40B4-BE49-F238E27FC236}">
                <a16:creationId xmlns:a16="http://schemas.microsoft.com/office/drawing/2014/main" id="{A9A61A13-8A62-40C1-9894-DDE83BF90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963" y="3786188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7">
            <a:extLst>
              <a:ext uri="{FF2B5EF4-FFF2-40B4-BE49-F238E27FC236}">
                <a16:creationId xmlns:a16="http://schemas.microsoft.com/office/drawing/2014/main" id="{7A763F55-FA55-454A-BC8D-F7A41FC8B8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0838" y="3900488"/>
            <a:ext cx="32226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8">
            <a:extLst>
              <a:ext uri="{FF2B5EF4-FFF2-40B4-BE49-F238E27FC236}">
                <a16:creationId xmlns:a16="http://schemas.microsoft.com/office/drawing/2014/main" id="{01C55503-F1CB-4186-BA25-FBA8BFAF7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3463" y="3260725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9">
            <a:extLst>
              <a:ext uri="{FF2B5EF4-FFF2-40B4-BE49-F238E27FC236}">
                <a16:creationId xmlns:a16="http://schemas.microsoft.com/office/drawing/2014/main" id="{C238466D-D35C-4C69-AD9D-CD51153B72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4238" y="32131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30">
            <a:extLst>
              <a:ext uri="{FF2B5EF4-FFF2-40B4-BE49-F238E27FC236}">
                <a16:creationId xmlns:a16="http://schemas.microsoft.com/office/drawing/2014/main" id="{2DCCF81B-B1C1-45EC-91D9-EF22C4C71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4575" y="353377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AutoShape 31">
            <a:extLst>
              <a:ext uri="{FF2B5EF4-FFF2-40B4-BE49-F238E27FC236}">
                <a16:creationId xmlns:a16="http://schemas.microsoft.com/office/drawing/2014/main" id="{3428DC13-1438-4128-A76F-9D7C40316582}"/>
              </a:ext>
            </a:extLst>
          </p:cNvPr>
          <p:cNvSpPr>
            <a:spLocks/>
          </p:cNvSpPr>
          <p:nvPr/>
        </p:nvSpPr>
        <p:spPr bwMode="auto">
          <a:xfrm rot="16200000">
            <a:off x="3640138" y="1019175"/>
            <a:ext cx="228600" cy="4225925"/>
          </a:xfrm>
          <a:prstGeom prst="rightBrace">
            <a:avLst>
              <a:gd name="adj1" fmla="val 75057"/>
              <a:gd name="adj2" fmla="val 51389"/>
            </a:avLst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" name="AutoShape 32">
            <a:extLst>
              <a:ext uri="{FF2B5EF4-FFF2-40B4-BE49-F238E27FC236}">
                <a16:creationId xmlns:a16="http://schemas.microsoft.com/office/drawing/2014/main" id="{D101D768-9CE9-4DD4-8069-22E111C03FA5}"/>
              </a:ext>
            </a:extLst>
          </p:cNvPr>
          <p:cNvSpPr>
            <a:spLocks/>
          </p:cNvSpPr>
          <p:nvPr/>
        </p:nvSpPr>
        <p:spPr bwMode="auto">
          <a:xfrm rot="5400000">
            <a:off x="3146425" y="2519363"/>
            <a:ext cx="171450" cy="3136900"/>
          </a:xfrm>
          <a:prstGeom prst="rightBrace">
            <a:avLst>
              <a:gd name="adj1" fmla="val 75049"/>
              <a:gd name="adj2" fmla="val 50000"/>
            </a:avLst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8" name="AutoShape 33">
            <a:extLst>
              <a:ext uri="{FF2B5EF4-FFF2-40B4-BE49-F238E27FC236}">
                <a16:creationId xmlns:a16="http://schemas.microsoft.com/office/drawing/2014/main" id="{A2BE2BF6-E4E9-4E15-AD74-A53DB63F1C35}"/>
              </a:ext>
            </a:extLst>
          </p:cNvPr>
          <p:cNvSpPr>
            <a:spLocks/>
          </p:cNvSpPr>
          <p:nvPr/>
        </p:nvSpPr>
        <p:spPr bwMode="auto">
          <a:xfrm rot="5400000">
            <a:off x="5295900" y="2917825"/>
            <a:ext cx="114300" cy="1028700"/>
          </a:xfrm>
          <a:prstGeom prst="rightBrace">
            <a:avLst>
              <a:gd name="adj1" fmla="val 41667"/>
              <a:gd name="adj2" fmla="val 50000"/>
            </a:avLst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9" name="AutoShape 34">
            <a:extLst>
              <a:ext uri="{FF2B5EF4-FFF2-40B4-BE49-F238E27FC236}">
                <a16:creationId xmlns:a16="http://schemas.microsoft.com/office/drawing/2014/main" id="{9F7ED9A6-F023-4D46-8181-719904952800}"/>
              </a:ext>
            </a:extLst>
          </p:cNvPr>
          <p:cNvSpPr>
            <a:spLocks/>
          </p:cNvSpPr>
          <p:nvPr/>
        </p:nvSpPr>
        <p:spPr bwMode="auto">
          <a:xfrm>
            <a:off x="6199188" y="3278188"/>
            <a:ext cx="457200" cy="760412"/>
          </a:xfrm>
          <a:prstGeom prst="rightBrace">
            <a:avLst>
              <a:gd name="adj1" fmla="val 25002"/>
              <a:gd name="adj2" fmla="val 51389"/>
            </a:avLst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655ED31E-F82D-4FF6-9C75-A9DE2EEE7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432175"/>
            <a:ext cx="190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36 tuổi</a:t>
            </a:r>
          </a:p>
        </p:txBody>
      </p:sp>
      <p:sp>
        <p:nvSpPr>
          <p:cNvPr id="21" name="Text Box 36">
            <a:extLst>
              <a:ext uri="{FF2B5EF4-FFF2-40B4-BE49-F238E27FC236}">
                <a16:creationId xmlns:a16="http://schemas.microsoft.com/office/drawing/2014/main" id="{940EB225-82F8-404E-82E0-E0F827A9B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3556000"/>
            <a:ext cx="1066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8 tuổi</a:t>
            </a:r>
          </a:p>
        </p:txBody>
      </p:sp>
      <p:sp>
        <p:nvSpPr>
          <p:cNvPr id="22" name="Text Box 37">
            <a:extLst>
              <a:ext uri="{FF2B5EF4-FFF2-40B4-BE49-F238E27FC236}">
                <a16:creationId xmlns:a16="http://schemas.microsoft.com/office/drawing/2014/main" id="{569B0BC7-4D70-45D8-A4AB-C1CC49C9C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3" y="2725738"/>
            <a:ext cx="1106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tuổi</a:t>
            </a:r>
            <a:endParaRPr lang="en-US" altLang="en-US" sz="20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38">
            <a:extLst>
              <a:ext uri="{FF2B5EF4-FFF2-40B4-BE49-F238E27FC236}">
                <a16:creationId xmlns:a16="http://schemas.microsoft.com/office/drawing/2014/main" id="{6F4B8D62-D527-45B5-9674-99E1FFEDB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4243388"/>
            <a:ext cx="1539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? tuổi</a:t>
            </a:r>
          </a:p>
        </p:txBody>
      </p:sp>
    </p:spTree>
    <p:extLst>
      <p:ext uri="{BB962C8B-B14F-4D97-AF65-F5344CB8AC3E}">
        <p14:creationId xmlns:p14="http://schemas.microsoft.com/office/powerpoint/2010/main" val="296435566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704" y="-258844"/>
            <a:ext cx="9594191" cy="61833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B88FC9E0-5E2B-4226-8ADB-A4BAD5960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804074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35">
            <a:extLst>
              <a:ext uri="{FF2B5EF4-FFF2-40B4-BE49-F238E27FC236}">
                <a16:creationId xmlns:a16="http://schemas.microsoft.com/office/drawing/2014/main" id="{DC398B71-19C6-4D27-9B22-C3AF102B8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054" y="1727753"/>
            <a:ext cx="32004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latin typeface="Times New Roman" panose="02020603050405020304" pitchFamily="18" charset="0"/>
              </a:rPr>
              <a:t> 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   (36 – 8): 2 = 14 (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2000" b="1" dirty="0">
                <a:latin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chị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latin typeface="Times New Roman" panose="02020603050405020304" pitchFamily="18" charset="0"/>
              </a:rPr>
              <a:t> 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   14 + 8=22 (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2000" b="1" dirty="0">
                <a:latin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	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Đáp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</a:rPr>
              <a:t> :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Chị</a:t>
            </a:r>
            <a:r>
              <a:rPr lang="en-US" altLang="en-US" sz="2000" b="1" dirty="0">
                <a:latin typeface="Times New Roman" panose="02020603050405020304" pitchFamily="18" charset="0"/>
              </a:rPr>
              <a:t> 22tuổi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		   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000" b="1" dirty="0">
                <a:latin typeface="Times New Roman" panose="02020603050405020304" pitchFamily="18" charset="0"/>
              </a:rPr>
              <a:t> 14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tuổi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6E90AC-A322-4DC7-A706-5891005287D2}"/>
              </a:ext>
            </a:extLst>
          </p:cNvPr>
          <p:cNvCxnSpPr/>
          <p:nvPr/>
        </p:nvCxnSpPr>
        <p:spPr>
          <a:xfrm>
            <a:off x="4572000" y="1733550"/>
            <a:ext cx="0" cy="2708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67E3137-05AA-4372-BA1D-0BE0248B8E63}"/>
              </a:ext>
            </a:extLst>
          </p:cNvPr>
          <p:cNvSpPr txBox="1"/>
          <p:nvPr/>
        </p:nvSpPr>
        <p:spPr>
          <a:xfrm>
            <a:off x="5140937" y="1653533"/>
            <a:ext cx="2610010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(36 + 8) : 2 = 22 (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– 8 = 14 (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22tuổi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827678-BF69-4385-A81D-EDA04CD4EB2B}"/>
              </a:ext>
            </a:extLst>
          </p:cNvPr>
          <p:cNvSpPr txBox="1"/>
          <p:nvPr/>
        </p:nvSpPr>
        <p:spPr>
          <a:xfrm>
            <a:off x="1292837" y="128420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F0532D-5807-4006-80C2-CAE7B7194718}"/>
              </a:ext>
            </a:extLst>
          </p:cNvPr>
          <p:cNvSpPr txBox="1"/>
          <p:nvPr/>
        </p:nvSpPr>
        <p:spPr>
          <a:xfrm>
            <a:off x="4572000" y="1364218"/>
            <a:ext cx="115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4748611"/>
      </p:ext>
    </p:extLst>
  </p:cSld>
  <p:clrMapOvr>
    <a:masterClrMapping/>
  </p:clrMapOvr>
  <p:transition advClick="0" advTm="1608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E180D4A7-C9FB-4DFB-919C-405C955672EB}">
      <p14:showEvtLst xmlns:p14="http://schemas.microsoft.com/office/powerpoint/2010/main">
        <p14:playEvt time="0" objId="4"/>
        <p14:stopEvt time="14453" objId="4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068FB0-C67C-4444-B696-1A9A4E1B1B76}"/>
              </a:ext>
            </a:extLst>
          </p:cNvPr>
          <p:cNvSpPr txBox="1"/>
          <p:nvPr/>
        </p:nvSpPr>
        <p:spPr>
          <a:xfrm>
            <a:off x="382704" y="133350"/>
            <a:ext cx="8602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65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33">
            <a:extLst>
              <a:ext uri="{FF2B5EF4-FFF2-40B4-BE49-F238E27FC236}">
                <a16:creationId xmlns:a16="http://schemas.microsoft.com/office/drawing/2014/main" id="{A50BCB68-72D1-4D6E-933B-3CC9F59216B8}"/>
              </a:ext>
            </a:extLst>
          </p:cNvPr>
          <p:cNvGrpSpPr>
            <a:grpSpLocks/>
          </p:cNvGrpSpPr>
          <p:nvPr/>
        </p:nvGrpSpPr>
        <p:grpSpPr bwMode="auto">
          <a:xfrm>
            <a:off x="1242199" y="2495550"/>
            <a:ext cx="6659601" cy="1216025"/>
            <a:chOff x="1090" y="1468"/>
            <a:chExt cx="3909" cy="766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31F1F4C-F8CF-4F98-B541-F11DE3E34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" y="1619"/>
              <a:ext cx="11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dirty="0" err="1">
                  <a:latin typeface="Times New Roman" panose="02020603050405020304" pitchFamily="18" charset="0"/>
                </a:rPr>
                <a:t>Sách</a:t>
              </a:r>
              <a:r>
                <a:rPr lang="en-US" altLang="en-US" sz="20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</a:rPr>
                <a:t>giáo</a:t>
              </a:r>
              <a:r>
                <a:rPr lang="en-US" altLang="en-US" sz="2000" dirty="0">
                  <a:latin typeface="Times New Roman" panose="02020603050405020304" pitchFamily="18" charset="0"/>
                </a:rPr>
                <a:t> khoa:</a:t>
              </a: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86A055E-E4F4-4B3B-99E3-AD9343798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" y="1845"/>
              <a:ext cx="11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dirty="0" err="1">
                  <a:latin typeface="Times New Roman" panose="02020603050405020304" pitchFamily="18" charset="0"/>
                </a:rPr>
                <a:t>Sách</a:t>
              </a:r>
              <a:r>
                <a:rPr lang="en-US" altLang="en-US" sz="20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</a:rPr>
                <a:t>đọc</a:t>
              </a:r>
              <a:r>
                <a:rPr lang="en-US" altLang="en-US" sz="20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</a:rPr>
                <a:t>thêm</a:t>
              </a:r>
              <a:r>
                <a:rPr lang="en-US" altLang="en-US" sz="2000" dirty="0">
                  <a:latin typeface="Times New Roman" panose="02020603050405020304" pitchFamily="18" charset="0"/>
                </a:rPr>
                <a:t>: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E4D1869-F11D-4BBC-B626-BC8D5034741B}"/>
                </a:ext>
              </a:extLst>
            </p:cNvPr>
            <p:cNvCxnSpPr/>
            <p:nvPr/>
          </p:nvCxnSpPr>
          <p:spPr>
            <a:xfrm>
              <a:off x="2235" y="1756"/>
              <a:ext cx="1968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CBF1EBF-EFD6-4A48-8429-1FBE150BC515}"/>
                </a:ext>
              </a:extLst>
            </p:cNvPr>
            <p:cNvCxnSpPr/>
            <p:nvPr/>
          </p:nvCxnSpPr>
          <p:spPr>
            <a:xfrm>
              <a:off x="2242" y="2003"/>
              <a:ext cx="1440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4906DC-695B-48D3-81EC-8E72E553E354}"/>
                </a:ext>
              </a:extLst>
            </p:cNvPr>
            <p:cNvCxnSpPr/>
            <p:nvPr/>
          </p:nvCxnSpPr>
          <p:spPr>
            <a:xfrm rot="5400000">
              <a:off x="2195" y="1749"/>
              <a:ext cx="96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1D69216-901D-4E10-BEE9-EA53E2E5038D}"/>
                </a:ext>
              </a:extLst>
            </p:cNvPr>
            <p:cNvCxnSpPr/>
            <p:nvPr/>
          </p:nvCxnSpPr>
          <p:spPr>
            <a:xfrm rot="5400000">
              <a:off x="4163" y="1749"/>
              <a:ext cx="96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7351A48-5F55-47C9-999A-03696789CF17}"/>
                </a:ext>
              </a:extLst>
            </p:cNvPr>
            <p:cNvCxnSpPr/>
            <p:nvPr/>
          </p:nvCxnSpPr>
          <p:spPr>
            <a:xfrm rot="5400000">
              <a:off x="2195" y="1995"/>
              <a:ext cx="96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21D1ABD-74D7-46AA-99F4-FCD606FE2046}"/>
                </a:ext>
              </a:extLst>
            </p:cNvPr>
            <p:cNvCxnSpPr/>
            <p:nvPr/>
          </p:nvCxnSpPr>
          <p:spPr>
            <a:xfrm rot="5400000">
              <a:off x="3635" y="2003"/>
              <a:ext cx="96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2C54A2B-7A09-4E2C-8502-28209B09D3CC}"/>
                </a:ext>
              </a:extLst>
            </p:cNvPr>
            <p:cNvCxnSpPr/>
            <p:nvPr/>
          </p:nvCxnSpPr>
          <p:spPr>
            <a:xfrm rot="5400000">
              <a:off x="3563" y="1863"/>
              <a:ext cx="240" cy="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AutoShape 18">
              <a:extLst>
                <a:ext uri="{FF2B5EF4-FFF2-40B4-BE49-F238E27FC236}">
                  <a16:creationId xmlns:a16="http://schemas.microsoft.com/office/drawing/2014/main" id="{F8506ABB-3351-424C-93FD-99DDABACF1DF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898" y="1574"/>
              <a:ext cx="96" cy="528"/>
            </a:xfrm>
            <a:prstGeom prst="leftBrace">
              <a:avLst>
                <a:gd name="adj1" fmla="val 140097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7" name="AutoShape 22">
              <a:extLst>
                <a:ext uri="{FF2B5EF4-FFF2-40B4-BE49-F238E27FC236}">
                  <a16:creationId xmlns:a16="http://schemas.microsoft.com/office/drawing/2014/main" id="{859504CC-813A-4D7B-AA65-07A0A8683E1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258" y="1536"/>
              <a:ext cx="96" cy="576"/>
            </a:xfrm>
            <a:prstGeom prst="leftBrace">
              <a:avLst>
                <a:gd name="adj1" fmla="val 38083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52035CAB-F5A6-465A-9108-7F7218630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9" y="1859"/>
              <a:ext cx="72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Times New Roman" panose="02020603050405020304" pitchFamily="18" charset="0"/>
                </a:rPr>
                <a:t>17 </a:t>
              </a:r>
              <a:r>
                <a:rPr lang="en-US" altLang="en-US" dirty="0" err="1">
                  <a:latin typeface="Times New Roman" panose="02020603050405020304" pitchFamily="18" charset="0"/>
                </a:rPr>
                <a:t>quyển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84A12832-F30A-444E-8141-DBCFF8678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5" y="1719"/>
              <a:ext cx="6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Times New Roman" panose="02020603050405020304" pitchFamily="18" charset="0"/>
                </a:rPr>
                <a:t>65 </a:t>
              </a:r>
              <a:r>
                <a:rPr lang="en-US" altLang="en-US" dirty="0" err="1">
                  <a:latin typeface="Times New Roman" panose="02020603050405020304" pitchFamily="18" charset="0"/>
                </a:rPr>
                <a:t>quyển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TextBox 32">
              <a:extLst>
                <a:ext uri="{FF2B5EF4-FFF2-40B4-BE49-F238E27FC236}">
                  <a16:creationId xmlns:a16="http://schemas.microsoft.com/office/drawing/2014/main" id="{75CE20CA-3831-40C8-ADCD-302F802D1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5" y="1985"/>
              <a:ext cx="6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Times New Roman" panose="02020603050405020304" pitchFamily="18" charset="0"/>
                </a:rPr>
                <a:t>    ? </a:t>
              </a:r>
              <a:r>
                <a:rPr lang="en-US" altLang="en-US" dirty="0" err="1">
                  <a:latin typeface="Times New Roman" panose="02020603050405020304" pitchFamily="18" charset="0"/>
                </a:rPr>
                <a:t>quyển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TextBox 33">
              <a:extLst>
                <a:ext uri="{FF2B5EF4-FFF2-40B4-BE49-F238E27FC236}">
                  <a16:creationId xmlns:a16="http://schemas.microsoft.com/office/drawing/2014/main" id="{0DC8A153-E1A9-4AF0-865E-97DA9ABCD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1499"/>
              <a:ext cx="71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Times New Roman" panose="02020603050405020304" pitchFamily="18" charset="0"/>
                </a:rPr>
                <a:t>    ? </a:t>
              </a:r>
              <a:r>
                <a:rPr lang="en-US" altLang="en-US" dirty="0" err="1">
                  <a:latin typeface="Times New Roman" panose="02020603050405020304" pitchFamily="18" charset="0"/>
                </a:rPr>
                <a:t>quyển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53A630C9-37C3-4D69-BD6F-D617E1F92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1468"/>
              <a:ext cx="1968" cy="296"/>
            </a:xfrm>
            <a:custGeom>
              <a:avLst/>
              <a:gdLst>
                <a:gd name="T0" fmla="*/ 0 w 1968"/>
                <a:gd name="T1" fmla="*/ 393700 h 296"/>
                <a:gd name="T2" fmla="*/ 1600200 w 1968"/>
                <a:gd name="T3" fmla="*/ 12700 h 296"/>
                <a:gd name="T4" fmla="*/ 3124200 w 1968"/>
                <a:gd name="T5" fmla="*/ 469900 h 296"/>
                <a:gd name="T6" fmla="*/ 0 60000 65536"/>
                <a:gd name="T7" fmla="*/ 0 60000 65536"/>
                <a:gd name="T8" fmla="*/ 0 60000 65536"/>
                <a:gd name="T9" fmla="*/ 0 w 1968"/>
                <a:gd name="T10" fmla="*/ 0 h 296"/>
                <a:gd name="T11" fmla="*/ 1968 w 1968"/>
                <a:gd name="T12" fmla="*/ 296 h 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8" h="296">
                  <a:moveTo>
                    <a:pt x="0" y="248"/>
                  </a:moveTo>
                  <a:cubicBezTo>
                    <a:pt x="340" y="124"/>
                    <a:pt x="680" y="0"/>
                    <a:pt x="1008" y="8"/>
                  </a:cubicBezTo>
                  <a:cubicBezTo>
                    <a:pt x="1336" y="16"/>
                    <a:pt x="1652" y="156"/>
                    <a:pt x="1968" y="296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49C498F5-58A5-46ED-99BC-1DFEAE934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2016"/>
              <a:ext cx="1426" cy="218"/>
            </a:xfrm>
            <a:custGeom>
              <a:avLst/>
              <a:gdLst>
                <a:gd name="T0" fmla="*/ 0 w 1440"/>
                <a:gd name="T1" fmla="*/ 0 h 280"/>
                <a:gd name="T2" fmla="*/ 914400 w 1440"/>
                <a:gd name="T3" fmla="*/ 381000 h 280"/>
                <a:gd name="T4" fmla="*/ 1371600 w 1440"/>
                <a:gd name="T5" fmla="*/ 381000 h 280"/>
                <a:gd name="T6" fmla="*/ 2286000 w 1440"/>
                <a:gd name="T7" fmla="*/ 0 h 2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280"/>
                <a:gd name="T14" fmla="*/ 1440 w 1440"/>
                <a:gd name="T15" fmla="*/ 280 h 2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280">
                  <a:moveTo>
                    <a:pt x="0" y="0"/>
                  </a:moveTo>
                  <a:cubicBezTo>
                    <a:pt x="216" y="100"/>
                    <a:pt x="432" y="200"/>
                    <a:pt x="576" y="240"/>
                  </a:cubicBezTo>
                  <a:cubicBezTo>
                    <a:pt x="720" y="280"/>
                    <a:pt x="720" y="280"/>
                    <a:pt x="864" y="240"/>
                  </a:cubicBezTo>
                  <a:cubicBezTo>
                    <a:pt x="1008" y="200"/>
                    <a:pt x="1224" y="100"/>
                    <a:pt x="1440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EB5BD70-D63D-46D7-A8AA-9659DF1696AA}"/>
              </a:ext>
            </a:extLst>
          </p:cNvPr>
          <p:cNvSpPr txBox="1"/>
          <p:nvPr/>
        </p:nvSpPr>
        <p:spPr>
          <a:xfrm>
            <a:off x="344604" y="1718255"/>
            <a:ext cx="2053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996187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704" y="-258844"/>
            <a:ext cx="9594191" cy="61833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B88FC9E0-5E2B-4226-8ADB-A4BAD5960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804074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35">
            <a:extLst>
              <a:ext uri="{FF2B5EF4-FFF2-40B4-BE49-F238E27FC236}">
                <a16:creationId xmlns:a16="http://schemas.microsoft.com/office/drawing/2014/main" id="{DC398B71-19C6-4D27-9B22-C3AF102B8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054" y="1727753"/>
            <a:ext cx="32004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sách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giáo</a:t>
            </a:r>
            <a:r>
              <a:rPr lang="en-US" altLang="en-US" sz="2000" b="1" dirty="0">
                <a:latin typeface="Times New Roman" panose="02020603050405020304" pitchFamily="18" charset="0"/>
              </a:rPr>
              <a:t> khoa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(65 + 17) : 2 = 41 (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000" b="1" dirty="0">
                <a:latin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sách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thêm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41 – 17 = 24 (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000" b="1" dirty="0">
                <a:latin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Đáp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</a:rPr>
              <a:t>: 41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quyển</a:t>
            </a:r>
            <a:endParaRPr lang="en-US" altLang="en-US" sz="20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              24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quyển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6E90AC-A322-4DC7-A706-5891005287D2}"/>
              </a:ext>
            </a:extLst>
          </p:cNvPr>
          <p:cNvCxnSpPr/>
          <p:nvPr/>
        </p:nvCxnSpPr>
        <p:spPr>
          <a:xfrm>
            <a:off x="4572000" y="1733550"/>
            <a:ext cx="0" cy="2708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67E3137-05AA-4372-BA1D-0BE0248B8E63}"/>
              </a:ext>
            </a:extLst>
          </p:cNvPr>
          <p:cNvSpPr txBox="1"/>
          <p:nvPr/>
        </p:nvSpPr>
        <p:spPr>
          <a:xfrm>
            <a:off x="5140937" y="1653533"/>
            <a:ext cx="2900153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(65 – 17) : 2 = 24(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+ 17 = 41 (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Đáp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</a:rPr>
              <a:t>: 41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quyển</a:t>
            </a:r>
            <a:endParaRPr lang="en-US" altLang="en-US" sz="20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              24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quyển</a:t>
            </a:r>
            <a:endParaRPr lang="en-US" altLang="en-US" sz="20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827678-BF69-4385-A81D-EDA04CD4EB2B}"/>
              </a:ext>
            </a:extLst>
          </p:cNvPr>
          <p:cNvSpPr txBox="1"/>
          <p:nvPr/>
        </p:nvSpPr>
        <p:spPr>
          <a:xfrm>
            <a:off x="1292837" y="128420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F0532D-5807-4006-80C2-CAE7B7194718}"/>
              </a:ext>
            </a:extLst>
          </p:cNvPr>
          <p:cNvSpPr txBox="1"/>
          <p:nvPr/>
        </p:nvSpPr>
        <p:spPr>
          <a:xfrm>
            <a:off x="4572000" y="1364218"/>
            <a:ext cx="115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0776504"/>
      </p:ext>
    </p:extLst>
  </p:cSld>
  <p:clrMapOvr>
    <a:masterClrMapping/>
  </p:clrMapOvr>
  <p:transition advClick="0" advTm="1608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E180D4A7-C9FB-4DFB-919C-405C955672EB}">
      <p14:showEvtLst xmlns:p14="http://schemas.microsoft.com/office/powerpoint/2010/main">
        <p14:playEvt time="0" objId="4"/>
        <p14:stopEvt time="14453" objId="4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8A0C28-F09F-4DD6-BF8B-F285919FE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5842"/>
            <a:ext cx="899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000">
                <a:latin typeface="Times New Roman" panose="02020603050405020304" pitchFamily="18" charset="0"/>
              </a:rPr>
              <a:t> 5: </a:t>
            </a:r>
            <a:r>
              <a:rPr lang="vi-VN" altLang="en-US" sz="2000" dirty="0">
                <a:latin typeface="Times New Roman" panose="02020603050405020304" pitchFamily="18" charset="0"/>
              </a:rPr>
              <a:t>Thu </a:t>
            </a:r>
            <a:r>
              <a:rPr lang="vi-VN" altLang="en-US" sz="2000" dirty="0" err="1">
                <a:latin typeface="Times New Roman" panose="02020603050405020304" pitchFamily="18" charset="0"/>
              </a:rPr>
              <a:t>hoạch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từ</a:t>
            </a:r>
            <a:r>
              <a:rPr lang="vi-VN" altLang="en-US" sz="2000" dirty="0">
                <a:latin typeface="Times New Roman" panose="02020603050405020304" pitchFamily="18" charset="0"/>
              </a:rPr>
              <a:t> hai </a:t>
            </a:r>
            <a:r>
              <a:rPr lang="vi-VN" altLang="en-US" sz="2000" dirty="0" err="1">
                <a:latin typeface="Times New Roman" panose="02020603050405020304" pitchFamily="18" charset="0"/>
              </a:rPr>
              <a:t>thử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ruộng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được</a:t>
            </a:r>
            <a:r>
              <a:rPr lang="vi-VN" altLang="en-US" sz="2000" dirty="0">
                <a:latin typeface="Times New Roman" panose="02020603050405020304" pitchFamily="18" charset="0"/>
              </a:rPr>
              <a:t> 5 </a:t>
            </a:r>
            <a:r>
              <a:rPr lang="vi-VN" altLang="en-US" sz="2000" dirty="0" err="1">
                <a:latin typeface="Times New Roman" panose="02020603050405020304" pitchFamily="18" charset="0"/>
              </a:rPr>
              <a:t>tấn</a:t>
            </a:r>
            <a:r>
              <a:rPr lang="vi-VN" altLang="en-US" sz="2000" dirty="0">
                <a:latin typeface="Times New Roman" panose="02020603050405020304" pitchFamily="18" charset="0"/>
              </a:rPr>
              <a:t> 2 </a:t>
            </a:r>
            <a:r>
              <a:rPr lang="vi-VN" altLang="en-US" sz="2000" dirty="0" err="1">
                <a:latin typeface="Times New Roman" panose="02020603050405020304" pitchFamily="18" charset="0"/>
              </a:rPr>
              <a:t>tạ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thóc</a:t>
            </a:r>
            <a:r>
              <a:rPr lang="vi-VN" altLang="en-US" sz="2000" dirty="0">
                <a:latin typeface="Times New Roman" panose="02020603050405020304" pitchFamily="18" charset="0"/>
              </a:rPr>
              <a:t>. Thu </a:t>
            </a:r>
            <a:r>
              <a:rPr lang="vi-VN" altLang="en-US" sz="2000" dirty="0" err="1">
                <a:latin typeface="Times New Roman" panose="02020603050405020304" pitchFamily="18" charset="0"/>
              </a:rPr>
              <a:t>hoạch</a:t>
            </a:r>
            <a:r>
              <a:rPr lang="vi-VN" altLang="en-US" sz="2000" dirty="0">
                <a:latin typeface="Times New Roman" panose="02020603050405020304" pitchFamily="18" charset="0"/>
              </a:rPr>
              <a:t> ở </a:t>
            </a:r>
            <a:r>
              <a:rPr lang="vi-VN" altLang="en-US" sz="2000" dirty="0" err="1">
                <a:latin typeface="Times New Roman" panose="02020603050405020304" pitchFamily="18" charset="0"/>
              </a:rPr>
              <a:t>thửa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ruộng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thứ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nhất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được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nhiều</a:t>
            </a:r>
            <a:r>
              <a:rPr lang="vi-VN" altLang="en-US" sz="2000" dirty="0">
                <a:latin typeface="Times New Roman" panose="02020603050405020304" pitchFamily="18" charset="0"/>
              </a:rPr>
              <a:t> hơn </a:t>
            </a:r>
            <a:r>
              <a:rPr lang="vi-VN" altLang="en-US" sz="2000" dirty="0" err="1">
                <a:latin typeface="Times New Roman" panose="02020603050405020304" pitchFamily="18" charset="0"/>
              </a:rPr>
              <a:t>thửa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ruộng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thứ</a:t>
            </a:r>
            <a:r>
              <a:rPr lang="vi-VN" altLang="en-US" sz="2000" dirty="0">
                <a:latin typeface="Times New Roman" panose="02020603050405020304" pitchFamily="18" charset="0"/>
              </a:rPr>
              <a:t> hai 8 </a:t>
            </a:r>
            <a:r>
              <a:rPr lang="vi-VN" altLang="en-US" sz="2000" dirty="0" err="1">
                <a:latin typeface="Times New Roman" panose="02020603050405020304" pitchFamily="18" charset="0"/>
              </a:rPr>
              <a:t>tạ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thóc</a:t>
            </a:r>
            <a:r>
              <a:rPr lang="vi-VN" altLang="en-US" sz="2000" dirty="0">
                <a:latin typeface="Times New Roman" panose="02020603050405020304" pitchFamily="18" charset="0"/>
              </a:rPr>
              <a:t>. </a:t>
            </a:r>
            <a:r>
              <a:rPr lang="vi-VN" altLang="en-US" sz="2000" dirty="0" err="1">
                <a:latin typeface="Times New Roman" panose="02020603050405020304" pitchFamily="18" charset="0"/>
              </a:rPr>
              <a:t>Hỏi</a:t>
            </a:r>
            <a:r>
              <a:rPr lang="vi-VN" altLang="en-US" sz="2000" dirty="0">
                <a:latin typeface="Times New Roman" panose="02020603050405020304" pitchFamily="18" charset="0"/>
              </a:rPr>
              <a:t> thu </a:t>
            </a:r>
            <a:r>
              <a:rPr lang="vi-VN" altLang="en-US" sz="2000" dirty="0" err="1">
                <a:latin typeface="Times New Roman" panose="02020603050405020304" pitchFamily="18" charset="0"/>
              </a:rPr>
              <a:t>hoạch</a:t>
            </a:r>
            <a:r>
              <a:rPr lang="vi-VN" altLang="en-US" sz="2000" dirty="0">
                <a:latin typeface="Times New Roman" panose="02020603050405020304" pitchFamily="18" charset="0"/>
              </a:rPr>
              <a:t> ở </a:t>
            </a:r>
            <a:r>
              <a:rPr lang="vi-VN" altLang="en-US" sz="2000" dirty="0" err="1">
                <a:latin typeface="Times New Roman" panose="02020603050405020304" pitchFamily="18" charset="0"/>
              </a:rPr>
              <a:t>mỗi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thửa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ruộng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được</a:t>
            </a:r>
            <a:r>
              <a:rPr lang="vi-VN" altLang="en-US" sz="2000" dirty="0">
                <a:latin typeface="Times New Roman" panose="02020603050405020304" pitchFamily="18" charset="0"/>
              </a:rPr>
              <a:t> bao nhiêu ki-lô-</a:t>
            </a:r>
            <a:r>
              <a:rPr lang="vi-VN" altLang="en-US" sz="2000" dirty="0" err="1">
                <a:latin typeface="Times New Roman" panose="02020603050405020304" pitchFamily="18" charset="0"/>
              </a:rPr>
              <a:t>gam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thóc</a:t>
            </a:r>
            <a:r>
              <a:rPr lang="vi-VN" altLang="en-US" sz="2000" dirty="0">
                <a:latin typeface="Times New Roman" panose="02020603050405020304" pitchFamily="18" charset="0"/>
              </a:rPr>
              <a:t>?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E10AA9C-BEFC-4E66-8450-0EA0E5530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9783"/>
            <a:ext cx="42672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5200 kg</a:t>
            </a:r>
          </a:p>
          <a:p>
            <a:pPr algn="ctr" eaLnBrk="1" hangingPunct="1"/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800kg</a:t>
            </a:r>
          </a:p>
          <a:p>
            <a:pPr algn="ctr" eaLnBrk="1" hangingPunct="1"/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(5200 + 800) : 2 = 3000 (kg)</a:t>
            </a:r>
          </a:p>
          <a:p>
            <a:pPr algn="ctr" eaLnBrk="1" hangingPunct="1"/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3 000kg</a:t>
            </a:r>
          </a:p>
          <a:p>
            <a:pPr algn="ctr" eaLnBrk="1" hangingPunct="1"/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– 800 = 2200 (kg)</a:t>
            </a:r>
          </a:p>
          <a:p>
            <a:pPr algn="ctr"/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Thửa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: 3 000 kg </a:t>
            </a:r>
          </a:p>
          <a:p>
            <a:pPr algn="ctr"/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Thửa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: 2 200 kg </a:t>
            </a:r>
          </a:p>
          <a:p>
            <a:pPr algn="ctr" eaLnBrk="1" hangingPunct="1"/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9" name="Text Box 30">
            <a:extLst>
              <a:ext uri="{FF2B5EF4-FFF2-40B4-BE49-F238E27FC236}">
                <a16:creationId xmlns:a16="http://schemas.microsoft.com/office/drawing/2014/main" id="{61F9E929-EC44-411E-A68D-A3D22BB23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675" y="1144025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599172"/>
      </p:ext>
    </p:extLst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704" y="-258844"/>
            <a:ext cx="9594191" cy="61833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B8A190-17F7-4313-A297-48688BB37240}"/>
              </a:ext>
            </a:extLst>
          </p:cNvPr>
          <p:cNvSpPr txBox="1"/>
          <p:nvPr/>
        </p:nvSpPr>
        <p:spPr>
          <a:xfrm>
            <a:off x="1117042" y="2114550"/>
            <a:ext cx="7540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711830"/>
      </p:ext>
    </p:extLst>
  </p:cSld>
  <p:clrMapOvr>
    <a:masterClrMapping/>
  </p:clrMapOvr>
  <p:transition advClick="0" advTm="1608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14453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463" y="1495188"/>
            <a:ext cx="10265570" cy="513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>
            <a:off x="3843338" y="3043238"/>
            <a:ext cx="352425" cy="351235"/>
          </a:xfrm>
          <a:prstGeom prst="ellipse">
            <a:avLst/>
          </a:prstGeom>
          <a:solidFill>
            <a:srgbClr val="70D9D9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395788" y="3043238"/>
            <a:ext cx="352425" cy="351235"/>
          </a:xfrm>
          <a:prstGeom prst="ellipse">
            <a:avLst/>
          </a:prstGeom>
          <a:solidFill>
            <a:srgbClr val="FABC23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948238" y="3043238"/>
            <a:ext cx="352425" cy="351235"/>
          </a:xfrm>
          <a:prstGeom prst="ellipse">
            <a:avLst/>
          </a:prstGeom>
          <a:solidFill>
            <a:srgbClr val="FB705A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  <p:sp>
        <p:nvSpPr>
          <p:cNvPr id="15" name="椭圆 10"/>
          <p:cNvSpPr/>
          <p:nvPr/>
        </p:nvSpPr>
        <p:spPr>
          <a:xfrm>
            <a:off x="3926682" y="3126582"/>
            <a:ext cx="184547" cy="184547"/>
          </a:xfrm>
          <a:custGeom>
            <a:avLst/>
            <a:gdLst>
              <a:gd name="T0" fmla="*/ 12689 w 13001"/>
              <a:gd name="T1" fmla="*/ 11121 h 13001"/>
              <a:gd name="T2" fmla="*/ 10057 w 13001"/>
              <a:gd name="T3" fmla="*/ 8489 h 13001"/>
              <a:gd name="T4" fmla="*/ 10527 w 13001"/>
              <a:gd name="T5" fmla="*/ 7612 h 13001"/>
              <a:gd name="T6" fmla="*/ 10957 w 13001"/>
              <a:gd name="T7" fmla="*/ 5479 h 13001"/>
              <a:gd name="T8" fmla="*/ 10527 w 13001"/>
              <a:gd name="T9" fmla="*/ 3345 h 13001"/>
              <a:gd name="T10" fmla="*/ 9353 w 13001"/>
              <a:gd name="T11" fmla="*/ 1604 h 13001"/>
              <a:gd name="T12" fmla="*/ 7612 w 13001"/>
              <a:gd name="T13" fmla="*/ 431 h 13001"/>
              <a:gd name="T14" fmla="*/ 5479 w 13001"/>
              <a:gd name="T15" fmla="*/ 0 h 13001"/>
              <a:gd name="T16" fmla="*/ 3345 w 13001"/>
              <a:gd name="T17" fmla="*/ 431 h 13001"/>
              <a:gd name="T18" fmla="*/ 1604 w 13001"/>
              <a:gd name="T19" fmla="*/ 1604 h 13001"/>
              <a:gd name="T20" fmla="*/ 431 w 13001"/>
              <a:gd name="T21" fmla="*/ 3345 h 13001"/>
              <a:gd name="T22" fmla="*/ 0 w 13001"/>
              <a:gd name="T23" fmla="*/ 5479 h 13001"/>
              <a:gd name="T24" fmla="*/ 431 w 13001"/>
              <a:gd name="T25" fmla="*/ 7612 h 13001"/>
              <a:gd name="T26" fmla="*/ 1604 w 13001"/>
              <a:gd name="T27" fmla="*/ 9353 h 13001"/>
              <a:gd name="T28" fmla="*/ 3345 w 13001"/>
              <a:gd name="T29" fmla="*/ 10527 h 13001"/>
              <a:gd name="T30" fmla="*/ 5479 w 13001"/>
              <a:gd name="T31" fmla="*/ 10957 h 13001"/>
              <a:gd name="T32" fmla="*/ 7612 w 13001"/>
              <a:gd name="T33" fmla="*/ 10527 h 13001"/>
              <a:gd name="T34" fmla="*/ 8489 w 13001"/>
              <a:gd name="T35" fmla="*/ 10057 h 13001"/>
              <a:gd name="T36" fmla="*/ 11121 w 13001"/>
              <a:gd name="T37" fmla="*/ 12689 h 13001"/>
              <a:gd name="T38" fmla="*/ 12253 w 13001"/>
              <a:gd name="T39" fmla="*/ 12689 h 13001"/>
              <a:gd name="T40" fmla="*/ 12689 w 13001"/>
              <a:gd name="T41" fmla="*/ 12253 h 13001"/>
              <a:gd name="T42" fmla="*/ 12689 w 13001"/>
              <a:gd name="T43" fmla="*/ 11121 h 13001"/>
              <a:gd name="T44" fmla="*/ 2976 w 13001"/>
              <a:gd name="T45" fmla="*/ 6479 h 13001"/>
              <a:gd name="T46" fmla="*/ 1976 w 13001"/>
              <a:gd name="T47" fmla="*/ 5479 h 13001"/>
              <a:gd name="T48" fmla="*/ 2976 w 13001"/>
              <a:gd name="T49" fmla="*/ 4479 h 13001"/>
              <a:gd name="T50" fmla="*/ 4479 w 13001"/>
              <a:gd name="T51" fmla="*/ 4479 h 13001"/>
              <a:gd name="T52" fmla="*/ 4479 w 13001"/>
              <a:gd name="T53" fmla="*/ 2976 h 13001"/>
              <a:gd name="T54" fmla="*/ 5479 w 13001"/>
              <a:gd name="T55" fmla="*/ 1976 h 13001"/>
              <a:gd name="T56" fmla="*/ 6479 w 13001"/>
              <a:gd name="T57" fmla="*/ 2976 h 13001"/>
              <a:gd name="T58" fmla="*/ 6479 w 13001"/>
              <a:gd name="T59" fmla="*/ 4479 h 13001"/>
              <a:gd name="T60" fmla="*/ 7981 w 13001"/>
              <a:gd name="T61" fmla="*/ 4479 h 13001"/>
              <a:gd name="T62" fmla="*/ 8981 w 13001"/>
              <a:gd name="T63" fmla="*/ 5479 h 13001"/>
              <a:gd name="T64" fmla="*/ 7981 w 13001"/>
              <a:gd name="T65" fmla="*/ 6479 h 13001"/>
              <a:gd name="T66" fmla="*/ 6479 w 13001"/>
              <a:gd name="T67" fmla="*/ 6479 h 13001"/>
              <a:gd name="T68" fmla="*/ 6479 w 13001"/>
              <a:gd name="T69" fmla="*/ 7981 h 13001"/>
              <a:gd name="T70" fmla="*/ 5479 w 13001"/>
              <a:gd name="T71" fmla="*/ 8981 h 13001"/>
              <a:gd name="T72" fmla="*/ 4479 w 13001"/>
              <a:gd name="T73" fmla="*/ 7981 h 13001"/>
              <a:gd name="T74" fmla="*/ 4479 w 13001"/>
              <a:gd name="T75" fmla="*/ 6479 h 13001"/>
              <a:gd name="T76" fmla="*/ 2976 w 13001"/>
              <a:gd name="T77" fmla="*/ 6479 h 13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01" h="13001">
                <a:moveTo>
                  <a:pt x="12689" y="11121"/>
                </a:moveTo>
                <a:lnTo>
                  <a:pt x="10057" y="8489"/>
                </a:lnTo>
                <a:cubicBezTo>
                  <a:pt x="10240" y="8213"/>
                  <a:pt x="10396" y="7920"/>
                  <a:pt x="10527" y="7612"/>
                </a:cubicBezTo>
                <a:cubicBezTo>
                  <a:pt x="10812" y="6936"/>
                  <a:pt x="10957" y="6219"/>
                  <a:pt x="10957" y="5479"/>
                </a:cubicBezTo>
                <a:cubicBezTo>
                  <a:pt x="10957" y="4739"/>
                  <a:pt x="10812" y="4021"/>
                  <a:pt x="10527" y="3345"/>
                </a:cubicBezTo>
                <a:cubicBezTo>
                  <a:pt x="10251" y="2693"/>
                  <a:pt x="9856" y="2107"/>
                  <a:pt x="9353" y="1604"/>
                </a:cubicBezTo>
                <a:cubicBezTo>
                  <a:pt x="8851" y="1101"/>
                  <a:pt x="8264" y="707"/>
                  <a:pt x="7612" y="431"/>
                </a:cubicBezTo>
                <a:cubicBezTo>
                  <a:pt x="6936" y="145"/>
                  <a:pt x="6219" y="0"/>
                  <a:pt x="5479" y="0"/>
                </a:cubicBezTo>
                <a:cubicBezTo>
                  <a:pt x="4739" y="0"/>
                  <a:pt x="4021" y="144"/>
                  <a:pt x="3345" y="431"/>
                </a:cubicBezTo>
                <a:cubicBezTo>
                  <a:pt x="2693" y="707"/>
                  <a:pt x="2107" y="1101"/>
                  <a:pt x="1604" y="1604"/>
                </a:cubicBezTo>
                <a:cubicBezTo>
                  <a:pt x="1101" y="2107"/>
                  <a:pt x="707" y="2693"/>
                  <a:pt x="431" y="3345"/>
                </a:cubicBezTo>
                <a:cubicBezTo>
                  <a:pt x="145" y="4021"/>
                  <a:pt x="0" y="4739"/>
                  <a:pt x="0" y="5479"/>
                </a:cubicBezTo>
                <a:cubicBezTo>
                  <a:pt x="0" y="6219"/>
                  <a:pt x="145" y="6936"/>
                  <a:pt x="431" y="7612"/>
                </a:cubicBezTo>
                <a:cubicBezTo>
                  <a:pt x="707" y="8264"/>
                  <a:pt x="1101" y="8851"/>
                  <a:pt x="1604" y="9353"/>
                </a:cubicBezTo>
                <a:cubicBezTo>
                  <a:pt x="2107" y="9856"/>
                  <a:pt x="2693" y="10251"/>
                  <a:pt x="3345" y="10527"/>
                </a:cubicBezTo>
                <a:cubicBezTo>
                  <a:pt x="4021" y="10812"/>
                  <a:pt x="4739" y="10957"/>
                  <a:pt x="5479" y="10957"/>
                </a:cubicBezTo>
                <a:cubicBezTo>
                  <a:pt x="6219" y="10957"/>
                  <a:pt x="6936" y="10812"/>
                  <a:pt x="7612" y="10527"/>
                </a:cubicBezTo>
                <a:cubicBezTo>
                  <a:pt x="7920" y="10396"/>
                  <a:pt x="8213" y="10239"/>
                  <a:pt x="8489" y="10057"/>
                </a:cubicBezTo>
                <a:lnTo>
                  <a:pt x="11121" y="12689"/>
                </a:lnTo>
                <a:cubicBezTo>
                  <a:pt x="11433" y="13001"/>
                  <a:pt x="11940" y="13001"/>
                  <a:pt x="12253" y="12689"/>
                </a:cubicBezTo>
                <a:lnTo>
                  <a:pt x="12689" y="12253"/>
                </a:lnTo>
                <a:cubicBezTo>
                  <a:pt x="13001" y="11940"/>
                  <a:pt x="13001" y="11433"/>
                  <a:pt x="12689" y="11121"/>
                </a:cubicBezTo>
                <a:close/>
                <a:moveTo>
                  <a:pt x="2976" y="6479"/>
                </a:moveTo>
                <a:cubicBezTo>
                  <a:pt x="2424" y="6479"/>
                  <a:pt x="1976" y="6031"/>
                  <a:pt x="1976" y="5479"/>
                </a:cubicBezTo>
                <a:cubicBezTo>
                  <a:pt x="1976" y="4927"/>
                  <a:pt x="2424" y="4479"/>
                  <a:pt x="2976" y="4479"/>
                </a:cubicBezTo>
                <a:lnTo>
                  <a:pt x="4479" y="4479"/>
                </a:lnTo>
                <a:lnTo>
                  <a:pt x="4479" y="2976"/>
                </a:lnTo>
                <a:cubicBezTo>
                  <a:pt x="4479" y="2424"/>
                  <a:pt x="4927" y="1976"/>
                  <a:pt x="5479" y="1976"/>
                </a:cubicBezTo>
                <a:cubicBezTo>
                  <a:pt x="6031" y="1976"/>
                  <a:pt x="6479" y="2424"/>
                  <a:pt x="6479" y="2976"/>
                </a:cubicBezTo>
                <a:lnTo>
                  <a:pt x="6479" y="4479"/>
                </a:lnTo>
                <a:lnTo>
                  <a:pt x="7981" y="4479"/>
                </a:lnTo>
                <a:cubicBezTo>
                  <a:pt x="8533" y="4479"/>
                  <a:pt x="8981" y="4927"/>
                  <a:pt x="8981" y="5479"/>
                </a:cubicBezTo>
                <a:cubicBezTo>
                  <a:pt x="8981" y="6031"/>
                  <a:pt x="8533" y="6479"/>
                  <a:pt x="7981" y="6479"/>
                </a:cubicBezTo>
                <a:lnTo>
                  <a:pt x="6479" y="6479"/>
                </a:lnTo>
                <a:lnTo>
                  <a:pt x="6479" y="7981"/>
                </a:lnTo>
                <a:cubicBezTo>
                  <a:pt x="6479" y="8533"/>
                  <a:pt x="6031" y="8981"/>
                  <a:pt x="5479" y="8981"/>
                </a:cubicBezTo>
                <a:cubicBezTo>
                  <a:pt x="4927" y="8981"/>
                  <a:pt x="4479" y="8533"/>
                  <a:pt x="4479" y="7981"/>
                </a:cubicBezTo>
                <a:lnTo>
                  <a:pt x="4479" y="6479"/>
                </a:lnTo>
                <a:lnTo>
                  <a:pt x="2976" y="6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  <p:sp>
        <p:nvSpPr>
          <p:cNvPr id="16" name="椭圆 11"/>
          <p:cNvSpPr/>
          <p:nvPr/>
        </p:nvSpPr>
        <p:spPr>
          <a:xfrm>
            <a:off x="4480323" y="3151585"/>
            <a:ext cx="183356" cy="134540"/>
          </a:xfrm>
          <a:custGeom>
            <a:avLst/>
            <a:gdLst>
              <a:gd name="connsiteX0" fmla="*/ 202379 w 606724"/>
              <a:gd name="connsiteY0" fmla="*/ 264752 h 441476"/>
              <a:gd name="connsiteX1" fmla="*/ 277521 w 606724"/>
              <a:gd name="connsiteY1" fmla="*/ 264752 h 441476"/>
              <a:gd name="connsiteX2" fmla="*/ 366033 w 606724"/>
              <a:gd name="connsiteY2" fmla="*/ 349892 h 441476"/>
              <a:gd name="connsiteX3" fmla="*/ 328692 w 606724"/>
              <a:gd name="connsiteY3" fmla="*/ 349892 h 441476"/>
              <a:gd name="connsiteX4" fmla="*/ 311635 w 606724"/>
              <a:gd name="connsiteY4" fmla="*/ 340228 h 441476"/>
              <a:gd name="connsiteX5" fmla="*/ 277521 w 606724"/>
              <a:gd name="connsiteY5" fmla="*/ 316757 h 441476"/>
              <a:gd name="connsiteX6" fmla="*/ 202379 w 606724"/>
              <a:gd name="connsiteY6" fmla="*/ 316757 h 441476"/>
              <a:gd name="connsiteX7" fmla="*/ 165960 w 606724"/>
              <a:gd name="connsiteY7" fmla="*/ 353114 h 441476"/>
              <a:gd name="connsiteX8" fmla="*/ 202379 w 606724"/>
              <a:gd name="connsiteY8" fmla="*/ 389471 h 441476"/>
              <a:gd name="connsiteX9" fmla="*/ 242485 w 606724"/>
              <a:gd name="connsiteY9" fmla="*/ 389471 h 441476"/>
              <a:gd name="connsiteX10" fmla="*/ 314401 w 606724"/>
              <a:gd name="connsiteY10" fmla="*/ 433652 h 441476"/>
              <a:gd name="connsiteX11" fmla="*/ 277521 w 606724"/>
              <a:gd name="connsiteY11" fmla="*/ 441476 h 441476"/>
              <a:gd name="connsiteX12" fmla="*/ 202379 w 606724"/>
              <a:gd name="connsiteY12" fmla="*/ 441476 h 441476"/>
              <a:gd name="connsiteX13" fmla="*/ 113867 w 606724"/>
              <a:gd name="connsiteY13" fmla="*/ 353114 h 441476"/>
              <a:gd name="connsiteX14" fmla="*/ 202379 w 606724"/>
              <a:gd name="connsiteY14" fmla="*/ 264752 h 441476"/>
              <a:gd name="connsiteX15" fmla="*/ 328704 w 606724"/>
              <a:gd name="connsiteY15" fmla="*/ 241209 h 441476"/>
              <a:gd name="connsiteX16" fmla="*/ 403863 w 606724"/>
              <a:gd name="connsiteY16" fmla="*/ 241209 h 441476"/>
              <a:gd name="connsiteX17" fmla="*/ 492856 w 606724"/>
              <a:gd name="connsiteY17" fmla="*/ 329637 h 441476"/>
              <a:gd name="connsiteX18" fmla="*/ 403863 w 606724"/>
              <a:gd name="connsiteY18" fmla="*/ 418525 h 441476"/>
              <a:gd name="connsiteX19" fmla="*/ 328704 w 606724"/>
              <a:gd name="connsiteY19" fmla="*/ 418525 h 441476"/>
              <a:gd name="connsiteX20" fmla="*/ 320404 w 606724"/>
              <a:gd name="connsiteY20" fmla="*/ 418064 h 441476"/>
              <a:gd name="connsiteX21" fmla="*/ 316715 w 606724"/>
              <a:gd name="connsiteY21" fmla="*/ 417604 h 441476"/>
              <a:gd name="connsiteX22" fmla="*/ 240172 w 606724"/>
              <a:gd name="connsiteY22" fmla="*/ 332861 h 441476"/>
              <a:gd name="connsiteX23" fmla="*/ 277521 w 606724"/>
              <a:gd name="connsiteY23" fmla="*/ 332861 h 441476"/>
              <a:gd name="connsiteX24" fmla="*/ 294582 w 606724"/>
              <a:gd name="connsiteY24" fmla="*/ 342532 h 441476"/>
              <a:gd name="connsiteX25" fmla="*/ 328704 w 606724"/>
              <a:gd name="connsiteY25" fmla="*/ 366021 h 441476"/>
              <a:gd name="connsiteX26" fmla="*/ 383114 w 606724"/>
              <a:gd name="connsiteY26" fmla="*/ 366021 h 441476"/>
              <a:gd name="connsiteX27" fmla="*/ 403863 w 606724"/>
              <a:gd name="connsiteY27" fmla="*/ 366021 h 441476"/>
              <a:gd name="connsiteX28" fmla="*/ 440290 w 606724"/>
              <a:gd name="connsiteY28" fmla="*/ 329637 h 441476"/>
              <a:gd name="connsiteX29" fmla="*/ 403863 w 606724"/>
              <a:gd name="connsiteY29" fmla="*/ 293252 h 441476"/>
              <a:gd name="connsiteX30" fmla="*/ 364208 w 606724"/>
              <a:gd name="connsiteY30" fmla="*/ 293252 h 441476"/>
              <a:gd name="connsiteX31" fmla="*/ 291815 w 606724"/>
              <a:gd name="connsiteY31" fmla="*/ 249499 h 441476"/>
              <a:gd name="connsiteX32" fmla="*/ 328704 w 606724"/>
              <a:gd name="connsiteY32" fmla="*/ 241209 h 441476"/>
              <a:gd name="connsiteX33" fmla="*/ 260025 w 606724"/>
              <a:gd name="connsiteY33" fmla="*/ 0 h 441476"/>
              <a:gd name="connsiteX34" fmla="*/ 349466 w 606724"/>
              <a:gd name="connsiteY34" fmla="*/ 29925 h 441476"/>
              <a:gd name="connsiteX35" fmla="*/ 360069 w 606724"/>
              <a:gd name="connsiteY35" fmla="*/ 33148 h 441476"/>
              <a:gd name="connsiteX36" fmla="*/ 367446 w 606724"/>
              <a:gd name="connsiteY36" fmla="*/ 32687 h 441476"/>
              <a:gd name="connsiteX37" fmla="*/ 473945 w 606724"/>
              <a:gd name="connsiteY37" fmla="*/ 86553 h 441476"/>
              <a:gd name="connsiteX38" fmla="*/ 485471 w 606724"/>
              <a:gd name="connsiteY38" fmla="*/ 92998 h 441476"/>
              <a:gd name="connsiteX39" fmla="*/ 606724 w 606724"/>
              <a:gd name="connsiteY39" fmla="*/ 224669 h 441476"/>
              <a:gd name="connsiteX40" fmla="*/ 516822 w 606724"/>
              <a:gd name="connsiteY40" fmla="*/ 349894 h 441476"/>
              <a:gd name="connsiteX41" fmla="*/ 518666 w 606724"/>
              <a:gd name="connsiteY41" fmla="*/ 329637 h 441476"/>
              <a:gd name="connsiteX42" fmla="*/ 513134 w 606724"/>
              <a:gd name="connsiteY42" fmla="*/ 294648 h 441476"/>
              <a:gd name="connsiteX43" fmla="*/ 554166 w 606724"/>
              <a:gd name="connsiteY43" fmla="*/ 224669 h 441476"/>
              <a:gd name="connsiteX44" fmla="*/ 473945 w 606724"/>
              <a:gd name="connsiteY44" fmla="*/ 144561 h 441476"/>
              <a:gd name="connsiteX45" fmla="*/ 466108 w 606724"/>
              <a:gd name="connsiteY45" fmla="*/ 145022 h 441476"/>
              <a:gd name="connsiteX46" fmla="*/ 439829 w 606724"/>
              <a:gd name="connsiteY46" fmla="*/ 130289 h 441476"/>
              <a:gd name="connsiteX47" fmla="*/ 367446 w 606724"/>
              <a:gd name="connsiteY47" fmla="*/ 84711 h 441476"/>
              <a:gd name="connsiteX48" fmla="*/ 351310 w 606724"/>
              <a:gd name="connsiteY48" fmla="*/ 86553 h 441476"/>
              <a:gd name="connsiteX49" fmla="*/ 327797 w 606724"/>
              <a:gd name="connsiteY49" fmla="*/ 79647 h 441476"/>
              <a:gd name="connsiteX50" fmla="*/ 260025 w 606724"/>
              <a:gd name="connsiteY50" fmla="*/ 52024 h 441476"/>
              <a:gd name="connsiteX51" fmla="*/ 166434 w 606724"/>
              <a:gd name="connsiteY51" fmla="*/ 125225 h 441476"/>
              <a:gd name="connsiteX52" fmla="*/ 139233 w 606724"/>
              <a:gd name="connsiteY52" fmla="*/ 145022 h 441476"/>
              <a:gd name="connsiteX53" fmla="*/ 132317 w 606724"/>
              <a:gd name="connsiteY53" fmla="*/ 144561 h 441476"/>
              <a:gd name="connsiteX54" fmla="*/ 52097 w 606724"/>
              <a:gd name="connsiteY54" fmla="*/ 224669 h 441476"/>
              <a:gd name="connsiteX55" fmla="*/ 101428 w 606724"/>
              <a:gd name="connsiteY55" fmla="*/ 298791 h 441476"/>
              <a:gd name="connsiteX56" fmla="*/ 88058 w 606724"/>
              <a:gd name="connsiteY56" fmla="*/ 348973 h 441476"/>
              <a:gd name="connsiteX57" fmla="*/ 0 w 606724"/>
              <a:gd name="connsiteY57" fmla="*/ 224669 h 441476"/>
              <a:gd name="connsiteX58" fmla="*/ 113876 w 606724"/>
              <a:gd name="connsiteY58" fmla="*/ 93459 h 441476"/>
              <a:gd name="connsiteX59" fmla="*/ 125863 w 606724"/>
              <a:gd name="connsiteY59" fmla="*/ 84711 h 441476"/>
              <a:gd name="connsiteX60" fmla="*/ 260025 w 606724"/>
              <a:gd name="connsiteY60" fmla="*/ 0 h 4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724" h="441476">
                <a:moveTo>
                  <a:pt x="202379" y="264752"/>
                </a:moveTo>
                <a:lnTo>
                  <a:pt x="277521" y="264752"/>
                </a:lnTo>
                <a:cubicBezTo>
                  <a:pt x="325465" y="264752"/>
                  <a:pt x="364650" y="302490"/>
                  <a:pt x="366033" y="349892"/>
                </a:cubicBezTo>
                <a:lnTo>
                  <a:pt x="328692" y="349892"/>
                </a:lnTo>
                <a:cubicBezTo>
                  <a:pt x="321316" y="349892"/>
                  <a:pt x="314401" y="346211"/>
                  <a:pt x="311635" y="340228"/>
                </a:cubicBezTo>
                <a:cubicBezTo>
                  <a:pt x="305642" y="325961"/>
                  <a:pt x="293195" y="316757"/>
                  <a:pt x="277521" y="316757"/>
                </a:cubicBezTo>
                <a:lnTo>
                  <a:pt x="202379" y="316757"/>
                </a:lnTo>
                <a:cubicBezTo>
                  <a:pt x="182556" y="316757"/>
                  <a:pt x="165960" y="332864"/>
                  <a:pt x="165960" y="353114"/>
                </a:cubicBezTo>
                <a:cubicBezTo>
                  <a:pt x="165960" y="373364"/>
                  <a:pt x="182556" y="389471"/>
                  <a:pt x="202379" y="389471"/>
                </a:cubicBezTo>
                <a:lnTo>
                  <a:pt x="242485" y="389471"/>
                </a:lnTo>
                <a:cubicBezTo>
                  <a:pt x="259081" y="412942"/>
                  <a:pt x="284897" y="429510"/>
                  <a:pt x="314401" y="433652"/>
                </a:cubicBezTo>
                <a:cubicBezTo>
                  <a:pt x="303337" y="438715"/>
                  <a:pt x="290890" y="441476"/>
                  <a:pt x="277521" y="441476"/>
                </a:cubicBezTo>
                <a:lnTo>
                  <a:pt x="202379" y="441476"/>
                </a:lnTo>
                <a:cubicBezTo>
                  <a:pt x="153513" y="441476"/>
                  <a:pt x="113867" y="401897"/>
                  <a:pt x="113867" y="353114"/>
                </a:cubicBezTo>
                <a:cubicBezTo>
                  <a:pt x="113867" y="304331"/>
                  <a:pt x="153513" y="264752"/>
                  <a:pt x="202379" y="264752"/>
                </a:cubicBezTo>
                <a:close/>
                <a:moveTo>
                  <a:pt x="328704" y="241209"/>
                </a:moveTo>
                <a:lnTo>
                  <a:pt x="403863" y="241209"/>
                </a:lnTo>
                <a:cubicBezTo>
                  <a:pt x="452740" y="241209"/>
                  <a:pt x="492856" y="280817"/>
                  <a:pt x="492856" y="329637"/>
                </a:cubicBezTo>
                <a:cubicBezTo>
                  <a:pt x="492856" y="378456"/>
                  <a:pt x="452740" y="418525"/>
                  <a:pt x="403863" y="418525"/>
                </a:cubicBezTo>
                <a:lnTo>
                  <a:pt x="328704" y="418525"/>
                </a:lnTo>
                <a:cubicBezTo>
                  <a:pt x="325937" y="418525"/>
                  <a:pt x="323170" y="418064"/>
                  <a:pt x="320404" y="418064"/>
                </a:cubicBezTo>
                <a:lnTo>
                  <a:pt x="316715" y="417604"/>
                </a:lnTo>
                <a:cubicBezTo>
                  <a:pt x="265994" y="411617"/>
                  <a:pt x="240172" y="364639"/>
                  <a:pt x="240172" y="332861"/>
                </a:cubicBezTo>
                <a:lnTo>
                  <a:pt x="277521" y="332861"/>
                </a:lnTo>
                <a:cubicBezTo>
                  <a:pt x="284438" y="332861"/>
                  <a:pt x="291815" y="336085"/>
                  <a:pt x="294582" y="342532"/>
                </a:cubicBezTo>
                <a:cubicBezTo>
                  <a:pt x="305649" y="366482"/>
                  <a:pt x="327320" y="366021"/>
                  <a:pt x="328704" y="366021"/>
                </a:cubicBezTo>
                <a:lnTo>
                  <a:pt x="383114" y="366021"/>
                </a:lnTo>
                <a:lnTo>
                  <a:pt x="403863" y="366021"/>
                </a:lnTo>
                <a:cubicBezTo>
                  <a:pt x="424152" y="366021"/>
                  <a:pt x="440290" y="349901"/>
                  <a:pt x="440290" y="329637"/>
                </a:cubicBezTo>
                <a:cubicBezTo>
                  <a:pt x="440290" y="309833"/>
                  <a:pt x="424152" y="293252"/>
                  <a:pt x="403863" y="293252"/>
                </a:cubicBezTo>
                <a:lnTo>
                  <a:pt x="364208" y="293252"/>
                </a:lnTo>
                <a:cubicBezTo>
                  <a:pt x="347609" y="269764"/>
                  <a:pt x="321787" y="253184"/>
                  <a:pt x="291815" y="249499"/>
                </a:cubicBezTo>
                <a:cubicBezTo>
                  <a:pt x="303343" y="243972"/>
                  <a:pt x="315793" y="241209"/>
                  <a:pt x="328704" y="241209"/>
                </a:cubicBezTo>
                <a:close/>
                <a:moveTo>
                  <a:pt x="260025" y="0"/>
                </a:moveTo>
                <a:cubicBezTo>
                  <a:pt x="292758" y="0"/>
                  <a:pt x="323648" y="10589"/>
                  <a:pt x="349466" y="29925"/>
                </a:cubicBezTo>
                <a:cubicBezTo>
                  <a:pt x="352232" y="32227"/>
                  <a:pt x="355920" y="33148"/>
                  <a:pt x="360069" y="33148"/>
                </a:cubicBezTo>
                <a:cubicBezTo>
                  <a:pt x="362375" y="32687"/>
                  <a:pt x="365141" y="32687"/>
                  <a:pt x="367446" y="32687"/>
                </a:cubicBezTo>
                <a:cubicBezTo>
                  <a:pt x="409861" y="32687"/>
                  <a:pt x="449511" y="53405"/>
                  <a:pt x="473945" y="86553"/>
                </a:cubicBezTo>
                <a:cubicBezTo>
                  <a:pt x="476712" y="90236"/>
                  <a:pt x="480861" y="92538"/>
                  <a:pt x="485471" y="92998"/>
                </a:cubicBezTo>
                <a:cubicBezTo>
                  <a:pt x="553244" y="98523"/>
                  <a:pt x="606724" y="155611"/>
                  <a:pt x="606724" y="224669"/>
                </a:cubicBezTo>
                <a:cubicBezTo>
                  <a:pt x="606724" y="282678"/>
                  <a:pt x="568919" y="331939"/>
                  <a:pt x="516822" y="349894"/>
                </a:cubicBezTo>
                <a:cubicBezTo>
                  <a:pt x="518205" y="343449"/>
                  <a:pt x="518666" y="336543"/>
                  <a:pt x="518666" y="329637"/>
                </a:cubicBezTo>
                <a:cubicBezTo>
                  <a:pt x="518666" y="317667"/>
                  <a:pt x="516822" y="305697"/>
                  <a:pt x="513134" y="294648"/>
                </a:cubicBezTo>
                <a:cubicBezTo>
                  <a:pt x="537569" y="280836"/>
                  <a:pt x="554166" y="254594"/>
                  <a:pt x="554166" y="224669"/>
                </a:cubicBezTo>
                <a:cubicBezTo>
                  <a:pt x="554166" y="180472"/>
                  <a:pt x="518205" y="144561"/>
                  <a:pt x="473945" y="144561"/>
                </a:cubicBezTo>
                <a:cubicBezTo>
                  <a:pt x="471179" y="144561"/>
                  <a:pt x="468874" y="144561"/>
                  <a:pt x="466108" y="145022"/>
                </a:cubicBezTo>
                <a:cubicBezTo>
                  <a:pt x="455043" y="145943"/>
                  <a:pt x="444439" y="139958"/>
                  <a:pt x="439829" y="130289"/>
                </a:cubicBezTo>
                <a:cubicBezTo>
                  <a:pt x="426459" y="102206"/>
                  <a:pt x="398797" y="84711"/>
                  <a:pt x="367446" y="84711"/>
                </a:cubicBezTo>
                <a:cubicBezTo>
                  <a:pt x="361914" y="84711"/>
                  <a:pt x="356381" y="85632"/>
                  <a:pt x="351310" y="86553"/>
                </a:cubicBezTo>
                <a:cubicBezTo>
                  <a:pt x="342550" y="88394"/>
                  <a:pt x="333790" y="85632"/>
                  <a:pt x="327797" y="79647"/>
                </a:cubicBezTo>
                <a:cubicBezTo>
                  <a:pt x="309355" y="62152"/>
                  <a:pt x="285382" y="52024"/>
                  <a:pt x="260025" y="52024"/>
                </a:cubicBezTo>
                <a:cubicBezTo>
                  <a:pt x="215765" y="52024"/>
                  <a:pt x="177499" y="82409"/>
                  <a:pt x="166434" y="125225"/>
                </a:cubicBezTo>
                <a:cubicBezTo>
                  <a:pt x="163668" y="137656"/>
                  <a:pt x="151681" y="145943"/>
                  <a:pt x="139233" y="145022"/>
                </a:cubicBezTo>
                <a:cubicBezTo>
                  <a:pt x="136928" y="144561"/>
                  <a:pt x="134623" y="144561"/>
                  <a:pt x="132317" y="144561"/>
                </a:cubicBezTo>
                <a:cubicBezTo>
                  <a:pt x="88058" y="144561"/>
                  <a:pt x="52097" y="180472"/>
                  <a:pt x="52097" y="224669"/>
                </a:cubicBezTo>
                <a:cubicBezTo>
                  <a:pt x="52097" y="257817"/>
                  <a:pt x="72844" y="286361"/>
                  <a:pt x="101428" y="298791"/>
                </a:cubicBezTo>
                <a:cubicBezTo>
                  <a:pt x="93590" y="313523"/>
                  <a:pt x="88519" y="331018"/>
                  <a:pt x="88058" y="348973"/>
                </a:cubicBezTo>
                <a:cubicBezTo>
                  <a:pt x="36883" y="331018"/>
                  <a:pt x="0" y="282217"/>
                  <a:pt x="0" y="224669"/>
                </a:cubicBezTo>
                <a:cubicBezTo>
                  <a:pt x="0" y="157913"/>
                  <a:pt x="49331" y="102666"/>
                  <a:pt x="113876" y="93459"/>
                </a:cubicBezTo>
                <a:cubicBezTo>
                  <a:pt x="118947" y="92998"/>
                  <a:pt x="123558" y="89775"/>
                  <a:pt x="125863" y="84711"/>
                </a:cubicBezTo>
                <a:cubicBezTo>
                  <a:pt x="150298" y="33608"/>
                  <a:pt x="201934" y="0"/>
                  <a:pt x="2600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  <p:sp>
        <p:nvSpPr>
          <p:cNvPr id="17" name="椭圆 12"/>
          <p:cNvSpPr/>
          <p:nvPr/>
        </p:nvSpPr>
        <p:spPr>
          <a:xfrm>
            <a:off x="5054204" y="3126582"/>
            <a:ext cx="140494" cy="184547"/>
          </a:xfrm>
          <a:custGeom>
            <a:avLst/>
            <a:gdLst>
              <a:gd name="connsiteX0" fmla="*/ 230149 w 460298"/>
              <a:gd name="connsiteY0" fmla="*/ 291294 h 602347"/>
              <a:gd name="connsiteX1" fmla="*/ 265679 w 460298"/>
              <a:gd name="connsiteY1" fmla="*/ 326859 h 602347"/>
              <a:gd name="connsiteX2" fmla="*/ 230149 w 460298"/>
              <a:gd name="connsiteY2" fmla="*/ 362424 h 602347"/>
              <a:gd name="connsiteX3" fmla="*/ 194619 w 460298"/>
              <a:gd name="connsiteY3" fmla="*/ 326859 h 602347"/>
              <a:gd name="connsiteX4" fmla="*/ 230149 w 460298"/>
              <a:gd name="connsiteY4" fmla="*/ 291294 h 602347"/>
              <a:gd name="connsiteX5" fmla="*/ 203738 w 460298"/>
              <a:gd name="connsiteY5" fmla="*/ 110858 h 602347"/>
              <a:gd name="connsiteX6" fmla="*/ 256561 w 460298"/>
              <a:gd name="connsiteY6" fmla="*/ 110858 h 602347"/>
              <a:gd name="connsiteX7" fmla="*/ 275228 w 460298"/>
              <a:gd name="connsiteY7" fmla="*/ 118787 h 602347"/>
              <a:gd name="connsiteX8" fmla="*/ 281186 w 460298"/>
              <a:gd name="connsiteY8" fmla="*/ 137620 h 602347"/>
              <a:gd name="connsiteX9" fmla="*/ 280987 w 460298"/>
              <a:gd name="connsiteY9" fmla="*/ 138214 h 602347"/>
              <a:gd name="connsiteX10" fmla="*/ 259739 w 460298"/>
              <a:gd name="connsiteY10" fmla="*/ 261515 h 602347"/>
              <a:gd name="connsiteX11" fmla="*/ 200561 w 460298"/>
              <a:gd name="connsiteY11" fmla="*/ 261515 h 602347"/>
              <a:gd name="connsiteX12" fmla="*/ 179114 w 460298"/>
              <a:gd name="connsiteY12" fmla="*/ 137620 h 602347"/>
              <a:gd name="connsiteX13" fmla="*/ 185071 w 460298"/>
              <a:gd name="connsiteY13" fmla="*/ 118787 h 602347"/>
              <a:gd name="connsiteX14" fmla="*/ 203738 w 460298"/>
              <a:gd name="connsiteY14" fmla="*/ 110858 h 602347"/>
              <a:gd name="connsiteX15" fmla="*/ 230149 w 460298"/>
              <a:gd name="connsiteY15" fmla="*/ 65231 h 602347"/>
              <a:gd name="connsiteX16" fmla="*/ 63544 w 460298"/>
              <a:gd name="connsiteY16" fmla="*/ 231581 h 602347"/>
              <a:gd name="connsiteX17" fmla="*/ 230149 w 460298"/>
              <a:gd name="connsiteY17" fmla="*/ 397930 h 602347"/>
              <a:gd name="connsiteX18" fmla="*/ 396754 w 460298"/>
              <a:gd name="connsiteY18" fmla="*/ 231581 h 602347"/>
              <a:gd name="connsiteX19" fmla="*/ 230149 w 460298"/>
              <a:gd name="connsiteY19" fmla="*/ 65231 h 602347"/>
              <a:gd name="connsiteX20" fmla="*/ 230149 w 460298"/>
              <a:gd name="connsiteY20" fmla="*/ 0 h 602347"/>
              <a:gd name="connsiteX21" fmla="*/ 460298 w 460298"/>
              <a:gd name="connsiteY21" fmla="*/ 229796 h 602347"/>
              <a:gd name="connsiteX22" fmla="*/ 372726 w 460298"/>
              <a:gd name="connsiteY22" fmla="*/ 462368 h 602347"/>
              <a:gd name="connsiteX23" fmla="*/ 230149 w 460298"/>
              <a:gd name="connsiteY23" fmla="*/ 602347 h 602347"/>
              <a:gd name="connsiteX24" fmla="*/ 86579 w 460298"/>
              <a:gd name="connsiteY24" fmla="*/ 462368 h 602347"/>
              <a:gd name="connsiteX25" fmla="*/ 0 w 460298"/>
              <a:gd name="connsiteY25" fmla="*/ 229796 h 602347"/>
              <a:gd name="connsiteX26" fmla="*/ 230149 w 460298"/>
              <a:gd name="connsiteY26" fmla="*/ 0 h 6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0298" h="602347">
                <a:moveTo>
                  <a:pt x="230149" y="291294"/>
                </a:moveTo>
                <a:cubicBezTo>
                  <a:pt x="249772" y="291294"/>
                  <a:pt x="265679" y="307217"/>
                  <a:pt x="265679" y="326859"/>
                </a:cubicBezTo>
                <a:cubicBezTo>
                  <a:pt x="265679" y="346501"/>
                  <a:pt x="249772" y="362424"/>
                  <a:pt x="230149" y="362424"/>
                </a:cubicBezTo>
                <a:cubicBezTo>
                  <a:pt x="210526" y="362424"/>
                  <a:pt x="194619" y="346501"/>
                  <a:pt x="194619" y="326859"/>
                </a:cubicBezTo>
                <a:cubicBezTo>
                  <a:pt x="194619" y="307217"/>
                  <a:pt x="210526" y="291294"/>
                  <a:pt x="230149" y="291294"/>
                </a:cubicBezTo>
                <a:close/>
                <a:moveTo>
                  <a:pt x="203738" y="110858"/>
                </a:moveTo>
                <a:lnTo>
                  <a:pt x="256561" y="110858"/>
                </a:lnTo>
                <a:cubicBezTo>
                  <a:pt x="263909" y="110858"/>
                  <a:pt x="270462" y="113633"/>
                  <a:pt x="275228" y="118787"/>
                </a:cubicBezTo>
                <a:cubicBezTo>
                  <a:pt x="279796" y="123941"/>
                  <a:pt x="281980" y="130681"/>
                  <a:pt x="281186" y="137620"/>
                </a:cubicBezTo>
                <a:lnTo>
                  <a:pt x="280987" y="138214"/>
                </a:lnTo>
                <a:lnTo>
                  <a:pt x="259739" y="261515"/>
                </a:lnTo>
                <a:lnTo>
                  <a:pt x="200561" y="261515"/>
                </a:lnTo>
                <a:lnTo>
                  <a:pt x="179114" y="137620"/>
                </a:lnTo>
                <a:cubicBezTo>
                  <a:pt x="178319" y="130681"/>
                  <a:pt x="180504" y="123941"/>
                  <a:pt x="185071" y="118787"/>
                </a:cubicBezTo>
                <a:cubicBezTo>
                  <a:pt x="189837" y="113633"/>
                  <a:pt x="196390" y="110858"/>
                  <a:pt x="203738" y="110858"/>
                </a:cubicBezTo>
                <a:close/>
                <a:moveTo>
                  <a:pt x="230149" y="65231"/>
                </a:moveTo>
                <a:cubicBezTo>
                  <a:pt x="138208" y="65231"/>
                  <a:pt x="63544" y="139781"/>
                  <a:pt x="63544" y="231581"/>
                </a:cubicBezTo>
                <a:cubicBezTo>
                  <a:pt x="63544" y="323380"/>
                  <a:pt x="138208" y="397930"/>
                  <a:pt x="230149" y="397930"/>
                </a:cubicBezTo>
                <a:cubicBezTo>
                  <a:pt x="322090" y="397930"/>
                  <a:pt x="396754" y="323380"/>
                  <a:pt x="396754" y="231581"/>
                </a:cubicBezTo>
                <a:cubicBezTo>
                  <a:pt x="396754" y="139781"/>
                  <a:pt x="322090" y="65231"/>
                  <a:pt x="230149" y="65231"/>
                </a:cubicBezTo>
                <a:close/>
                <a:moveTo>
                  <a:pt x="230149" y="0"/>
                </a:moveTo>
                <a:cubicBezTo>
                  <a:pt x="357039" y="0"/>
                  <a:pt x="460298" y="103101"/>
                  <a:pt x="460298" y="229796"/>
                </a:cubicBezTo>
                <a:cubicBezTo>
                  <a:pt x="460298" y="297803"/>
                  <a:pt x="415023" y="394361"/>
                  <a:pt x="372726" y="462368"/>
                </a:cubicBezTo>
                <a:cubicBezTo>
                  <a:pt x="330430" y="529978"/>
                  <a:pt x="270857" y="602347"/>
                  <a:pt x="230149" y="602347"/>
                </a:cubicBezTo>
                <a:cubicBezTo>
                  <a:pt x="188250" y="602347"/>
                  <a:pt x="128478" y="529978"/>
                  <a:pt x="86579" y="462368"/>
                </a:cubicBezTo>
                <a:cubicBezTo>
                  <a:pt x="44679" y="394758"/>
                  <a:pt x="0" y="298200"/>
                  <a:pt x="0" y="229796"/>
                </a:cubicBezTo>
                <a:cubicBezTo>
                  <a:pt x="0" y="103101"/>
                  <a:pt x="103259" y="0"/>
                  <a:pt x="230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5" y="0"/>
            <a:ext cx="985838" cy="9858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6514" y="0"/>
            <a:ext cx="985838" cy="985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58B44E-2CFE-4337-ADCB-2DBBDAFC19D6}"/>
              </a:ext>
            </a:extLst>
          </p:cNvPr>
          <p:cNvSpPr txBox="1"/>
          <p:nvPr/>
        </p:nvSpPr>
        <p:spPr>
          <a:xfrm>
            <a:off x="1022917" y="1216997"/>
            <a:ext cx="7450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ba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26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10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  <a:p>
            <a:pPr algn="ctr"/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 advTm="1935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C9B0D2-449C-4DBC-A55B-B318A74354D9}"/>
              </a:ext>
            </a:extLst>
          </p:cNvPr>
          <p:cNvSpPr txBox="1"/>
          <p:nvPr/>
        </p:nvSpPr>
        <p:spPr>
          <a:xfrm flipH="1">
            <a:off x="1371600" y="1962150"/>
            <a:ext cx="60960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0215"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cách tìm hai số khi biết tổng và hiệu của hai số đó.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0215" algn="just"/>
            <a:r>
              <a:rPr lang="pt-B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Giải bài toán có liên quan đến tìm hai số khi biết tổng và hiệu của hai số đó.  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34C8161-A6E3-4C01-90AC-546654DCD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628650"/>
            <a:ext cx="857144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7">
            <a:extLst>
              <a:ext uri="{FF2B5EF4-FFF2-40B4-BE49-F238E27FC236}">
                <a16:creationId xmlns:a16="http://schemas.microsoft.com/office/drawing/2014/main" id="{C3383D1B-4B84-4A52-B26D-0E42A56E55C7}"/>
              </a:ext>
            </a:extLst>
          </p:cNvPr>
          <p:cNvSpPr txBox="1"/>
          <p:nvPr/>
        </p:nvSpPr>
        <p:spPr bwMode="auto">
          <a:xfrm>
            <a:off x="2157643" y="971550"/>
            <a:ext cx="4977938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kern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Mục</a:t>
            </a:r>
            <a:r>
              <a:rPr lang="en-US" altLang="en-US" sz="4000" b="1" kern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tiêu</a:t>
            </a:r>
            <a:endParaRPr lang="vi-VN" altLang="en-US" sz="4000" b="1" kern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1690688" y="-76200"/>
            <a:ext cx="69913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12800" indent="-812800">
              <a:spcBef>
                <a:spcPct val="2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Tổng của hai số là 70. Hiệu của hai số là 10.</a:t>
            </a:r>
          </a:p>
          <a:p>
            <a:pPr marL="812800" indent="-812800">
              <a:spcBef>
                <a:spcPct val="2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Tìm hai số đó.</a:t>
            </a:r>
            <a:endParaRPr lang="en-US" sz="28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2800" indent="-812800">
              <a:spcBef>
                <a:spcPct val="20000"/>
              </a:spcBef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Group 10"/>
          <p:cNvGrpSpPr>
            <a:grpSpLocks/>
          </p:cNvGrpSpPr>
          <p:nvPr/>
        </p:nvGrpSpPr>
        <p:grpSpPr bwMode="auto">
          <a:xfrm>
            <a:off x="5983288" y="1362075"/>
            <a:ext cx="838200" cy="76200"/>
            <a:chOff x="2920" y="2664"/>
            <a:chExt cx="632" cy="48"/>
          </a:xfrm>
        </p:grpSpPr>
        <p:sp>
          <p:nvSpPr>
            <p:cNvPr id="76" name="Line 11"/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2"/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" name="Line 13"/>
          <p:cNvSpPr>
            <a:spLocks noChangeShapeType="1"/>
          </p:cNvSpPr>
          <p:nvPr/>
        </p:nvSpPr>
        <p:spPr bwMode="auto">
          <a:xfrm>
            <a:off x="3414713" y="1400175"/>
            <a:ext cx="2576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14"/>
          <p:cNvSpPr>
            <a:spLocks noChangeShapeType="1"/>
          </p:cNvSpPr>
          <p:nvPr/>
        </p:nvSpPr>
        <p:spPr bwMode="auto">
          <a:xfrm>
            <a:off x="3414713" y="13557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15"/>
          <p:cNvSpPr>
            <a:spLocks noChangeShapeType="1"/>
          </p:cNvSpPr>
          <p:nvPr/>
        </p:nvSpPr>
        <p:spPr bwMode="auto">
          <a:xfrm>
            <a:off x="3414713" y="1933575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16"/>
          <p:cNvSpPr>
            <a:spLocks noChangeShapeType="1"/>
          </p:cNvSpPr>
          <p:nvPr/>
        </p:nvSpPr>
        <p:spPr bwMode="auto">
          <a:xfrm>
            <a:off x="3405188" y="18859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17"/>
          <p:cNvSpPr>
            <a:spLocks noChangeShapeType="1"/>
          </p:cNvSpPr>
          <p:nvPr/>
        </p:nvSpPr>
        <p:spPr bwMode="auto">
          <a:xfrm>
            <a:off x="6005513" y="18859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Text Box 18"/>
          <p:cNvSpPr txBox="1">
            <a:spLocks noChangeArrowheads="1"/>
          </p:cNvSpPr>
          <p:nvPr/>
        </p:nvSpPr>
        <p:spPr bwMode="auto">
          <a:xfrm>
            <a:off x="2293938" y="1096963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Số lớn:</a:t>
            </a:r>
          </a:p>
        </p:txBody>
      </p:sp>
      <p:sp>
        <p:nvSpPr>
          <p:cNvPr id="84" name="Text Box 19"/>
          <p:cNvSpPr txBox="1">
            <a:spLocks noChangeArrowheads="1"/>
          </p:cNvSpPr>
          <p:nvPr/>
        </p:nvSpPr>
        <p:spPr bwMode="auto">
          <a:xfrm>
            <a:off x="2281238" y="16510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Số bé:</a:t>
            </a:r>
          </a:p>
        </p:txBody>
      </p:sp>
      <p:sp>
        <p:nvSpPr>
          <p:cNvPr id="85" name="AutoShape 20"/>
          <p:cNvSpPr>
            <a:spLocks/>
          </p:cNvSpPr>
          <p:nvPr/>
        </p:nvSpPr>
        <p:spPr bwMode="auto">
          <a:xfrm rot="16200000">
            <a:off x="4605338" y="790575"/>
            <a:ext cx="209550" cy="2552700"/>
          </a:xfrm>
          <a:prstGeom prst="leftBrace">
            <a:avLst>
              <a:gd name="adj1" fmla="val 17178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AutoShape 21"/>
          <p:cNvSpPr>
            <a:spLocks/>
          </p:cNvSpPr>
          <p:nvPr/>
        </p:nvSpPr>
        <p:spPr bwMode="auto">
          <a:xfrm rot="5400000" flipV="1">
            <a:off x="4995863" y="-419100"/>
            <a:ext cx="247650" cy="3352800"/>
          </a:xfrm>
          <a:prstGeom prst="leftBrace">
            <a:avLst>
              <a:gd name="adj1" fmla="val 162963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Line 22"/>
          <p:cNvSpPr>
            <a:spLocks noChangeShapeType="1"/>
          </p:cNvSpPr>
          <p:nvPr/>
        </p:nvSpPr>
        <p:spPr bwMode="auto">
          <a:xfrm>
            <a:off x="5991226" y="1495425"/>
            <a:ext cx="0" cy="342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AutoShape 23"/>
          <p:cNvSpPr>
            <a:spLocks/>
          </p:cNvSpPr>
          <p:nvPr/>
        </p:nvSpPr>
        <p:spPr bwMode="auto">
          <a:xfrm rot="16200000">
            <a:off x="6362701" y="1119187"/>
            <a:ext cx="95250" cy="790575"/>
          </a:xfrm>
          <a:prstGeom prst="leftBrace">
            <a:avLst>
              <a:gd name="adj1" fmla="val 69167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AutoShape 24"/>
          <p:cNvSpPr>
            <a:spLocks/>
          </p:cNvSpPr>
          <p:nvPr/>
        </p:nvSpPr>
        <p:spPr bwMode="auto">
          <a:xfrm rot="10800000">
            <a:off x="7005638" y="1227138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 Box 25"/>
          <p:cNvSpPr txBox="1">
            <a:spLocks noChangeArrowheads="1"/>
          </p:cNvSpPr>
          <p:nvPr/>
        </p:nvSpPr>
        <p:spPr bwMode="auto">
          <a:xfrm>
            <a:off x="6191251" y="1495425"/>
            <a:ext cx="80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1" name="Text Box 26"/>
          <p:cNvSpPr txBox="1">
            <a:spLocks noChangeArrowheads="1"/>
          </p:cNvSpPr>
          <p:nvPr/>
        </p:nvSpPr>
        <p:spPr bwMode="auto">
          <a:xfrm>
            <a:off x="7167563" y="1503363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92" name="Text Box 27"/>
          <p:cNvSpPr txBox="1">
            <a:spLocks noChangeArrowheads="1"/>
          </p:cNvSpPr>
          <p:nvPr/>
        </p:nvSpPr>
        <p:spPr bwMode="auto">
          <a:xfrm>
            <a:off x="4545013" y="2117725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?   </a:t>
            </a:r>
          </a:p>
        </p:txBody>
      </p:sp>
      <p:sp>
        <p:nvSpPr>
          <p:cNvPr id="93" name="Text Box 28"/>
          <p:cNvSpPr txBox="1">
            <a:spLocks noChangeArrowheads="1"/>
          </p:cNvSpPr>
          <p:nvPr/>
        </p:nvSpPr>
        <p:spPr bwMode="auto">
          <a:xfrm>
            <a:off x="4945063" y="647700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4" name="Rectangle 32"/>
          <p:cNvSpPr>
            <a:spLocks noChangeArrowheads="1"/>
          </p:cNvSpPr>
          <p:nvPr/>
        </p:nvSpPr>
        <p:spPr bwMode="auto">
          <a:xfrm>
            <a:off x="604838" y="4419600"/>
            <a:ext cx="381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28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u="sng">
                <a:latin typeface="Times New Roman" pitchFamily="18" charset="0"/>
                <a:cs typeface="Times New Roman" pitchFamily="18" charset="0"/>
              </a:rPr>
              <a:t>Đáp số: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Số bé: 30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         Số lớn: 40</a:t>
            </a:r>
            <a:r>
              <a:rPr 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95" name="Line 35"/>
          <p:cNvSpPr>
            <a:spLocks noChangeShapeType="1"/>
          </p:cNvSpPr>
          <p:nvPr/>
        </p:nvSpPr>
        <p:spPr bwMode="auto">
          <a:xfrm>
            <a:off x="4600576" y="2717800"/>
            <a:ext cx="1587" cy="2524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Rectangle 36"/>
          <p:cNvSpPr>
            <a:spLocks noChangeArrowheads="1"/>
          </p:cNvSpPr>
          <p:nvPr/>
        </p:nvSpPr>
        <p:spPr bwMode="auto">
          <a:xfrm>
            <a:off x="4795838" y="2994025"/>
            <a:ext cx="441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 bé = ( 70 – 10 ) : 2 = 30</a:t>
            </a:r>
          </a:p>
        </p:txBody>
      </p:sp>
      <p:sp>
        <p:nvSpPr>
          <p:cNvPr id="97" name="AutoShape 37"/>
          <p:cNvSpPr>
            <a:spLocks/>
          </p:cNvSpPr>
          <p:nvPr/>
        </p:nvSpPr>
        <p:spPr bwMode="auto">
          <a:xfrm rot="16200000">
            <a:off x="6415088" y="3551238"/>
            <a:ext cx="76200" cy="495300"/>
          </a:xfrm>
          <a:prstGeom prst="leftBrace">
            <a:avLst>
              <a:gd name="adj1" fmla="val 54167"/>
              <a:gd name="adj2" fmla="val 50000"/>
            </a:avLst>
          </a:prstGeom>
          <a:noFill/>
          <a:ln w="19050" cap="rnd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 Box 38"/>
          <p:cNvSpPr txBox="1">
            <a:spLocks noChangeArrowheads="1"/>
          </p:cNvSpPr>
          <p:nvPr/>
        </p:nvSpPr>
        <p:spPr bwMode="auto">
          <a:xfrm>
            <a:off x="6072188" y="38608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</a:p>
        </p:txBody>
      </p:sp>
      <p:sp>
        <p:nvSpPr>
          <p:cNvPr id="99" name="Text Box 39"/>
          <p:cNvSpPr txBox="1">
            <a:spLocks noChangeArrowheads="1"/>
          </p:cNvSpPr>
          <p:nvPr/>
        </p:nvSpPr>
        <p:spPr bwMode="auto">
          <a:xfrm>
            <a:off x="7005638" y="3836988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</a:p>
        </p:txBody>
      </p:sp>
      <p:sp>
        <p:nvSpPr>
          <p:cNvPr id="100" name="AutoShape 40"/>
          <p:cNvSpPr>
            <a:spLocks/>
          </p:cNvSpPr>
          <p:nvPr/>
        </p:nvSpPr>
        <p:spPr bwMode="auto">
          <a:xfrm rot="16200000">
            <a:off x="7329488" y="3560763"/>
            <a:ext cx="76200" cy="495300"/>
          </a:xfrm>
          <a:prstGeom prst="leftBrace">
            <a:avLst>
              <a:gd name="adj1" fmla="val 54167"/>
              <a:gd name="adj2" fmla="val 50000"/>
            </a:avLst>
          </a:prstGeom>
          <a:noFill/>
          <a:ln w="19050" cap="rnd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42"/>
          <p:cNvSpPr>
            <a:spLocks noChangeArrowheads="1"/>
          </p:cNvSpPr>
          <p:nvPr/>
        </p:nvSpPr>
        <p:spPr bwMode="auto">
          <a:xfrm>
            <a:off x="4852988" y="4446588"/>
            <a:ext cx="413385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bé = (Tổng – Hiệu) : 2</a:t>
            </a:r>
          </a:p>
        </p:txBody>
      </p:sp>
      <p:cxnSp>
        <p:nvCxnSpPr>
          <p:cNvPr id="102" name="Straight Connector 101"/>
          <p:cNvCxnSpPr>
            <a:cxnSpLocks noChangeShapeType="1"/>
          </p:cNvCxnSpPr>
          <p:nvPr/>
        </p:nvCxnSpPr>
        <p:spPr bwMode="auto">
          <a:xfrm>
            <a:off x="1747838" y="427038"/>
            <a:ext cx="685800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Straight Connector 102"/>
          <p:cNvCxnSpPr>
            <a:cxnSpLocks noChangeShapeType="1"/>
          </p:cNvCxnSpPr>
          <p:nvPr/>
        </p:nvCxnSpPr>
        <p:spPr bwMode="auto">
          <a:xfrm>
            <a:off x="5010151" y="441325"/>
            <a:ext cx="609600" cy="158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Straight Connector 103"/>
          <p:cNvCxnSpPr>
            <a:cxnSpLocks noChangeShapeType="1"/>
          </p:cNvCxnSpPr>
          <p:nvPr/>
        </p:nvCxnSpPr>
        <p:spPr bwMode="auto">
          <a:xfrm>
            <a:off x="2390776" y="901700"/>
            <a:ext cx="1014412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Line 22"/>
          <p:cNvSpPr>
            <a:spLocks noChangeShapeType="1"/>
          </p:cNvSpPr>
          <p:nvPr/>
        </p:nvSpPr>
        <p:spPr bwMode="auto">
          <a:xfrm>
            <a:off x="3424238" y="14859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44"/>
          <p:cNvSpPr>
            <a:spLocks noChangeShapeType="1"/>
          </p:cNvSpPr>
          <p:nvPr/>
        </p:nvSpPr>
        <p:spPr bwMode="auto">
          <a:xfrm flipH="1">
            <a:off x="6286501" y="1333500"/>
            <a:ext cx="762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45"/>
          <p:cNvSpPr>
            <a:spLocks noChangeShapeType="1"/>
          </p:cNvSpPr>
          <p:nvPr/>
        </p:nvSpPr>
        <p:spPr bwMode="auto">
          <a:xfrm flipH="1">
            <a:off x="6148388" y="1333500"/>
            <a:ext cx="762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46"/>
          <p:cNvSpPr>
            <a:spLocks noChangeShapeType="1"/>
          </p:cNvSpPr>
          <p:nvPr/>
        </p:nvSpPr>
        <p:spPr bwMode="auto">
          <a:xfrm flipH="1">
            <a:off x="6472238" y="1333500"/>
            <a:ext cx="762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47"/>
          <p:cNvSpPr>
            <a:spLocks noChangeShapeType="1"/>
          </p:cNvSpPr>
          <p:nvPr/>
        </p:nvSpPr>
        <p:spPr bwMode="auto">
          <a:xfrm flipH="1">
            <a:off x="6067426" y="1333500"/>
            <a:ext cx="762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Line 48"/>
          <p:cNvSpPr>
            <a:spLocks noChangeShapeType="1"/>
          </p:cNvSpPr>
          <p:nvPr/>
        </p:nvSpPr>
        <p:spPr bwMode="auto">
          <a:xfrm flipH="1">
            <a:off x="6219826" y="1333500"/>
            <a:ext cx="762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49"/>
          <p:cNvSpPr>
            <a:spLocks noChangeShapeType="1"/>
          </p:cNvSpPr>
          <p:nvPr/>
        </p:nvSpPr>
        <p:spPr bwMode="auto">
          <a:xfrm flipH="1">
            <a:off x="6376988" y="1333500"/>
            <a:ext cx="762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Line 50"/>
          <p:cNvSpPr>
            <a:spLocks noChangeShapeType="1"/>
          </p:cNvSpPr>
          <p:nvPr/>
        </p:nvSpPr>
        <p:spPr bwMode="auto">
          <a:xfrm flipH="1">
            <a:off x="6548438" y="1333500"/>
            <a:ext cx="762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51"/>
          <p:cNvSpPr>
            <a:spLocks noChangeShapeType="1"/>
          </p:cNvSpPr>
          <p:nvPr/>
        </p:nvSpPr>
        <p:spPr bwMode="auto">
          <a:xfrm flipH="1">
            <a:off x="6700838" y="1333500"/>
            <a:ext cx="762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52"/>
          <p:cNvSpPr>
            <a:spLocks noChangeShapeType="1"/>
          </p:cNvSpPr>
          <p:nvPr/>
        </p:nvSpPr>
        <p:spPr bwMode="auto">
          <a:xfrm flipH="1">
            <a:off x="6000751" y="1319213"/>
            <a:ext cx="762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53"/>
          <p:cNvSpPr>
            <a:spLocks noChangeShapeType="1"/>
          </p:cNvSpPr>
          <p:nvPr/>
        </p:nvSpPr>
        <p:spPr bwMode="auto">
          <a:xfrm flipH="1">
            <a:off x="6624638" y="1333500"/>
            <a:ext cx="762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61"/>
          <p:cNvSpPr>
            <a:spLocks noChangeArrowheads="1"/>
          </p:cNvSpPr>
          <p:nvPr/>
        </p:nvSpPr>
        <p:spPr bwMode="auto">
          <a:xfrm>
            <a:off x="273051" y="-101600"/>
            <a:ext cx="148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toán:</a:t>
            </a:r>
          </a:p>
        </p:txBody>
      </p:sp>
      <p:sp>
        <p:nvSpPr>
          <p:cNvPr id="117" name="Line 63"/>
          <p:cNvSpPr>
            <a:spLocks noChangeShapeType="1"/>
          </p:cNvSpPr>
          <p:nvPr/>
        </p:nvSpPr>
        <p:spPr bwMode="auto">
          <a:xfrm>
            <a:off x="5991226" y="130968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Rectangle 64"/>
          <p:cNvSpPr>
            <a:spLocks noChangeArrowheads="1"/>
          </p:cNvSpPr>
          <p:nvPr/>
        </p:nvSpPr>
        <p:spPr bwMode="auto">
          <a:xfrm>
            <a:off x="1387476" y="2320925"/>
            <a:ext cx="133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i="1" u="sng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119" name="Rectangle 65"/>
          <p:cNvSpPr>
            <a:spLocks noChangeArrowheads="1"/>
          </p:cNvSpPr>
          <p:nvPr/>
        </p:nvSpPr>
        <p:spPr bwMode="auto">
          <a:xfrm>
            <a:off x="300038" y="2835275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lần số bé là:</a:t>
            </a:r>
          </a:p>
        </p:txBody>
      </p:sp>
      <p:sp>
        <p:nvSpPr>
          <p:cNvPr id="120" name="Rectangle 67"/>
          <p:cNvSpPr>
            <a:spLocks noChangeArrowheads="1"/>
          </p:cNvSpPr>
          <p:nvPr/>
        </p:nvSpPr>
        <p:spPr bwMode="auto">
          <a:xfrm>
            <a:off x="338138" y="3327400"/>
            <a:ext cx="1530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Số bé là :</a:t>
            </a:r>
          </a:p>
        </p:txBody>
      </p:sp>
      <p:sp>
        <p:nvSpPr>
          <p:cNvPr id="121" name="Rectangle 68"/>
          <p:cNvSpPr>
            <a:spLocks noChangeArrowheads="1"/>
          </p:cNvSpPr>
          <p:nvPr/>
        </p:nvSpPr>
        <p:spPr bwMode="auto">
          <a:xfrm>
            <a:off x="2662238" y="2847975"/>
            <a:ext cx="194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70 - 10 = 60</a:t>
            </a:r>
          </a:p>
        </p:txBody>
      </p:sp>
      <p:sp>
        <p:nvSpPr>
          <p:cNvPr id="122" name="Rectangle 69"/>
          <p:cNvSpPr>
            <a:spLocks noChangeArrowheads="1"/>
          </p:cNvSpPr>
          <p:nvPr/>
        </p:nvSpPr>
        <p:spPr bwMode="auto">
          <a:xfrm>
            <a:off x="1868488" y="3336925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60 : 2  = 30</a:t>
            </a:r>
          </a:p>
        </p:txBody>
      </p:sp>
      <p:sp>
        <p:nvSpPr>
          <p:cNvPr id="123" name="Rectangle 70"/>
          <p:cNvSpPr>
            <a:spLocks noChangeArrowheads="1"/>
          </p:cNvSpPr>
          <p:nvPr/>
        </p:nvSpPr>
        <p:spPr bwMode="auto">
          <a:xfrm>
            <a:off x="300038" y="3843338"/>
            <a:ext cx="1658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Số lớn là :</a:t>
            </a:r>
          </a:p>
        </p:txBody>
      </p:sp>
      <p:sp>
        <p:nvSpPr>
          <p:cNvPr id="124" name="Rectangle 71"/>
          <p:cNvSpPr>
            <a:spLocks noChangeArrowheads="1"/>
          </p:cNvSpPr>
          <p:nvPr/>
        </p:nvSpPr>
        <p:spPr bwMode="auto">
          <a:xfrm>
            <a:off x="1900238" y="3870325"/>
            <a:ext cx="2671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30 + 10 = 40</a:t>
            </a:r>
          </a:p>
        </p:txBody>
      </p:sp>
      <p:sp>
        <p:nvSpPr>
          <p:cNvPr id="125" name="Text Box 18"/>
          <p:cNvSpPr txBox="1">
            <a:spLocks noChangeArrowheads="1"/>
          </p:cNvSpPr>
          <p:nvPr/>
        </p:nvSpPr>
        <p:spPr bwMode="auto">
          <a:xfrm>
            <a:off x="300038" y="1041400"/>
            <a:ext cx="1757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>
                <a:latin typeface="Times New Roman" pitchFamily="18" charset="0"/>
                <a:cs typeface="Times New Roman" pitchFamily="18" charset="0"/>
              </a:rPr>
              <a:t>Tóm tắt:</a:t>
            </a:r>
          </a:p>
        </p:txBody>
      </p:sp>
    </p:spTree>
    <p:extLst>
      <p:ext uri="{BB962C8B-B14F-4D97-AF65-F5344CB8AC3E}">
        <p14:creationId xmlns:p14="http://schemas.microsoft.com/office/powerpoint/2010/main" val="14986989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  <p:bldP spid="78" grpId="0" animBg="1"/>
      <p:bldP spid="79" grpId="0" animBg="1"/>
      <p:bldP spid="80" grpId="0" animBg="1"/>
      <p:bldP spid="81" grpId="0" animBg="1"/>
      <p:bldP spid="82" grpId="0" animBg="1"/>
      <p:bldP spid="84" grpId="0"/>
      <p:bldP spid="85" grpId="0" animBg="1"/>
      <p:bldP spid="86" grpId="0" animBg="1"/>
      <p:bldP spid="87" grpId="0" animBg="1"/>
      <p:bldP spid="89" grpId="0" animBg="1"/>
      <p:bldP spid="90" grpId="0"/>
      <p:bldP spid="91" grpId="0"/>
      <p:bldP spid="92" grpId="0"/>
      <p:bldP spid="93" grpId="0"/>
      <p:bldP spid="94" grpId="0"/>
      <p:bldP spid="95" grpId="0" animBg="1"/>
      <p:bldP spid="96" grpId="0"/>
      <p:bldP spid="97" grpId="0" animBg="1"/>
      <p:bldP spid="98" grpId="0"/>
      <p:bldP spid="99" grpId="0"/>
      <p:bldP spid="100" grpId="0" animBg="1"/>
      <p:bldP spid="101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/>
      <p:bldP spid="117" grpId="0" animBg="1"/>
      <p:bldP spid="118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1616075" y="-115888"/>
            <a:ext cx="69913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12800" indent="-812800">
              <a:spcBef>
                <a:spcPct val="2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Tổng của hai số là 70. Hiệu của hai số là 10.</a:t>
            </a:r>
          </a:p>
          <a:p>
            <a:pPr marL="812800" indent="-812800">
              <a:spcBef>
                <a:spcPct val="2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Tìm hai số đó.</a:t>
            </a:r>
            <a:endParaRPr lang="en-US" sz="28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2800" indent="-812800">
              <a:spcBef>
                <a:spcPct val="20000"/>
              </a:spcBef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33"/>
          <p:cNvCxnSpPr>
            <a:cxnSpLocks noChangeShapeType="1"/>
          </p:cNvCxnSpPr>
          <p:nvPr/>
        </p:nvCxnSpPr>
        <p:spPr bwMode="auto">
          <a:xfrm>
            <a:off x="1673225" y="387350"/>
            <a:ext cx="685800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34"/>
          <p:cNvCxnSpPr>
            <a:cxnSpLocks noChangeShapeType="1"/>
          </p:cNvCxnSpPr>
          <p:nvPr/>
        </p:nvCxnSpPr>
        <p:spPr bwMode="auto">
          <a:xfrm>
            <a:off x="4935538" y="401637"/>
            <a:ext cx="609600" cy="158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35"/>
          <p:cNvCxnSpPr>
            <a:cxnSpLocks noChangeShapeType="1"/>
          </p:cNvCxnSpPr>
          <p:nvPr/>
        </p:nvCxnSpPr>
        <p:spPr bwMode="auto">
          <a:xfrm>
            <a:off x="1978025" y="862012"/>
            <a:ext cx="1371600" cy="158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61"/>
          <p:cNvSpPr>
            <a:spLocks noChangeArrowheads="1"/>
          </p:cNvSpPr>
          <p:nvPr/>
        </p:nvSpPr>
        <p:spPr bwMode="auto">
          <a:xfrm>
            <a:off x="198438" y="-141288"/>
            <a:ext cx="148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toán: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225425" y="863600"/>
            <a:ext cx="1757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>
                <a:latin typeface="Times New Roman" pitchFamily="18" charset="0"/>
                <a:cs typeface="Times New Roman" pitchFamily="18" charset="0"/>
              </a:rPr>
              <a:t>Tóm tắt:</a:t>
            </a:r>
          </a:p>
        </p:txBody>
      </p:sp>
      <p:grpSp>
        <p:nvGrpSpPr>
          <p:cNvPr id="31" name="Group 5"/>
          <p:cNvGrpSpPr>
            <a:grpSpLocks/>
          </p:cNvGrpSpPr>
          <p:nvPr/>
        </p:nvGrpSpPr>
        <p:grpSpPr bwMode="auto">
          <a:xfrm>
            <a:off x="5686425" y="1179512"/>
            <a:ext cx="1003300" cy="76200"/>
            <a:chOff x="2920" y="2664"/>
            <a:chExt cx="632" cy="48"/>
          </a:xfrm>
        </p:grpSpPr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Line 9"/>
          <p:cNvSpPr>
            <a:spLocks noChangeShapeType="1"/>
          </p:cNvSpPr>
          <p:nvPr/>
        </p:nvSpPr>
        <p:spPr bwMode="auto">
          <a:xfrm>
            <a:off x="3098800" y="1222375"/>
            <a:ext cx="2590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>
            <a:off x="3098800" y="1193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" name="Group 12"/>
          <p:cNvGrpSpPr>
            <a:grpSpLocks/>
          </p:cNvGrpSpPr>
          <p:nvPr/>
        </p:nvGrpSpPr>
        <p:grpSpPr bwMode="auto">
          <a:xfrm>
            <a:off x="3098800" y="1709737"/>
            <a:ext cx="2590800" cy="76200"/>
            <a:chOff x="1296" y="2664"/>
            <a:chExt cx="1632" cy="48"/>
          </a:xfrm>
        </p:grpSpPr>
        <p:sp>
          <p:nvSpPr>
            <p:cNvPr id="37" name="Line 13"/>
            <p:cNvSpPr>
              <a:spLocks noChangeShapeType="1"/>
            </p:cNvSpPr>
            <p:nvPr/>
          </p:nvSpPr>
          <p:spPr bwMode="auto">
            <a:xfrm>
              <a:off x="1296" y="2688"/>
              <a:ext cx="16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1296" y="2664"/>
              <a:ext cx="0" cy="4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>
              <a:off x="2928" y="2664"/>
              <a:ext cx="0" cy="4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1901825" y="904875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Số lớn: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1901825" y="1468437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Số bé:</a:t>
            </a:r>
          </a:p>
        </p:txBody>
      </p:sp>
      <p:sp>
        <p:nvSpPr>
          <p:cNvPr id="42" name="AutoShape 18"/>
          <p:cNvSpPr>
            <a:spLocks/>
          </p:cNvSpPr>
          <p:nvPr/>
        </p:nvSpPr>
        <p:spPr bwMode="auto">
          <a:xfrm rot="16200000">
            <a:off x="4270375" y="614362"/>
            <a:ext cx="238125" cy="2562225"/>
          </a:xfrm>
          <a:prstGeom prst="leftBrace">
            <a:avLst>
              <a:gd name="adj1" fmla="val 140079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AutoShape 19"/>
          <p:cNvSpPr>
            <a:spLocks/>
          </p:cNvSpPr>
          <p:nvPr/>
        </p:nvSpPr>
        <p:spPr bwMode="auto">
          <a:xfrm rot="5400000" flipV="1">
            <a:off x="4749800" y="-727075"/>
            <a:ext cx="314325" cy="3546475"/>
          </a:xfrm>
          <a:prstGeom prst="leftBrace">
            <a:avLst>
              <a:gd name="adj1" fmla="val 193062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>
            <a:off x="5689600" y="1193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AutoShape 21"/>
          <p:cNvSpPr>
            <a:spLocks/>
          </p:cNvSpPr>
          <p:nvPr/>
        </p:nvSpPr>
        <p:spPr bwMode="auto">
          <a:xfrm rot="16200000">
            <a:off x="6096000" y="896937"/>
            <a:ext cx="171450" cy="965200"/>
          </a:xfrm>
          <a:prstGeom prst="leftBrace">
            <a:avLst>
              <a:gd name="adj1" fmla="val 10555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utoShape 22"/>
          <p:cNvSpPr>
            <a:spLocks/>
          </p:cNvSpPr>
          <p:nvPr/>
        </p:nvSpPr>
        <p:spPr bwMode="auto">
          <a:xfrm rot="10800000">
            <a:off x="6756400" y="898525"/>
            <a:ext cx="266700" cy="1219200"/>
          </a:xfrm>
          <a:prstGeom prst="leftBrace">
            <a:avLst>
              <a:gd name="adj1" fmla="val 38095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5970588" y="1328737"/>
            <a:ext cx="895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7061200" y="1360487"/>
            <a:ext cx="990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4110038" y="1852612"/>
            <a:ext cx="76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4737100" y="495300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51" name="Group 28"/>
          <p:cNvGrpSpPr>
            <a:grpSpLocks/>
          </p:cNvGrpSpPr>
          <p:nvPr/>
        </p:nvGrpSpPr>
        <p:grpSpPr bwMode="auto">
          <a:xfrm>
            <a:off x="5689600" y="1709737"/>
            <a:ext cx="1003300" cy="76200"/>
            <a:chOff x="2920" y="2664"/>
            <a:chExt cx="632" cy="48"/>
          </a:xfrm>
        </p:grpSpPr>
        <p:sp>
          <p:nvSpPr>
            <p:cNvPr id="52" name="Line 29"/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30"/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Line 31"/>
          <p:cNvSpPr>
            <a:spLocks noChangeShapeType="1"/>
          </p:cNvSpPr>
          <p:nvPr/>
        </p:nvSpPr>
        <p:spPr bwMode="auto">
          <a:xfrm>
            <a:off x="6680200" y="1193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AutoShape 45"/>
          <p:cNvSpPr>
            <a:spLocks/>
          </p:cNvSpPr>
          <p:nvPr/>
        </p:nvSpPr>
        <p:spPr bwMode="auto">
          <a:xfrm rot="16200000">
            <a:off x="6096000" y="1431925"/>
            <a:ext cx="152400" cy="965200"/>
          </a:xfrm>
          <a:prstGeom prst="leftBrace">
            <a:avLst>
              <a:gd name="adj1" fmla="val 10555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Line 20"/>
          <p:cNvSpPr>
            <a:spLocks noChangeShapeType="1"/>
          </p:cNvSpPr>
          <p:nvPr/>
        </p:nvSpPr>
        <p:spPr bwMode="auto">
          <a:xfrm>
            <a:off x="3098800" y="12700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32"/>
          <p:cNvSpPr>
            <a:spLocks noChangeArrowheads="1"/>
          </p:cNvSpPr>
          <p:nvPr/>
        </p:nvSpPr>
        <p:spPr bwMode="auto">
          <a:xfrm>
            <a:off x="301625" y="4146550"/>
            <a:ext cx="381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u="sng">
                <a:latin typeface="Times New Roman" pitchFamily="18" charset="0"/>
                <a:cs typeface="Times New Roman" pitchFamily="18" charset="0"/>
              </a:rPr>
              <a:t>Đáp số: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Số lớn: 40</a:t>
            </a:r>
            <a:r>
              <a:rPr 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          Số bé: 30</a:t>
            </a:r>
            <a:r>
              <a:rPr 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58" name="Rectangle 108"/>
          <p:cNvSpPr>
            <a:spLocks noChangeArrowheads="1"/>
          </p:cNvSpPr>
          <p:nvPr/>
        </p:nvSpPr>
        <p:spPr bwMode="auto">
          <a:xfrm>
            <a:off x="1444625" y="2101850"/>
            <a:ext cx="1330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i="1" u="sng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59" name="Rectangle 109"/>
          <p:cNvSpPr>
            <a:spLocks noChangeArrowheads="1"/>
          </p:cNvSpPr>
          <p:nvPr/>
        </p:nvSpPr>
        <p:spPr bwMode="auto">
          <a:xfrm>
            <a:off x="14288" y="2687637"/>
            <a:ext cx="2643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lần số lớn là:</a:t>
            </a:r>
          </a:p>
        </p:txBody>
      </p:sp>
      <p:sp>
        <p:nvSpPr>
          <p:cNvPr id="60" name="Rectangle 110"/>
          <p:cNvSpPr>
            <a:spLocks noChangeArrowheads="1"/>
          </p:cNvSpPr>
          <p:nvPr/>
        </p:nvSpPr>
        <p:spPr bwMode="auto">
          <a:xfrm>
            <a:off x="23813" y="3282950"/>
            <a:ext cx="1658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Số lớn là :</a:t>
            </a:r>
          </a:p>
        </p:txBody>
      </p:sp>
      <p:sp>
        <p:nvSpPr>
          <p:cNvPr id="61" name="Rectangle 111"/>
          <p:cNvSpPr>
            <a:spLocks noChangeArrowheads="1"/>
          </p:cNvSpPr>
          <p:nvPr/>
        </p:nvSpPr>
        <p:spPr bwMode="auto">
          <a:xfrm>
            <a:off x="2560638" y="2687637"/>
            <a:ext cx="2025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70 + 10 = 80</a:t>
            </a:r>
          </a:p>
        </p:txBody>
      </p:sp>
      <p:sp>
        <p:nvSpPr>
          <p:cNvPr id="62" name="Rectangle 112"/>
          <p:cNvSpPr>
            <a:spLocks noChangeArrowheads="1"/>
          </p:cNvSpPr>
          <p:nvPr/>
        </p:nvSpPr>
        <p:spPr bwMode="auto">
          <a:xfrm>
            <a:off x="1708150" y="3297237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80 : 2  = 40</a:t>
            </a:r>
          </a:p>
        </p:txBody>
      </p:sp>
      <p:sp>
        <p:nvSpPr>
          <p:cNvPr id="63" name="Rectangle 113"/>
          <p:cNvSpPr>
            <a:spLocks noChangeArrowheads="1"/>
          </p:cNvSpPr>
          <p:nvPr/>
        </p:nvSpPr>
        <p:spPr bwMode="auto">
          <a:xfrm>
            <a:off x="-9525" y="3830637"/>
            <a:ext cx="1530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Số bé là :</a:t>
            </a:r>
          </a:p>
        </p:txBody>
      </p:sp>
      <p:sp>
        <p:nvSpPr>
          <p:cNvPr id="64" name="Rectangle 114"/>
          <p:cNvSpPr>
            <a:spLocks noChangeArrowheads="1"/>
          </p:cNvSpPr>
          <p:nvPr/>
        </p:nvSpPr>
        <p:spPr bwMode="auto">
          <a:xfrm>
            <a:off x="1444625" y="3821112"/>
            <a:ext cx="2740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40 - 10 = 30</a:t>
            </a:r>
          </a:p>
        </p:txBody>
      </p:sp>
      <p:sp>
        <p:nvSpPr>
          <p:cNvPr id="65" name="Line 35"/>
          <p:cNvSpPr>
            <a:spLocks noChangeShapeType="1"/>
          </p:cNvSpPr>
          <p:nvPr/>
        </p:nvSpPr>
        <p:spPr bwMode="auto">
          <a:xfrm>
            <a:off x="4586288" y="2525712"/>
            <a:ext cx="1587" cy="2524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Rectangle 36"/>
          <p:cNvSpPr>
            <a:spLocks noChangeArrowheads="1"/>
          </p:cNvSpPr>
          <p:nvPr/>
        </p:nvSpPr>
        <p:spPr bwMode="auto">
          <a:xfrm>
            <a:off x="4721225" y="2954337"/>
            <a:ext cx="441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 lớn = ( 70 + 10 ) : 2 = 40</a:t>
            </a:r>
          </a:p>
        </p:txBody>
      </p:sp>
      <p:sp>
        <p:nvSpPr>
          <p:cNvPr id="67" name="AutoShape 37"/>
          <p:cNvSpPr>
            <a:spLocks/>
          </p:cNvSpPr>
          <p:nvPr/>
        </p:nvSpPr>
        <p:spPr bwMode="auto">
          <a:xfrm rot="16200000">
            <a:off x="6530975" y="3511550"/>
            <a:ext cx="76200" cy="495300"/>
          </a:xfrm>
          <a:prstGeom prst="leftBrace">
            <a:avLst>
              <a:gd name="adj1" fmla="val 54167"/>
              <a:gd name="adj2" fmla="val 50000"/>
            </a:avLst>
          </a:prstGeom>
          <a:noFill/>
          <a:ln w="19050" cap="rnd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 Box 39"/>
          <p:cNvSpPr txBox="1">
            <a:spLocks noChangeArrowheads="1"/>
          </p:cNvSpPr>
          <p:nvPr/>
        </p:nvSpPr>
        <p:spPr bwMode="auto">
          <a:xfrm>
            <a:off x="6931025" y="3830637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</a:p>
        </p:txBody>
      </p:sp>
      <p:sp>
        <p:nvSpPr>
          <p:cNvPr id="69" name="AutoShape 40"/>
          <p:cNvSpPr>
            <a:spLocks/>
          </p:cNvSpPr>
          <p:nvPr/>
        </p:nvSpPr>
        <p:spPr bwMode="auto">
          <a:xfrm rot="16200000">
            <a:off x="7369175" y="3521075"/>
            <a:ext cx="76200" cy="495300"/>
          </a:xfrm>
          <a:prstGeom prst="leftBrace">
            <a:avLst>
              <a:gd name="adj1" fmla="val 54167"/>
              <a:gd name="adj2" fmla="val 50000"/>
            </a:avLst>
          </a:prstGeom>
          <a:noFill/>
          <a:ln w="19050" cap="rnd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42"/>
          <p:cNvSpPr>
            <a:spLocks noChangeArrowheads="1"/>
          </p:cNvSpPr>
          <p:nvPr/>
        </p:nvSpPr>
        <p:spPr bwMode="auto">
          <a:xfrm>
            <a:off x="4721225" y="4583112"/>
            <a:ext cx="4243388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lớn = (Tổng + Hiệu) : 2</a:t>
            </a:r>
          </a:p>
        </p:txBody>
      </p:sp>
      <p:sp>
        <p:nvSpPr>
          <p:cNvPr id="71" name="Text Box 38"/>
          <p:cNvSpPr txBox="1">
            <a:spLocks noChangeArrowheads="1"/>
          </p:cNvSpPr>
          <p:nvPr/>
        </p:nvSpPr>
        <p:spPr bwMode="auto">
          <a:xfrm>
            <a:off x="5997575" y="3821112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</a:p>
        </p:txBody>
      </p:sp>
    </p:spTree>
    <p:extLst>
      <p:ext uri="{BB962C8B-B14F-4D97-AF65-F5344CB8AC3E}">
        <p14:creationId xmlns:p14="http://schemas.microsoft.com/office/powerpoint/2010/main" val="34377788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/>
      <p:bldP spid="69" grpId="0" animBg="1"/>
      <p:bldP spid="70" grpId="0" animBg="1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4"/>
          <p:cNvSpPr txBox="1">
            <a:spLocks noChangeArrowheads="1"/>
          </p:cNvSpPr>
          <p:nvPr/>
        </p:nvSpPr>
        <p:spPr bwMode="auto">
          <a:xfrm>
            <a:off x="-19050" y="309563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</a:p>
        </p:txBody>
      </p:sp>
      <p:cxnSp>
        <p:nvCxnSpPr>
          <p:cNvPr id="13" name="Straight Connector 26"/>
          <p:cNvCxnSpPr>
            <a:cxnSpLocks noChangeShapeType="1"/>
          </p:cNvCxnSpPr>
          <p:nvPr/>
        </p:nvCxnSpPr>
        <p:spPr bwMode="auto">
          <a:xfrm flipH="1">
            <a:off x="4498977" y="571501"/>
            <a:ext cx="3175" cy="4159249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369888" y="614362"/>
            <a:ext cx="3825875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70 – 10 = 60      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60 : 2 = 30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30 + 10 = 40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40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30</a:t>
            </a: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5172076" y="585787"/>
            <a:ext cx="4129087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Bài giải</a:t>
            </a:r>
            <a:br>
              <a:rPr lang="en-US" sz="2800" b="1" u="sng"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latin typeface="Times New Roman" pitchFamily="18" charset="0"/>
                <a:cs typeface="Times New Roman" pitchFamily="18" charset="0"/>
              </a:rPr>
              <a:t>Hai lần số lớn là:</a:t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latin typeface="Times New Roman" pitchFamily="18" charset="0"/>
                <a:cs typeface="Times New Roman" pitchFamily="18" charset="0"/>
              </a:rPr>
              <a:t>      70 +10 = 80</a:t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latin typeface="Times New Roman" pitchFamily="18" charset="0"/>
                <a:cs typeface="Times New Roman" pitchFamily="18" charset="0"/>
              </a:rPr>
              <a:t>Số lớn là:</a:t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latin typeface="Times New Roman" pitchFamily="18" charset="0"/>
                <a:cs typeface="Times New Roman" pitchFamily="18" charset="0"/>
              </a:rPr>
              <a:t>      80 : 2 = 40</a:t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latin typeface="Times New Roman" pitchFamily="18" charset="0"/>
                <a:cs typeface="Times New Roman" pitchFamily="18" charset="0"/>
              </a:rPr>
              <a:t>Số bé là:</a:t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latin typeface="Times New Roman" pitchFamily="18" charset="0"/>
                <a:cs typeface="Times New Roman" pitchFamily="18" charset="0"/>
              </a:rPr>
              <a:t>      40 - 10 = 30</a:t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u="sng">
                <a:latin typeface="Times New Roman" pitchFamily="18" charset="0"/>
                <a:cs typeface="Times New Roman" pitchFamily="18" charset="0"/>
              </a:rPr>
              <a:t>Đáp số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Số lớn: 40</a:t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latin typeface="Times New Roman" pitchFamily="18" charset="0"/>
                <a:cs typeface="Times New Roman" pitchFamily="18" charset="0"/>
              </a:rPr>
              <a:t>                        Số bé: 30</a:t>
            </a:r>
            <a:r>
              <a:rPr lang="en-US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38138" y="4478337"/>
            <a:ext cx="3857625" cy="479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2</a:t>
            </a:r>
          </a:p>
        </p:txBody>
      </p:sp>
      <p:sp>
        <p:nvSpPr>
          <p:cNvPr id="17" name="Rectangle 54"/>
          <p:cNvSpPr>
            <a:spLocks noChangeArrowheads="1"/>
          </p:cNvSpPr>
          <p:nvPr/>
        </p:nvSpPr>
        <p:spPr bwMode="auto">
          <a:xfrm>
            <a:off x="4695826" y="4465637"/>
            <a:ext cx="42672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2</a:t>
            </a:r>
          </a:p>
        </p:txBody>
      </p:sp>
      <p:sp>
        <p:nvSpPr>
          <p:cNvPr id="18" name="TextBox 34"/>
          <p:cNvSpPr txBox="1">
            <a:spLocks noChangeArrowheads="1"/>
          </p:cNvSpPr>
          <p:nvPr/>
        </p:nvSpPr>
        <p:spPr bwMode="auto">
          <a:xfrm>
            <a:off x="4652963" y="368300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</a:p>
        </p:txBody>
      </p:sp>
    </p:spTree>
    <p:extLst>
      <p:ext uri="{BB962C8B-B14F-4D97-AF65-F5344CB8AC3E}">
        <p14:creationId xmlns:p14="http://schemas.microsoft.com/office/powerpoint/2010/main" val="414966241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 animBg="1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8100" y="0"/>
            <a:ext cx="9220199" cy="54023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8DC003-B07E-429C-AA1F-EE5607C78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643" y="1416556"/>
            <a:ext cx="4100860" cy="621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= 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: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D66435-8DC7-4624-BC9D-047F33462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4199" y="3036733"/>
            <a:ext cx="4196601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= 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: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A12F15-0F3F-4781-B433-96A5085A9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913" y="656790"/>
            <a:ext cx="1826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b="1" u="sng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u="sng" dirty="0">
                <a:solidFill>
                  <a:srgbClr val="008000"/>
                </a:solidFill>
                <a:latin typeface="Times New Roman" panose="02020603050405020304" pitchFamily="18" charset="0"/>
              </a:rPr>
              <a:t> 1: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AFE5F6-34C8-457C-AACC-D1656A131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914" y="2304179"/>
            <a:ext cx="15974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b="1" u="sng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u="sng" dirty="0">
                <a:solidFill>
                  <a:srgbClr val="008000"/>
                </a:solidFill>
                <a:latin typeface="Times New Roman" panose="02020603050405020304" pitchFamily="18" charset="0"/>
              </a:rPr>
              <a:t> 2: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3099987"/>
      </p:ext>
    </p:extLst>
  </p:cSld>
  <p:clrMapOvr>
    <a:masterClrMapping/>
  </p:clrMapOvr>
  <p:transition advClick="0" advTm="1608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14453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891996">
            <a:off x="1940160" y="1848477"/>
            <a:ext cx="52636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984649630"/>
      </p:ext>
    </p:extLst>
  </p:cSld>
  <p:clrMapOvr>
    <a:masterClrMapping/>
  </p:clrMapOvr>
  <p:transition spd="slow"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Xan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anh" id="{97F8E0EC-833D-48C4-9489-8A3C0CCCCD95}" vid="{C15CDC80-0A44-4883-8CC0-733C8169B0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4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38A28464-2268-4294-9C2F-08EDA1BA06D3}" vid="{453B59F7-BE4E-4313-99A4-3E16FB7062E1}"/>
    </a:ext>
  </a:extLst>
</a:theme>
</file>

<file path=ppt/theme/theme6.xml><?xml version="1.0" encoding="utf-8"?>
<a:theme xmlns:a="http://schemas.openxmlformats.org/drawingml/2006/main" name="1_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Xanh</Template>
  <TotalTime>525</TotalTime>
  <Words>1642</Words>
  <Application>Microsoft Office PowerPoint</Application>
  <PresentationFormat>On-screen Show (16:9)</PresentationFormat>
  <Paragraphs>248</Paragraphs>
  <Slides>25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Arial</vt:lpstr>
      <vt:lpstr>Calibri</vt:lpstr>
      <vt:lpstr>Calibri Light</vt:lpstr>
      <vt:lpstr>Comic Sans MS</vt:lpstr>
      <vt:lpstr>HP001 4 hàng</vt:lpstr>
      <vt:lpstr>inpin heiti</vt:lpstr>
      <vt:lpstr>Patrick Hand</vt:lpstr>
      <vt:lpstr>Patrick Hand SC</vt:lpstr>
      <vt:lpstr>Questrial</vt:lpstr>
      <vt:lpstr>Times New Roman</vt:lpstr>
      <vt:lpstr>Wingdings</vt:lpstr>
      <vt:lpstr>Xanh</vt:lpstr>
      <vt:lpstr>Office Theme</vt:lpstr>
      <vt:lpstr>1_Office Theme</vt:lpstr>
      <vt:lpstr>English Language Grammar Rules by Slidesgo</vt:lpstr>
      <vt:lpstr>Theme4</vt:lpstr>
      <vt:lpstr>1_English Language Grammar Rules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Anh Minh</cp:lastModifiedBy>
  <cp:revision>41</cp:revision>
  <dcterms:created xsi:type="dcterms:W3CDTF">2018-03-09T07:14:39Z</dcterms:created>
  <dcterms:modified xsi:type="dcterms:W3CDTF">2021-10-24T05:15:46Z</dcterms:modified>
</cp:coreProperties>
</file>