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60" r:id="rId2"/>
    <p:sldId id="344" r:id="rId3"/>
    <p:sldId id="262" r:id="rId4"/>
    <p:sldId id="339" r:id="rId5"/>
    <p:sldId id="346" r:id="rId6"/>
    <p:sldId id="340" r:id="rId7"/>
    <p:sldId id="345" r:id="rId8"/>
    <p:sldId id="341" r:id="rId9"/>
    <p:sldId id="342" r:id="rId10"/>
    <p:sldId id="343" r:id="rId11"/>
    <p:sldId id="348" r:id="rId12"/>
    <p:sldId id="347" r:id="rId13"/>
    <p:sldId id="337" r:id="rId14"/>
  </p:sldIdLst>
  <p:sldSz cx="12192000" cy="6858000"/>
  <p:notesSz cx="6858000" cy="9144000"/>
  <p:defaultTextStyle>
    <a:defPPr>
      <a:defRPr lang="zh-CN"/>
    </a:defPPr>
    <a:lvl1pPr algn="l" defTabSz="1217295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1pPr>
    <a:lvl2pPr marL="608330" indent="-151130" algn="l" defTabSz="1217295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2pPr>
    <a:lvl3pPr marL="1217930" indent="-303530" algn="l" defTabSz="1217295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3pPr>
    <a:lvl4pPr marL="1827530" indent="-455930" algn="l" defTabSz="1217295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4pPr>
    <a:lvl5pPr marL="2437130" indent="-608330" algn="l" defTabSz="1217295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239071"/>
    <a:srgbClr val="D1E7E5"/>
    <a:srgbClr val="FFFFFF"/>
    <a:srgbClr val="F2F2F2"/>
    <a:srgbClr val="FCA821"/>
    <a:srgbClr val="F9FCFB"/>
    <a:srgbClr val="DC5389"/>
    <a:srgbClr val="57C0D5"/>
    <a:srgbClr val="F2E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2" autoAdjust="0"/>
    <p:restoredTop sz="98912" autoAdjust="0"/>
  </p:normalViewPr>
  <p:slideViewPr>
    <p:cSldViewPr snapToGrid="0">
      <p:cViewPr varScale="1">
        <p:scale>
          <a:sx n="72" d="100"/>
          <a:sy n="72" d="100"/>
        </p:scale>
        <p:origin x="576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52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思源黑体 CN Normal" panose="020B0400000000000000" pitchFamily="34" charset="-122"/>
                <a:ea typeface="+mn-ea"/>
              </a:defRPr>
            </a:lvl1pPr>
          </a:lstStyle>
          <a:p>
            <a:pPr>
              <a:defRPr/>
            </a:pP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思源黑体 CN Normal" panose="020B0400000000000000" pitchFamily="34" charset="-122"/>
                <a:ea typeface="+mn-ea"/>
              </a:defRPr>
            </a:lvl1pPr>
          </a:lstStyle>
          <a:p>
            <a:pPr>
              <a:defRPr/>
            </a:pPr>
            <a:fld id="{E3649B75-C036-43A6-B586-D4D3956B9750}" type="datetimeFigureOut">
              <a:rPr lang="zh-CN" altLang="en-US" smtClean="0"/>
              <a:pPr>
                <a:defRPr/>
              </a:pPr>
              <a:t>2021/10/7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dirty="0"/>
              <a:t>模板来自于 </a:t>
            </a:r>
            <a:r>
              <a:rPr lang="en-US" altLang="zh-CN" noProof="0" dirty="0"/>
              <a:t>http://docer.mysoeasy.com</a:t>
            </a:r>
            <a:endParaRPr lang="zh-CN" altLang="en-US" noProof="0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思源黑体 CN Normal" panose="020B0400000000000000" pitchFamily="34" charset="-122"/>
                <a:ea typeface="+mn-ea"/>
              </a:defRPr>
            </a:lvl1pPr>
          </a:lstStyle>
          <a:p>
            <a:pPr>
              <a:defRPr/>
            </a:pPr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思源黑体 CN Normal" panose="020B0400000000000000" pitchFamily="34" charset="-122"/>
                <a:ea typeface="+mn-ea"/>
              </a:defRPr>
            </a:lvl1pPr>
          </a:lstStyle>
          <a:p>
            <a:pPr>
              <a:defRPr/>
            </a:pPr>
            <a:fld id="{D57F35CC-AECF-450E-A632-155F605872F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1217295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defRPr kern="1200">
        <a:solidFill>
          <a:srgbClr val="FF0000"/>
        </a:solidFill>
        <a:latin typeface="思源黑体 CN Normal" panose="020B0400000000000000" pitchFamily="34" charset="-122"/>
        <a:ea typeface="+mn-ea"/>
        <a:cs typeface="+mn-cs"/>
      </a:defRPr>
    </a:lvl1pPr>
    <a:lvl2pPr marL="742950" indent="-285750" algn="l" defTabSz="1217295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defTabSz="1217295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defTabSz="1217295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defTabSz="1217295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865" dirty="0"/>
              <a:t>亮亮图文旗舰店</a:t>
            </a:r>
            <a:r>
              <a:rPr lang="en-US" altLang="zh-CN" sz="1865" dirty="0"/>
              <a:t>https://liangliangtuwen.tmall.com</a:t>
            </a:r>
            <a:endParaRPr lang="zh-CN" altLang="en-US" sz="1865" dirty="0"/>
          </a:p>
        </p:txBody>
      </p:sp>
      <p:sp>
        <p:nvSpPr>
          <p:cNvPr id="717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>
              <a:spcBef>
                <a:spcPct val="30000"/>
              </a:spcBef>
              <a:buFont typeface="Arial" panose="020B0604020202020204" pitchFamily="34" charset="0"/>
              <a:defRPr>
                <a:solidFill>
                  <a:srgbClr val="FF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121729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121729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121729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121729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defTabSz="1217295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04AECACE-C708-43AA-9ADF-9E0A79DBA94A}" type="slidenum">
              <a:rPr lang="zh-CN" altLang="en-US" smtClean="0">
                <a:solidFill>
                  <a:schemeClr val="tx1"/>
                </a:solidFill>
                <a:latin typeface="思源黑体 CN Normal" panose="020B0400000000000000" pitchFamily="34" charset="-122"/>
              </a:rPr>
              <a:pPr defTabSz="1217295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</a:t>
            </a:fld>
            <a:endParaRPr lang="zh-CN" altLang="en-US" dirty="0">
              <a:solidFill>
                <a:schemeClr val="tx1"/>
              </a:solidFill>
              <a:latin typeface="思源黑体 CN Normal" panose="020B0400000000000000" pitchFamily="34" charset="-122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7F35CC-AECF-450E-A632-155F605872FB}" type="slidenum">
              <a:rPr lang="zh-CN" altLang="en-US" smtClean="0"/>
              <a:pPr>
                <a:defRPr/>
              </a:pPr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6812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7F35CC-AECF-450E-A632-155F605872FB}" type="slidenum">
              <a:rPr lang="zh-CN" altLang="en-US" smtClean="0"/>
              <a:pPr>
                <a:defRPr/>
              </a:pPr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03822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7F35CC-AECF-450E-A632-155F605872FB}" type="slidenum">
              <a:rPr lang="zh-CN" altLang="en-US" smtClean="0"/>
              <a:pPr>
                <a:defRPr/>
              </a:pPr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03822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7F35CC-AECF-450E-A632-155F605872FB}" type="slidenum">
              <a:rPr lang="zh-CN" altLang="en-US" smtClean="0"/>
              <a:pPr>
                <a:defRPr/>
              </a:pPr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98188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7F35CC-AECF-450E-A632-155F605872FB}" type="slidenum">
              <a:rPr lang="zh-CN" altLang="en-US" smtClean="0"/>
              <a:pPr>
                <a:defRPr/>
              </a:pPr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60130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7F35CC-AECF-450E-A632-155F605872FB}" type="slidenum">
              <a:rPr lang="zh-CN" altLang="en-US" smtClean="0"/>
              <a:pPr>
                <a:defRPr/>
              </a:pPr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60130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7F35CC-AECF-450E-A632-155F605872FB}" type="slidenum">
              <a:rPr lang="zh-CN" altLang="en-US" smtClean="0"/>
              <a:pPr>
                <a:defRPr/>
              </a:pPr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60130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7F35CC-AECF-450E-A632-155F605872FB}" type="slidenum">
              <a:rPr lang="zh-CN" altLang="en-US" smtClean="0"/>
              <a:pPr>
                <a:defRPr/>
              </a:pPr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60130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7F35CC-AECF-450E-A632-155F605872FB}" type="slidenum">
              <a:rPr lang="zh-CN" altLang="en-US" smtClean="0"/>
              <a:pPr>
                <a:defRPr/>
              </a:pPr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6013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0" y="0"/>
            <a:ext cx="12192000" cy="6858001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214" y="845128"/>
            <a:ext cx="7441077" cy="2604550"/>
          </a:xfrm>
        </p:spPr>
        <p:txBody>
          <a:bodyPr anchor="ctr">
            <a:normAutofit/>
          </a:bodyPr>
          <a:lstStyle>
            <a:lvl1pPr algn="ctr">
              <a:lnSpc>
                <a:spcPct val="150000"/>
              </a:lnSpc>
              <a:defRPr sz="4400" b="1" i="0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9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227B1-864B-47CB-B8FD-7D024961E14C}" type="datetimeFigureOut">
              <a:rPr lang="zh-CN" altLang="en-US"/>
              <a:pPr>
                <a:defRPr/>
              </a:pPr>
              <a:t>2021/10/7</a:t>
            </a:fld>
            <a:endParaRPr lang="zh-CN" altLang="en-US"/>
          </a:p>
        </p:txBody>
      </p:sp>
      <p:sp>
        <p:nvSpPr>
          <p:cNvPr id="10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7EE4C-9BF1-4250-B807-668456CE46A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122524" y="3581521"/>
            <a:ext cx="7480178" cy="671821"/>
          </a:xfrm>
        </p:spPr>
        <p:txBody>
          <a:bodyPr anchor="ctr">
            <a:noAutofit/>
          </a:bodyPr>
          <a:lstStyle>
            <a:lvl1pPr marL="0" indent="0" algn="ctr">
              <a:lnSpc>
                <a:spcPct val="150000"/>
              </a:lnSpc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3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3pPr>
            <a:lvl4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4pPr>
            <a:lvl5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CAE8C-B19C-4977-8BCA-B32C13833C88}" type="datetimeFigureOut">
              <a:rPr lang="zh-CN" altLang="en-US"/>
              <a:pPr>
                <a:defRPr/>
              </a:pPr>
              <a:t>2021/10/7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A551E-31EC-4F7A-A252-B2FCA315F68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>
            <a:lvl3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3pPr>
            <a:lvl4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4pPr>
            <a:lvl5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D3A26-0640-4C70-A709-B1491CCE26F4}" type="datetimeFigureOut">
              <a:rPr lang="zh-CN" altLang="en-US"/>
              <a:pPr>
                <a:defRPr/>
              </a:pPr>
              <a:t>2021/10/7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31408-E647-409A-B508-321AFC4E7C0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29D4B-2CA7-47A8-86E5-FE890B1AEF36}" type="datetimeFigureOut">
              <a:rPr lang="zh-CN" altLang="en-US"/>
              <a:pPr>
                <a:defRPr/>
              </a:pPr>
              <a:t>2021/10/7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127CC-6915-48A9-B008-AF3C75820C2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0"/>
            <a:ext cx="12192000" cy="6858001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844" y="933148"/>
            <a:ext cx="7162901" cy="2467282"/>
          </a:xfrm>
        </p:spPr>
        <p:txBody>
          <a:bodyPr anchor="ctr"/>
          <a:lstStyle>
            <a:lvl1pPr algn="ctr">
              <a:lnSpc>
                <a:spcPct val="15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968" y="3458940"/>
            <a:ext cx="7052653" cy="855891"/>
          </a:xfrm>
        </p:spPr>
        <p:txBody>
          <a:bodyPr anchor="ctr"/>
          <a:lstStyle>
            <a:lvl1pPr marL="0" indent="0" algn="ctr">
              <a:lnSpc>
                <a:spcPct val="150000"/>
              </a:lnSpc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1990E-E653-4FD8-923B-A2D860A8A90E}" type="datetimeFigureOut">
              <a:rPr lang="zh-CN" altLang="en-US"/>
              <a:pPr>
                <a:defRPr/>
              </a:pPr>
              <a:t>2021/10/7</a:t>
            </a:fld>
            <a:endParaRPr lang="zh-CN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B55DE-A138-432A-8102-1E3083C6FAC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3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3pPr>
            <a:lvl4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4pPr>
            <a:lvl5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3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3pPr>
            <a:lvl4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4pPr>
            <a:lvl5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03295-1E4B-43CB-ACE7-ED4E99C07012}" type="datetimeFigureOut">
              <a:rPr lang="zh-CN" altLang="en-US"/>
              <a:pPr>
                <a:defRPr/>
              </a:pPr>
              <a:t>2021/10/7</a:t>
            </a:fld>
            <a:endParaRPr lang="zh-CN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0F0ABD-4112-4B46-AE5F-F7B3FCC1514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>
            <a:lvl3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3pPr>
            <a:lvl4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4pPr>
            <a:lvl5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>
            <a:lvl3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3pPr>
            <a:lvl4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4pPr>
            <a:lvl5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170D5-879E-4918-AA43-1581FF74425B}" type="datetimeFigureOut">
              <a:rPr lang="zh-CN" altLang="en-US"/>
              <a:pPr>
                <a:defRPr/>
              </a:pPr>
              <a:t>2021/10/7</a:t>
            </a:fld>
            <a:endParaRPr lang="zh-CN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F617F-1FAF-4B1F-8DA8-C199C45268F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亮亮图文旗舰店https://liangliangtuwen.tmall.c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857CE-0B02-4E23-8C71-0AC50F027A2D}" type="datetimeFigureOut">
              <a:rPr lang="zh-CN" altLang="en-US"/>
              <a:pPr>
                <a:defRPr/>
              </a:pPr>
              <a:t>2021/10/7</a:t>
            </a:fld>
            <a:endParaRPr lang="zh-CN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37C59-ACF1-46EC-AA2B-C1494FFFC09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C2F33-1B8F-49A4-B81C-5C1A866997DB}" type="datetimeFigureOut">
              <a:rPr lang="zh-CN" altLang="en-US"/>
              <a:pPr>
                <a:defRPr/>
              </a:pPr>
              <a:t>2021/10/7</a:t>
            </a:fld>
            <a:endParaRPr lang="zh-CN" alt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47A2D-2746-4C2C-8659-5794A5D3056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0" y="0"/>
            <a:ext cx="12192002" cy="6858001"/>
          </a:xfrm>
          <a:prstGeom prst="rect">
            <a:avLst/>
          </a:prstGeom>
          <a:solidFill>
            <a:srgbClr val="D1E7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lvl="0" algn="ctr" defTabSz="914400" eaLnBrk="1" latinLnBrk="0" hangingPunct="1"/>
            <a:endParaRPr lang="zh-CN" altLang="en-US" sz="1800" dirty="0"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3pPr>
            <a:lvl4pPr>
              <a:defRPr sz="2000"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4pPr>
            <a:lvl5pPr>
              <a:defRPr sz="2000"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EF24E-7ACB-4130-A95E-31B492E4DC89}" type="datetimeFigureOut">
              <a:rPr lang="zh-CN" altLang="en-US"/>
              <a:pPr>
                <a:defRPr/>
              </a:pPr>
              <a:t>2021/10/7</a:t>
            </a:fld>
            <a:endParaRPr lang="zh-CN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E9992-9A03-4D74-B6F7-FDB10D1C509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/>
              <a:t>单击图标添加图片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34395-4959-4A0C-96FB-5F242B3DEB06}" type="datetimeFigureOut">
              <a:rPr lang="zh-CN" altLang="en-US"/>
              <a:pPr>
                <a:defRPr/>
              </a:pPr>
              <a:t>2021/10/7</a:t>
            </a:fld>
            <a:endParaRPr lang="zh-CN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EBC8F-9660-4E80-9F8E-C4E5D79BDAB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-1" y="0"/>
            <a:ext cx="12192002" cy="6858001"/>
          </a:xfrm>
          <a:prstGeom prst="rect">
            <a:avLst/>
          </a:prstGeom>
          <a:blipFill dpi="0" rotWithShape="1"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 algn="ctr"/>
            <a:endParaRPr lang="zh-CN" altLang="en-US" dirty="0"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54063" y="1769806"/>
            <a:ext cx="10680700" cy="4586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>
                    <a:lumMod val="6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</a:lstStyle>
          <a:p>
            <a:pPr>
              <a:defRPr/>
            </a:pPr>
            <a:fld id="{CE9557E7-78E4-435A-A3A8-EB5A40A4B307}" type="datetimeFigureOut">
              <a:rPr lang="zh-CN" altLang="en-US" smtClean="0"/>
              <a:pPr>
                <a:defRPr/>
              </a:pPr>
              <a:t>2021/10/7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>
                    <a:lumMod val="6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</a:lstStyle>
          <a:p>
            <a:pPr>
              <a:defRPr/>
            </a:pPr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>
                    <a:lumMod val="6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</a:lstStyle>
          <a:p>
            <a:pPr>
              <a:defRPr/>
            </a:pPr>
            <a:fld id="{EB3DC92C-287B-43BD-8FAB-B84E3B43B8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  <p:sp>
        <p:nvSpPr>
          <p:cNvPr id="1031" name="Title Placeholder 1"/>
          <p:cNvSpPr>
            <a:spLocks noGrp="1"/>
          </p:cNvSpPr>
          <p:nvPr>
            <p:ph type="title"/>
          </p:nvPr>
        </p:nvSpPr>
        <p:spPr bwMode="auto">
          <a:xfrm>
            <a:off x="754063" y="162393"/>
            <a:ext cx="10680700" cy="1115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/>
          <a:lstStyle/>
          <a:p>
            <a:pPr lvl="0"/>
            <a:r>
              <a:rPr lang="zh-CN" altLang="en-US" dirty="0"/>
              <a:t>单击此处编辑母版标题样式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effectLst/>
          <a:latin typeface="思源黑体 CN Normal" panose="020B0400000000000000" pitchFamily="34" charset="-122"/>
          <a:ea typeface="思源黑体 CN Normal" panose="020B0400000000000000" pitchFamily="34" charset="-122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pitchFamily="49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pitchFamily="49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pitchFamily="49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pitchFamily="49" charset="-122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empus Sans ITC" panose="04020404030D07020202" pitchFamily="82" charset="0"/>
          <a:ea typeface="幼圆" panose="02010509060101010101" pitchFamily="49" charset="-122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empus Sans ITC" panose="04020404030D07020202" pitchFamily="82" charset="0"/>
          <a:ea typeface="幼圆" panose="02010509060101010101" pitchFamily="49" charset="-122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empus Sans ITC" panose="04020404030D07020202" pitchFamily="82" charset="0"/>
          <a:ea typeface="幼圆" panose="02010509060101010101" pitchFamily="49" charset="-122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empus Sans ITC" panose="04020404030D07020202" pitchFamily="82" charset="0"/>
          <a:ea typeface="幼圆" panose="02010509060101010101" pitchFamily="49" charset="-122"/>
        </a:defRPr>
      </a:lvl9pPr>
    </p:titleStyle>
    <p:bodyStyle>
      <a:lvl1pPr marL="357505" indent="-357505" algn="l" rtl="0" eaLnBrk="0" fontAlgn="base" hangingPunct="0">
        <a:lnSpc>
          <a:spcPct val="90000"/>
        </a:lnSpc>
        <a:spcBef>
          <a:spcPts val="1800"/>
        </a:spcBef>
        <a:spcAft>
          <a:spcPct val="0"/>
        </a:spcAft>
        <a:buClr>
          <a:schemeClr val="tx1"/>
        </a:buClr>
        <a:buSzPct val="80000"/>
        <a:buFont typeface="Wingdings 2" panose="05020102010507070707" pitchFamily="18" charset="2"/>
        <a:buChar char="ê"/>
        <a:defRPr sz="2400" kern="1200">
          <a:solidFill>
            <a:schemeClr val="tx1"/>
          </a:solidFill>
          <a:latin typeface="思源黑体 CN Normal" panose="020B0400000000000000" pitchFamily="34" charset="-122"/>
          <a:ea typeface="思源黑体 CN Normal" panose="020B0400000000000000" pitchFamily="34" charset="-122"/>
          <a:cs typeface="+mn-cs"/>
        </a:defRPr>
      </a:lvl1pPr>
      <a:lvl2pPr marL="357505" indent="-357505" algn="l" rtl="0" eaLnBrk="0" fontAlgn="base" hangingPunct="0">
        <a:lnSpc>
          <a:spcPct val="130000"/>
        </a:lnSpc>
        <a:spcBef>
          <a:spcPct val="0"/>
        </a:spcBef>
        <a:spcAft>
          <a:spcPct val="0"/>
        </a:spcAft>
        <a:buClr>
          <a:schemeClr val="tx1"/>
        </a:buClr>
        <a:buFont typeface="Wingdings 2" panose="05020102010507070707" pitchFamily="18" charset="2"/>
        <a:buChar char="ê"/>
        <a:defRPr sz="1600" kern="1200">
          <a:solidFill>
            <a:schemeClr val="tx1"/>
          </a:solidFill>
          <a:latin typeface="思源黑体 CN Normal" panose="020B0400000000000000" pitchFamily="34" charset="-122"/>
          <a:ea typeface="思源黑体 CN Normal" panose="020B0400000000000000" pitchFamily="34" charset="-122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262626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62626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6262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5"/>
          <p:cNvSpPr>
            <a:spLocks noGrp="1"/>
          </p:cNvSpPr>
          <p:nvPr>
            <p:ph type="ctrTitle"/>
          </p:nvPr>
        </p:nvSpPr>
        <p:spPr>
          <a:xfrm>
            <a:off x="624912" y="1602529"/>
            <a:ext cx="8161279" cy="2604550"/>
          </a:xfrm>
        </p:spPr>
        <p:txBody>
          <a:bodyPr>
            <a:noAutofit/>
          </a:bodyPr>
          <a:lstStyle/>
          <a:p>
            <a:pPr lvl="0" algn="ctr"/>
            <a:r>
              <a:rPr lang="vi-VN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CHÀO MỪNG CÁC CON ĐẾN VỚI LỚP HỌC TRỰC TUYẾN</a:t>
            </a:r>
            <a:endParaRPr lang="en-US" b="1" i="0" u="none" dirty="0">
              <a:solidFill>
                <a:srgbClr val="7030A0"/>
              </a:solidFill>
              <a:latin typeface=".VnVogue" panose="020B7200000000000000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>
    <p:pull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06957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u="sng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200" u="sng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3/tr.39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huyện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trồng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325 164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cây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gỗ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60 830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cây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ăn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Hỏi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huyện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đó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trồng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tất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cả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bao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nhiêu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cây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850" y="1524045"/>
            <a:ext cx="1069570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u="sng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Tóm</a:t>
            </a:r>
            <a:r>
              <a:rPr lang="en-US" sz="3200" u="sng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u="sng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tắt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 algn="just"/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Cây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gỗ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	: 325 164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cây</a:t>
            </a:r>
            <a:endParaRPr lang="en-US" sz="3200" dirty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Cây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ăn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	: 60 830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cây</a:t>
            </a:r>
            <a:endParaRPr lang="en-US" sz="3200" dirty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Tất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cả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	: …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cây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3679417"/>
            <a:ext cx="12192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u="sng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200" u="sng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u="sng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giải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vi-VN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uyện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đó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trồng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tất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cả</a:t>
            </a:r>
            <a:r>
              <a:rPr lang="vi-VN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số cây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		325 164 + 60 830 =</a:t>
            </a:r>
          </a:p>
          <a:p>
            <a:pPr algn="ctr"/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en-US" sz="3200" u="sng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Đáp</a:t>
            </a:r>
            <a:r>
              <a:rPr lang="en-US" sz="3200" u="sng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u="sng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 385 994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cây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3174" y="4657789"/>
            <a:ext cx="32967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385 994 (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cây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3200" i="1" dirty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2">
            <a:extLst>
              <a:ext uri="{FF2B5EF4-FFF2-40B4-BE49-F238E27FC236}">
                <a16:creationId xmlns:a16="http://schemas.microsoft.com/office/drawing/2014/main" id="{44C28CD9-C907-450A-B517-5BCE941765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501" y="1470577"/>
            <a:ext cx="23034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u="sng">
                <a:solidFill>
                  <a:srgbClr val="7030A0"/>
                </a:solidFill>
              </a:rPr>
              <a:t>Bài 4</a:t>
            </a:r>
            <a:r>
              <a:rPr lang="en-US" altLang="en-US" sz="2800" b="1">
                <a:solidFill>
                  <a:srgbClr val="7030A0"/>
                </a:solidFill>
              </a:rPr>
              <a:t>: Tìm </a:t>
            </a:r>
            <a:r>
              <a:rPr lang="en-US" altLang="en-US" sz="2800" b="1" i="1">
                <a:solidFill>
                  <a:srgbClr val="7030A0"/>
                </a:solidFill>
              </a:rPr>
              <a:t>x</a:t>
            </a:r>
          </a:p>
        </p:txBody>
      </p:sp>
      <p:sp>
        <p:nvSpPr>
          <p:cNvPr id="4" name="Text Box 13">
            <a:extLst>
              <a:ext uri="{FF2B5EF4-FFF2-40B4-BE49-F238E27FC236}">
                <a16:creationId xmlns:a16="http://schemas.microsoft.com/office/drawing/2014/main" id="{14798003-CE9C-4D98-BA86-C471ED47C5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501" y="2296077"/>
            <a:ext cx="320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7030A0"/>
                </a:solidFill>
              </a:rPr>
              <a:t>a) </a:t>
            </a:r>
            <a:r>
              <a:rPr lang="en-US" altLang="en-US" sz="2800" b="1" i="1">
                <a:solidFill>
                  <a:srgbClr val="7030A0"/>
                </a:solidFill>
              </a:rPr>
              <a:t>x</a:t>
            </a:r>
            <a:r>
              <a:rPr lang="en-US" altLang="en-US" sz="2800" b="1">
                <a:solidFill>
                  <a:srgbClr val="7030A0"/>
                </a:solidFill>
              </a:rPr>
              <a:t> – 363 = 975</a:t>
            </a:r>
            <a:r>
              <a:rPr lang="en-US" altLang="en-US" sz="2800" b="1">
                <a:solidFill>
                  <a:srgbClr val="7030A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5" name="Text Box 14">
            <a:extLst>
              <a:ext uri="{FF2B5EF4-FFF2-40B4-BE49-F238E27FC236}">
                <a16:creationId xmlns:a16="http://schemas.microsoft.com/office/drawing/2014/main" id="{CF93439C-53B4-445C-8329-2A0D31525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2026" y="2808840"/>
            <a:ext cx="3276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>
                <a:solidFill>
                  <a:srgbClr val="C00000"/>
                </a:solidFill>
              </a:rPr>
              <a:t>x</a:t>
            </a:r>
            <a:r>
              <a:rPr lang="en-US" altLang="en-US" sz="2800" b="1">
                <a:solidFill>
                  <a:srgbClr val="C00000"/>
                </a:solidFill>
              </a:rPr>
              <a:t>           = 975 + 363</a:t>
            </a:r>
          </a:p>
        </p:txBody>
      </p:sp>
      <p:sp>
        <p:nvSpPr>
          <p:cNvPr id="6" name="Text Box 15">
            <a:extLst>
              <a:ext uri="{FF2B5EF4-FFF2-40B4-BE49-F238E27FC236}">
                <a16:creationId xmlns:a16="http://schemas.microsoft.com/office/drawing/2014/main" id="{BEE9951A-F315-4F1E-A9AF-41D26FD4DE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2026" y="3380340"/>
            <a:ext cx="2743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>
                <a:solidFill>
                  <a:srgbClr val="C00000"/>
                </a:solidFill>
              </a:rPr>
              <a:t>x</a:t>
            </a:r>
            <a:r>
              <a:rPr lang="en-US" altLang="en-US" sz="2800" b="1">
                <a:solidFill>
                  <a:srgbClr val="C00000"/>
                </a:solidFill>
              </a:rPr>
              <a:t>           = 1338</a:t>
            </a:r>
          </a:p>
        </p:txBody>
      </p:sp>
      <p:sp>
        <p:nvSpPr>
          <p:cNvPr id="9" name="Text Box 18">
            <a:extLst>
              <a:ext uri="{FF2B5EF4-FFF2-40B4-BE49-F238E27FC236}">
                <a16:creationId xmlns:a16="http://schemas.microsoft.com/office/drawing/2014/main" id="{8ECF2E1C-011D-4CBF-B4D6-FAFB55E40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5426" y="2284965"/>
            <a:ext cx="2667000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708688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7030A0"/>
                </a:solidFill>
                <a:ea typeface="SimSun" panose="02010600030101010101" pitchFamily="2" charset="-122"/>
              </a:rPr>
              <a:t>b) 207 + </a:t>
            </a:r>
            <a:r>
              <a:rPr lang="en-US" altLang="zh-CN" sz="2800" b="1" i="1">
                <a:solidFill>
                  <a:srgbClr val="7030A0"/>
                </a:solidFill>
                <a:ea typeface="SimSun" panose="02010600030101010101" pitchFamily="2" charset="-122"/>
              </a:rPr>
              <a:t>x</a:t>
            </a:r>
            <a:r>
              <a:rPr lang="en-US" altLang="zh-CN" sz="2800" b="1">
                <a:solidFill>
                  <a:srgbClr val="7030A0"/>
                </a:solidFill>
                <a:ea typeface="SimSun" panose="02010600030101010101" pitchFamily="2" charset="-122"/>
              </a:rPr>
              <a:t> = 815</a:t>
            </a:r>
          </a:p>
        </p:txBody>
      </p:sp>
      <p:sp>
        <p:nvSpPr>
          <p:cNvPr id="10" name="Text Box 19">
            <a:extLst>
              <a:ext uri="{FF2B5EF4-FFF2-40B4-BE49-F238E27FC236}">
                <a16:creationId xmlns:a16="http://schemas.microsoft.com/office/drawing/2014/main" id="{EB7E94B7-63E2-4E46-B236-F767CD18C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6426" y="2756452"/>
            <a:ext cx="3581400" cy="5794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708688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i="1">
                <a:ea typeface="SimSun" panose="02010600030101010101" pitchFamily="2" charset="-122"/>
              </a:rPr>
              <a:t>         </a:t>
            </a:r>
            <a:r>
              <a:rPr lang="en-US" altLang="zh-CN" sz="2800" b="1" i="1">
                <a:solidFill>
                  <a:srgbClr val="C00000"/>
                </a:solidFill>
                <a:ea typeface="SimSun" panose="02010600030101010101" pitchFamily="2" charset="-122"/>
              </a:rPr>
              <a:t>x</a:t>
            </a:r>
            <a:r>
              <a:rPr lang="en-US" altLang="zh-CN" sz="2800" b="1">
                <a:solidFill>
                  <a:srgbClr val="C00000"/>
                </a:solidFill>
                <a:ea typeface="SimSun" panose="02010600030101010101" pitchFamily="2" charset="-122"/>
              </a:rPr>
              <a:t> = 815 - 207</a:t>
            </a:r>
          </a:p>
        </p:txBody>
      </p:sp>
      <p:sp>
        <p:nvSpPr>
          <p:cNvPr id="11" name="Text Box 20">
            <a:extLst>
              <a:ext uri="{FF2B5EF4-FFF2-40B4-BE49-F238E27FC236}">
                <a16:creationId xmlns:a16="http://schemas.microsoft.com/office/drawing/2014/main" id="{F3B0D6FC-E7AF-456B-81C5-5013A227A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4289" y="3289852"/>
            <a:ext cx="1760537" cy="5794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708688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>
                <a:ea typeface="SimSun" panose="02010600030101010101" pitchFamily="2" charset="-122"/>
              </a:rPr>
              <a:t>  </a:t>
            </a:r>
            <a:r>
              <a:rPr lang="en-US" altLang="zh-CN" sz="2800" b="1" i="1">
                <a:solidFill>
                  <a:srgbClr val="C00000"/>
                </a:solidFill>
                <a:ea typeface="SimSun" panose="02010600030101010101" pitchFamily="2" charset="-122"/>
              </a:rPr>
              <a:t>x</a:t>
            </a:r>
            <a:r>
              <a:rPr lang="en-US" altLang="zh-CN" sz="2800" b="1">
                <a:solidFill>
                  <a:srgbClr val="C00000"/>
                </a:solidFill>
                <a:ea typeface="SimSun" panose="02010600030101010101" pitchFamily="2" charset="-122"/>
              </a:rPr>
              <a:t> = 608</a:t>
            </a:r>
          </a:p>
        </p:txBody>
      </p:sp>
    </p:spTree>
    <p:extLst>
      <p:ext uri="{BB962C8B-B14F-4D97-AF65-F5344CB8AC3E}">
        <p14:creationId xmlns:p14="http://schemas.microsoft.com/office/powerpoint/2010/main" val="3513827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entagon 12">
            <a:hlinkClick r:id="" action="ppaction://noaction"/>
            <a:extLst>
              <a:ext uri="{FF2B5EF4-FFF2-40B4-BE49-F238E27FC236}">
                <a16:creationId xmlns:a16="http://schemas.microsoft.com/office/drawing/2014/main" id="{A144CCC1-213A-4A53-9768-8087903E361F}"/>
              </a:ext>
            </a:extLst>
          </p:cNvPr>
          <p:cNvSpPr/>
          <p:nvPr/>
        </p:nvSpPr>
        <p:spPr>
          <a:xfrm>
            <a:off x="4278796" y="1136374"/>
            <a:ext cx="2971800" cy="990600"/>
          </a:xfrm>
          <a:prstGeom prst="homePlate">
            <a:avLst/>
          </a:prstGeom>
          <a:solidFill>
            <a:srgbClr val="FFFF00"/>
          </a:solidFill>
          <a:ln w="57150" cap="flat" cmpd="dbl" algn="ctr">
            <a:solidFill>
              <a:srgbClr val="7030A0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>
            <a:defPPr>
              <a:defRPr lang="en-US"/>
            </a:defPPr>
            <a:lvl1pPr marL="0" algn="l" defTabSz="1311910" rtl="0" eaLnBrk="1" latinLnBrk="0" hangingPunct="1">
              <a:defRPr sz="2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55955" algn="l" defTabSz="1311910" rtl="0" eaLnBrk="1" latinLnBrk="0" hangingPunct="1">
              <a:defRPr sz="2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311910" algn="l" defTabSz="1311910" rtl="0" eaLnBrk="1" latinLnBrk="0" hangingPunct="1">
              <a:defRPr sz="2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67230" algn="l" defTabSz="1311910" rtl="0" eaLnBrk="1" latinLnBrk="0" hangingPunct="1">
              <a:defRPr sz="2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623185" algn="l" defTabSz="1311910" rtl="0" eaLnBrk="1" latinLnBrk="0" hangingPunct="1">
              <a:defRPr sz="2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79140" algn="l" defTabSz="1311910" rtl="0" eaLnBrk="1" latinLnBrk="0" hangingPunct="1">
              <a:defRPr sz="2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935095" algn="l" defTabSz="1311910" rtl="0" eaLnBrk="1" latinLnBrk="0" hangingPunct="1">
              <a:defRPr sz="2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590415" algn="l" defTabSz="1311910" rtl="0" eaLnBrk="1" latinLnBrk="0" hangingPunct="1">
              <a:defRPr sz="2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246370" algn="l" defTabSz="1311910" rtl="0" eaLnBrk="1" latinLnBrk="0" hangingPunct="1">
              <a:defRPr sz="2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3119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Dặn dò</a:t>
            </a:r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BBF10478-2CC7-4BA7-A54D-BEA779AE611E}"/>
              </a:ext>
            </a:extLst>
          </p:cNvPr>
          <p:cNvSpPr txBox="1"/>
          <p:nvPr/>
        </p:nvSpPr>
        <p:spPr>
          <a:xfrm>
            <a:off x="1269531" y="2883894"/>
            <a:ext cx="8969375" cy="33305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defTabSz="914400" eaLnBrk="1" fontAlgn="auto" hangingPunct="1">
              <a:lnSpc>
                <a:spcPct val="130000"/>
              </a:lnSpc>
              <a:spcBef>
                <a:spcPct val="50000"/>
              </a:spcBef>
              <a:spcAft>
                <a:spcPts val="0"/>
              </a:spcAft>
            </a:pPr>
            <a:r>
              <a:rPr lang="vi-VN" sz="5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X</a:t>
            </a:r>
            <a:r>
              <a:rPr sz="5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em trước b</a:t>
            </a:r>
            <a:r>
              <a:rPr sz="5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à</a:t>
            </a:r>
            <a:r>
              <a:rPr sz="5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i</a:t>
            </a:r>
            <a:r>
              <a:rPr sz="4800" b="1" i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 </a:t>
            </a:r>
            <a:br>
              <a:rPr sz="4800" b="1" i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</a:br>
            <a:r>
              <a:rPr sz="5400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“</a:t>
            </a:r>
            <a:r>
              <a:rPr lang="vi-VN" sz="5400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PHÉP TRỪ”</a:t>
            </a:r>
            <a:br>
              <a:rPr lang="vi-VN" sz="5400" b="1" i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</a:br>
            <a:r>
              <a:rPr lang="vi-VN" sz="5400" b="1" i="1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SGK T</a:t>
            </a:r>
            <a:r>
              <a:rPr sz="5400" b="1" i="1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rang </a:t>
            </a:r>
            <a:r>
              <a:rPr lang="vi-VN" sz="5400" b="1" i="1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39</a:t>
            </a:r>
          </a:p>
        </p:txBody>
      </p:sp>
    </p:spTree>
    <p:extLst>
      <p:ext uri="{BB962C8B-B14F-4D97-AF65-F5344CB8AC3E}">
        <p14:creationId xmlns:p14="http://schemas.microsoft.com/office/powerpoint/2010/main" val="8868709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838200" y="1903030"/>
            <a:ext cx="6449291" cy="1325563"/>
          </a:xfrm>
        </p:spPr>
        <p:txBody>
          <a:bodyPr/>
          <a:lstStyle/>
          <a:p>
            <a:pPr eaLnBrk="1" hangingPunct="1"/>
            <a:r>
              <a:rPr lang="en-US" altLang="en-US" sz="8000" b="1" dirty="0">
                <a:solidFill>
                  <a:srgbClr val="239071"/>
                </a:solidFill>
              </a:rPr>
              <a:t>GOOD BYE!</a:t>
            </a:r>
          </a:p>
        </p:txBody>
      </p:sp>
    </p:spTree>
  </p:cSld>
  <p:clrMapOvr>
    <a:masterClrMapping/>
  </p:clrMapOvr>
  <p:transition advClick="0">
    <p:pull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标题 1"/>
          <p:cNvSpPr>
            <a:spLocks noGrp="1"/>
          </p:cNvSpPr>
          <p:nvPr>
            <p:ph type="title"/>
          </p:nvPr>
        </p:nvSpPr>
        <p:spPr>
          <a:xfrm>
            <a:off x="13854" y="1612909"/>
            <a:ext cx="9088581" cy="2467282"/>
          </a:xfrm>
        </p:spPr>
        <p:txBody>
          <a:bodyPr/>
          <a:lstStyle/>
          <a:p>
            <a:pPr marL="0" lvl="0"/>
            <a:r>
              <a:rPr lang="en-US" altLang="zh-CN" sz="3600" b="1" i="0" u="none" dirty="0" err="1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Chương</a:t>
            </a:r>
            <a:r>
              <a:rPr lang="en-US" altLang="zh-CN" sz="3600" b="1" i="0" u="none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600" b="1" i="0" u="none" dirty="0" err="1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hai</a:t>
            </a:r>
            <a:br>
              <a:rPr lang="en-US" altLang="zh-CN" sz="3600" b="1" i="0" u="none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BỐN PHÉP TÍNH VỚI CÁC SỐ TỰ NHIÊN. HÌNH HỌC</a:t>
            </a:r>
            <a:br>
              <a:rPr lang="en-US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1. PHÉP CỘNG VÀ PHÉP TRỪ</a:t>
            </a:r>
            <a:endParaRPr lang="en-US" altLang="zh-CN" sz="3600" b="1" i="0" u="none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>
    <p:pull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标题 1"/>
          <p:cNvSpPr>
            <a:spLocks noGrp="1"/>
          </p:cNvSpPr>
          <p:nvPr>
            <p:ph type="title"/>
          </p:nvPr>
        </p:nvSpPr>
        <p:spPr>
          <a:xfrm>
            <a:off x="-212034" y="1268362"/>
            <a:ext cx="8631382" cy="2467282"/>
          </a:xfrm>
        </p:spPr>
        <p:txBody>
          <a:bodyPr/>
          <a:lstStyle/>
          <a:p>
            <a:pPr marL="0" lvl="0"/>
            <a:r>
              <a:rPr lang="en-US" altLang="zh-CN" sz="3600" b="1" i="0" u="none" dirty="0" err="1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en-US" altLang="zh-CN" sz="3600" b="1" i="0" u="none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600" b="1" i="0" u="none" dirty="0" err="1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năm</a:t>
            </a:r>
            <a:r>
              <a:rPr lang="en-US" altLang="zh-CN" sz="3600" b="1" i="0" u="none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600" b="1" i="0" u="none" dirty="0" err="1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ngày</a:t>
            </a:r>
            <a:r>
              <a:rPr lang="en-US" altLang="zh-CN" sz="3600" b="1" i="0" u="none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30</a:t>
            </a:r>
            <a:r>
              <a:rPr lang="en-US" altLang="zh-CN" sz="3600" b="1" i="0" u="none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600" b="1" i="0" u="none" dirty="0" err="1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tháng</a:t>
            </a:r>
            <a:r>
              <a:rPr lang="en-US" altLang="zh-CN" sz="3600" b="1" i="0" u="none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 9 </a:t>
            </a:r>
            <a:r>
              <a:rPr lang="en-US" altLang="zh-CN" sz="3600" b="1" i="0" u="none" dirty="0" err="1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năm</a:t>
            </a:r>
            <a:r>
              <a:rPr lang="en-US" altLang="zh-CN" sz="3600" b="1" i="0" u="none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 2021</a:t>
            </a:r>
            <a:br>
              <a:rPr lang="en-US" altLang="zh-CN" sz="3600" b="1" i="0" u="none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zh-CN" sz="3600" b="1" u="sng" dirty="0" err="1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Toán</a:t>
            </a:r>
            <a:br>
              <a:rPr lang="en-US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zh-CN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Phép</a:t>
            </a:r>
            <a:r>
              <a:rPr lang="en-US" altLang="zh-CN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cộng</a:t>
            </a:r>
            <a:endParaRPr lang="en-US" altLang="zh-CN" sz="3600" b="1" i="0" u="none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913734" y="489221"/>
            <a:ext cx="43876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algn="dist"/>
            <a:r>
              <a:rPr lang="en-US" sz="4800" b="1" i="0" u="none" dirty="0">
                <a:solidFill>
                  <a:srgbClr val="7030A0"/>
                </a:solidFill>
                <a:latin typeface="Arial" pitchFamily="34" charset="0"/>
                <a:ea typeface="Aachen" pitchFamily="18" charset="0"/>
                <a:cs typeface="Arial" pitchFamily="34" charset="0"/>
              </a:rPr>
              <a:t>MỤC</a:t>
            </a:r>
            <a:r>
              <a:rPr lang="vi-VN" sz="4800" b="1" i="0" u="none" dirty="0">
                <a:solidFill>
                  <a:srgbClr val="7030A0"/>
                </a:solidFill>
                <a:latin typeface="Arial" pitchFamily="34" charset="0"/>
                <a:ea typeface="Aachen" pitchFamily="18" charset="0"/>
                <a:cs typeface="Arial" pitchFamily="34" charset="0"/>
              </a:rPr>
              <a:t> </a:t>
            </a:r>
            <a:r>
              <a:rPr lang="en-US" sz="4800" b="1" i="0" u="none" dirty="0">
                <a:solidFill>
                  <a:srgbClr val="7030A0"/>
                </a:solidFill>
                <a:latin typeface="Arial" pitchFamily="34" charset="0"/>
                <a:ea typeface="Aachen" pitchFamily="18" charset="0"/>
                <a:cs typeface="Arial" pitchFamily="34" charset="0"/>
              </a:rPr>
              <a:t>TIÊU</a:t>
            </a:r>
          </a:p>
        </p:txBody>
      </p:sp>
      <p:grpSp>
        <p:nvGrpSpPr>
          <p:cNvPr id="3" name="组合 4"/>
          <p:cNvGrpSpPr/>
          <p:nvPr/>
        </p:nvGrpSpPr>
        <p:grpSpPr>
          <a:xfrm>
            <a:off x="457941" y="1528781"/>
            <a:ext cx="6112517" cy="2613728"/>
            <a:chOff x="5563634" y="816674"/>
            <a:chExt cx="6112517" cy="2613728"/>
          </a:xfrm>
        </p:grpSpPr>
        <p:sp>
          <p:nvSpPr>
            <p:cNvPr id="16" name="Text Box 8"/>
            <p:cNvSpPr txBox="1">
              <a:spLocks noChangeArrowheads="1"/>
            </p:cNvSpPr>
            <p:nvPr/>
          </p:nvSpPr>
          <p:spPr bwMode="auto">
            <a:xfrm>
              <a:off x="6256772" y="816674"/>
              <a:ext cx="5419379" cy="255454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anchor="ctr">
              <a:spAutoFit/>
            </a:bodyPr>
            <a:lstStyle/>
            <a:p>
              <a:pPr marL="0" lvl="0" algn="just"/>
              <a:r>
                <a:rPr lang="en-US" sz="3200" b="1" i="0" u="none" dirty="0" err="1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Biết</a:t>
              </a:r>
              <a:r>
                <a:rPr lang="en-US" sz="3200" b="1" i="0" u="none" dirty="0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 </a:t>
              </a:r>
              <a:r>
                <a:rPr lang="en-US" sz="3200" b="1" i="0" u="none" dirty="0" err="1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đặt</a:t>
              </a:r>
              <a:r>
                <a:rPr lang="en-US" sz="3200" b="1" i="0" u="none" dirty="0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 </a:t>
              </a:r>
              <a:r>
                <a:rPr lang="en-US" sz="3200" b="1" i="0" u="none" dirty="0" err="1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tính</a:t>
              </a:r>
              <a:r>
                <a:rPr lang="en-US" sz="3200" b="1" i="0" u="none" dirty="0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 </a:t>
              </a:r>
              <a:r>
                <a:rPr lang="en-US" sz="3200" b="1" i="0" u="none" dirty="0" err="1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và</a:t>
              </a:r>
              <a:r>
                <a:rPr lang="en-US" sz="3200" b="1" i="0" u="none" dirty="0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 </a:t>
              </a:r>
              <a:r>
                <a:rPr lang="en-US" sz="3200" b="1" i="0" u="none" dirty="0" err="1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biết</a:t>
              </a:r>
              <a:r>
                <a:rPr lang="en-US" sz="3200" b="1" i="0" u="none" dirty="0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 </a:t>
              </a:r>
              <a:r>
                <a:rPr lang="en-US" sz="3200" b="1" i="0" u="none" dirty="0" err="1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thực</a:t>
              </a:r>
              <a:r>
                <a:rPr lang="en-US" sz="3200" b="1" i="0" u="none" dirty="0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 </a:t>
              </a:r>
              <a:r>
                <a:rPr lang="en-US" sz="3200" b="1" i="0" u="none" dirty="0" err="1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hiện</a:t>
              </a:r>
              <a:r>
                <a:rPr lang="en-US" sz="3200" b="1" i="0" u="none" dirty="0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 </a:t>
              </a:r>
              <a:r>
                <a:rPr lang="en-US" sz="3200" b="1" i="0" u="none" dirty="0" err="1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phép</a:t>
              </a:r>
              <a:r>
                <a:rPr lang="en-US" sz="3200" b="1" i="0" u="none" dirty="0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 </a:t>
              </a:r>
              <a:r>
                <a:rPr lang="en-US" sz="3200" b="1" i="0" u="none" dirty="0" err="1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cộng</a:t>
              </a:r>
              <a:r>
                <a:rPr lang="en-US" sz="3200" b="1" i="0" u="none" dirty="0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 </a:t>
              </a:r>
              <a:r>
                <a:rPr lang="en-US" sz="3200" b="1" i="0" u="none" dirty="0" err="1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các</a:t>
              </a:r>
              <a:r>
                <a:rPr lang="en-US" sz="3200" b="1" i="0" u="none" dirty="0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 </a:t>
              </a:r>
              <a:r>
                <a:rPr lang="en-US" sz="3200" b="1" i="0" u="none" dirty="0" err="1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số</a:t>
              </a:r>
              <a:r>
                <a:rPr lang="en-US" sz="3200" b="1" i="0" u="none" dirty="0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 </a:t>
              </a:r>
              <a:r>
                <a:rPr lang="en-US" sz="3200" b="1" i="0" u="none" dirty="0" err="1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có</a:t>
              </a:r>
              <a:r>
                <a:rPr lang="en-US" sz="3200" b="1" i="0" u="none" dirty="0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 </a:t>
              </a:r>
              <a:r>
                <a:rPr lang="en-US" sz="3200" b="1" i="0" u="none" dirty="0" err="1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đến</a:t>
              </a:r>
              <a:r>
                <a:rPr lang="en-US" sz="3200" b="1" i="0" u="none" dirty="0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 </a:t>
              </a:r>
              <a:r>
                <a:rPr lang="en-US" sz="3200" b="1" i="0" u="none" dirty="0" err="1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sáu</a:t>
              </a:r>
              <a:r>
                <a:rPr lang="en-US" sz="3200" b="1" i="0" u="none" dirty="0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 </a:t>
              </a:r>
              <a:r>
                <a:rPr lang="en-US" sz="3200" b="1" i="0" u="none" dirty="0" err="1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chữ</a:t>
              </a:r>
              <a:r>
                <a:rPr lang="en-US" sz="3200" b="1" i="0" u="none" dirty="0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 </a:t>
              </a:r>
              <a:r>
                <a:rPr lang="en-US" sz="3200" b="1" i="0" u="none" dirty="0" err="1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số</a:t>
              </a:r>
              <a:r>
                <a:rPr lang="en-US" sz="3200" b="1" i="0" u="none" dirty="0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 </a:t>
              </a:r>
              <a:r>
                <a:rPr lang="en-US" sz="3200" b="1" i="0" u="none" dirty="0" err="1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không</a:t>
              </a:r>
              <a:r>
                <a:rPr lang="en-US" sz="3200" b="1" i="0" u="none" dirty="0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 </a:t>
              </a:r>
              <a:r>
                <a:rPr lang="en-US" sz="3200" b="1" i="0" u="none" dirty="0" err="1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nhớ</a:t>
              </a:r>
              <a:r>
                <a:rPr lang="en-US" sz="3200" b="1" i="0" u="none" dirty="0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 </a:t>
              </a:r>
              <a:r>
                <a:rPr lang="en-US" sz="3200" b="1" i="0" u="none" dirty="0" err="1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hoặc</a:t>
              </a:r>
              <a:r>
                <a:rPr lang="en-US" sz="3200" b="1" i="0" u="none" dirty="0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 </a:t>
              </a:r>
              <a:r>
                <a:rPr lang="en-US" sz="3200" b="1" i="0" u="none" dirty="0" err="1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có</a:t>
              </a:r>
              <a:r>
                <a:rPr lang="en-US" sz="3200" b="1" i="0" u="none" dirty="0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 </a:t>
              </a:r>
              <a:r>
                <a:rPr lang="en-US" sz="3200" b="1" i="0" u="none" dirty="0" err="1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nhớ</a:t>
              </a:r>
              <a:r>
                <a:rPr lang="en-US" sz="3200" b="1" i="0" u="none" dirty="0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 </a:t>
              </a:r>
              <a:r>
                <a:rPr lang="en-US" sz="3200" b="1" i="0" u="none" dirty="0" err="1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không</a:t>
              </a:r>
              <a:r>
                <a:rPr lang="en-US" sz="3200" b="1" i="0" u="none" dirty="0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 </a:t>
              </a:r>
              <a:r>
                <a:rPr lang="en-US" sz="3200" b="1" i="0" u="none" dirty="0" err="1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quá</a:t>
              </a:r>
              <a:r>
                <a:rPr lang="en-US" sz="3200" b="1" i="0" u="none" dirty="0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 3 </a:t>
              </a:r>
              <a:r>
                <a:rPr lang="en-US" sz="3200" b="1" i="0" u="none" dirty="0" err="1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lượt</a:t>
              </a:r>
              <a:r>
                <a:rPr lang="en-US" sz="3200" b="1" i="0" u="none" dirty="0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 </a:t>
              </a:r>
              <a:r>
                <a:rPr lang="en-US" sz="3200" b="1" i="0" u="none" dirty="0" err="1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và</a:t>
              </a:r>
              <a:r>
                <a:rPr lang="en-US" sz="3200" b="1" i="0" u="none" dirty="0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 </a:t>
              </a:r>
              <a:r>
                <a:rPr lang="en-US" sz="3200" b="1" i="0" u="none" dirty="0" err="1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không</a:t>
              </a:r>
              <a:r>
                <a:rPr lang="en-US" sz="3200" b="1" i="0" u="none" dirty="0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 </a:t>
              </a:r>
              <a:r>
                <a:rPr lang="en-US" sz="3200" b="1" i="0" u="none" dirty="0" err="1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liên</a:t>
              </a:r>
              <a:r>
                <a:rPr lang="en-US" sz="3200" b="1" i="0" u="none" dirty="0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 </a:t>
              </a:r>
              <a:r>
                <a:rPr lang="en-US" sz="3200" b="1" i="0" u="none" dirty="0" err="1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tiếp</a:t>
              </a:r>
              <a:r>
                <a:rPr lang="en-US" sz="3200" b="1" i="0" u="none" dirty="0">
                  <a:solidFill>
                    <a:srgbClr val="4D4D4D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</a:rPr>
                <a:t>.</a:t>
              </a:r>
            </a:p>
          </p:txBody>
        </p:sp>
        <p:cxnSp>
          <p:nvCxnSpPr>
            <p:cNvPr id="18" name="直接连接符 17"/>
            <p:cNvCxnSpPr/>
            <p:nvPr/>
          </p:nvCxnSpPr>
          <p:spPr>
            <a:xfrm flipV="1">
              <a:off x="5576748" y="3427544"/>
              <a:ext cx="6060445" cy="285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KSO_Shape"/>
            <p:cNvSpPr/>
            <p:nvPr/>
          </p:nvSpPr>
          <p:spPr>
            <a:xfrm>
              <a:off x="5563634" y="859249"/>
              <a:ext cx="534246" cy="53335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solidFill>
                    <a:srgbClr val="FFFFFF"/>
                  </a:solidFill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  <a:sym typeface="Wingdings 2"/>
                </a:rPr>
                <a:t></a:t>
              </a:r>
              <a:endParaRPr lang="en-US" sz="2800" b="1" dirty="0">
                <a:solidFill>
                  <a:srgbClr val="FFFFFF"/>
                </a:solidFill>
                <a:latin typeface="Arial" pitchFamily="34" charset="0"/>
                <a:ea typeface="思源黑体 CN Normal" panose="020B0400000000000000" pitchFamily="34" charset="-122"/>
                <a:cs typeface="Arial" pitchFamily="34" charset="0"/>
              </a:endParaRPr>
            </a:p>
          </p:txBody>
        </p:sp>
      </p:grpSp>
      <p:pic>
        <p:nvPicPr>
          <p:cNvPr id="34" name="图片 3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434" b="71835"/>
          <a:stretch>
            <a:fillRect/>
          </a:stretch>
        </p:blipFill>
        <p:spPr>
          <a:xfrm>
            <a:off x="8648055" y="665278"/>
            <a:ext cx="2271574" cy="3169822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33">
            <a:extLst>
              <a:ext uri="{FF2B5EF4-FFF2-40B4-BE49-F238E27FC236}">
                <a16:creationId xmlns:a16="http://schemas.microsoft.com/office/drawing/2014/main" id="{1CBD68D9-3C92-4CBB-BF03-57F275629E0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434" b="71835"/>
          <a:stretch>
            <a:fillRect/>
          </a:stretch>
        </p:blipFill>
        <p:spPr>
          <a:xfrm>
            <a:off x="8648055" y="665278"/>
            <a:ext cx="2271574" cy="3169822"/>
          </a:xfrm>
          <a:prstGeom prst="rect">
            <a:avLst/>
          </a:prstGeom>
        </p:spPr>
      </p:pic>
      <p:sp>
        <p:nvSpPr>
          <p:cNvPr id="3" name="Text Box 13">
            <a:extLst>
              <a:ext uri="{FF2B5EF4-FFF2-40B4-BE49-F238E27FC236}">
                <a16:creationId xmlns:a16="http://schemas.microsoft.com/office/drawing/2014/main" id="{4728684B-FCFD-458A-9B04-3BB30E4303C6}"/>
              </a:ext>
            </a:extLst>
          </p:cNvPr>
          <p:cNvSpPr txBox="1"/>
          <p:nvPr/>
        </p:nvSpPr>
        <p:spPr>
          <a:xfrm>
            <a:off x="3060065" y="4580890"/>
            <a:ext cx="242252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vi-VN" altLang="en-US" sz="5400" b="1">
                <a:solidFill>
                  <a:srgbClr val="0622F8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5947</a:t>
            </a:r>
          </a:p>
        </p:txBody>
      </p:sp>
      <p:sp>
        <p:nvSpPr>
          <p:cNvPr id="4" name="Text Box 35845">
            <a:extLst>
              <a:ext uri="{FF2B5EF4-FFF2-40B4-BE49-F238E27FC236}">
                <a16:creationId xmlns:a16="http://schemas.microsoft.com/office/drawing/2014/main" id="{2285E491-4576-4FA8-9B69-20E2A45F45AA}"/>
              </a:ext>
            </a:extLst>
          </p:cNvPr>
          <p:cNvSpPr txBox="1"/>
          <p:nvPr/>
        </p:nvSpPr>
        <p:spPr>
          <a:xfrm>
            <a:off x="0" y="1838659"/>
            <a:ext cx="9143365" cy="8388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defTabSz="914400" eaLnBrk="1" fontAlgn="auto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</a:pPr>
            <a:r>
              <a:rPr lang="vi-VN" sz="5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 :</a:t>
            </a:r>
          </a:p>
        </p:txBody>
      </p:sp>
      <p:pic>
        <p:nvPicPr>
          <p:cNvPr id="7" name="Picture 24" descr="D:\Tây Úc\hih\raise-your-hand-clipart-4.jpg">
            <a:extLst>
              <a:ext uri="{FF2B5EF4-FFF2-40B4-BE49-F238E27FC236}">
                <a16:creationId xmlns:a16="http://schemas.microsoft.com/office/drawing/2014/main" id="{E1D3DD24-C67F-4AA1-80A4-E78E8DD3F2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292" y="4190683"/>
            <a:ext cx="1465923" cy="2583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B65B12F5-7FC3-4118-82C1-7AA7A2BDF729}"/>
              </a:ext>
            </a:extLst>
          </p:cNvPr>
          <p:cNvGrpSpPr/>
          <p:nvPr/>
        </p:nvGrpSpPr>
        <p:grpSpPr>
          <a:xfrm>
            <a:off x="3130550" y="2613660"/>
            <a:ext cx="2368550" cy="1987391"/>
            <a:chOff x="520962" y="2438400"/>
            <a:chExt cx="1307838" cy="1165944"/>
          </a:xfrm>
        </p:grpSpPr>
        <p:sp>
          <p:nvSpPr>
            <p:cNvPr id="9" name="TextBox 7">
              <a:extLst>
                <a:ext uri="{FF2B5EF4-FFF2-40B4-BE49-F238E27FC236}">
                  <a16:creationId xmlns:a16="http://schemas.microsoft.com/office/drawing/2014/main" id="{D4ABC780-9C3E-4573-999F-3646F47C273C}"/>
                </a:ext>
              </a:extLst>
            </p:cNvPr>
            <p:cNvSpPr txBox="1"/>
            <p:nvPr/>
          </p:nvSpPr>
          <p:spPr>
            <a:xfrm>
              <a:off x="737755" y="2438400"/>
              <a:ext cx="1091045" cy="5409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just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altLang="en-US" sz="5400" b="1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1056</a:t>
              </a:r>
            </a:p>
          </p:txBody>
        </p:sp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03FED32F-1C4F-4216-A36B-8BF614414E59}"/>
                </a:ext>
              </a:extLst>
            </p:cNvPr>
            <p:cNvSpPr txBox="1"/>
            <p:nvPr/>
          </p:nvSpPr>
          <p:spPr>
            <a:xfrm>
              <a:off x="737641" y="3063422"/>
              <a:ext cx="1091045" cy="5409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just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altLang="en-US" sz="5400" b="1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4891</a:t>
              </a:r>
            </a:p>
          </p:txBody>
        </p:sp>
        <p:sp>
          <p:nvSpPr>
            <p:cNvPr id="11" name="TextBox 9">
              <a:extLst>
                <a:ext uri="{FF2B5EF4-FFF2-40B4-BE49-F238E27FC236}">
                  <a16:creationId xmlns:a16="http://schemas.microsoft.com/office/drawing/2014/main" id="{66E49077-6CF0-4839-A1F6-3EC8735628FD}"/>
                </a:ext>
              </a:extLst>
            </p:cNvPr>
            <p:cNvSpPr txBox="1"/>
            <p:nvPr/>
          </p:nvSpPr>
          <p:spPr>
            <a:xfrm>
              <a:off x="520962" y="2840279"/>
              <a:ext cx="332044" cy="4507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altLang="en-US" sz="440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+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13E6EA-8352-4F0F-8184-4313A755ED3D}"/>
                </a:ext>
              </a:extLst>
            </p:cNvPr>
            <p:cNvCxnSpPr/>
            <p:nvPr/>
          </p:nvCxnSpPr>
          <p:spPr>
            <a:xfrm>
              <a:off x="760089" y="3592516"/>
              <a:ext cx="795222" cy="0"/>
            </a:xfrm>
            <a:prstGeom prst="line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</a:ln>
            <a:effectLst/>
          </p:spPr>
        </p:cxnSp>
      </p:grpSp>
      <p:sp>
        <p:nvSpPr>
          <p:cNvPr id="13" name="文本框 1">
            <a:extLst>
              <a:ext uri="{FF2B5EF4-FFF2-40B4-BE49-F238E27FC236}">
                <a16:creationId xmlns:a16="http://schemas.microsoft.com/office/drawing/2014/main" id="{E5C5F827-79AB-43F2-925B-475B3D8CAA27}"/>
              </a:ext>
            </a:extLst>
          </p:cNvPr>
          <p:cNvSpPr txBox="1"/>
          <p:nvPr/>
        </p:nvSpPr>
        <p:spPr>
          <a:xfrm>
            <a:off x="2685801" y="365104"/>
            <a:ext cx="43876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algn="dist"/>
            <a:r>
              <a:rPr lang="vi-VN" sz="4800" b="1" i="0" u="none">
                <a:solidFill>
                  <a:srgbClr val="7030A0"/>
                </a:solidFill>
                <a:latin typeface="Arial" pitchFamily="34" charset="0"/>
                <a:ea typeface="Aachen" pitchFamily="18" charset="0"/>
                <a:cs typeface="Arial" pitchFamily="34" charset="0"/>
              </a:rPr>
              <a:t>KHỞI ĐỘNG</a:t>
            </a:r>
            <a:endParaRPr lang="en-US" sz="4800" b="1" i="0" u="none" dirty="0">
              <a:solidFill>
                <a:srgbClr val="7030A0"/>
              </a:solidFill>
              <a:latin typeface="Arial" pitchFamily="34" charset="0"/>
              <a:ea typeface="Aachen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199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3"/>
          <p:cNvSpPr>
            <a:spLocks noGrp="1"/>
          </p:cNvSpPr>
          <p:nvPr>
            <p:ph type="title"/>
          </p:nvPr>
        </p:nvSpPr>
        <p:spPr>
          <a:xfrm>
            <a:off x="1045018" y="-3867"/>
            <a:ext cx="10680700" cy="1115695"/>
          </a:xfrm>
        </p:spPr>
        <p:txBody>
          <a:bodyPr/>
          <a:lstStyle/>
          <a:p>
            <a:pPr lvl="0" algn="l"/>
            <a:r>
              <a:rPr lang="vi-VN" sz="4400" b="1" i="0" u="none" dirty="0">
                <a:solidFill>
                  <a:srgbClr val="6CBCBC"/>
                </a:solidFill>
                <a:latin typeface="Arial" pitchFamily="34" charset="0"/>
                <a:cs typeface="Arial" pitchFamily="34" charset="0"/>
              </a:rPr>
              <a:t>KHÁM PHÁ</a:t>
            </a:r>
            <a:endParaRPr lang="en-US" sz="4400" b="1" i="0" u="none" dirty="0">
              <a:solidFill>
                <a:srgbClr val="6CBCBC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组合 23"/>
          <p:cNvGrpSpPr/>
          <p:nvPr/>
        </p:nvGrpSpPr>
        <p:grpSpPr>
          <a:xfrm rot="13698888" flipH="1" flipV="1">
            <a:off x="-103947" y="417630"/>
            <a:ext cx="1243799" cy="279496"/>
            <a:chOff x="3157239" y="3969697"/>
            <a:chExt cx="1888573" cy="129331"/>
          </a:xfrm>
        </p:grpSpPr>
        <p:sp>
          <p:nvSpPr>
            <p:cNvPr id="7" name="Freeform 40"/>
            <p:cNvSpPr/>
            <p:nvPr/>
          </p:nvSpPr>
          <p:spPr bwMode="auto">
            <a:xfrm>
              <a:off x="4810183" y="3969697"/>
              <a:ext cx="235629" cy="129331"/>
            </a:xfrm>
            <a:custGeom>
              <a:avLst/>
              <a:gdLst>
                <a:gd name="T0" fmla="*/ 0 w 50"/>
                <a:gd name="T1" fmla="*/ 27 h 27"/>
                <a:gd name="T2" fmla="*/ 49 w 50"/>
                <a:gd name="T3" fmla="*/ 15 h 27"/>
                <a:gd name="T4" fmla="*/ 49 w 50"/>
                <a:gd name="T5" fmla="*/ 12 h 27"/>
                <a:gd name="T6" fmla="*/ 0 w 50"/>
                <a:gd name="T7" fmla="*/ 0 h 27"/>
                <a:gd name="T8" fmla="*/ 0 w 50"/>
                <a:gd name="T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0" y="27"/>
                  </a:moveTo>
                  <a:cubicBezTo>
                    <a:pt x="49" y="15"/>
                    <a:pt x="49" y="15"/>
                    <a:pt x="49" y="15"/>
                  </a:cubicBezTo>
                  <a:cubicBezTo>
                    <a:pt x="50" y="15"/>
                    <a:pt x="50" y="13"/>
                    <a:pt x="49" y="12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7"/>
                  </a:lnTo>
                  <a:close/>
                </a:path>
              </a:pathLst>
            </a:custGeom>
            <a:solidFill>
              <a:srgbClr val="FFE0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latin typeface="思源黑体 CN Normal" panose="020B0400000000000000" pitchFamily="34" charset="-122"/>
                <a:ea typeface="思源黑体 CN Normal" panose="020B0400000000000000" pitchFamily="34" charset="-122"/>
              </a:endParaRPr>
            </a:p>
          </p:txBody>
        </p:sp>
        <p:sp>
          <p:nvSpPr>
            <p:cNvPr id="9" name="Rectangle 41"/>
            <p:cNvSpPr>
              <a:spLocks noChangeArrowheads="1"/>
            </p:cNvSpPr>
            <p:nvPr/>
          </p:nvSpPr>
          <p:spPr bwMode="auto">
            <a:xfrm>
              <a:off x="3205073" y="3969697"/>
              <a:ext cx="1605110" cy="1293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latin typeface="思源黑体 CN Normal" panose="020B0400000000000000" pitchFamily="34" charset="-122"/>
                <a:ea typeface="思源黑体 CN Normal" panose="020B0400000000000000" pitchFamily="34" charset="-122"/>
              </a:endParaRPr>
            </a:p>
          </p:txBody>
        </p:sp>
        <p:sp>
          <p:nvSpPr>
            <p:cNvPr id="10" name="Oval 42"/>
            <p:cNvSpPr>
              <a:spLocks noChangeArrowheads="1"/>
            </p:cNvSpPr>
            <p:nvPr/>
          </p:nvSpPr>
          <p:spPr bwMode="auto">
            <a:xfrm>
              <a:off x="3157239" y="3969697"/>
              <a:ext cx="95669" cy="12933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latin typeface="思源黑体 CN Normal" panose="020B0400000000000000" pitchFamily="34" charset="-122"/>
                <a:ea typeface="思源黑体 CN Normal" panose="020B0400000000000000" pitchFamily="34" charset="-122"/>
              </a:endParaRPr>
            </a:p>
          </p:txBody>
        </p:sp>
        <p:sp>
          <p:nvSpPr>
            <p:cNvPr id="11" name="Rectangle 43"/>
            <p:cNvSpPr>
              <a:spLocks noChangeArrowheads="1"/>
            </p:cNvSpPr>
            <p:nvPr/>
          </p:nvSpPr>
          <p:spPr bwMode="auto">
            <a:xfrm>
              <a:off x="3205073" y="3969697"/>
              <a:ext cx="184251" cy="1293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latin typeface="思源黑体 CN Normal" panose="020B0400000000000000" pitchFamily="34" charset="-122"/>
                <a:ea typeface="思源黑体 CN Normal" panose="020B0400000000000000" pitchFamily="34" charset="-122"/>
              </a:endParaRPr>
            </a:p>
          </p:txBody>
        </p:sp>
        <p:sp>
          <p:nvSpPr>
            <p:cNvPr id="12" name="Freeform 44"/>
            <p:cNvSpPr/>
            <p:nvPr/>
          </p:nvSpPr>
          <p:spPr bwMode="auto">
            <a:xfrm>
              <a:off x="3252908" y="3969697"/>
              <a:ext cx="240944" cy="129331"/>
            </a:xfrm>
            <a:custGeom>
              <a:avLst/>
              <a:gdLst>
                <a:gd name="T0" fmla="*/ 51 w 51"/>
                <a:gd name="T1" fmla="*/ 14 h 27"/>
                <a:gd name="T2" fmla="*/ 41 w 51"/>
                <a:gd name="T3" fmla="*/ 0 h 27"/>
                <a:gd name="T4" fmla="*/ 0 w 51"/>
                <a:gd name="T5" fmla="*/ 0 h 27"/>
                <a:gd name="T6" fmla="*/ 10 w 51"/>
                <a:gd name="T7" fmla="*/ 14 h 27"/>
                <a:gd name="T8" fmla="*/ 0 w 51"/>
                <a:gd name="T9" fmla="*/ 27 h 27"/>
                <a:gd name="T10" fmla="*/ 41 w 51"/>
                <a:gd name="T11" fmla="*/ 27 h 27"/>
                <a:gd name="T12" fmla="*/ 51 w 51"/>
                <a:gd name="T13" fmla="*/ 1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1" h="27">
                  <a:moveTo>
                    <a:pt x="51" y="14"/>
                  </a:moveTo>
                  <a:cubicBezTo>
                    <a:pt x="51" y="6"/>
                    <a:pt x="47" y="0"/>
                    <a:pt x="4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" y="0"/>
                    <a:pt x="10" y="6"/>
                    <a:pt x="10" y="14"/>
                  </a:cubicBezTo>
                  <a:cubicBezTo>
                    <a:pt x="10" y="21"/>
                    <a:pt x="5" y="27"/>
                    <a:pt x="0" y="27"/>
                  </a:cubicBezTo>
                  <a:cubicBezTo>
                    <a:pt x="41" y="27"/>
                    <a:pt x="41" y="27"/>
                    <a:pt x="41" y="27"/>
                  </a:cubicBezTo>
                  <a:cubicBezTo>
                    <a:pt x="47" y="27"/>
                    <a:pt x="51" y="21"/>
                    <a:pt x="51" y="14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latin typeface="思源黑体 CN Normal" panose="020B0400000000000000" pitchFamily="34" charset="-122"/>
                <a:ea typeface="思源黑体 CN Normal" panose="020B0400000000000000" pitchFamily="34" charset="-122"/>
              </a:endParaRPr>
            </a:p>
          </p:txBody>
        </p:sp>
        <p:sp>
          <p:nvSpPr>
            <p:cNvPr id="13" name="Freeform 45"/>
            <p:cNvSpPr/>
            <p:nvPr/>
          </p:nvSpPr>
          <p:spPr bwMode="auto">
            <a:xfrm>
              <a:off x="4960773" y="4008673"/>
              <a:ext cx="85039" cy="56693"/>
            </a:xfrm>
            <a:custGeom>
              <a:avLst/>
              <a:gdLst>
                <a:gd name="T0" fmla="*/ 1 w 18"/>
                <a:gd name="T1" fmla="*/ 6 h 12"/>
                <a:gd name="T2" fmla="*/ 0 w 18"/>
                <a:gd name="T3" fmla="*/ 12 h 12"/>
                <a:gd name="T4" fmla="*/ 17 w 18"/>
                <a:gd name="T5" fmla="*/ 7 h 12"/>
                <a:gd name="T6" fmla="*/ 17 w 18"/>
                <a:gd name="T7" fmla="*/ 4 h 12"/>
                <a:gd name="T8" fmla="*/ 0 w 18"/>
                <a:gd name="T9" fmla="*/ 0 h 12"/>
                <a:gd name="T10" fmla="*/ 1 w 18"/>
                <a:gd name="T11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" h="12">
                  <a:moveTo>
                    <a:pt x="1" y="6"/>
                  </a:moveTo>
                  <a:cubicBezTo>
                    <a:pt x="1" y="8"/>
                    <a:pt x="0" y="10"/>
                    <a:pt x="0" y="12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8" y="7"/>
                    <a:pt x="18" y="5"/>
                    <a:pt x="17" y="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1" y="4"/>
                    <a:pt x="1" y="6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latin typeface="思源黑体 CN Normal" panose="020B0400000000000000" pitchFamily="34" charset="-122"/>
                <a:ea typeface="思源黑体 CN Normal" panose="020B0400000000000000" pitchFamily="34" charset="-122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0" y="120538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AutoNum type="alphaLcParenR"/>
            </a:pP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48352 + 21026 = ?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84604" y="1774474"/>
            <a:ext cx="666403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sang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trái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:</a:t>
            </a:r>
          </a:p>
          <a:p>
            <a:pPr marL="514350" indent="-514350" algn="just">
              <a:buFont typeface="Arial" pitchFamily="34" charset="0"/>
              <a:buChar char="•"/>
            </a:pP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6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8,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8.</a:t>
            </a:r>
          </a:p>
          <a:p>
            <a:pPr marL="514350" indent="-514350" algn="just">
              <a:buFont typeface="Arial" pitchFamily="34" charset="0"/>
              <a:buChar char="•"/>
            </a:pP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2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7,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7.</a:t>
            </a:r>
          </a:p>
          <a:p>
            <a:pPr marL="514350" indent="-514350" algn="just">
              <a:buFont typeface="Arial" pitchFamily="34" charset="0"/>
              <a:buChar char="•"/>
            </a:pP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0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3,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3.</a:t>
            </a:r>
          </a:p>
          <a:p>
            <a:pPr marL="514350" indent="-514350" algn="just">
              <a:buFont typeface="Arial" pitchFamily="34" charset="0"/>
              <a:buChar char="•"/>
            </a:pP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8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9,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9.</a:t>
            </a:r>
          </a:p>
          <a:p>
            <a:pPr marL="514350" indent="-514350" algn="just">
              <a:buFont typeface="Arial" pitchFamily="34" charset="0"/>
              <a:buChar char="•"/>
            </a:pP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2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6,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6.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			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163788" y="2397946"/>
            <a:ext cx="144086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48352</a:t>
            </a:r>
          </a:p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21026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1274618" y="3435925"/>
            <a:ext cx="1094509" cy="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762007" y="2633473"/>
            <a:ext cx="5541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+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050507" y="3450892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828822" y="3450887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607137" y="3450882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385474" y="3450892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149949" y="3450888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3850" y="493237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48352 + 21026 = …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99165" y="4904550"/>
            <a:ext cx="25630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69378</a:t>
            </a:r>
            <a:endParaRPr lang="en-US" sz="3200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23"/>
          <p:cNvGrpSpPr/>
          <p:nvPr/>
        </p:nvGrpSpPr>
        <p:grpSpPr>
          <a:xfrm rot="13698888" flipH="1" flipV="1">
            <a:off x="-103947" y="417630"/>
            <a:ext cx="1243799" cy="279496"/>
            <a:chOff x="3157239" y="3969697"/>
            <a:chExt cx="1888573" cy="129331"/>
          </a:xfrm>
        </p:grpSpPr>
        <p:sp>
          <p:nvSpPr>
            <p:cNvPr id="7" name="Freeform 40"/>
            <p:cNvSpPr/>
            <p:nvPr/>
          </p:nvSpPr>
          <p:spPr bwMode="auto">
            <a:xfrm>
              <a:off x="4810183" y="3969697"/>
              <a:ext cx="235629" cy="129331"/>
            </a:xfrm>
            <a:custGeom>
              <a:avLst/>
              <a:gdLst>
                <a:gd name="T0" fmla="*/ 0 w 50"/>
                <a:gd name="T1" fmla="*/ 27 h 27"/>
                <a:gd name="T2" fmla="*/ 49 w 50"/>
                <a:gd name="T3" fmla="*/ 15 h 27"/>
                <a:gd name="T4" fmla="*/ 49 w 50"/>
                <a:gd name="T5" fmla="*/ 12 h 27"/>
                <a:gd name="T6" fmla="*/ 0 w 50"/>
                <a:gd name="T7" fmla="*/ 0 h 27"/>
                <a:gd name="T8" fmla="*/ 0 w 50"/>
                <a:gd name="T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0" y="27"/>
                  </a:moveTo>
                  <a:cubicBezTo>
                    <a:pt x="49" y="15"/>
                    <a:pt x="49" y="15"/>
                    <a:pt x="49" y="15"/>
                  </a:cubicBezTo>
                  <a:cubicBezTo>
                    <a:pt x="50" y="15"/>
                    <a:pt x="50" y="13"/>
                    <a:pt x="49" y="12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7"/>
                  </a:lnTo>
                  <a:close/>
                </a:path>
              </a:pathLst>
            </a:custGeom>
            <a:solidFill>
              <a:srgbClr val="FFE0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latin typeface="思源黑体 CN Normal" panose="020B0400000000000000" pitchFamily="34" charset="-122"/>
                <a:ea typeface="思源黑体 CN Normal" panose="020B0400000000000000" pitchFamily="34" charset="-122"/>
              </a:endParaRPr>
            </a:p>
          </p:txBody>
        </p:sp>
        <p:sp>
          <p:nvSpPr>
            <p:cNvPr id="9" name="Rectangle 41"/>
            <p:cNvSpPr>
              <a:spLocks noChangeArrowheads="1"/>
            </p:cNvSpPr>
            <p:nvPr/>
          </p:nvSpPr>
          <p:spPr bwMode="auto">
            <a:xfrm>
              <a:off x="3205073" y="3969697"/>
              <a:ext cx="1605110" cy="1293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latin typeface="思源黑体 CN Normal" panose="020B0400000000000000" pitchFamily="34" charset="-122"/>
                <a:ea typeface="思源黑体 CN Normal" panose="020B0400000000000000" pitchFamily="34" charset="-122"/>
              </a:endParaRPr>
            </a:p>
          </p:txBody>
        </p:sp>
        <p:sp>
          <p:nvSpPr>
            <p:cNvPr id="10" name="Oval 42"/>
            <p:cNvSpPr>
              <a:spLocks noChangeArrowheads="1"/>
            </p:cNvSpPr>
            <p:nvPr/>
          </p:nvSpPr>
          <p:spPr bwMode="auto">
            <a:xfrm>
              <a:off x="3157239" y="3969697"/>
              <a:ext cx="95669" cy="12933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latin typeface="思源黑体 CN Normal" panose="020B0400000000000000" pitchFamily="34" charset="-122"/>
                <a:ea typeface="思源黑体 CN Normal" panose="020B0400000000000000" pitchFamily="34" charset="-122"/>
              </a:endParaRPr>
            </a:p>
          </p:txBody>
        </p:sp>
        <p:sp>
          <p:nvSpPr>
            <p:cNvPr id="11" name="Rectangle 43"/>
            <p:cNvSpPr>
              <a:spLocks noChangeArrowheads="1"/>
            </p:cNvSpPr>
            <p:nvPr/>
          </p:nvSpPr>
          <p:spPr bwMode="auto">
            <a:xfrm>
              <a:off x="3205073" y="3969697"/>
              <a:ext cx="184251" cy="1293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latin typeface="思源黑体 CN Normal" panose="020B0400000000000000" pitchFamily="34" charset="-122"/>
                <a:ea typeface="思源黑体 CN Normal" panose="020B0400000000000000" pitchFamily="34" charset="-122"/>
              </a:endParaRPr>
            </a:p>
          </p:txBody>
        </p:sp>
        <p:sp>
          <p:nvSpPr>
            <p:cNvPr id="12" name="Freeform 44"/>
            <p:cNvSpPr/>
            <p:nvPr/>
          </p:nvSpPr>
          <p:spPr bwMode="auto">
            <a:xfrm>
              <a:off x="3252908" y="3969697"/>
              <a:ext cx="240944" cy="129331"/>
            </a:xfrm>
            <a:custGeom>
              <a:avLst/>
              <a:gdLst>
                <a:gd name="T0" fmla="*/ 51 w 51"/>
                <a:gd name="T1" fmla="*/ 14 h 27"/>
                <a:gd name="T2" fmla="*/ 41 w 51"/>
                <a:gd name="T3" fmla="*/ 0 h 27"/>
                <a:gd name="T4" fmla="*/ 0 w 51"/>
                <a:gd name="T5" fmla="*/ 0 h 27"/>
                <a:gd name="T6" fmla="*/ 10 w 51"/>
                <a:gd name="T7" fmla="*/ 14 h 27"/>
                <a:gd name="T8" fmla="*/ 0 w 51"/>
                <a:gd name="T9" fmla="*/ 27 h 27"/>
                <a:gd name="T10" fmla="*/ 41 w 51"/>
                <a:gd name="T11" fmla="*/ 27 h 27"/>
                <a:gd name="T12" fmla="*/ 51 w 51"/>
                <a:gd name="T13" fmla="*/ 1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1" h="27">
                  <a:moveTo>
                    <a:pt x="51" y="14"/>
                  </a:moveTo>
                  <a:cubicBezTo>
                    <a:pt x="51" y="6"/>
                    <a:pt x="47" y="0"/>
                    <a:pt x="4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" y="0"/>
                    <a:pt x="10" y="6"/>
                    <a:pt x="10" y="14"/>
                  </a:cubicBezTo>
                  <a:cubicBezTo>
                    <a:pt x="10" y="21"/>
                    <a:pt x="5" y="27"/>
                    <a:pt x="0" y="27"/>
                  </a:cubicBezTo>
                  <a:cubicBezTo>
                    <a:pt x="41" y="27"/>
                    <a:pt x="41" y="27"/>
                    <a:pt x="41" y="27"/>
                  </a:cubicBezTo>
                  <a:cubicBezTo>
                    <a:pt x="47" y="27"/>
                    <a:pt x="51" y="21"/>
                    <a:pt x="51" y="14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latin typeface="思源黑体 CN Normal" panose="020B0400000000000000" pitchFamily="34" charset="-122"/>
                <a:ea typeface="思源黑体 CN Normal" panose="020B0400000000000000" pitchFamily="34" charset="-122"/>
              </a:endParaRPr>
            </a:p>
          </p:txBody>
        </p:sp>
        <p:sp>
          <p:nvSpPr>
            <p:cNvPr id="13" name="Freeform 45"/>
            <p:cNvSpPr/>
            <p:nvPr/>
          </p:nvSpPr>
          <p:spPr bwMode="auto">
            <a:xfrm>
              <a:off x="4960773" y="4008673"/>
              <a:ext cx="85039" cy="56693"/>
            </a:xfrm>
            <a:custGeom>
              <a:avLst/>
              <a:gdLst>
                <a:gd name="T0" fmla="*/ 1 w 18"/>
                <a:gd name="T1" fmla="*/ 6 h 12"/>
                <a:gd name="T2" fmla="*/ 0 w 18"/>
                <a:gd name="T3" fmla="*/ 12 h 12"/>
                <a:gd name="T4" fmla="*/ 17 w 18"/>
                <a:gd name="T5" fmla="*/ 7 h 12"/>
                <a:gd name="T6" fmla="*/ 17 w 18"/>
                <a:gd name="T7" fmla="*/ 4 h 12"/>
                <a:gd name="T8" fmla="*/ 0 w 18"/>
                <a:gd name="T9" fmla="*/ 0 h 12"/>
                <a:gd name="T10" fmla="*/ 1 w 18"/>
                <a:gd name="T11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" h="12">
                  <a:moveTo>
                    <a:pt x="1" y="6"/>
                  </a:moveTo>
                  <a:cubicBezTo>
                    <a:pt x="1" y="8"/>
                    <a:pt x="0" y="10"/>
                    <a:pt x="0" y="12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8" y="7"/>
                    <a:pt x="18" y="5"/>
                    <a:pt x="17" y="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1" y="4"/>
                    <a:pt x="1" y="6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latin typeface="思源黑体 CN Normal" panose="020B0400000000000000" pitchFamily="34" charset="-122"/>
                <a:ea typeface="思源黑体 CN Normal" panose="020B0400000000000000" pitchFamily="34" charset="-122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0" y="120538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b)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367859 + 541728 = ?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397829" y="1774474"/>
            <a:ext cx="7794171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sang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trái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:</a:t>
            </a:r>
          </a:p>
          <a:p>
            <a:pPr marL="514350" indent="-514350" algn="just">
              <a:buFont typeface="Arial" pitchFamily="34" charset="0"/>
              <a:buChar char="•"/>
            </a:pP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9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8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17,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7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nhớ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1.</a:t>
            </a:r>
          </a:p>
          <a:p>
            <a:pPr marL="514350" indent="-514350" algn="just">
              <a:buFont typeface="Arial" pitchFamily="34" charset="0"/>
              <a:buChar char="•"/>
            </a:pP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2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7,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thêm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8,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8.</a:t>
            </a:r>
          </a:p>
          <a:p>
            <a:pPr marL="514350" indent="-514350" algn="just">
              <a:buFont typeface="Arial" pitchFamily="34" charset="0"/>
              <a:buChar char="•"/>
            </a:pP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8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7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15,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5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nhớ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1.</a:t>
            </a:r>
          </a:p>
          <a:p>
            <a:pPr marL="514350" indent="-514350" algn="just">
              <a:buFont typeface="Arial" pitchFamily="34" charset="0"/>
              <a:buChar char="•"/>
            </a:pP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7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8,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thêm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9,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9.</a:t>
            </a:r>
          </a:p>
          <a:p>
            <a:pPr marL="514350" indent="-514350" algn="just">
              <a:buFont typeface="Arial" pitchFamily="34" charset="0"/>
              <a:buChar char="•"/>
            </a:pP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6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4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10,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0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nhớ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1.</a:t>
            </a:r>
          </a:p>
          <a:p>
            <a:pPr marL="514350" indent="-514350" algn="just">
              <a:buFont typeface="Arial" pitchFamily="34" charset="0"/>
              <a:buChar char="•"/>
            </a:pP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5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8,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thêm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9, </a:t>
            </a:r>
            <a:r>
              <a:rPr lang="en-US" sz="3200" i="1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9.				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163788" y="2397946"/>
            <a:ext cx="185518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367859</a:t>
            </a:r>
          </a:p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541728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1245589" y="3406891"/>
            <a:ext cx="1396011" cy="396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762007" y="2633473"/>
            <a:ext cx="5541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+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270858" y="3464739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049172" y="3450879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826830" y="3450875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607146" y="3451545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385484" y="3451510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3850" y="5904813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367859 + 541728 = …</a:t>
            </a:r>
            <a:r>
              <a:rPr lang="en-US" sz="3200" i="1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120071" y="5876988"/>
            <a:ext cx="25630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909587</a:t>
            </a:r>
            <a:endParaRPr lang="en-US" sz="3200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163799" y="3451505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9</a:t>
            </a:r>
          </a:p>
        </p:txBody>
      </p:sp>
    </p:spTree>
  </p:cSld>
  <p:clrMapOvr>
    <a:masterClrMapping/>
  </p:clrMapOvr>
  <p:transition spd="slow" advClick="0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02385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u="sng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200" u="sng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1/tr.39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 algn="just"/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a) 4682 + 2305			5247 + 2741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60" y="3301938"/>
            <a:ext cx="102385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b)  2968 + 6524			3917 + 5267</a:t>
            </a:r>
          </a:p>
        </p:txBody>
      </p:sp>
      <p:sp>
        <p:nvSpPr>
          <p:cNvPr id="4" name="Rectangle 3"/>
          <p:cNvSpPr/>
          <p:nvPr/>
        </p:nvSpPr>
        <p:spPr>
          <a:xfrm>
            <a:off x="815452" y="1149742"/>
            <a:ext cx="144086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4682</a:t>
            </a:r>
          </a:p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2305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926282" y="2187721"/>
            <a:ext cx="888004" cy="393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13671" y="1385269"/>
            <a:ext cx="5541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+</a:t>
            </a:r>
          </a:p>
        </p:txBody>
      </p:sp>
      <p:sp>
        <p:nvSpPr>
          <p:cNvPr id="7" name="Rectangle 6"/>
          <p:cNvSpPr/>
          <p:nvPr/>
        </p:nvSpPr>
        <p:spPr>
          <a:xfrm>
            <a:off x="1484461" y="2202688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8" name="Rectangle 7"/>
          <p:cNvSpPr/>
          <p:nvPr/>
        </p:nvSpPr>
        <p:spPr>
          <a:xfrm>
            <a:off x="1262776" y="2202683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9" name="Rectangle 8"/>
          <p:cNvSpPr/>
          <p:nvPr/>
        </p:nvSpPr>
        <p:spPr>
          <a:xfrm>
            <a:off x="1041091" y="2202678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10" name="Rectangle 9"/>
          <p:cNvSpPr/>
          <p:nvPr/>
        </p:nvSpPr>
        <p:spPr>
          <a:xfrm>
            <a:off x="819428" y="2202688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842372" y="1149737"/>
            <a:ext cx="144086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5247</a:t>
            </a:r>
          </a:p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2741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6953202" y="2187716"/>
            <a:ext cx="888004" cy="393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6440591" y="1385264"/>
            <a:ext cx="5541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+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511381" y="2202683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289696" y="2202678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068011" y="2202673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46348" y="2202683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15447" y="3990012"/>
            <a:ext cx="144086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2968</a:t>
            </a:r>
          </a:p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6524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926277" y="5027991"/>
            <a:ext cx="888004" cy="393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413666" y="4225539"/>
            <a:ext cx="5541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+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484456" y="5042958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262771" y="5042953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041086" y="5042948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19423" y="5042958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800774" y="3989925"/>
            <a:ext cx="144086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3917</a:t>
            </a:r>
          </a:p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5267</a:t>
            </a:r>
          </a:p>
        </p:txBody>
      </p:sp>
      <p:cxnSp>
        <p:nvCxnSpPr>
          <p:cNvPr id="28" name="Straight Connector 27"/>
          <p:cNvCxnSpPr/>
          <p:nvPr/>
        </p:nvCxnSpPr>
        <p:spPr>
          <a:xfrm>
            <a:off x="6911604" y="5027904"/>
            <a:ext cx="888004" cy="393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6398993" y="4225452"/>
            <a:ext cx="5541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+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469783" y="5042871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248098" y="5042866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026413" y="5042861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804750" y="5042871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9</a:t>
            </a:r>
          </a:p>
        </p:txBody>
      </p:sp>
    </p:spTree>
  </p:cSld>
  <p:clrMapOvr>
    <a:masterClrMapping/>
  </p:clrMapOvr>
  <p:transition spd="slow" advClick="0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8" grpId="0"/>
      <p:bldP spid="9" grpId="0"/>
      <p:bldP spid="10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2" grpId="0"/>
      <p:bldP spid="23" grpId="0"/>
      <p:bldP spid="24" grpId="0"/>
      <p:bldP spid="25" grpId="0"/>
      <p:bldP spid="26" grpId="0"/>
      <p:bldP spid="27" grpId="0"/>
      <p:bldP spid="29" grpId="0"/>
      <p:bldP spid="30" grpId="0"/>
      <p:bldP spid="31" grpId="0"/>
      <p:bldP spid="32" grpId="0"/>
      <p:bldP spid="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13703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u="sng" dirty="0" err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200" u="sng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2/tr.39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 algn="just"/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a) 4685 + 2347		</a:t>
            </a:r>
            <a:r>
              <a:rPr lang="vi-VN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6094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+ </a:t>
            </a:r>
            <a:r>
              <a:rPr lang="vi-VN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8566	        57696 + 814</a:t>
            </a:r>
            <a:endParaRPr lang="en-US" sz="3200" dirty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06407" y="1025047"/>
            <a:ext cx="144086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4685</a:t>
            </a:r>
          </a:p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2347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217237" y="2063026"/>
            <a:ext cx="888004" cy="393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704626" y="1260574"/>
            <a:ext cx="5541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+</a:t>
            </a:r>
          </a:p>
        </p:txBody>
      </p:sp>
      <p:sp>
        <p:nvSpPr>
          <p:cNvPr id="6" name="Rectangle 5"/>
          <p:cNvSpPr/>
          <p:nvPr/>
        </p:nvSpPr>
        <p:spPr>
          <a:xfrm>
            <a:off x="1775416" y="2077993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1553731" y="2077988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8" name="Rectangle 7"/>
          <p:cNvSpPr/>
          <p:nvPr/>
        </p:nvSpPr>
        <p:spPr>
          <a:xfrm>
            <a:off x="1332046" y="2077983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1110383" y="2077993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51359" y="1038992"/>
            <a:ext cx="16696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vi-VN" sz="3200" dirty="0">
                <a:latin typeface="Arial" pitchFamily="34" charset="0"/>
                <a:cs typeface="Arial" pitchFamily="34" charset="0"/>
              </a:rPr>
              <a:t>     6094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</a:t>
            </a:r>
            <a:r>
              <a:rPr lang="vi-VN" sz="3200" dirty="0">
                <a:latin typeface="Arial" pitchFamily="34" charset="0"/>
                <a:cs typeface="Arial" pitchFamily="34" charset="0"/>
              </a:rPr>
              <a:t>   8566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5491467" y="2052650"/>
            <a:ext cx="1082472" cy="129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4984619" y="1260578"/>
            <a:ext cx="5541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+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318924" y="2077983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55997" y="2078001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vi-VN" sz="3200" dirty="0">
                <a:latin typeface="Arial" pitchFamily="34" charset="0"/>
                <a:cs typeface="Arial" pitchFamily="34" charset="0"/>
              </a:rPr>
              <a:t>6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834327" y="2064307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vi-VN" sz="3200" dirty="0">
                <a:latin typeface="Arial" pitchFamily="34" charset="0"/>
                <a:cs typeface="Arial" pitchFamily="34" charset="0"/>
              </a:rPr>
              <a:t>6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612657" y="2077997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vi-VN" sz="3200" dirty="0">
                <a:latin typeface="Arial" pitchFamily="34" charset="0"/>
                <a:cs typeface="Arial" pitchFamily="34" charset="0"/>
              </a:rPr>
              <a:t>4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390371" y="2077992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vi-VN" sz="3200" dirty="0">
                <a:latin typeface="Arial" pitchFamily="34" charset="0"/>
                <a:cs typeface="Arial" pitchFamily="34" charset="0"/>
              </a:rPr>
              <a:t>1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260" y="3301938"/>
            <a:ext cx="120654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b)  186954 + 247436	</a:t>
            </a:r>
            <a:r>
              <a:rPr lang="vi-VN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514625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+ </a:t>
            </a:r>
            <a:r>
              <a:rPr lang="vi-VN" sz="3200" dirty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82398	793575 + 6425</a:t>
            </a:r>
            <a:endParaRPr lang="en-US" sz="3200" dirty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302338" y="3908141"/>
            <a:ext cx="185518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186954</a:t>
            </a:r>
          </a:p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247436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1384139" y="4917086"/>
            <a:ext cx="1396011" cy="396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900557" y="4143668"/>
            <a:ext cx="5541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+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409408" y="4961079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187722" y="4961074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965380" y="4961070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745696" y="4961740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524034" y="4961705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302349" y="4961700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405497" y="3799172"/>
            <a:ext cx="185518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vi-VN" sz="3200" dirty="0">
                <a:latin typeface="Arial" pitchFamily="34" charset="0"/>
                <a:cs typeface="Arial" pitchFamily="34" charset="0"/>
              </a:rPr>
              <a:t>51462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5</a:t>
            </a:r>
          </a:p>
          <a:p>
            <a:pPr marL="514350" indent="-514350" algn="just"/>
            <a:r>
              <a:rPr lang="vi-VN" sz="3200" dirty="0">
                <a:latin typeface="Arial" pitchFamily="34" charset="0"/>
                <a:cs typeface="Arial" pitchFamily="34" charset="0"/>
              </a:rPr>
              <a:t>  82398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5482850" y="4917038"/>
            <a:ext cx="1396011" cy="396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4953635" y="4100913"/>
            <a:ext cx="5541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+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508115" y="4960372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vi-VN" sz="3200" dirty="0">
                <a:latin typeface="Arial" pitchFamily="34" charset="0"/>
                <a:cs typeface="Arial" pitchFamily="34" charset="0"/>
              </a:rPr>
              <a:t>3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286435" y="4961026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vi-VN" sz="3200" dirty="0">
                <a:latin typeface="Arial" pitchFamily="34" charset="0"/>
                <a:cs typeface="Arial" pitchFamily="34" charset="0"/>
              </a:rPr>
              <a:t>2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064091" y="4961022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vi-VN" sz="3200" dirty="0">
                <a:latin typeface="Arial" pitchFamily="34" charset="0"/>
                <a:cs typeface="Arial" pitchFamily="34" charset="0"/>
              </a:rPr>
              <a:t>0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844403" y="4961692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vi-VN" sz="3200" dirty="0">
                <a:latin typeface="Arial" pitchFamily="34" charset="0"/>
                <a:cs typeface="Arial" pitchFamily="34" charset="0"/>
              </a:rPr>
              <a:t>7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622747" y="4961657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vi-VN" sz="3200" dirty="0">
                <a:latin typeface="Arial" pitchFamily="34" charset="0"/>
                <a:cs typeface="Arial" pitchFamily="34" charset="0"/>
              </a:rPr>
              <a:t>9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401060" y="4961652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vi-VN" sz="3200" dirty="0">
                <a:latin typeface="Arial" pitchFamily="34" charset="0"/>
                <a:cs typeface="Arial" pitchFamily="34" charset="0"/>
              </a:rPr>
              <a:t>5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4ED53809-4FE5-4DC9-A480-D4B54A91D514}"/>
              </a:ext>
            </a:extLst>
          </p:cNvPr>
          <p:cNvCxnSpPr/>
          <p:nvPr/>
        </p:nvCxnSpPr>
        <p:spPr>
          <a:xfrm>
            <a:off x="8771383" y="2059278"/>
            <a:ext cx="1082472" cy="129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9B03D205-479C-4020-A914-6860ED2FF4C5}"/>
              </a:ext>
            </a:extLst>
          </p:cNvPr>
          <p:cNvSpPr/>
          <p:nvPr/>
        </p:nvSpPr>
        <p:spPr>
          <a:xfrm>
            <a:off x="9598840" y="2084611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7C19B9F-24ED-42FD-A0A5-4CAEBAB118F2}"/>
              </a:ext>
            </a:extLst>
          </p:cNvPr>
          <p:cNvSpPr/>
          <p:nvPr/>
        </p:nvSpPr>
        <p:spPr>
          <a:xfrm>
            <a:off x="9335913" y="2084629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65DA165-088A-4A54-BCD5-2BB389328088}"/>
              </a:ext>
            </a:extLst>
          </p:cNvPr>
          <p:cNvSpPr/>
          <p:nvPr/>
        </p:nvSpPr>
        <p:spPr>
          <a:xfrm>
            <a:off x="9141335" y="2084624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41E297B-9723-4895-B8B2-1749C17551BE}"/>
              </a:ext>
            </a:extLst>
          </p:cNvPr>
          <p:cNvSpPr/>
          <p:nvPr/>
        </p:nvSpPr>
        <p:spPr>
          <a:xfrm>
            <a:off x="8892573" y="2084625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7652F56-36F7-489F-8EE7-8CC5D43A7E1A}"/>
              </a:ext>
            </a:extLst>
          </p:cNvPr>
          <p:cNvSpPr/>
          <p:nvPr/>
        </p:nvSpPr>
        <p:spPr>
          <a:xfrm>
            <a:off x="8670287" y="2084620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1CA337A1-4992-440C-BDC0-2D5DE26FC503}"/>
              </a:ext>
            </a:extLst>
          </p:cNvPr>
          <p:cNvSpPr/>
          <p:nvPr/>
        </p:nvSpPr>
        <p:spPr>
          <a:xfrm>
            <a:off x="8666314" y="1071435"/>
            <a:ext cx="144086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57696</a:t>
            </a:r>
          </a:p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    814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920CCC05-3740-4FDD-8EDC-78D80F0B78FA}"/>
              </a:ext>
            </a:extLst>
          </p:cNvPr>
          <p:cNvSpPr/>
          <p:nvPr/>
        </p:nvSpPr>
        <p:spPr>
          <a:xfrm>
            <a:off x="8264533" y="1306962"/>
            <a:ext cx="5541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+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BB9C9E3C-28F0-4CA2-BA47-B88B43F64934}"/>
              </a:ext>
            </a:extLst>
          </p:cNvPr>
          <p:cNvCxnSpPr/>
          <p:nvPr/>
        </p:nvCxnSpPr>
        <p:spPr>
          <a:xfrm>
            <a:off x="8749508" y="4950169"/>
            <a:ext cx="1396011" cy="396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36E5EEF5-424D-4BC2-A290-CF9F5E56F40D}"/>
              </a:ext>
            </a:extLst>
          </p:cNvPr>
          <p:cNvSpPr/>
          <p:nvPr/>
        </p:nvSpPr>
        <p:spPr>
          <a:xfrm>
            <a:off x="8335227" y="4154314"/>
            <a:ext cx="5541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+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C5AD41A-B075-4298-ACAF-7D863E4354EF}"/>
              </a:ext>
            </a:extLst>
          </p:cNvPr>
          <p:cNvSpPr/>
          <p:nvPr/>
        </p:nvSpPr>
        <p:spPr>
          <a:xfrm>
            <a:off x="9774777" y="4993503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85D2EB6-8224-4127-BC8F-034073300FC3}"/>
              </a:ext>
            </a:extLst>
          </p:cNvPr>
          <p:cNvSpPr/>
          <p:nvPr/>
        </p:nvSpPr>
        <p:spPr>
          <a:xfrm>
            <a:off x="9553091" y="4994157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D5E2C02C-E261-489D-AC98-58FF58BAAC86}"/>
              </a:ext>
            </a:extLst>
          </p:cNvPr>
          <p:cNvSpPr/>
          <p:nvPr/>
        </p:nvSpPr>
        <p:spPr>
          <a:xfrm>
            <a:off x="9330749" y="4994153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736D69A5-B66E-4D75-83F4-8AAE44B7E143}"/>
              </a:ext>
            </a:extLst>
          </p:cNvPr>
          <p:cNvSpPr/>
          <p:nvPr/>
        </p:nvSpPr>
        <p:spPr>
          <a:xfrm>
            <a:off x="9111065" y="4994823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68B78B35-CD26-4170-A141-6D7C9233D7C7}"/>
              </a:ext>
            </a:extLst>
          </p:cNvPr>
          <p:cNvSpPr/>
          <p:nvPr/>
        </p:nvSpPr>
        <p:spPr>
          <a:xfrm>
            <a:off x="8889403" y="4994788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3670002-C8D1-4DA7-8599-02F22EB95C20}"/>
              </a:ext>
            </a:extLst>
          </p:cNvPr>
          <p:cNvSpPr/>
          <p:nvPr/>
        </p:nvSpPr>
        <p:spPr>
          <a:xfrm>
            <a:off x="8667718" y="4994783"/>
            <a:ext cx="72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27EE3ABE-AE31-405F-AD73-4119B2C6E4CE}"/>
              </a:ext>
            </a:extLst>
          </p:cNvPr>
          <p:cNvSpPr/>
          <p:nvPr/>
        </p:nvSpPr>
        <p:spPr>
          <a:xfrm>
            <a:off x="8649825" y="3822671"/>
            <a:ext cx="185518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793575</a:t>
            </a:r>
          </a:p>
          <a:p>
            <a:pPr marL="514350" indent="-514350" algn="just"/>
            <a:r>
              <a:rPr lang="en-US" sz="3200" dirty="0">
                <a:latin typeface="Arial" pitchFamily="34" charset="0"/>
                <a:cs typeface="Arial" pitchFamily="34" charset="0"/>
              </a:rPr>
              <a:t>    6425</a:t>
            </a:r>
          </a:p>
        </p:txBody>
      </p:sp>
    </p:spTree>
  </p:cSld>
  <p:clrMapOvr>
    <a:masterClrMapping/>
  </p:clrMapOvr>
  <p:transition spd="slow" advClick="0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8" grpId="0"/>
      <p:bldP spid="19" grpId="0"/>
      <p:bldP spid="20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</p:bldLst>
  </p:timing>
</p:sld>
</file>

<file path=ppt/theme/theme1.xml><?xml version="1.0" encoding="utf-8"?>
<a:theme xmlns:a="http://schemas.openxmlformats.org/drawingml/2006/main" name="亮亮图文旗舰店https://liangliangtuwen.tmall.com">
  <a:themeElements>
    <a:clrScheme name="自定义 108">
      <a:dk1>
        <a:srgbClr val="4D4D4D"/>
      </a:dk1>
      <a:lt1>
        <a:srgbClr val="FFFFFF"/>
      </a:lt1>
      <a:dk2>
        <a:srgbClr val="4D4D4D"/>
      </a:dk2>
      <a:lt2>
        <a:srgbClr val="FFFFFF"/>
      </a:lt2>
      <a:accent1>
        <a:srgbClr val="6CBCBC"/>
      </a:accent1>
      <a:accent2>
        <a:srgbClr val="3DCEB5"/>
      </a:accent2>
      <a:accent3>
        <a:srgbClr val="3DB7CF"/>
      </a:accent3>
      <a:accent4>
        <a:srgbClr val="E676A9"/>
      </a:accent4>
      <a:accent5>
        <a:srgbClr val="BAB65E"/>
      </a:accent5>
      <a:accent6>
        <a:srgbClr val="FFB14A"/>
      </a:accent6>
      <a:hlink>
        <a:srgbClr val="EF342B"/>
      </a:hlink>
      <a:folHlink>
        <a:srgbClr val="7F7F7F"/>
      </a:folHlink>
    </a:clrScheme>
    <a:fontScheme name="自定义 2">
      <a:majorFont>
        <a:latin typeface="等线 Light"/>
        <a:ea typeface="微软雅黑"/>
        <a:cs typeface=""/>
      </a:majorFont>
      <a:minorFont>
        <a:latin typeface="等线"/>
        <a:ea typeface="幼圆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560293</Template>
  <TotalTime>621</TotalTime>
  <Words>605</Words>
  <Application>Microsoft Office PowerPoint</Application>
  <PresentationFormat>Widescreen</PresentationFormat>
  <Paragraphs>163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.VnVogue</vt:lpstr>
      <vt:lpstr>Arial</vt:lpstr>
      <vt:lpstr>Calibri</vt:lpstr>
      <vt:lpstr>Tempus Sans ITC</vt:lpstr>
      <vt:lpstr>Times New Roman</vt:lpstr>
      <vt:lpstr>Wingdings 2</vt:lpstr>
      <vt:lpstr>思源黑体 CN Normal</vt:lpstr>
      <vt:lpstr>亮亮图文旗舰店https://liangliangtuwen.tmall.com</vt:lpstr>
      <vt:lpstr>CHÀO MỪNG CÁC CON ĐẾN VỚI LỚP HỌC TRỰC TUYẾN</vt:lpstr>
      <vt:lpstr>Chương hai BỐN PHÉP TÍNH VỚI CÁC SỐ TỰ NHIÊN. HÌNH HỌC 1. PHÉP CỘNG VÀ PHÉP TRỪ</vt:lpstr>
      <vt:lpstr>Thứ năm ngày 30 tháng 9 năm 2021 Toán Phép cộng</vt:lpstr>
      <vt:lpstr>PowerPoint Presentation</vt:lpstr>
      <vt:lpstr>PowerPoint Presentation</vt:lpstr>
      <vt:lpstr>KHÁM PHÁ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GOOD BYE!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卡通可爱萌萌哒 教育教学模板</dc:title>
  <dc:creator>邹雪涵</dc:creator>
  <cp:lastModifiedBy>Tran Thi Huong</cp:lastModifiedBy>
  <cp:revision>85</cp:revision>
  <dcterms:created xsi:type="dcterms:W3CDTF">2017-05-10T09:07:55Z</dcterms:created>
  <dcterms:modified xsi:type="dcterms:W3CDTF">2021-10-07T15:17:20Z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2052-10.1.0.6393</vt:lpwstr>
  </property>
</Properties>
</file>