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301" r:id="rId2"/>
    <p:sldId id="302" r:id="rId3"/>
    <p:sldId id="300" r:id="rId4"/>
    <p:sldId id="308" r:id="rId5"/>
    <p:sldId id="303" r:id="rId6"/>
    <p:sldId id="311" r:id="rId7"/>
    <p:sldId id="281" r:id="rId8"/>
    <p:sldId id="277" r:id="rId9"/>
    <p:sldId id="284" r:id="rId10"/>
    <p:sldId id="306" r:id="rId11"/>
    <p:sldId id="289" r:id="rId12"/>
    <p:sldId id="305" r:id="rId13"/>
    <p:sldId id="307" r:id="rId14"/>
    <p:sldId id="283" r:id="rId15"/>
    <p:sldId id="304" r:id="rId16"/>
    <p:sldId id="287" r:id="rId17"/>
    <p:sldId id="294" r:id="rId18"/>
    <p:sldId id="310" r:id="rId19"/>
    <p:sldId id="285"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DengXian" panose="02010600030101010101" pitchFamily="2" charset="-122"/>
      <p:regular r:id="rId26"/>
      <p:bold r:id="rId27"/>
    </p:embeddedFont>
  </p:embeddedFontLst>
  <p:custDataLst>
    <p:tags r:id="rId2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2020"/>
    <a:srgbClr val="263B45"/>
    <a:srgbClr val="8D7545"/>
    <a:srgbClr val="F991B6"/>
    <a:srgbClr val="A88755"/>
    <a:srgbClr val="191919"/>
    <a:srgbClr val="082640"/>
    <a:srgbClr val="CDBF97"/>
    <a:srgbClr val="ECE8E5"/>
    <a:srgbClr val="E4CB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64D698-244E-46F9-945D-E6BCDF42A64A}" v="132" dt="2021-10-01T15:56:21.1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733" autoAdjust="0"/>
    <p:restoredTop sz="94660"/>
  </p:normalViewPr>
  <p:slideViewPr>
    <p:cSldViewPr snapToGrid="0">
      <p:cViewPr varScale="1">
        <p:scale>
          <a:sx n="54" d="100"/>
          <a:sy n="54" d="100"/>
        </p:scale>
        <p:origin x="36" y="264"/>
      </p:cViewPr>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h Minh" userId="c88dfc56186a36e0" providerId="LiveId" clId="{C964D698-244E-46F9-945D-E6BCDF42A64A}"/>
    <pc:docChg chg="undo custSel addSld delSld modSld sldOrd modMainMaster">
      <pc:chgData name="Anh Minh" userId="c88dfc56186a36e0" providerId="LiveId" clId="{C964D698-244E-46F9-945D-E6BCDF42A64A}" dt="2021-10-01T15:56:32.968" v="367" actId="1076"/>
      <pc:docMkLst>
        <pc:docMk/>
      </pc:docMkLst>
      <pc:sldChg chg="addSp delSp delDesignElem">
        <pc:chgData name="Anh Minh" userId="c88dfc56186a36e0" providerId="LiveId" clId="{C964D698-244E-46F9-945D-E6BCDF42A64A}" dt="2021-10-01T15:39:01.297" v="98"/>
        <pc:sldMkLst>
          <pc:docMk/>
          <pc:sldMk cId="668571109" sldId="287"/>
        </pc:sldMkLst>
        <pc:spChg chg="add del">
          <ac:chgData name="Anh Minh" userId="c88dfc56186a36e0" providerId="LiveId" clId="{C964D698-244E-46F9-945D-E6BCDF42A64A}" dt="2021-10-01T15:39:01.297" v="98"/>
          <ac:spMkLst>
            <pc:docMk/>
            <pc:sldMk cId="668571109" sldId="287"/>
            <ac:spMk id="9" creationId="{22C6C9C9-83BF-4A6C-A1BF-C1735C61B4FF}"/>
          </ac:spMkLst>
        </pc:spChg>
      </pc:sldChg>
      <pc:sldChg chg="addSp delSp modSp mod ord addAnim delAnim modAnim">
        <pc:chgData name="Anh Minh" userId="c88dfc56186a36e0" providerId="LiveId" clId="{C964D698-244E-46F9-945D-E6BCDF42A64A}" dt="2021-10-01T15:50:08.405" v="265" actId="207"/>
        <pc:sldMkLst>
          <pc:docMk/>
          <pc:sldMk cId="3735107699" sldId="294"/>
        </pc:sldMkLst>
        <pc:spChg chg="add del">
          <ac:chgData name="Anh Minh" userId="c88dfc56186a36e0" providerId="LiveId" clId="{C964D698-244E-46F9-945D-E6BCDF42A64A}" dt="2021-10-01T15:45:25.923" v="182"/>
          <ac:spMkLst>
            <pc:docMk/>
            <pc:sldMk cId="3735107699" sldId="294"/>
            <ac:spMk id="2" creationId="{6D900427-E9B9-49D4-9AE9-7DA699985124}"/>
          </ac:spMkLst>
        </pc:spChg>
        <pc:spChg chg="add del mod">
          <ac:chgData name="Anh Minh" userId="c88dfc56186a36e0" providerId="LiveId" clId="{C964D698-244E-46F9-945D-E6BCDF42A64A}" dt="2021-10-01T15:45:46.567" v="189" actId="1076"/>
          <ac:spMkLst>
            <pc:docMk/>
            <pc:sldMk cId="3735107699" sldId="294"/>
            <ac:spMk id="3" creationId="{00000000-0000-0000-0000-000000000000}"/>
          </ac:spMkLst>
        </pc:spChg>
        <pc:spChg chg="add del">
          <ac:chgData name="Anh Minh" userId="c88dfc56186a36e0" providerId="LiveId" clId="{C964D698-244E-46F9-945D-E6BCDF42A64A}" dt="2021-10-01T15:45:34.083" v="185" actId="478"/>
          <ac:spMkLst>
            <pc:docMk/>
            <pc:sldMk cId="3735107699" sldId="294"/>
            <ac:spMk id="4" creationId="{1023FF92-F14B-4FA6-82BF-F94D1E98C20D}"/>
          </ac:spMkLst>
        </pc:spChg>
        <pc:spChg chg="add mod">
          <ac:chgData name="Anh Minh" userId="c88dfc56186a36e0" providerId="LiveId" clId="{C964D698-244E-46F9-945D-E6BCDF42A64A}" dt="2021-10-01T15:50:08.405" v="265" actId="207"/>
          <ac:spMkLst>
            <pc:docMk/>
            <pc:sldMk cId="3735107699" sldId="294"/>
            <ac:spMk id="14" creationId="{1B61114A-653E-4A78-BA4F-FC21476D5EC2}"/>
          </ac:spMkLst>
        </pc:spChg>
        <pc:spChg chg="add del">
          <ac:chgData name="Anh Minh" userId="c88dfc56186a36e0" providerId="LiveId" clId="{C964D698-244E-46F9-945D-E6BCDF42A64A}" dt="2021-10-01T15:40:44.049" v="123" actId="478"/>
          <ac:spMkLst>
            <pc:docMk/>
            <pc:sldMk cId="3735107699" sldId="294"/>
            <ac:spMk id="18" creationId="{00000000-0000-0000-0000-000000000000}"/>
          </ac:spMkLst>
        </pc:spChg>
        <pc:spChg chg="add del mod">
          <ac:chgData name="Anh Minh" userId="c88dfc56186a36e0" providerId="LiveId" clId="{C964D698-244E-46F9-945D-E6BCDF42A64A}" dt="2021-10-01T15:47:54.551" v="209" actId="1076"/>
          <ac:spMkLst>
            <pc:docMk/>
            <pc:sldMk cId="3735107699" sldId="294"/>
            <ac:spMk id="21" creationId="{00000000-0000-0000-0000-000000000000}"/>
          </ac:spMkLst>
        </pc:spChg>
        <pc:spChg chg="add del mod">
          <ac:chgData name="Anh Minh" userId="c88dfc56186a36e0" providerId="LiveId" clId="{C964D698-244E-46F9-945D-E6BCDF42A64A}" dt="2021-10-01T15:45:34.083" v="185" actId="478"/>
          <ac:spMkLst>
            <pc:docMk/>
            <pc:sldMk cId="3735107699" sldId="294"/>
            <ac:spMk id="23" creationId="{00000000-0000-0000-0000-000000000000}"/>
          </ac:spMkLst>
        </pc:spChg>
        <pc:grpChg chg="add del mod">
          <ac:chgData name="Anh Minh" userId="c88dfc56186a36e0" providerId="LiveId" clId="{C964D698-244E-46F9-945D-E6BCDF42A64A}" dt="2021-10-01T15:48:18.336" v="214" actId="1076"/>
          <ac:grpSpMkLst>
            <pc:docMk/>
            <pc:sldMk cId="3735107699" sldId="294"/>
            <ac:grpSpMk id="17" creationId="{00000000-0000-0000-0000-000000000000}"/>
          </ac:grpSpMkLst>
        </pc:grpChg>
        <pc:picChg chg="mod">
          <ac:chgData name="Anh Minh" userId="c88dfc56186a36e0" providerId="LiveId" clId="{C964D698-244E-46F9-945D-E6BCDF42A64A}" dt="2021-10-01T15:45:48.489" v="190" actId="1076"/>
          <ac:picMkLst>
            <pc:docMk/>
            <pc:sldMk cId="3735107699" sldId="294"/>
            <ac:picMk id="22" creationId="{00000000-0000-0000-0000-000000000000}"/>
          </ac:picMkLst>
        </pc:picChg>
        <pc:picChg chg="add del mod">
          <ac:chgData name="Anh Minh" userId="c88dfc56186a36e0" providerId="LiveId" clId="{C964D698-244E-46F9-945D-E6BCDF42A64A}" dt="2021-10-01T15:48:24.167" v="216" actId="1076"/>
          <ac:picMkLst>
            <pc:docMk/>
            <pc:sldMk cId="3735107699" sldId="294"/>
            <ac:picMk id="24" creationId="{00000000-0000-0000-0000-000000000000}"/>
          </ac:picMkLst>
        </pc:picChg>
      </pc:sldChg>
      <pc:sldChg chg="addSp delSp modSp mod delAnim">
        <pc:chgData name="Anh Minh" userId="c88dfc56186a36e0" providerId="LiveId" clId="{C964D698-244E-46F9-945D-E6BCDF42A64A}" dt="2021-09-29T08:26:44.189" v="84" actId="14100"/>
        <pc:sldMkLst>
          <pc:docMk/>
          <pc:sldMk cId="1637437916" sldId="303"/>
        </pc:sldMkLst>
        <pc:spChg chg="mod">
          <ac:chgData name="Anh Minh" userId="c88dfc56186a36e0" providerId="LiveId" clId="{C964D698-244E-46F9-945D-E6BCDF42A64A}" dt="2021-09-29T08:26:44.189" v="84" actId="14100"/>
          <ac:spMkLst>
            <pc:docMk/>
            <pc:sldMk cId="1637437916" sldId="303"/>
            <ac:spMk id="2" creationId="{00000000-0000-0000-0000-000000000000}"/>
          </ac:spMkLst>
        </pc:spChg>
        <pc:spChg chg="del mod topLvl">
          <ac:chgData name="Anh Minh" userId="c88dfc56186a36e0" providerId="LiveId" clId="{C964D698-244E-46F9-945D-E6BCDF42A64A}" dt="2021-09-29T08:26:07.537" v="3" actId="478"/>
          <ac:spMkLst>
            <pc:docMk/>
            <pc:sldMk cId="1637437916" sldId="303"/>
            <ac:spMk id="3" creationId="{00000000-0000-0000-0000-000000000000}"/>
          </ac:spMkLst>
        </pc:spChg>
        <pc:spChg chg="add del mod topLvl">
          <ac:chgData name="Anh Minh" userId="c88dfc56186a36e0" providerId="LiveId" clId="{C964D698-244E-46F9-945D-E6BCDF42A64A}" dt="2021-09-29T08:26:39.331" v="83" actId="20577"/>
          <ac:spMkLst>
            <pc:docMk/>
            <pc:sldMk cId="1637437916" sldId="303"/>
            <ac:spMk id="4" creationId="{00000000-0000-0000-0000-000000000000}"/>
          </ac:spMkLst>
        </pc:spChg>
        <pc:grpChg chg="del">
          <ac:chgData name="Anh Minh" userId="c88dfc56186a36e0" providerId="LiveId" clId="{C964D698-244E-46F9-945D-E6BCDF42A64A}" dt="2021-09-29T08:26:07.537" v="3" actId="478"/>
          <ac:grpSpMkLst>
            <pc:docMk/>
            <pc:sldMk cId="1637437916" sldId="303"/>
            <ac:grpSpMk id="5" creationId="{00000000-0000-0000-0000-000000000000}"/>
          </ac:grpSpMkLst>
        </pc:grpChg>
      </pc:sldChg>
      <pc:sldChg chg="modSp mod">
        <pc:chgData name="Anh Minh" userId="c88dfc56186a36e0" providerId="LiveId" clId="{C964D698-244E-46F9-945D-E6BCDF42A64A}" dt="2021-10-01T15:39:03.017" v="99" actId="1076"/>
        <pc:sldMkLst>
          <pc:docMk/>
          <pc:sldMk cId="882554581" sldId="304"/>
        </pc:sldMkLst>
        <pc:grpChg chg="mod">
          <ac:chgData name="Anh Minh" userId="c88dfc56186a36e0" providerId="LiveId" clId="{C964D698-244E-46F9-945D-E6BCDF42A64A}" dt="2021-10-01T15:39:03.017" v="99" actId="1076"/>
          <ac:grpSpMkLst>
            <pc:docMk/>
            <pc:sldMk cId="882554581" sldId="304"/>
            <ac:grpSpMk id="10" creationId="{00000000-0000-0000-0000-000000000000}"/>
          </ac:grpSpMkLst>
        </pc:grpChg>
      </pc:sldChg>
      <pc:sldChg chg="addSp modSp new del modAnim">
        <pc:chgData name="Anh Minh" userId="c88dfc56186a36e0" providerId="LiveId" clId="{C964D698-244E-46F9-945D-E6BCDF42A64A}" dt="2021-10-01T15:41:48.467" v="132" actId="47"/>
        <pc:sldMkLst>
          <pc:docMk/>
          <pc:sldMk cId="736912497" sldId="309"/>
        </pc:sldMkLst>
        <pc:spChg chg="mod">
          <ac:chgData name="Anh Minh" userId="c88dfc56186a36e0" providerId="LiveId" clId="{C964D698-244E-46F9-945D-E6BCDF42A64A}" dt="2021-10-01T15:24:01.653" v="86"/>
          <ac:spMkLst>
            <pc:docMk/>
            <pc:sldMk cId="736912497" sldId="309"/>
            <ac:spMk id="3" creationId="{B5448A91-7862-4DE4-BCA6-056BE94A216D}"/>
          </ac:spMkLst>
        </pc:spChg>
        <pc:spChg chg="mod">
          <ac:chgData name="Anh Minh" userId="c88dfc56186a36e0" providerId="LiveId" clId="{C964D698-244E-46F9-945D-E6BCDF42A64A}" dt="2021-10-01T15:24:01.653" v="86"/>
          <ac:spMkLst>
            <pc:docMk/>
            <pc:sldMk cId="736912497" sldId="309"/>
            <ac:spMk id="4" creationId="{9D292E9E-A8C2-4760-956D-6B2DB84E7584}"/>
          </ac:spMkLst>
        </pc:spChg>
        <pc:spChg chg="mod">
          <ac:chgData name="Anh Minh" userId="c88dfc56186a36e0" providerId="LiveId" clId="{C964D698-244E-46F9-945D-E6BCDF42A64A}" dt="2021-10-01T15:24:01.653" v="86"/>
          <ac:spMkLst>
            <pc:docMk/>
            <pc:sldMk cId="736912497" sldId="309"/>
            <ac:spMk id="5" creationId="{C5DE357D-800A-4D60-8E6F-F47547C44D64}"/>
          </ac:spMkLst>
        </pc:spChg>
        <pc:spChg chg="add mod">
          <ac:chgData name="Anh Minh" userId="c88dfc56186a36e0" providerId="LiveId" clId="{C964D698-244E-46F9-945D-E6BCDF42A64A}" dt="2021-10-01T15:24:01.653" v="86"/>
          <ac:spMkLst>
            <pc:docMk/>
            <pc:sldMk cId="736912497" sldId="309"/>
            <ac:spMk id="6" creationId="{8D8FCBA9-09FE-42BF-B721-9EAEECE2EB83}"/>
          </ac:spMkLst>
        </pc:spChg>
        <pc:spChg chg="add mod">
          <ac:chgData name="Anh Minh" userId="c88dfc56186a36e0" providerId="LiveId" clId="{C964D698-244E-46F9-945D-E6BCDF42A64A}" dt="2021-10-01T15:24:01.653" v="86"/>
          <ac:spMkLst>
            <pc:docMk/>
            <pc:sldMk cId="736912497" sldId="309"/>
            <ac:spMk id="8" creationId="{B963D8EC-C917-41D4-BD75-ACFC79A436AB}"/>
          </ac:spMkLst>
        </pc:spChg>
        <pc:spChg chg="add mod">
          <ac:chgData name="Anh Minh" userId="c88dfc56186a36e0" providerId="LiveId" clId="{C964D698-244E-46F9-945D-E6BCDF42A64A}" dt="2021-10-01T15:24:01.653" v="86"/>
          <ac:spMkLst>
            <pc:docMk/>
            <pc:sldMk cId="736912497" sldId="309"/>
            <ac:spMk id="9" creationId="{49CEADDE-F02B-4F2F-82FA-12CC61D810F7}"/>
          </ac:spMkLst>
        </pc:spChg>
        <pc:grpChg chg="add mod">
          <ac:chgData name="Anh Minh" userId="c88dfc56186a36e0" providerId="LiveId" clId="{C964D698-244E-46F9-945D-E6BCDF42A64A}" dt="2021-10-01T15:24:01.653" v="86"/>
          <ac:grpSpMkLst>
            <pc:docMk/>
            <pc:sldMk cId="736912497" sldId="309"/>
            <ac:grpSpMk id="2" creationId="{2EE928CD-3C7F-4E2B-937F-DFC3395CBC3E}"/>
          </ac:grpSpMkLst>
        </pc:grpChg>
        <pc:picChg chg="add mod">
          <ac:chgData name="Anh Minh" userId="c88dfc56186a36e0" providerId="LiveId" clId="{C964D698-244E-46F9-945D-E6BCDF42A64A}" dt="2021-10-01T15:24:01.653" v="86"/>
          <ac:picMkLst>
            <pc:docMk/>
            <pc:sldMk cId="736912497" sldId="309"/>
            <ac:picMk id="7" creationId="{D3051677-7163-4E2A-A3A2-F45E18EFEA6A}"/>
          </ac:picMkLst>
        </pc:picChg>
        <pc:picChg chg="add mod">
          <ac:chgData name="Anh Minh" userId="c88dfc56186a36e0" providerId="LiveId" clId="{C964D698-244E-46F9-945D-E6BCDF42A64A}" dt="2021-10-01T15:24:01.653" v="86"/>
          <ac:picMkLst>
            <pc:docMk/>
            <pc:sldMk cId="736912497" sldId="309"/>
            <ac:picMk id="10" creationId="{7C56B19C-8760-4AA9-99E7-66272644196D}"/>
          </ac:picMkLst>
        </pc:picChg>
      </pc:sldChg>
      <pc:sldChg chg="addSp delSp modSp new add del mod modAnim">
        <pc:chgData name="Anh Minh" userId="c88dfc56186a36e0" providerId="LiveId" clId="{C964D698-244E-46F9-945D-E6BCDF42A64A}" dt="2021-10-01T15:56:32.968" v="367" actId="1076"/>
        <pc:sldMkLst>
          <pc:docMk/>
          <pc:sldMk cId="1415630456" sldId="310"/>
        </pc:sldMkLst>
        <pc:spChg chg="mod">
          <ac:chgData name="Anh Minh" userId="c88dfc56186a36e0" providerId="LiveId" clId="{C964D698-244E-46F9-945D-E6BCDF42A64A}" dt="2021-10-01T15:41:41.034" v="131"/>
          <ac:spMkLst>
            <pc:docMk/>
            <pc:sldMk cId="1415630456" sldId="310"/>
            <ac:spMk id="7" creationId="{F0537AE9-D84A-487A-B1DC-82F3E78E898F}"/>
          </ac:spMkLst>
        </pc:spChg>
        <pc:spChg chg="mod">
          <ac:chgData name="Anh Minh" userId="c88dfc56186a36e0" providerId="LiveId" clId="{C964D698-244E-46F9-945D-E6BCDF42A64A}" dt="2021-10-01T15:41:41.034" v="131"/>
          <ac:spMkLst>
            <pc:docMk/>
            <pc:sldMk cId="1415630456" sldId="310"/>
            <ac:spMk id="8" creationId="{12368AE6-5C95-43D9-96B5-97E26B69F440}"/>
          </ac:spMkLst>
        </pc:spChg>
        <pc:spChg chg="mod">
          <ac:chgData name="Anh Minh" userId="c88dfc56186a36e0" providerId="LiveId" clId="{C964D698-244E-46F9-945D-E6BCDF42A64A}" dt="2021-10-01T15:41:41.034" v="131"/>
          <ac:spMkLst>
            <pc:docMk/>
            <pc:sldMk cId="1415630456" sldId="310"/>
            <ac:spMk id="9" creationId="{4FE7722D-9BE5-41C1-8ED5-B11D875A569F}"/>
          </ac:spMkLst>
        </pc:spChg>
        <pc:spChg chg="add mod">
          <ac:chgData name="Anh Minh" userId="c88dfc56186a36e0" providerId="LiveId" clId="{C964D698-244E-46F9-945D-E6BCDF42A64A}" dt="2021-10-01T15:55:14.996" v="347" actId="255"/>
          <ac:spMkLst>
            <pc:docMk/>
            <pc:sldMk cId="1415630456" sldId="310"/>
            <ac:spMk id="10" creationId="{00305179-1D05-4378-96E3-C9C34ECCAAB0}"/>
          </ac:spMkLst>
        </pc:spChg>
        <pc:spChg chg="add mod">
          <ac:chgData name="Anh Minh" userId="c88dfc56186a36e0" providerId="LiveId" clId="{C964D698-244E-46F9-945D-E6BCDF42A64A}" dt="2021-10-01T15:55:14.996" v="347" actId="255"/>
          <ac:spMkLst>
            <pc:docMk/>
            <pc:sldMk cId="1415630456" sldId="310"/>
            <ac:spMk id="11" creationId="{DC64C1EC-BB4C-4DD6-B568-DDEA6DD44A48}"/>
          </ac:spMkLst>
        </pc:spChg>
        <pc:spChg chg="add mod">
          <ac:chgData name="Anh Minh" userId="c88dfc56186a36e0" providerId="LiveId" clId="{C964D698-244E-46F9-945D-E6BCDF42A64A}" dt="2021-10-01T15:55:14.996" v="347" actId="255"/>
          <ac:spMkLst>
            <pc:docMk/>
            <pc:sldMk cId="1415630456" sldId="310"/>
            <ac:spMk id="13" creationId="{1BABFE69-B8CE-48BE-B582-36B01669BAD0}"/>
          </ac:spMkLst>
        </pc:spChg>
        <pc:spChg chg="add mod">
          <ac:chgData name="Anh Minh" userId="c88dfc56186a36e0" providerId="LiveId" clId="{C964D698-244E-46F9-945D-E6BCDF42A64A}" dt="2021-10-01T15:56:32.968" v="367" actId="1076"/>
          <ac:spMkLst>
            <pc:docMk/>
            <pc:sldMk cId="1415630456" sldId="310"/>
            <ac:spMk id="16" creationId="{90699C1E-FB17-416C-8433-3211A0A839BC}"/>
          </ac:spMkLst>
        </pc:spChg>
        <pc:spChg chg="add mod">
          <ac:chgData name="Anh Minh" userId="c88dfc56186a36e0" providerId="LiveId" clId="{C964D698-244E-46F9-945D-E6BCDF42A64A}" dt="2021-10-01T15:55:14.996" v="347" actId="255"/>
          <ac:spMkLst>
            <pc:docMk/>
            <pc:sldMk cId="1415630456" sldId="310"/>
            <ac:spMk id="18" creationId="{F8320BBE-C1EA-4CAA-96B6-243F0E0D85B9}"/>
          </ac:spMkLst>
        </pc:spChg>
        <pc:spChg chg="add mod">
          <ac:chgData name="Anh Minh" userId="c88dfc56186a36e0" providerId="LiveId" clId="{C964D698-244E-46F9-945D-E6BCDF42A64A}" dt="2021-10-01T15:55:57.530" v="357" actId="1076"/>
          <ac:spMkLst>
            <pc:docMk/>
            <pc:sldMk cId="1415630456" sldId="310"/>
            <ac:spMk id="20" creationId="{133B1F0B-E7EF-4DCA-BB08-729770AB3517}"/>
          </ac:spMkLst>
        </pc:spChg>
        <pc:grpChg chg="add mod">
          <ac:chgData name="Anh Minh" userId="c88dfc56186a36e0" providerId="LiveId" clId="{C964D698-244E-46F9-945D-E6BCDF42A64A}" dt="2021-10-01T15:55:14.996" v="347" actId="255"/>
          <ac:grpSpMkLst>
            <pc:docMk/>
            <pc:sldMk cId="1415630456" sldId="310"/>
            <ac:grpSpMk id="6" creationId="{AF4728AC-556C-47AB-A5A5-70C7DC3C02A6}"/>
          </ac:grpSpMkLst>
        </pc:grpChg>
        <pc:picChg chg="add del mod">
          <ac:chgData name="Anh Minh" userId="c88dfc56186a36e0" providerId="LiveId" clId="{C964D698-244E-46F9-945D-E6BCDF42A64A}" dt="2021-10-01T15:40:39.272" v="117" actId="22"/>
          <ac:picMkLst>
            <pc:docMk/>
            <pc:sldMk cId="1415630456" sldId="310"/>
            <ac:picMk id="3" creationId="{681ABFE0-9AB8-4B28-9AC0-F3B374C0FC6D}"/>
          </ac:picMkLst>
        </pc:picChg>
        <pc:picChg chg="add mod">
          <ac:chgData name="Anh Minh" userId="c88dfc56186a36e0" providerId="LiveId" clId="{C964D698-244E-46F9-945D-E6BCDF42A64A}" dt="2021-10-01T15:55:14.996" v="347" actId="255"/>
          <ac:picMkLst>
            <pc:docMk/>
            <pc:sldMk cId="1415630456" sldId="310"/>
            <ac:picMk id="5" creationId="{DE3849A4-8EEC-4B5D-94CD-402D5D5FC7FE}"/>
          </ac:picMkLst>
        </pc:picChg>
        <pc:picChg chg="add mod">
          <ac:chgData name="Anh Minh" userId="c88dfc56186a36e0" providerId="LiveId" clId="{C964D698-244E-46F9-945D-E6BCDF42A64A}" dt="2021-10-01T15:55:14.996" v="347" actId="255"/>
          <ac:picMkLst>
            <pc:docMk/>
            <pc:sldMk cId="1415630456" sldId="310"/>
            <ac:picMk id="12" creationId="{51272152-F364-4156-9E83-99A9607580AF}"/>
          </ac:picMkLst>
        </pc:picChg>
        <pc:picChg chg="add mod">
          <ac:chgData name="Anh Minh" userId="c88dfc56186a36e0" providerId="LiveId" clId="{C964D698-244E-46F9-945D-E6BCDF42A64A}" dt="2021-10-01T15:55:14.996" v="347" actId="255"/>
          <ac:picMkLst>
            <pc:docMk/>
            <pc:sldMk cId="1415630456" sldId="310"/>
            <ac:picMk id="14" creationId="{51489F6C-7A83-434F-87AF-D181D099A276}"/>
          </ac:picMkLst>
        </pc:picChg>
      </pc:sldChg>
      <pc:sldChg chg="new del">
        <pc:chgData name="Anh Minh" userId="c88dfc56186a36e0" providerId="LiveId" clId="{C964D698-244E-46F9-945D-E6BCDF42A64A}" dt="2021-10-01T15:24:49.486" v="90" actId="47"/>
        <pc:sldMkLst>
          <pc:docMk/>
          <pc:sldMk cId="3015539130" sldId="310"/>
        </pc:sldMkLst>
      </pc:sldChg>
      <pc:sldChg chg="new del">
        <pc:chgData name="Anh Minh" userId="c88dfc56186a36e0" providerId="LiveId" clId="{C964D698-244E-46F9-945D-E6BCDF42A64A}" dt="2021-10-01T15:25:25.111" v="92" actId="47"/>
        <pc:sldMkLst>
          <pc:docMk/>
          <pc:sldMk cId="3036643467" sldId="310"/>
        </pc:sldMkLst>
      </pc:sldChg>
      <pc:sldMasterChg chg="addSp">
        <pc:chgData name="Anh Minh" userId="c88dfc56186a36e0" providerId="LiveId" clId="{C964D698-244E-46F9-945D-E6BCDF42A64A}" dt="2021-10-01T15:35:45.229" v="97"/>
        <pc:sldMasterMkLst>
          <pc:docMk/>
          <pc:sldMasterMk cId="2876753453" sldId="2147483650"/>
        </pc:sldMasterMkLst>
        <pc:spChg chg="add">
          <ac:chgData name="Anh Minh" userId="c88dfc56186a36e0" providerId="LiveId" clId="{C964D698-244E-46F9-945D-E6BCDF42A64A}" dt="2021-10-01T15:35:45.229" v="97"/>
          <ac:spMkLst>
            <pc:docMk/>
            <pc:sldMasterMk cId="2876753453" sldId="2147483650"/>
            <ac:spMk id="6" creationId="{D74C855E-DD22-4D32-85C8-2B330B5A550D}"/>
          </ac:spMkLst>
        </pc:spChg>
        <pc:picChg chg="add">
          <ac:chgData name="Anh Minh" userId="c88dfc56186a36e0" providerId="LiveId" clId="{C964D698-244E-46F9-945D-E6BCDF42A64A}" dt="2021-10-01T15:35:45.229" v="97"/>
          <ac:picMkLst>
            <pc:docMk/>
            <pc:sldMasterMk cId="2876753453" sldId="2147483650"/>
            <ac:picMk id="5" creationId="{C93F7104-AB33-4A2F-99D2-2292912CCE85}"/>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2021/10/3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B57B8514-0CA6-4B6E-81B5-92561497D93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513268" y="5883591"/>
            <a:ext cx="1346927" cy="1163596"/>
          </a:xfrm>
          <a:prstGeom prst="rect">
            <a:avLst/>
          </a:prstGeom>
        </p:spPr>
      </p:pic>
      <p:sp>
        <p:nvSpPr>
          <p:cNvPr id="4" name="TextBox 3">
            <a:extLst>
              <a:ext uri="{FF2B5EF4-FFF2-40B4-BE49-F238E27FC236}">
                <a16:creationId xmlns:a16="http://schemas.microsoft.com/office/drawing/2014/main" id="{662E21FE-603F-46C8-9576-17AAD187994B}"/>
              </a:ext>
            </a:extLst>
          </p:cNvPr>
          <p:cNvSpPr txBox="1"/>
          <p:nvPr userDrawn="1"/>
        </p:nvSpPr>
        <p:spPr>
          <a:xfrm>
            <a:off x="11300206" y="0"/>
            <a:ext cx="897169" cy="369332"/>
          </a:xfrm>
          <a:prstGeom prst="rect">
            <a:avLst/>
          </a:prstGeom>
          <a:noFill/>
        </p:spPr>
        <p:txBody>
          <a:bodyPr wrap="none" rtlCol="0">
            <a:spAutoFit/>
          </a:bodyPr>
          <a:lstStyle/>
          <a:p>
            <a:r>
              <a:rPr lang="en-US">
                <a:solidFill>
                  <a:schemeClr val="bg1">
                    <a:lumMod val="85000"/>
                  </a:schemeClr>
                </a:solidFill>
                <a:latin typeface="UTM Netmuc KT" panose="02040603050506020204" pitchFamily="18" charset="0"/>
              </a:rPr>
              <a:t>KTUTS</a:t>
            </a:r>
          </a:p>
        </p:txBody>
      </p:sp>
    </p:spTree>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23.png"/><Relationship Id="rId5" Type="http://schemas.microsoft.com/office/2007/relationships/hdphoto" Target="../media/hdphoto4.wdp"/><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25.emf"/></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17.png"/><Relationship Id="rId5" Type="http://schemas.microsoft.com/office/2007/relationships/hdphoto" Target="../media/hdphoto5.wdp"/><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25.emf"/></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1.png"/><Relationship Id="rId5" Type="http://schemas.microsoft.com/office/2007/relationships/hdphoto" Target="../media/hdphoto6.wdp"/><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33.png"/><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png"/><Relationship Id="rId4" Type="http://schemas.openxmlformats.org/officeDocument/2006/relationships/image" Target="../media/image4.gif"/></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audio" Target="../media/audio2.wav"/><Relationship Id="rId1" Type="http://schemas.openxmlformats.org/officeDocument/2006/relationships/slideLayout" Target="../slideLayouts/slideLayout1.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19" y="0"/>
            <a:ext cx="12345635" cy="6858000"/>
          </a:xfrm>
          <a:prstGeom prst="rect">
            <a:avLst/>
          </a:prstGeom>
        </p:spPr>
      </p:pic>
      <p:pic>
        <p:nvPicPr>
          <p:cNvPr id="6" name="y2mate.com - Tiếng còi báo độ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81453" y="-628939"/>
            <a:ext cx="487363" cy="487363"/>
          </a:xfrm>
          <a:prstGeom prst="rect">
            <a:avLst/>
          </a:prstGeom>
        </p:spPr>
      </p:pic>
      <p:sp>
        <p:nvSpPr>
          <p:cNvPr id="8" name="Rounded Rectangular Callout 7"/>
          <p:cNvSpPr/>
          <p:nvPr/>
        </p:nvSpPr>
        <p:spPr>
          <a:xfrm>
            <a:off x="1773378" y="103909"/>
            <a:ext cx="8544793" cy="2940627"/>
          </a:xfrm>
          <a:prstGeom prst="wedgeRoundRectCallout">
            <a:avLst>
              <a:gd name="adj1" fmla="val -14430"/>
              <a:gd name="adj2" fmla="val 70216"/>
              <a:gd name="adj3" fmla="val 16667"/>
            </a:avLst>
          </a:prstGeom>
          <a:solidFill>
            <a:schemeClr val="bg1">
              <a:alpha val="86000"/>
            </a:schemeClr>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069521" y="278606"/>
            <a:ext cx="8052954" cy="1754326"/>
          </a:xfrm>
          <a:prstGeom prst="rect">
            <a:avLst/>
          </a:prstGeom>
          <a:noFill/>
        </p:spPr>
        <p:txBody>
          <a:bodyPr wrap="square" rtlCol="0">
            <a:spAutoFit/>
          </a:bodyPr>
          <a:lstStyle/>
          <a:p>
            <a:pPr algn="ctr"/>
            <a:r>
              <a:rPr lang="en-US" sz="3600" b="1" dirty="0">
                <a:solidFill>
                  <a:srgbClr val="FF0000"/>
                </a:solidFill>
                <a:latin typeface="Arial" panose="020B0604020202020204" pitchFamily="34" charset="0"/>
                <a:cs typeface="Arial" panose="020B0604020202020204" pitchFamily="34" charset="0"/>
              </a:rPr>
              <a:t>[KHẨN CẤP]</a:t>
            </a:r>
          </a:p>
          <a:p>
            <a:pPr algn="ctr"/>
            <a:r>
              <a:rPr lang="en-US" sz="3600" b="1" dirty="0">
                <a:solidFill>
                  <a:srgbClr val="002060"/>
                </a:solidFill>
                <a:latin typeface="Arial" panose="020B0604020202020204" pitchFamily="34" charset="0"/>
                <a:cs typeface="Arial" panose="020B0604020202020204" pitchFamily="34" charset="0"/>
              </a:rPr>
              <a:t>BẠN CÓ MỘT TIN NHẮN TỪ </a:t>
            </a:r>
          </a:p>
          <a:p>
            <a:pPr algn="ctr"/>
            <a:r>
              <a:rPr lang="en-US" sz="3600" b="1" dirty="0">
                <a:solidFill>
                  <a:srgbClr val="002060"/>
                </a:solidFill>
                <a:latin typeface="Arial" panose="020B0604020202020204" pitchFamily="34" charset="0"/>
                <a:cs typeface="Arial" panose="020B0604020202020204" pitchFamily="34" charset="0"/>
              </a:rPr>
              <a:t>TRẠM KIỂM SOÁT KHÔNG LƯU …</a:t>
            </a:r>
          </a:p>
        </p:txBody>
      </p:sp>
      <p:sp>
        <p:nvSpPr>
          <p:cNvPr id="11" name="Rounded Rectangle 10"/>
          <p:cNvSpPr/>
          <p:nvPr/>
        </p:nvSpPr>
        <p:spPr>
          <a:xfrm>
            <a:off x="3924299" y="2136841"/>
            <a:ext cx="2171699" cy="559371"/>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CHẤP NHẬN</a:t>
            </a:r>
          </a:p>
        </p:txBody>
      </p:sp>
      <p:sp>
        <p:nvSpPr>
          <p:cNvPr id="12" name="Rounded Rectangle 11"/>
          <p:cNvSpPr/>
          <p:nvPr/>
        </p:nvSpPr>
        <p:spPr>
          <a:xfrm>
            <a:off x="6497781" y="2125906"/>
            <a:ext cx="2171699" cy="559371"/>
          </a:xfrm>
          <a:prstGeom prst="round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TỪ CHỐI</a:t>
            </a:r>
          </a:p>
        </p:txBody>
      </p:sp>
    </p:spTree>
    <p:extLst>
      <p:ext uri="{BB962C8B-B14F-4D97-AF65-F5344CB8AC3E}">
        <p14:creationId xmlns:p14="http://schemas.microsoft.com/office/powerpoint/2010/main" val="14264341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110" fill="hold"/>
                                        <p:tgtEl>
                                          <p:spTgt spid="6"/>
                                        </p:tgtEl>
                                      </p:cBhvr>
                                    </p:cmd>
                                  </p:childTnLst>
                                </p:cTn>
                              </p:par>
                              <p:par>
                                <p:cTn id="7" presetID="26" presetClass="emph" presetSubtype="0" repeatCount="indefinite" fill="hold" nodeType="withEffect">
                                  <p:stCondLst>
                                    <p:cond delay="0"/>
                                  </p:stCondLst>
                                  <p:childTnLst>
                                    <p:animEffect transition="out" filter="fade">
                                      <p:cBhvr>
                                        <p:cTn id="8" dur="500" tmFilter="0, 0; .2, .5; .8, .5; 1, 0"/>
                                        <p:tgtEl>
                                          <p:spTgt spid="5"/>
                                        </p:tgtEl>
                                      </p:cBhvr>
                                    </p:animEffect>
                                    <p:animScale>
                                      <p:cBhvr>
                                        <p:cTn id="9" dur="250" autoRev="1" fill="hold"/>
                                        <p:tgtEl>
                                          <p:spTgt spid="5"/>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par>
                          <p:cTn id="17" fill="hold">
                            <p:stCondLst>
                              <p:cond delay="500"/>
                            </p:stCondLst>
                            <p:childTnLst>
                              <p:par>
                                <p:cTn id="18" presetID="41" presetClass="entr" presetSubtype="0" fill="hold" nodeType="afterEffect">
                                  <p:stCondLst>
                                    <p:cond delay="0"/>
                                  </p:stCondLst>
                                  <p:iterate type="lt">
                                    <p:tmPct val="10000"/>
                                  </p:iterate>
                                  <p:childTnLst>
                                    <p:set>
                                      <p:cBhvr>
                                        <p:cTn id="19" dur="1" fill="hold">
                                          <p:stCondLst>
                                            <p:cond delay="0"/>
                                          </p:stCondLst>
                                        </p:cTn>
                                        <p:tgtEl>
                                          <p:spTgt spid="9">
                                            <p:txEl>
                                              <p:pRg st="0" end="0"/>
                                            </p:txEl>
                                          </p:spTgt>
                                        </p:tgtEl>
                                        <p:attrNameLst>
                                          <p:attrName>style.visibility</p:attrName>
                                        </p:attrNameLst>
                                      </p:cBhvr>
                                      <p:to>
                                        <p:strVal val="visible"/>
                                      </p:to>
                                    </p:set>
                                    <p:anim calcmode="lin" valueType="num">
                                      <p:cBhvr>
                                        <p:cTn id="20" dur="50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22" dur="50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9">
                                            <p:txEl>
                                              <p:pRg st="0" end="0"/>
                                            </p:txEl>
                                          </p:spTgt>
                                        </p:tgtEl>
                                      </p:cBhvr>
                                    </p:animEffect>
                                  </p:childTnLst>
                                </p:cTn>
                              </p:par>
                            </p:childTnLst>
                          </p:cTn>
                        </p:par>
                        <p:par>
                          <p:cTn id="25" fill="hold">
                            <p:stCondLst>
                              <p:cond delay="1400"/>
                            </p:stCondLst>
                            <p:childTnLst>
                              <p:par>
                                <p:cTn id="26" presetID="41" presetClass="entr" presetSubtype="0" fill="hold" nodeType="afterEffect">
                                  <p:stCondLst>
                                    <p:cond delay="0"/>
                                  </p:stCondLst>
                                  <p:iterate type="lt">
                                    <p:tmPct val="10000"/>
                                  </p:iterate>
                                  <p:childTnLst>
                                    <p:set>
                                      <p:cBhvr>
                                        <p:cTn id="27" dur="1" fill="hold">
                                          <p:stCondLst>
                                            <p:cond delay="0"/>
                                          </p:stCondLst>
                                        </p:cTn>
                                        <p:tgtEl>
                                          <p:spTgt spid="9">
                                            <p:txEl>
                                              <p:pRg st="1" end="1"/>
                                            </p:txEl>
                                          </p:spTgt>
                                        </p:tgtEl>
                                        <p:attrNameLst>
                                          <p:attrName>style.visibility</p:attrName>
                                        </p:attrNameLst>
                                      </p:cBhvr>
                                      <p:to>
                                        <p:strVal val="visible"/>
                                      </p:to>
                                    </p:set>
                                    <p:anim calcmode="lin" valueType="num">
                                      <p:cBhvr>
                                        <p:cTn id="28" dur="500" fill="hold"/>
                                        <p:tgtEl>
                                          <p:spTgt spid="9">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9">
                                            <p:txEl>
                                              <p:pRg st="1" end="1"/>
                                            </p:txEl>
                                          </p:spTgt>
                                        </p:tgtEl>
                                        <p:attrNameLst>
                                          <p:attrName>ppt_y</p:attrName>
                                        </p:attrNameLst>
                                      </p:cBhvr>
                                      <p:tavLst>
                                        <p:tav tm="0">
                                          <p:val>
                                            <p:strVal val="#ppt_y"/>
                                          </p:val>
                                        </p:tav>
                                        <p:tav tm="100000">
                                          <p:val>
                                            <p:strVal val="#ppt_y"/>
                                          </p:val>
                                        </p:tav>
                                      </p:tavLst>
                                    </p:anim>
                                    <p:anim calcmode="lin" valueType="num">
                                      <p:cBhvr>
                                        <p:cTn id="30" dur="500" fill="hold"/>
                                        <p:tgtEl>
                                          <p:spTgt spid="9">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9">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9">
                                            <p:txEl>
                                              <p:pRg st="1" end="1"/>
                                            </p:txEl>
                                          </p:spTgt>
                                        </p:tgtEl>
                                      </p:cBhvr>
                                    </p:animEffect>
                                  </p:childTnLst>
                                </p:cTn>
                              </p:par>
                            </p:childTnLst>
                          </p:cTn>
                        </p:par>
                        <p:par>
                          <p:cTn id="33" fill="hold">
                            <p:stCondLst>
                              <p:cond delay="2700"/>
                            </p:stCondLst>
                            <p:childTnLst>
                              <p:par>
                                <p:cTn id="34" presetID="41" presetClass="entr" presetSubtype="0" fill="hold" nodeType="afterEffect">
                                  <p:stCondLst>
                                    <p:cond delay="0"/>
                                  </p:stCondLst>
                                  <p:iterate type="lt">
                                    <p:tmPct val="10000"/>
                                  </p:iterate>
                                  <p:childTnLst>
                                    <p:set>
                                      <p:cBhvr>
                                        <p:cTn id="35" dur="1" fill="hold">
                                          <p:stCondLst>
                                            <p:cond delay="0"/>
                                          </p:stCondLst>
                                        </p:cTn>
                                        <p:tgtEl>
                                          <p:spTgt spid="9">
                                            <p:txEl>
                                              <p:pRg st="2" end="2"/>
                                            </p:txEl>
                                          </p:spTgt>
                                        </p:tgtEl>
                                        <p:attrNameLst>
                                          <p:attrName>style.visibility</p:attrName>
                                        </p:attrNameLst>
                                      </p:cBhvr>
                                      <p:to>
                                        <p:strVal val="visible"/>
                                      </p:to>
                                    </p:set>
                                    <p:anim calcmode="lin" valueType="num">
                                      <p:cBhvr>
                                        <p:cTn id="36" dur="500" fill="hold"/>
                                        <p:tgtEl>
                                          <p:spTgt spid="9">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9">
                                            <p:txEl>
                                              <p:pRg st="2" end="2"/>
                                            </p:txEl>
                                          </p:spTgt>
                                        </p:tgtEl>
                                        <p:attrNameLst>
                                          <p:attrName>ppt_y</p:attrName>
                                        </p:attrNameLst>
                                      </p:cBhvr>
                                      <p:tavLst>
                                        <p:tav tm="0">
                                          <p:val>
                                            <p:strVal val="#ppt_y"/>
                                          </p:val>
                                        </p:tav>
                                        <p:tav tm="100000">
                                          <p:val>
                                            <p:strVal val="#ppt_y"/>
                                          </p:val>
                                        </p:tav>
                                      </p:tavLst>
                                    </p:anim>
                                    <p:anim calcmode="lin" valueType="num">
                                      <p:cBhvr>
                                        <p:cTn id="38" dur="500" fill="hold"/>
                                        <p:tgtEl>
                                          <p:spTgt spid="9">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9">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9">
                                            <p:txEl>
                                              <p:pRg st="2" end="2"/>
                                            </p:txEl>
                                          </p:spTgt>
                                        </p:tgtEl>
                                      </p:cBhvr>
                                    </p:animEffect>
                                  </p:childTnLst>
                                </p:cTn>
                              </p:par>
                            </p:childTnLst>
                          </p:cTn>
                        </p:par>
                        <p:par>
                          <p:cTn id="41" fill="hold">
                            <p:stCondLst>
                              <p:cond delay="4200"/>
                            </p:stCondLst>
                            <p:childTnLst>
                              <p:par>
                                <p:cTn id="42" presetID="53" presetClass="entr" presetSubtype="16"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6"/>
                </p:tgtEl>
              </p:cMediaNode>
            </p:audio>
            <p:seq concurrent="1" nextAc="seek">
              <p:cTn id="53" restart="whenNotActive" fill="hold" evtFilter="cancelBubble" nodeType="interactiveSeq">
                <p:stCondLst>
                  <p:cond evt="onClick" delay="0">
                    <p:tgtEl>
                      <p:spTgt spid="11"/>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11" grpId="0" animBg="1"/>
      <p:bldP spid="12" grpId="0" animBg="1"/>
      <p:bldP spid="12"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4F849ACF-82A6-414B-A808-E08AAB9EB81B}"/>
              </a:ext>
            </a:extLst>
          </p:cNvPr>
          <p:cNvPicPr>
            <a:picLocks noChangeAspect="1"/>
          </p:cNvPicPr>
          <p:nvPr/>
        </p:nvPicPr>
        <p:blipFill rotWithShape="1">
          <a:blip r:embed="rId3">
            <a:extLst>
              <a:ext uri="{28A0092B-C50C-407E-A947-70E740481C1C}">
                <a14:useLocalDpi xmlns:a14="http://schemas.microsoft.com/office/drawing/2010/main" val="0"/>
              </a:ext>
            </a:extLst>
          </a:blip>
          <a:srcRect t="13306" b="49147"/>
          <a:stretch/>
        </p:blipFill>
        <p:spPr>
          <a:xfrm>
            <a:off x="20" y="10"/>
            <a:ext cx="12191980" cy="6857990"/>
          </a:xfrm>
          <a:prstGeom prst="rect">
            <a:avLst/>
          </a:prstGeom>
        </p:spPr>
      </p:pic>
      <p:pic>
        <p:nvPicPr>
          <p:cNvPr id="6" name="图片 5">
            <a:extLst>
              <a:ext uri="{FF2B5EF4-FFF2-40B4-BE49-F238E27FC236}">
                <a16:creationId xmlns:a16="http://schemas.microsoft.com/office/drawing/2014/main" id="{9B61B91E-55BC-40E0-BB42-D393694B79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p:blipFill>
        <p:spPr>
          <a:xfrm>
            <a:off x="0" y="324682"/>
            <a:ext cx="12192000" cy="6176722"/>
          </a:xfrm>
          <a:prstGeom prst="rect">
            <a:avLst/>
          </a:prstGeom>
        </p:spPr>
      </p:pic>
      <p:pic>
        <p:nvPicPr>
          <p:cNvPr id="4" name="图片 3" descr="图片包含 电视&#10;&#10;自动生成的说明">
            <a:extLst>
              <a:ext uri="{FF2B5EF4-FFF2-40B4-BE49-F238E27FC236}">
                <a16:creationId xmlns:a16="http://schemas.microsoft.com/office/drawing/2014/main" id="{CD5CA5A3-59F4-4EB2-A736-6B6754EF0775}"/>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a:off x="5595457" y="227714"/>
            <a:ext cx="3193523" cy="2303524"/>
          </a:xfrm>
          <a:prstGeom prst="rect">
            <a:avLst/>
          </a:prstGeom>
        </p:spPr>
      </p:pic>
      <p:sp>
        <p:nvSpPr>
          <p:cNvPr id="8" name="文本框 7">
            <a:extLst>
              <a:ext uri="{FF2B5EF4-FFF2-40B4-BE49-F238E27FC236}">
                <a16:creationId xmlns:a16="http://schemas.microsoft.com/office/drawing/2014/main" id="{41A029D4-3089-4781-8F53-63A5DDD68AF1}"/>
              </a:ext>
            </a:extLst>
          </p:cNvPr>
          <p:cNvSpPr txBox="1"/>
          <p:nvPr/>
        </p:nvSpPr>
        <p:spPr>
          <a:xfrm>
            <a:off x="6092937" y="622514"/>
            <a:ext cx="2144800" cy="769441"/>
          </a:xfrm>
          <a:prstGeom prst="rect">
            <a:avLst/>
          </a:prstGeom>
          <a:noFill/>
        </p:spPr>
        <p:txBody>
          <a:bodyPr wrap="square" rtlCol="0">
            <a:spAutoFit/>
          </a:bodyPr>
          <a:lstStyle/>
          <a:p>
            <a:r>
              <a:rPr lang="en-US" altLang="zh-CN" sz="4400" b="1" dirty="0" err="1">
                <a:solidFill>
                  <a:srgbClr val="FFC000"/>
                </a:solidFill>
                <a:latin typeface="UTM Cookies" panose="02040603050506020204" pitchFamily="18" charset="0"/>
                <a:ea typeface="微软雅黑" panose="020B0503020204020204" pitchFamily="34" charset="-122"/>
              </a:rPr>
              <a:t>Trạm</a:t>
            </a:r>
            <a:r>
              <a:rPr lang="en-US" altLang="zh-CN" sz="4400" b="1" dirty="0">
                <a:solidFill>
                  <a:srgbClr val="FFC000"/>
                </a:solidFill>
                <a:latin typeface="UTM Cookies" panose="02040603050506020204" pitchFamily="18" charset="0"/>
                <a:ea typeface="微软雅黑" panose="020B0503020204020204" pitchFamily="34" charset="-122"/>
              </a:rPr>
              <a:t> 1</a:t>
            </a:r>
            <a:endParaRPr lang="zh-CN" altLang="en-US" sz="4400" b="1" dirty="0">
              <a:solidFill>
                <a:srgbClr val="FFC000"/>
              </a:solidFill>
              <a:latin typeface="UTM Cookies" panose="02040603050506020204" pitchFamily="18" charset="0"/>
              <a:ea typeface="微软雅黑" panose="020B0503020204020204" pitchFamily="34" charset="-122"/>
            </a:endParaRPr>
          </a:p>
        </p:txBody>
      </p:sp>
      <p:pic>
        <p:nvPicPr>
          <p:cNvPr id="9" name="图片 8" descr="图片包含 电视&#10;&#10;自动生成的说明">
            <a:extLst>
              <a:ext uri="{FF2B5EF4-FFF2-40B4-BE49-F238E27FC236}">
                <a16:creationId xmlns:a16="http://schemas.microsoft.com/office/drawing/2014/main" id="{8CFEF52E-4B2F-4022-AC91-05F09B1459A7}"/>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a:off x="9274098" y="1606756"/>
            <a:ext cx="3193523" cy="2303524"/>
          </a:xfrm>
          <a:prstGeom prst="rect">
            <a:avLst/>
          </a:prstGeom>
        </p:spPr>
      </p:pic>
      <p:sp>
        <p:nvSpPr>
          <p:cNvPr id="12" name="文本框 11">
            <a:extLst>
              <a:ext uri="{FF2B5EF4-FFF2-40B4-BE49-F238E27FC236}">
                <a16:creationId xmlns:a16="http://schemas.microsoft.com/office/drawing/2014/main" id="{CBB892EA-0122-4F0A-8D19-0703D78CA76A}"/>
              </a:ext>
            </a:extLst>
          </p:cNvPr>
          <p:cNvSpPr txBox="1"/>
          <p:nvPr/>
        </p:nvSpPr>
        <p:spPr>
          <a:xfrm>
            <a:off x="9724026" y="2005367"/>
            <a:ext cx="2145338" cy="769441"/>
          </a:xfrm>
          <a:prstGeom prst="rect">
            <a:avLst/>
          </a:prstGeom>
          <a:noFill/>
        </p:spPr>
        <p:txBody>
          <a:bodyPr wrap="square" rtlCol="0">
            <a:spAutoFit/>
          </a:bodyPr>
          <a:lstStyle/>
          <a:p>
            <a:r>
              <a:rPr lang="en-US" altLang="zh-CN" sz="4400" b="1" dirty="0" err="1">
                <a:solidFill>
                  <a:schemeClr val="accent4">
                    <a:lumMod val="60000"/>
                    <a:lumOff val="40000"/>
                  </a:schemeClr>
                </a:solidFill>
                <a:latin typeface="UTM Cookies" panose="02040603050506020204" pitchFamily="18" charset="0"/>
                <a:ea typeface="微软雅黑" panose="020B0503020204020204" pitchFamily="34" charset="-122"/>
              </a:rPr>
              <a:t>Trạm</a:t>
            </a:r>
            <a:r>
              <a:rPr lang="en-US" altLang="zh-CN" sz="4400" b="1" dirty="0">
                <a:solidFill>
                  <a:schemeClr val="accent4">
                    <a:lumMod val="60000"/>
                    <a:lumOff val="40000"/>
                  </a:schemeClr>
                </a:solidFill>
                <a:latin typeface="UTM Cookies" panose="02040603050506020204" pitchFamily="18" charset="0"/>
                <a:ea typeface="微软雅黑" panose="020B0503020204020204" pitchFamily="34" charset="-122"/>
              </a:rPr>
              <a:t> 2</a:t>
            </a:r>
            <a:endParaRPr lang="zh-CN" altLang="en-US" sz="4400" b="1" dirty="0">
              <a:solidFill>
                <a:schemeClr val="accent4">
                  <a:lumMod val="60000"/>
                  <a:lumOff val="40000"/>
                </a:schemeClr>
              </a:solidFill>
              <a:latin typeface="UTM Cookies" panose="02040603050506020204" pitchFamily="18" charset="0"/>
              <a:ea typeface="微软雅黑" panose="020B0503020204020204" pitchFamily="34" charset="-122"/>
            </a:endParaRPr>
          </a:p>
        </p:txBody>
      </p:sp>
      <p:pic>
        <p:nvPicPr>
          <p:cNvPr id="14" name="图片 13" descr="图片包含 电视&#10;&#10;自动生成的说明">
            <a:extLst>
              <a:ext uri="{FF2B5EF4-FFF2-40B4-BE49-F238E27FC236}">
                <a16:creationId xmlns:a16="http://schemas.microsoft.com/office/drawing/2014/main" id="{5A3C5CB9-68A0-4505-9CCF-E2343BF1071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rot="10800000" flipH="1">
            <a:off x="7000571" y="4470360"/>
            <a:ext cx="3193523" cy="2303524"/>
          </a:xfrm>
          <a:prstGeom prst="rect">
            <a:avLst/>
          </a:prstGeom>
        </p:spPr>
      </p:pic>
      <p:sp>
        <p:nvSpPr>
          <p:cNvPr id="16" name="文本框 15">
            <a:extLst>
              <a:ext uri="{FF2B5EF4-FFF2-40B4-BE49-F238E27FC236}">
                <a16:creationId xmlns:a16="http://schemas.microsoft.com/office/drawing/2014/main" id="{BD31C57F-8A4F-41AB-8D4B-BD1BA04346A9}"/>
              </a:ext>
            </a:extLst>
          </p:cNvPr>
          <p:cNvSpPr txBox="1"/>
          <p:nvPr/>
        </p:nvSpPr>
        <p:spPr>
          <a:xfrm>
            <a:off x="7535362" y="5575816"/>
            <a:ext cx="2145338" cy="707886"/>
          </a:xfrm>
          <a:prstGeom prst="rect">
            <a:avLst/>
          </a:prstGeom>
          <a:noFill/>
        </p:spPr>
        <p:txBody>
          <a:bodyPr wrap="square" rtlCol="0">
            <a:spAutoFit/>
          </a:bodyPr>
          <a:lstStyle/>
          <a:p>
            <a:r>
              <a:rPr lang="en-US" altLang="zh-CN" sz="4000" b="1" dirty="0" err="1">
                <a:solidFill>
                  <a:srgbClr val="92D050"/>
                </a:solidFill>
                <a:latin typeface="UTM Cookies" panose="02040603050506020204" pitchFamily="18" charset="0"/>
                <a:ea typeface="微软雅黑" panose="020B0503020204020204" pitchFamily="34" charset="-122"/>
              </a:rPr>
              <a:t>Trạm</a:t>
            </a:r>
            <a:r>
              <a:rPr lang="en-US" altLang="zh-CN" sz="4000" b="1" dirty="0">
                <a:solidFill>
                  <a:srgbClr val="92D050"/>
                </a:solidFill>
                <a:latin typeface="UTM Cookies" panose="02040603050506020204" pitchFamily="18" charset="0"/>
                <a:ea typeface="微软雅黑" panose="020B0503020204020204" pitchFamily="34" charset="-122"/>
              </a:rPr>
              <a:t> 3</a:t>
            </a:r>
            <a:endParaRPr lang="zh-CN" altLang="en-US" sz="4000" b="1" dirty="0">
              <a:solidFill>
                <a:srgbClr val="92D050"/>
              </a:solidFill>
              <a:latin typeface="UTM Cookies" panose="02040603050506020204" pitchFamily="18" charset="0"/>
              <a:ea typeface="微软雅黑" panose="020B0503020204020204" pitchFamily="34" charset="-122"/>
            </a:endParaRPr>
          </a:p>
        </p:txBody>
      </p:sp>
      <p:pic>
        <p:nvPicPr>
          <p:cNvPr id="17" name="图片 16" descr="图片包含 电视&#10;&#10;自动生成的说明">
            <a:extLst>
              <a:ext uri="{FF2B5EF4-FFF2-40B4-BE49-F238E27FC236}">
                <a16:creationId xmlns:a16="http://schemas.microsoft.com/office/drawing/2014/main" id="{8AEA99DA-0323-43E9-A1BB-0100205C2264}"/>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rot="10800000">
            <a:off x="1459758" y="3601153"/>
            <a:ext cx="3193523" cy="2303524"/>
          </a:xfrm>
          <a:prstGeom prst="rect">
            <a:avLst/>
          </a:prstGeom>
        </p:spPr>
      </p:pic>
      <p:sp>
        <p:nvSpPr>
          <p:cNvPr id="19" name="文本框 18">
            <a:extLst>
              <a:ext uri="{FF2B5EF4-FFF2-40B4-BE49-F238E27FC236}">
                <a16:creationId xmlns:a16="http://schemas.microsoft.com/office/drawing/2014/main" id="{A89D0633-1709-4301-AEB1-B01F8F827D67}"/>
              </a:ext>
            </a:extLst>
          </p:cNvPr>
          <p:cNvSpPr txBox="1"/>
          <p:nvPr/>
        </p:nvSpPr>
        <p:spPr>
          <a:xfrm>
            <a:off x="2209160" y="4655689"/>
            <a:ext cx="2235780" cy="769441"/>
          </a:xfrm>
          <a:prstGeom prst="rect">
            <a:avLst/>
          </a:prstGeom>
          <a:noFill/>
        </p:spPr>
        <p:txBody>
          <a:bodyPr wrap="square" rtlCol="0">
            <a:spAutoFit/>
          </a:bodyPr>
          <a:lstStyle/>
          <a:p>
            <a:r>
              <a:rPr lang="en-US" altLang="zh-CN" sz="4400" b="1" dirty="0" err="1">
                <a:solidFill>
                  <a:srgbClr val="F991B6"/>
                </a:solidFill>
                <a:latin typeface="UTM Cookies" panose="02040603050506020204" pitchFamily="18" charset="0"/>
                <a:ea typeface="微软雅黑" panose="020B0503020204020204" pitchFamily="34" charset="-122"/>
              </a:rPr>
              <a:t>Trạm</a:t>
            </a:r>
            <a:r>
              <a:rPr lang="en-US" altLang="zh-CN" sz="4400" b="1" dirty="0">
                <a:solidFill>
                  <a:srgbClr val="F991B6"/>
                </a:solidFill>
                <a:latin typeface="UTM Cookies" panose="02040603050506020204" pitchFamily="18" charset="0"/>
                <a:ea typeface="微软雅黑" panose="020B0503020204020204" pitchFamily="34" charset="-122"/>
              </a:rPr>
              <a:t> 4</a:t>
            </a:r>
            <a:endParaRPr lang="zh-CN" altLang="en-US" sz="4400" b="1" dirty="0">
              <a:solidFill>
                <a:srgbClr val="F991B6"/>
              </a:solidFill>
              <a:latin typeface="UTM Cookies" panose="02040603050506020204" pitchFamily="18" charset="0"/>
              <a:ea typeface="微软雅黑" panose="020B0503020204020204" pitchFamily="34" charset="-122"/>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4199774">
            <a:off x="7477586" y="1237172"/>
            <a:ext cx="822431" cy="830739"/>
          </a:xfrm>
          <a:prstGeom prst="rect">
            <a:avLst/>
          </a:prstGeom>
        </p:spPr>
      </p:pic>
    </p:spTree>
    <p:extLst>
      <p:ext uri="{BB962C8B-B14F-4D97-AF65-F5344CB8AC3E}">
        <p14:creationId xmlns:p14="http://schemas.microsoft.com/office/powerpoint/2010/main" val="386100536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4.79167E-6 -2.22222E-6 L 0.147 0.22709 " pathEditMode="relative" rAng="0" ptsTypes="AA">
                                      <p:cBhvr>
                                        <p:cTn id="6" dur="2000" fill="hold"/>
                                        <p:tgtEl>
                                          <p:spTgt spid="5"/>
                                        </p:tgtEl>
                                        <p:attrNameLst>
                                          <p:attrName>ppt_x</p:attrName>
                                          <p:attrName>ppt_y</p:attrName>
                                        </p:attrNameLst>
                                      </p:cBhvr>
                                      <p:rCtr x="7344" y="11343"/>
                                    </p:animMotion>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5FFCFCFD-156F-470D-BAA2-D275F9106A0B}"/>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20" y="10"/>
            <a:ext cx="12191980" cy="6857990"/>
          </a:xfrm>
          <a:prstGeom prst="rect">
            <a:avLst/>
          </a:prstGeom>
        </p:spPr>
      </p:pic>
      <p:pic>
        <p:nvPicPr>
          <p:cNvPr id="4" name="图片 3" descr="图片包含 餐桌, 室内, 就坐&#10;&#10;描述已自动生成">
            <a:extLst>
              <a:ext uri="{FF2B5EF4-FFF2-40B4-BE49-F238E27FC236}">
                <a16:creationId xmlns:a16="http://schemas.microsoft.com/office/drawing/2014/main" id="{52E7501C-E898-4A07-B90D-E49E653CF6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710" t="39111"/>
          <a:stretch/>
        </p:blipFill>
        <p:spPr>
          <a:xfrm>
            <a:off x="5958840" y="822"/>
            <a:ext cx="6233140" cy="6857168"/>
          </a:xfrm>
          <a:prstGeom prst="rect">
            <a:avLst/>
          </a:prstGeom>
        </p:spPr>
      </p:pic>
      <p:pic>
        <p:nvPicPr>
          <p:cNvPr id="5" name="图片 4">
            <a:extLst>
              <a:ext uri="{FF2B5EF4-FFF2-40B4-BE49-F238E27FC236}">
                <a16:creationId xmlns:a16="http://schemas.microsoft.com/office/drawing/2014/main" id="{93AEA70B-AC13-4B42-A504-240CE8C72C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966" y="0"/>
            <a:ext cx="4500000" cy="2500000"/>
          </a:xfrm>
          <a:prstGeom prst="rect">
            <a:avLst/>
          </a:prstGeom>
        </p:spPr>
      </p:pic>
      <p:pic>
        <p:nvPicPr>
          <p:cNvPr id="6" name="图片 5">
            <a:extLst>
              <a:ext uri="{FF2B5EF4-FFF2-40B4-BE49-F238E27FC236}">
                <a16:creationId xmlns:a16="http://schemas.microsoft.com/office/drawing/2014/main" id="{FA6D961B-E66A-4832-BE04-5A6ECDE0AC3A}"/>
              </a:ext>
            </a:extLst>
          </p:cNvPr>
          <p:cNvPicPr>
            <a:picLocks noChangeAspect="1"/>
          </p:cNvPicPr>
          <p:nvPr/>
        </p:nvPicPr>
        <p:blipFill rotWithShape="1">
          <a:blip r:embed="rId5">
            <a:extLst>
              <a:ext uri="{28A0092B-C50C-407E-A947-70E740481C1C}">
                <a14:useLocalDpi xmlns:a14="http://schemas.microsoft.com/office/drawing/2010/main" val="0"/>
              </a:ext>
            </a:extLst>
          </a:blip>
          <a:srcRect l="13047" t="11201" r="67066" b="61689"/>
          <a:stretch/>
        </p:blipFill>
        <p:spPr>
          <a:xfrm flipH="1">
            <a:off x="5662" y="721314"/>
            <a:ext cx="5953158" cy="5725211"/>
          </a:xfrm>
          <a:prstGeom prst="rect">
            <a:avLst/>
          </a:prstGeom>
        </p:spPr>
      </p:pic>
      <p:sp>
        <p:nvSpPr>
          <p:cNvPr id="8" name="文本框 11">
            <a:extLst>
              <a:ext uri="{FF2B5EF4-FFF2-40B4-BE49-F238E27FC236}">
                <a16:creationId xmlns:a16="http://schemas.microsoft.com/office/drawing/2014/main" id="{CBB892EA-0122-4F0A-8D19-0703D78CA76A}"/>
              </a:ext>
            </a:extLst>
          </p:cNvPr>
          <p:cNvSpPr txBox="1"/>
          <p:nvPr/>
        </p:nvSpPr>
        <p:spPr>
          <a:xfrm rot="20919434">
            <a:off x="1705499" y="1334581"/>
            <a:ext cx="2553479" cy="923330"/>
          </a:xfrm>
          <a:prstGeom prst="rect">
            <a:avLst/>
          </a:prstGeom>
          <a:noFill/>
        </p:spPr>
        <p:txBody>
          <a:bodyPr wrap="square" rtlCol="0">
            <a:spAutoFit/>
          </a:bodyPr>
          <a:lstStyle/>
          <a:p>
            <a:r>
              <a:rPr lang="en-US" altLang="zh-CN" sz="5400" b="1" dirty="0" err="1">
                <a:solidFill>
                  <a:schemeClr val="accent4">
                    <a:lumMod val="60000"/>
                    <a:lumOff val="40000"/>
                  </a:schemeClr>
                </a:solidFill>
                <a:latin typeface="UTM Cookies" panose="02040603050506020204" pitchFamily="18" charset="0"/>
                <a:ea typeface="微软雅黑" panose="020B0503020204020204" pitchFamily="34" charset="-122"/>
              </a:rPr>
              <a:t>Trạm</a:t>
            </a:r>
            <a:r>
              <a:rPr lang="en-US" altLang="zh-CN" sz="5400" b="1" dirty="0">
                <a:solidFill>
                  <a:schemeClr val="accent4">
                    <a:lumMod val="60000"/>
                    <a:lumOff val="40000"/>
                  </a:schemeClr>
                </a:solidFill>
                <a:latin typeface="UTM Cookies" panose="02040603050506020204" pitchFamily="18" charset="0"/>
                <a:ea typeface="微软雅黑" panose="020B0503020204020204" pitchFamily="34" charset="-122"/>
              </a:rPr>
              <a:t> 2</a:t>
            </a:r>
            <a:endParaRPr lang="zh-CN" altLang="en-US" sz="5400" b="1" dirty="0">
              <a:solidFill>
                <a:schemeClr val="accent4">
                  <a:lumMod val="60000"/>
                  <a:lumOff val="40000"/>
                </a:schemeClr>
              </a:solidFill>
              <a:latin typeface="UTM Cookies" panose="02040603050506020204" pitchFamily="18" charset="0"/>
              <a:ea typeface="微软雅黑" panose="020B0503020204020204" pitchFamily="34" charset="-122"/>
            </a:endParaRPr>
          </a:p>
        </p:txBody>
      </p:sp>
      <p:sp>
        <p:nvSpPr>
          <p:cNvPr id="9" name="文本框 7">
            <a:extLst>
              <a:ext uri="{FF2B5EF4-FFF2-40B4-BE49-F238E27FC236}">
                <a16:creationId xmlns:a16="http://schemas.microsoft.com/office/drawing/2014/main" id="{41A029D4-3089-4781-8F53-63A5DDD68AF1}"/>
              </a:ext>
            </a:extLst>
          </p:cNvPr>
          <p:cNvSpPr txBox="1"/>
          <p:nvPr/>
        </p:nvSpPr>
        <p:spPr>
          <a:xfrm rot="20901574">
            <a:off x="963040" y="2104448"/>
            <a:ext cx="4221276" cy="1384995"/>
          </a:xfrm>
          <a:prstGeom prst="rect">
            <a:avLst/>
          </a:prstGeom>
          <a:noFill/>
        </p:spPr>
        <p:txBody>
          <a:bodyPr wrap="square" rtlCol="0">
            <a:spAutoFit/>
          </a:bodyPr>
          <a:lstStyle/>
          <a:p>
            <a:pPr algn="ctr"/>
            <a:r>
              <a:rPr lang="en-US" altLang="zh-CN" sz="4800" b="1" dirty="0" err="1">
                <a:solidFill>
                  <a:schemeClr val="accent4">
                    <a:lumMod val="75000"/>
                  </a:schemeClr>
                </a:solidFill>
                <a:latin typeface="UTM Mobifone KT" panose="02040603050506020204" pitchFamily="18" charset="0"/>
                <a:ea typeface="微软雅黑" panose="020B0503020204020204" pitchFamily="34" charset="-122"/>
              </a:rPr>
              <a:t>Tiếp</a:t>
            </a:r>
            <a:r>
              <a:rPr lang="en-US" altLang="zh-CN" sz="4800" b="1" dirty="0">
                <a:solidFill>
                  <a:schemeClr val="accent4">
                    <a:lumMod val="75000"/>
                  </a:schemeClr>
                </a:solidFill>
                <a:latin typeface="UTM Mobifone KT" panose="02040603050506020204" pitchFamily="18" charset="0"/>
                <a:ea typeface="微软雅黑" panose="020B0503020204020204" pitchFamily="34" charset="-122"/>
              </a:rPr>
              <a:t> </a:t>
            </a:r>
            <a:r>
              <a:rPr lang="en-US" altLang="zh-CN" sz="4800" b="1" dirty="0" err="1">
                <a:solidFill>
                  <a:schemeClr val="accent4">
                    <a:lumMod val="75000"/>
                  </a:schemeClr>
                </a:solidFill>
                <a:latin typeface="UTM Mobifone KT" panose="02040603050506020204" pitchFamily="18" charset="0"/>
                <a:ea typeface="微软雅黑" panose="020B0503020204020204" pitchFamily="34" charset="-122"/>
              </a:rPr>
              <a:t>cận</a:t>
            </a:r>
            <a:endParaRPr lang="en-US" altLang="zh-CN" sz="4800" b="1" dirty="0">
              <a:solidFill>
                <a:schemeClr val="accent4">
                  <a:lumMod val="75000"/>
                </a:schemeClr>
              </a:solidFill>
              <a:latin typeface="UTM Mobifone KT" panose="02040603050506020204" pitchFamily="18" charset="0"/>
              <a:ea typeface="微软雅黑" panose="020B0503020204020204" pitchFamily="34" charset="-122"/>
            </a:endParaRPr>
          </a:p>
          <a:p>
            <a:pPr algn="ctr"/>
            <a:r>
              <a:rPr lang="en-US" altLang="zh-CN" sz="3600" b="1" dirty="0" err="1">
                <a:solidFill>
                  <a:schemeClr val="accent4">
                    <a:lumMod val="75000"/>
                  </a:schemeClr>
                </a:solidFill>
                <a:latin typeface="UTM Mobifone KT" panose="02040603050506020204" pitchFamily="18" charset="0"/>
                <a:ea typeface="微软雅黑" panose="020B0503020204020204" pitchFamily="34" charset="-122"/>
              </a:rPr>
              <a:t>mục</a:t>
            </a:r>
            <a:r>
              <a:rPr lang="en-US" altLang="zh-CN" sz="3600" b="1" dirty="0">
                <a:solidFill>
                  <a:schemeClr val="accent4">
                    <a:lumMod val="75000"/>
                  </a:schemeClr>
                </a:solidFill>
                <a:latin typeface="UTM Mobifone KT" panose="02040603050506020204" pitchFamily="18" charset="0"/>
                <a:ea typeface="微软雅黑" panose="020B0503020204020204" pitchFamily="34" charset="-122"/>
              </a:rPr>
              <a:t> </a:t>
            </a:r>
            <a:r>
              <a:rPr lang="en-US" altLang="zh-CN" sz="3600" b="1" dirty="0" err="1">
                <a:solidFill>
                  <a:schemeClr val="accent4">
                    <a:lumMod val="75000"/>
                  </a:schemeClr>
                </a:solidFill>
                <a:latin typeface="UTM Mobifone KT" panose="02040603050506020204" pitchFamily="18" charset="0"/>
                <a:ea typeface="微软雅黑" panose="020B0503020204020204" pitchFamily="34" charset="-122"/>
              </a:rPr>
              <a:t>tiêu</a:t>
            </a:r>
            <a:endParaRPr lang="zh-CN" altLang="en-US" sz="3600" b="1" dirty="0">
              <a:solidFill>
                <a:schemeClr val="accent4">
                  <a:lumMod val="75000"/>
                </a:schemeClr>
              </a:solidFill>
              <a:latin typeface="UTM Mobifone KT" panose="02040603050506020204" pitchFamily="18" charset="0"/>
              <a:ea typeface="微软雅黑" panose="020B0503020204020204" pitchFamily="34" charset="-122"/>
            </a:endParaRPr>
          </a:p>
        </p:txBody>
      </p:sp>
    </p:spTree>
    <p:extLst>
      <p:ext uri="{BB962C8B-B14F-4D97-AF65-F5344CB8AC3E}">
        <p14:creationId xmlns:p14="http://schemas.microsoft.com/office/powerpoint/2010/main" val="208692445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Effect transition="in" filter="fade">
                                      <p:cBhvr>
                                        <p:cTn id="13" dur="1000"/>
                                        <p:tgtEl>
                                          <p:spTgt spid="8"/>
                                        </p:tgtEl>
                                      </p:cBhvr>
                                    </p:animEffect>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8" name="Group 7"/>
          <p:cNvGrpSpPr/>
          <p:nvPr/>
        </p:nvGrpSpPr>
        <p:grpSpPr>
          <a:xfrm>
            <a:off x="785447" y="726830"/>
            <a:ext cx="10679723" cy="5498124"/>
            <a:chOff x="785447" y="726830"/>
            <a:chExt cx="10679723" cy="5498124"/>
          </a:xfrm>
        </p:grpSpPr>
        <p:sp>
          <p:nvSpPr>
            <p:cNvPr id="9" name="Rectangle 8"/>
            <p:cNvSpPr/>
            <p:nvPr/>
          </p:nvSpPr>
          <p:spPr>
            <a:xfrm>
              <a:off x="785447" y="726830"/>
              <a:ext cx="10679723" cy="5498124"/>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alf Frame 9"/>
            <p:cNvSpPr/>
            <p:nvPr/>
          </p:nvSpPr>
          <p:spPr>
            <a:xfrm>
              <a:off x="785447" y="726830"/>
              <a:ext cx="773722" cy="597877"/>
            </a:xfrm>
            <a:prstGeom prst="halfFrame">
              <a:avLst/>
            </a:prstGeom>
            <a:solidFill>
              <a:schemeClr val="bg1">
                <a:lumMod val="85000"/>
                <a:alpha val="77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Half Frame 10"/>
            <p:cNvSpPr/>
            <p:nvPr/>
          </p:nvSpPr>
          <p:spPr>
            <a:xfrm rot="10800000">
              <a:off x="10691448" y="5627077"/>
              <a:ext cx="773722" cy="597877"/>
            </a:xfrm>
            <a:prstGeom prst="halfFrame">
              <a:avLst/>
            </a:prstGeom>
            <a:solidFill>
              <a:schemeClr val="bg1">
                <a:lumMod val="85000"/>
                <a:alpha val="77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2" name="Rectangle 6"/>
          <p:cNvSpPr>
            <a:spLocks noChangeArrowheads="1"/>
          </p:cNvSpPr>
          <p:nvPr/>
        </p:nvSpPr>
        <p:spPr bwMode="auto">
          <a:xfrm>
            <a:off x="1015433" y="916389"/>
            <a:ext cx="10268492" cy="2062103"/>
          </a:xfrm>
          <a:prstGeom prst="rect">
            <a:avLst/>
          </a:prstGeom>
          <a:noFill/>
          <a:ln w="9525">
            <a:noFill/>
            <a:miter lim="800000"/>
            <a:headEnd/>
            <a:tailEnd/>
          </a:ln>
        </p:spPr>
        <p:txBody>
          <a:bodyPr wrap="square" anchor="ctr">
            <a:spAutoFit/>
          </a:bodyPr>
          <a:lstStyle/>
          <a:p>
            <a:pPr algn="just"/>
            <a:r>
              <a:rPr lang="en-US" altLang="ko-KR" sz="3200" b="1" dirty="0">
                <a:solidFill>
                  <a:srgbClr val="002060"/>
                </a:solidFill>
                <a:latin typeface="Arial" panose="020B0604020202020204" pitchFamily="34" charset="0"/>
                <a:ea typeface="Gulim" pitchFamily="34" charset="-127"/>
                <a:cs typeface="Arial" panose="020B0604020202020204" pitchFamily="34" charset="0"/>
              </a:rPr>
              <a:t>2. </a:t>
            </a:r>
            <a:r>
              <a:rPr lang="vi-VN" altLang="ko-KR" sz="3200" b="1" dirty="0">
                <a:solidFill>
                  <a:srgbClr val="002060"/>
                </a:solidFill>
                <a:latin typeface="Arial" panose="020B0604020202020204" pitchFamily="34" charset="0"/>
                <a:ea typeface="Gulim" pitchFamily="34" charset="-127"/>
                <a:cs typeface="Arial" panose="020B0604020202020204" pitchFamily="34" charset="0"/>
              </a:rPr>
              <a:t>Số dân của một xã trong 3 năm liền tăng thêm lần lượt</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vi-VN" altLang="ko-KR" sz="3200" b="1" dirty="0">
                <a:solidFill>
                  <a:srgbClr val="002060"/>
                </a:solidFill>
                <a:latin typeface="Arial" panose="020B0604020202020204" pitchFamily="34" charset="0"/>
                <a:ea typeface="Gulim" pitchFamily="34" charset="-127"/>
                <a:cs typeface="Arial" panose="020B0604020202020204" pitchFamily="34" charset="0"/>
              </a:rPr>
              <a:t>là: 96 người, 82 người, 71 người. Hỏi trung</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vi-VN" altLang="ko-KR" sz="3200" b="1" dirty="0">
                <a:solidFill>
                  <a:srgbClr val="002060"/>
                </a:solidFill>
                <a:latin typeface="Arial" panose="020B0604020202020204" pitchFamily="34" charset="0"/>
                <a:ea typeface="Gulim" pitchFamily="34" charset="-127"/>
                <a:cs typeface="Arial" panose="020B0604020202020204" pitchFamily="34" charset="0"/>
              </a:rPr>
              <a:t>bình mỗi năm</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vi-VN" altLang="ko-KR" sz="3200" b="1" dirty="0">
                <a:solidFill>
                  <a:srgbClr val="002060"/>
                </a:solidFill>
                <a:latin typeface="Arial" panose="020B0604020202020204" pitchFamily="34" charset="0"/>
                <a:ea typeface="Gulim" pitchFamily="34" charset="-127"/>
                <a:cs typeface="Arial" panose="020B0604020202020204" pitchFamily="34" charset="0"/>
              </a:rPr>
              <a:t>số dân của xã đó tăng thêm bao nhiêu người?</a:t>
            </a:r>
          </a:p>
        </p:txBody>
      </p:sp>
      <p:pic>
        <p:nvPicPr>
          <p:cNvPr id="13" name="Picture 12"/>
          <p:cNvPicPr>
            <a:picLocks noChangeAspect="1"/>
          </p:cNvPicPr>
          <p:nvPr/>
        </p:nvPicPr>
        <p:blipFill>
          <a:blip r:embed="rId4" cstate="print">
            <a:extLst>
              <a:ext uri="{BEBA8EAE-BF5A-486C-A8C5-ECC9F3942E4B}">
                <a14:imgProps xmlns:a14="http://schemas.microsoft.com/office/drawing/2010/main">
                  <a14:imgLayer r:embed="rId5">
                    <a14:imgEffect>
                      <a14:backgroundRemoval t="61" b="100000" l="0" r="100000">
                        <a14:foregroundMark x1="28986" y1="12720" x2="50918" y2="6360"/>
                        <a14:foregroundMark x1="56135" y1="6360" x2="74589" y2="8722"/>
                        <a14:foregroundMark x1="80000" y1="12598" x2="87826" y2="25015"/>
                      </a14:backgroundRemoval>
                    </a14:imgEffect>
                  </a14:imgLayer>
                </a14:imgProps>
              </a:ext>
              <a:ext uri="{28A0092B-C50C-407E-A947-70E740481C1C}">
                <a14:useLocalDpi xmlns:a14="http://schemas.microsoft.com/office/drawing/2010/main" val="0"/>
              </a:ext>
            </a:extLst>
          </a:blip>
          <a:stretch>
            <a:fillRect/>
          </a:stretch>
        </p:blipFill>
        <p:spPr>
          <a:xfrm rot="1410710">
            <a:off x="252333" y="4409725"/>
            <a:ext cx="1526202" cy="2434703"/>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571645">
            <a:off x="10831394" y="236647"/>
            <a:ext cx="1086307" cy="1097280"/>
          </a:xfrm>
          <a:prstGeom prst="rect">
            <a:avLst/>
          </a:prstGeom>
        </p:spPr>
      </p:pic>
      <p:sp>
        <p:nvSpPr>
          <p:cNvPr id="19" name="Rectangle 6"/>
          <p:cNvSpPr>
            <a:spLocks noChangeArrowheads="1"/>
          </p:cNvSpPr>
          <p:nvPr/>
        </p:nvSpPr>
        <p:spPr bwMode="auto">
          <a:xfrm>
            <a:off x="1015433" y="2937283"/>
            <a:ext cx="10268492" cy="1077218"/>
          </a:xfrm>
          <a:prstGeom prst="rect">
            <a:avLst/>
          </a:prstGeom>
          <a:noFill/>
          <a:ln w="9525">
            <a:noFill/>
            <a:miter lim="800000"/>
            <a:headEnd/>
            <a:tailEnd/>
          </a:ln>
        </p:spPr>
        <p:txBody>
          <a:bodyPr wrap="square" anchor="ctr">
            <a:spAutoFit/>
          </a:bodyPr>
          <a:lstStyle/>
          <a:p>
            <a:pPr algn="ct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Bài</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giải</a:t>
            </a:r>
            <a:endParaRPr lang="en-US" altLang="ko-KR" sz="3200" b="1" dirty="0">
              <a:solidFill>
                <a:srgbClr val="FF0000"/>
              </a:solidFill>
              <a:latin typeface="Arial" panose="020B0604020202020204" pitchFamily="34" charset="0"/>
              <a:ea typeface="Gulim" pitchFamily="34" charset="-127"/>
              <a:cs typeface="Arial" panose="020B0604020202020204" pitchFamily="34" charset="0"/>
            </a:endParaRPr>
          </a:p>
          <a:p>
            <a:pPr algn="ct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Trung</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bình</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mỗi</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năm</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dân</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số</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xã</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đó</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tăng</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thêm</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là</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a:t>
            </a:r>
          </a:p>
        </p:txBody>
      </p:sp>
      <p:sp>
        <p:nvSpPr>
          <p:cNvPr id="20" name="Rectangle 6"/>
          <p:cNvSpPr>
            <a:spLocks noChangeArrowheads="1"/>
          </p:cNvSpPr>
          <p:nvPr/>
        </p:nvSpPr>
        <p:spPr bwMode="auto">
          <a:xfrm>
            <a:off x="1015433" y="3973292"/>
            <a:ext cx="10268492" cy="1077218"/>
          </a:xfrm>
          <a:prstGeom prst="rect">
            <a:avLst/>
          </a:prstGeom>
          <a:noFill/>
          <a:ln w="9525">
            <a:noFill/>
            <a:miter lim="800000"/>
            <a:headEnd/>
            <a:tailEnd/>
          </a:ln>
        </p:spPr>
        <p:txBody>
          <a:bodyPr wrap="square" anchor="ctr">
            <a:spAutoFit/>
          </a:bodyPr>
          <a:lstStyle/>
          <a:p>
            <a:pPr algn="ctr"/>
            <a:r>
              <a:rPr lang="en-US" altLang="ko-KR" sz="3200" b="1" dirty="0">
                <a:solidFill>
                  <a:srgbClr val="FF0000"/>
                </a:solidFill>
                <a:latin typeface="Arial" panose="020B0604020202020204" pitchFamily="34" charset="0"/>
                <a:ea typeface="Gulim" pitchFamily="34" charset="-127"/>
                <a:cs typeface="Arial" panose="020B0604020202020204" pitchFamily="34" charset="0"/>
              </a:rPr>
              <a:t>(96 + 82 + 71) : 3 = 83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người</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a:t>
            </a:r>
          </a:p>
          <a:p>
            <a:pPr algn="ct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Đáp</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số</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83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người</a:t>
            </a:r>
            <a:endParaRPr lang="en-US" altLang="ko-KR" sz="3200" b="1" dirty="0">
              <a:solidFill>
                <a:srgbClr val="FF0000"/>
              </a:solidFill>
              <a:latin typeface="Arial" panose="020B0604020202020204" pitchFamily="34" charset="0"/>
              <a:ea typeface="Gulim" pitchFamily="34" charset="-127"/>
              <a:cs typeface="Arial" panose="020B0604020202020204" pitchFamily="34" charset="0"/>
            </a:endParaRPr>
          </a:p>
        </p:txBody>
      </p:sp>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01856" y="4206361"/>
            <a:ext cx="2972691" cy="2086601"/>
          </a:xfrm>
          <a:prstGeom prst="rect">
            <a:avLst/>
          </a:prstGeom>
        </p:spPr>
      </p:pic>
    </p:spTree>
    <p:extLst>
      <p:ext uri="{BB962C8B-B14F-4D97-AF65-F5344CB8AC3E}">
        <p14:creationId xmlns:p14="http://schemas.microsoft.com/office/powerpoint/2010/main" val="42738366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5"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0"/>
                                        <p:tgtEl>
                                          <p:spTgt spid="8"/>
                                        </p:tgtEl>
                                      </p:cBhvr>
                                    </p:animEffect>
                                    <p:anim calcmode="lin" valueType="num">
                                      <p:cBhvr>
                                        <p:cTn id="19" dur="2000" fill="hold"/>
                                        <p:tgtEl>
                                          <p:spTgt spid="8"/>
                                        </p:tgtEl>
                                        <p:attrNameLst>
                                          <p:attrName>ppt_w</p:attrName>
                                        </p:attrNameLst>
                                      </p:cBhvr>
                                      <p:tavLst>
                                        <p:tav tm="0" fmla="#ppt_w*sin(2.5*pi*$)">
                                          <p:val>
                                            <p:fltVal val="0"/>
                                          </p:val>
                                        </p:tav>
                                        <p:tav tm="100000">
                                          <p:val>
                                            <p:fltVal val="1"/>
                                          </p:val>
                                        </p:tav>
                                      </p:tavLst>
                                    </p:anim>
                                    <p:anim calcmode="lin" valueType="num">
                                      <p:cBhvr>
                                        <p:cTn id="20" dur="2000" fill="hold"/>
                                        <p:tgtEl>
                                          <p:spTgt spid="8"/>
                                        </p:tgtEl>
                                        <p:attrNameLst>
                                          <p:attrName>ppt_h</p:attrName>
                                        </p:attrNameLst>
                                      </p:cBhvr>
                                      <p:tavLst>
                                        <p:tav tm="0">
                                          <p:val>
                                            <p:strVal val="#ppt_h"/>
                                          </p:val>
                                        </p:tav>
                                        <p:tav tm="100000">
                                          <p:val>
                                            <p:strVal val="#ppt_h"/>
                                          </p:val>
                                        </p:tav>
                                      </p:tavLst>
                                    </p:anim>
                                  </p:childTnLst>
                                </p:cTn>
                              </p:par>
                            </p:childTnLst>
                          </p:cTn>
                        </p:par>
                        <p:par>
                          <p:cTn id="21" fill="hold">
                            <p:stCondLst>
                              <p:cond delay="3500"/>
                            </p:stCondLst>
                            <p:childTnLst>
                              <p:par>
                                <p:cTn id="22" presetID="47"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anim calcmode="lin" valueType="num">
                                      <p:cBhvr>
                                        <p:cTn id="46" dur="500" fill="hold"/>
                                        <p:tgtEl>
                                          <p:spTgt spid="22"/>
                                        </p:tgtEl>
                                        <p:attrNameLst>
                                          <p:attrName>ppt_x</p:attrName>
                                        </p:attrNameLst>
                                      </p:cBhvr>
                                      <p:tavLst>
                                        <p:tav tm="0">
                                          <p:val>
                                            <p:strVal val="#ppt_x"/>
                                          </p:val>
                                        </p:tav>
                                        <p:tav tm="100000">
                                          <p:val>
                                            <p:strVal val="#ppt_x"/>
                                          </p:val>
                                        </p:tav>
                                      </p:tavLst>
                                    </p:anim>
                                    <p:anim calcmode="lin" valueType="num">
                                      <p:cBhvr>
                                        <p:cTn id="47" dur="450" decel="100000" fill="hold"/>
                                        <p:tgtEl>
                                          <p:spTgt spid="22"/>
                                        </p:tgtEl>
                                        <p:attrNameLst>
                                          <p:attrName>ppt_y</p:attrName>
                                        </p:attrNameLst>
                                      </p:cBhvr>
                                      <p:tavLst>
                                        <p:tav tm="0">
                                          <p:val>
                                            <p:strVal val="#ppt_y+1"/>
                                          </p:val>
                                        </p:tav>
                                        <p:tav tm="100000">
                                          <p:val>
                                            <p:strVal val="#ppt_y-.03"/>
                                          </p:val>
                                        </p:tav>
                                      </p:tavLst>
                                    </p:anim>
                                    <p:anim calcmode="lin" valueType="num">
                                      <p:cBhvr>
                                        <p:cTn id="48" dur="50" accel="100000" fill="hold">
                                          <p:stCondLst>
                                            <p:cond delay="450"/>
                                          </p:stCondLst>
                                        </p:cTn>
                                        <p:tgtEl>
                                          <p:spTgt spid="2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4F849ACF-82A6-414B-A808-E08AAB9EB81B}"/>
              </a:ext>
            </a:extLst>
          </p:cNvPr>
          <p:cNvPicPr>
            <a:picLocks noChangeAspect="1"/>
          </p:cNvPicPr>
          <p:nvPr/>
        </p:nvPicPr>
        <p:blipFill rotWithShape="1">
          <a:blip r:embed="rId3">
            <a:extLst>
              <a:ext uri="{28A0092B-C50C-407E-A947-70E740481C1C}">
                <a14:useLocalDpi xmlns:a14="http://schemas.microsoft.com/office/drawing/2010/main" val="0"/>
              </a:ext>
            </a:extLst>
          </a:blip>
          <a:srcRect t="13306" b="49147"/>
          <a:stretch/>
        </p:blipFill>
        <p:spPr>
          <a:xfrm>
            <a:off x="20" y="10"/>
            <a:ext cx="12191980" cy="6857990"/>
          </a:xfrm>
          <a:prstGeom prst="rect">
            <a:avLst/>
          </a:prstGeom>
        </p:spPr>
      </p:pic>
      <p:pic>
        <p:nvPicPr>
          <p:cNvPr id="6" name="图片 5">
            <a:extLst>
              <a:ext uri="{FF2B5EF4-FFF2-40B4-BE49-F238E27FC236}">
                <a16:creationId xmlns:a16="http://schemas.microsoft.com/office/drawing/2014/main" id="{9B61B91E-55BC-40E0-BB42-D393694B79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p:blipFill>
        <p:spPr>
          <a:xfrm>
            <a:off x="0" y="324682"/>
            <a:ext cx="12192000" cy="6176722"/>
          </a:xfrm>
          <a:prstGeom prst="rect">
            <a:avLst/>
          </a:prstGeom>
        </p:spPr>
      </p:pic>
      <p:pic>
        <p:nvPicPr>
          <p:cNvPr id="4" name="图片 3" descr="图片包含 电视&#10;&#10;自动生成的说明">
            <a:extLst>
              <a:ext uri="{FF2B5EF4-FFF2-40B4-BE49-F238E27FC236}">
                <a16:creationId xmlns:a16="http://schemas.microsoft.com/office/drawing/2014/main" id="{CD5CA5A3-59F4-4EB2-A736-6B6754EF0775}"/>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a:off x="5595457" y="227714"/>
            <a:ext cx="3193523" cy="2303524"/>
          </a:xfrm>
          <a:prstGeom prst="rect">
            <a:avLst/>
          </a:prstGeom>
        </p:spPr>
      </p:pic>
      <p:sp>
        <p:nvSpPr>
          <p:cNvPr id="8" name="文本框 7">
            <a:extLst>
              <a:ext uri="{FF2B5EF4-FFF2-40B4-BE49-F238E27FC236}">
                <a16:creationId xmlns:a16="http://schemas.microsoft.com/office/drawing/2014/main" id="{41A029D4-3089-4781-8F53-63A5DDD68AF1}"/>
              </a:ext>
            </a:extLst>
          </p:cNvPr>
          <p:cNvSpPr txBox="1"/>
          <p:nvPr/>
        </p:nvSpPr>
        <p:spPr>
          <a:xfrm>
            <a:off x="6092937" y="622514"/>
            <a:ext cx="2144800" cy="769441"/>
          </a:xfrm>
          <a:prstGeom prst="rect">
            <a:avLst/>
          </a:prstGeom>
          <a:noFill/>
        </p:spPr>
        <p:txBody>
          <a:bodyPr wrap="square" rtlCol="0">
            <a:spAutoFit/>
          </a:bodyPr>
          <a:lstStyle/>
          <a:p>
            <a:r>
              <a:rPr lang="en-US" altLang="zh-CN" sz="4400" b="1" dirty="0" err="1">
                <a:solidFill>
                  <a:srgbClr val="FFC000"/>
                </a:solidFill>
                <a:latin typeface="UTM Cookies" panose="02040603050506020204" pitchFamily="18" charset="0"/>
                <a:ea typeface="微软雅黑" panose="020B0503020204020204" pitchFamily="34" charset="-122"/>
              </a:rPr>
              <a:t>Trạm</a:t>
            </a:r>
            <a:r>
              <a:rPr lang="en-US" altLang="zh-CN" sz="4400" b="1" dirty="0">
                <a:solidFill>
                  <a:srgbClr val="FFC000"/>
                </a:solidFill>
                <a:latin typeface="UTM Cookies" panose="02040603050506020204" pitchFamily="18" charset="0"/>
                <a:ea typeface="微软雅黑" panose="020B0503020204020204" pitchFamily="34" charset="-122"/>
              </a:rPr>
              <a:t> 1</a:t>
            </a:r>
            <a:endParaRPr lang="zh-CN" altLang="en-US" sz="4400" b="1" dirty="0">
              <a:solidFill>
                <a:srgbClr val="FFC000"/>
              </a:solidFill>
              <a:latin typeface="UTM Cookies" panose="02040603050506020204" pitchFamily="18" charset="0"/>
              <a:ea typeface="微软雅黑" panose="020B0503020204020204" pitchFamily="34" charset="-122"/>
            </a:endParaRPr>
          </a:p>
        </p:txBody>
      </p:sp>
      <p:pic>
        <p:nvPicPr>
          <p:cNvPr id="9" name="图片 8" descr="图片包含 电视&#10;&#10;自动生成的说明">
            <a:extLst>
              <a:ext uri="{FF2B5EF4-FFF2-40B4-BE49-F238E27FC236}">
                <a16:creationId xmlns:a16="http://schemas.microsoft.com/office/drawing/2014/main" id="{8CFEF52E-4B2F-4022-AC91-05F09B1459A7}"/>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a:off x="9274098" y="1606756"/>
            <a:ext cx="3193523" cy="2303524"/>
          </a:xfrm>
          <a:prstGeom prst="rect">
            <a:avLst/>
          </a:prstGeom>
        </p:spPr>
      </p:pic>
      <p:sp>
        <p:nvSpPr>
          <p:cNvPr id="12" name="文本框 11">
            <a:extLst>
              <a:ext uri="{FF2B5EF4-FFF2-40B4-BE49-F238E27FC236}">
                <a16:creationId xmlns:a16="http://schemas.microsoft.com/office/drawing/2014/main" id="{CBB892EA-0122-4F0A-8D19-0703D78CA76A}"/>
              </a:ext>
            </a:extLst>
          </p:cNvPr>
          <p:cNvSpPr txBox="1"/>
          <p:nvPr/>
        </p:nvSpPr>
        <p:spPr>
          <a:xfrm>
            <a:off x="9724026" y="2005367"/>
            <a:ext cx="2145338" cy="769441"/>
          </a:xfrm>
          <a:prstGeom prst="rect">
            <a:avLst/>
          </a:prstGeom>
          <a:noFill/>
        </p:spPr>
        <p:txBody>
          <a:bodyPr wrap="square" rtlCol="0">
            <a:spAutoFit/>
          </a:bodyPr>
          <a:lstStyle/>
          <a:p>
            <a:r>
              <a:rPr lang="en-US" altLang="zh-CN" sz="4400" b="1" dirty="0" err="1">
                <a:solidFill>
                  <a:schemeClr val="accent4">
                    <a:lumMod val="60000"/>
                    <a:lumOff val="40000"/>
                  </a:schemeClr>
                </a:solidFill>
                <a:latin typeface="UTM Cookies" panose="02040603050506020204" pitchFamily="18" charset="0"/>
                <a:ea typeface="微软雅黑" panose="020B0503020204020204" pitchFamily="34" charset="-122"/>
              </a:rPr>
              <a:t>Trạm</a:t>
            </a:r>
            <a:r>
              <a:rPr lang="en-US" altLang="zh-CN" sz="4400" b="1" dirty="0">
                <a:solidFill>
                  <a:schemeClr val="accent4">
                    <a:lumMod val="60000"/>
                    <a:lumOff val="40000"/>
                  </a:schemeClr>
                </a:solidFill>
                <a:latin typeface="UTM Cookies" panose="02040603050506020204" pitchFamily="18" charset="0"/>
                <a:ea typeface="微软雅黑" panose="020B0503020204020204" pitchFamily="34" charset="-122"/>
              </a:rPr>
              <a:t> 2</a:t>
            </a:r>
            <a:endParaRPr lang="zh-CN" altLang="en-US" sz="4400" b="1" dirty="0">
              <a:solidFill>
                <a:schemeClr val="accent4">
                  <a:lumMod val="60000"/>
                  <a:lumOff val="40000"/>
                </a:schemeClr>
              </a:solidFill>
              <a:latin typeface="UTM Cookies" panose="02040603050506020204" pitchFamily="18" charset="0"/>
              <a:ea typeface="微软雅黑" panose="020B0503020204020204" pitchFamily="34" charset="-122"/>
            </a:endParaRPr>
          </a:p>
        </p:txBody>
      </p:sp>
      <p:pic>
        <p:nvPicPr>
          <p:cNvPr id="14" name="图片 13" descr="图片包含 电视&#10;&#10;自动生成的说明">
            <a:extLst>
              <a:ext uri="{FF2B5EF4-FFF2-40B4-BE49-F238E27FC236}">
                <a16:creationId xmlns:a16="http://schemas.microsoft.com/office/drawing/2014/main" id="{5A3C5CB9-68A0-4505-9CCF-E2343BF1071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rot="10800000" flipH="1">
            <a:off x="7000571" y="4470360"/>
            <a:ext cx="3193523" cy="2303524"/>
          </a:xfrm>
          <a:prstGeom prst="rect">
            <a:avLst/>
          </a:prstGeom>
        </p:spPr>
      </p:pic>
      <p:sp>
        <p:nvSpPr>
          <p:cNvPr id="16" name="文本框 15">
            <a:extLst>
              <a:ext uri="{FF2B5EF4-FFF2-40B4-BE49-F238E27FC236}">
                <a16:creationId xmlns:a16="http://schemas.microsoft.com/office/drawing/2014/main" id="{BD31C57F-8A4F-41AB-8D4B-BD1BA04346A9}"/>
              </a:ext>
            </a:extLst>
          </p:cNvPr>
          <p:cNvSpPr txBox="1"/>
          <p:nvPr/>
        </p:nvSpPr>
        <p:spPr>
          <a:xfrm>
            <a:off x="7535362" y="5575816"/>
            <a:ext cx="2145338" cy="707886"/>
          </a:xfrm>
          <a:prstGeom prst="rect">
            <a:avLst/>
          </a:prstGeom>
          <a:noFill/>
        </p:spPr>
        <p:txBody>
          <a:bodyPr wrap="square" rtlCol="0">
            <a:spAutoFit/>
          </a:bodyPr>
          <a:lstStyle/>
          <a:p>
            <a:r>
              <a:rPr lang="en-US" altLang="zh-CN" sz="4000" b="1" dirty="0" err="1">
                <a:solidFill>
                  <a:srgbClr val="92D050"/>
                </a:solidFill>
                <a:latin typeface="UTM Cookies" panose="02040603050506020204" pitchFamily="18" charset="0"/>
                <a:ea typeface="微软雅黑" panose="020B0503020204020204" pitchFamily="34" charset="-122"/>
              </a:rPr>
              <a:t>Trạm</a:t>
            </a:r>
            <a:r>
              <a:rPr lang="en-US" altLang="zh-CN" sz="4000" b="1" dirty="0">
                <a:solidFill>
                  <a:srgbClr val="92D050"/>
                </a:solidFill>
                <a:latin typeface="UTM Cookies" panose="02040603050506020204" pitchFamily="18" charset="0"/>
                <a:ea typeface="微软雅黑" panose="020B0503020204020204" pitchFamily="34" charset="-122"/>
              </a:rPr>
              <a:t> 3</a:t>
            </a:r>
            <a:endParaRPr lang="zh-CN" altLang="en-US" sz="4000" b="1" dirty="0">
              <a:solidFill>
                <a:srgbClr val="92D050"/>
              </a:solidFill>
              <a:latin typeface="UTM Cookies" panose="02040603050506020204" pitchFamily="18" charset="0"/>
              <a:ea typeface="微软雅黑" panose="020B0503020204020204" pitchFamily="34" charset="-122"/>
            </a:endParaRPr>
          </a:p>
        </p:txBody>
      </p:sp>
      <p:pic>
        <p:nvPicPr>
          <p:cNvPr id="17" name="图片 16" descr="图片包含 电视&#10;&#10;自动生成的说明">
            <a:extLst>
              <a:ext uri="{FF2B5EF4-FFF2-40B4-BE49-F238E27FC236}">
                <a16:creationId xmlns:a16="http://schemas.microsoft.com/office/drawing/2014/main" id="{8AEA99DA-0323-43E9-A1BB-0100205C2264}"/>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rot="10800000">
            <a:off x="1459758" y="3601153"/>
            <a:ext cx="3193523" cy="2303524"/>
          </a:xfrm>
          <a:prstGeom prst="rect">
            <a:avLst/>
          </a:prstGeom>
        </p:spPr>
      </p:pic>
      <p:sp>
        <p:nvSpPr>
          <p:cNvPr id="19" name="文本框 18">
            <a:extLst>
              <a:ext uri="{FF2B5EF4-FFF2-40B4-BE49-F238E27FC236}">
                <a16:creationId xmlns:a16="http://schemas.microsoft.com/office/drawing/2014/main" id="{A89D0633-1709-4301-AEB1-B01F8F827D67}"/>
              </a:ext>
            </a:extLst>
          </p:cNvPr>
          <p:cNvSpPr txBox="1"/>
          <p:nvPr/>
        </p:nvSpPr>
        <p:spPr>
          <a:xfrm>
            <a:off x="2209160" y="4655689"/>
            <a:ext cx="2235780" cy="769441"/>
          </a:xfrm>
          <a:prstGeom prst="rect">
            <a:avLst/>
          </a:prstGeom>
          <a:noFill/>
        </p:spPr>
        <p:txBody>
          <a:bodyPr wrap="square" rtlCol="0">
            <a:spAutoFit/>
          </a:bodyPr>
          <a:lstStyle/>
          <a:p>
            <a:r>
              <a:rPr lang="en-US" altLang="zh-CN" sz="4400" b="1" dirty="0" err="1">
                <a:solidFill>
                  <a:srgbClr val="F991B6"/>
                </a:solidFill>
                <a:latin typeface="UTM Cookies" panose="02040603050506020204" pitchFamily="18" charset="0"/>
                <a:ea typeface="微软雅黑" panose="020B0503020204020204" pitchFamily="34" charset="-122"/>
              </a:rPr>
              <a:t>Trạm</a:t>
            </a:r>
            <a:r>
              <a:rPr lang="en-US" altLang="zh-CN" sz="4400" b="1" dirty="0">
                <a:solidFill>
                  <a:srgbClr val="F991B6"/>
                </a:solidFill>
                <a:latin typeface="UTM Cookies" panose="02040603050506020204" pitchFamily="18" charset="0"/>
                <a:ea typeface="微软雅黑" panose="020B0503020204020204" pitchFamily="34" charset="-122"/>
              </a:rPr>
              <a:t> 4</a:t>
            </a:r>
            <a:endParaRPr lang="zh-CN" altLang="en-US" sz="4400" b="1" dirty="0">
              <a:solidFill>
                <a:srgbClr val="F991B6"/>
              </a:solidFill>
              <a:latin typeface="UTM Cookies" panose="02040603050506020204" pitchFamily="18" charset="0"/>
              <a:ea typeface="微软雅黑" panose="020B0503020204020204" pitchFamily="34" charset="-122"/>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1096022">
            <a:off x="9393862" y="2717956"/>
            <a:ext cx="822431" cy="830739"/>
          </a:xfrm>
          <a:prstGeom prst="rect">
            <a:avLst/>
          </a:prstGeom>
        </p:spPr>
      </p:pic>
    </p:spTree>
    <p:extLst>
      <p:ext uri="{BB962C8B-B14F-4D97-AF65-F5344CB8AC3E}">
        <p14:creationId xmlns:p14="http://schemas.microsoft.com/office/powerpoint/2010/main" val="145211798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3.33333E-6 -2.96296E-6 L -0.18607 0.28496 " pathEditMode="relative" rAng="0" ptsTypes="AA">
                                      <p:cBhvr>
                                        <p:cTn id="6" dur="2000" fill="hold"/>
                                        <p:tgtEl>
                                          <p:spTgt spid="5"/>
                                        </p:tgtEl>
                                        <p:attrNameLst>
                                          <p:attrName>ppt_x</p:attrName>
                                          <p:attrName>ppt_y</p:attrName>
                                        </p:attrNameLst>
                                      </p:cBhvr>
                                      <p:rCtr x="-9310" y="14236"/>
                                    </p:animMotion>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4F849ACF-82A6-414B-A808-E08AAB9EB81B}"/>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20" y="10"/>
            <a:ext cx="12191980" cy="6857990"/>
          </a:xfrm>
          <a:prstGeom prst="rect">
            <a:avLst/>
          </a:prstGeom>
        </p:spPr>
      </p:pic>
      <p:pic>
        <p:nvPicPr>
          <p:cNvPr id="3" name="图片 2">
            <a:extLst>
              <a:ext uri="{FF2B5EF4-FFF2-40B4-BE49-F238E27FC236}">
                <a16:creationId xmlns:a16="http://schemas.microsoft.com/office/drawing/2014/main" id="{045D685E-F5E8-46A3-B355-0162FD331A27}"/>
              </a:ext>
            </a:extLst>
          </p:cNvPr>
          <p:cNvPicPr>
            <a:picLocks noChangeAspect="1"/>
          </p:cNvPicPr>
          <p:nvPr/>
        </p:nvPicPr>
        <p:blipFill rotWithShape="1">
          <a:blip r:embed="rId3">
            <a:extLst>
              <a:ext uri="{28A0092B-C50C-407E-A947-70E740481C1C}">
                <a14:useLocalDpi xmlns:a14="http://schemas.microsoft.com/office/drawing/2010/main" val="0"/>
              </a:ext>
            </a:extLst>
          </a:blip>
          <a:srcRect l="65847" b="58272"/>
          <a:stretch/>
        </p:blipFill>
        <p:spPr>
          <a:xfrm rot="846955">
            <a:off x="3870960" y="588683"/>
            <a:ext cx="9153900" cy="6290233"/>
          </a:xfrm>
          <a:prstGeom prst="rect">
            <a:avLst/>
          </a:prstGeom>
        </p:spPr>
      </p:pic>
      <p:pic>
        <p:nvPicPr>
          <p:cNvPr id="4" name="图片 3">
            <a:extLst>
              <a:ext uri="{FF2B5EF4-FFF2-40B4-BE49-F238E27FC236}">
                <a16:creationId xmlns:a16="http://schemas.microsoft.com/office/drawing/2014/main" id="{B1633E87-1D52-48BE-860E-A84D0B564825}"/>
              </a:ext>
            </a:extLst>
          </p:cNvPr>
          <p:cNvPicPr>
            <a:picLocks noChangeAspect="1"/>
          </p:cNvPicPr>
          <p:nvPr/>
        </p:nvPicPr>
        <p:blipFill>
          <a:blip r:embed="rId4"/>
          <a:stretch>
            <a:fillRect/>
          </a:stretch>
        </p:blipFill>
        <p:spPr>
          <a:xfrm>
            <a:off x="938873" y="967236"/>
            <a:ext cx="4606491" cy="3767324"/>
          </a:xfrm>
          <a:prstGeom prst="rect">
            <a:avLst/>
          </a:prstGeom>
        </p:spPr>
      </p:pic>
      <p:sp>
        <p:nvSpPr>
          <p:cNvPr id="6" name="文本框 15">
            <a:extLst>
              <a:ext uri="{FF2B5EF4-FFF2-40B4-BE49-F238E27FC236}">
                <a16:creationId xmlns:a16="http://schemas.microsoft.com/office/drawing/2014/main" id="{BD31C57F-8A4F-41AB-8D4B-BD1BA04346A9}"/>
              </a:ext>
            </a:extLst>
          </p:cNvPr>
          <p:cNvSpPr txBox="1"/>
          <p:nvPr/>
        </p:nvSpPr>
        <p:spPr>
          <a:xfrm>
            <a:off x="2053152" y="1582345"/>
            <a:ext cx="2686970" cy="923330"/>
          </a:xfrm>
          <a:prstGeom prst="rect">
            <a:avLst/>
          </a:prstGeom>
          <a:noFill/>
        </p:spPr>
        <p:txBody>
          <a:bodyPr wrap="square" rtlCol="0">
            <a:spAutoFit/>
          </a:bodyPr>
          <a:lstStyle/>
          <a:p>
            <a:r>
              <a:rPr lang="en-US" altLang="zh-CN" sz="5400" b="1" dirty="0" err="1">
                <a:solidFill>
                  <a:srgbClr val="92D050"/>
                </a:solidFill>
                <a:latin typeface="UTM Cookies" panose="02040603050506020204" pitchFamily="18" charset="0"/>
                <a:ea typeface="微软雅黑" panose="020B0503020204020204" pitchFamily="34" charset="-122"/>
              </a:rPr>
              <a:t>Trạm</a:t>
            </a:r>
            <a:r>
              <a:rPr lang="en-US" altLang="zh-CN" sz="5400" b="1" dirty="0">
                <a:solidFill>
                  <a:srgbClr val="92D050"/>
                </a:solidFill>
                <a:latin typeface="UTM Cookies" panose="02040603050506020204" pitchFamily="18" charset="0"/>
                <a:ea typeface="微软雅黑" panose="020B0503020204020204" pitchFamily="34" charset="-122"/>
              </a:rPr>
              <a:t> 3</a:t>
            </a:r>
            <a:endParaRPr lang="zh-CN" altLang="en-US" sz="5400" b="1" dirty="0">
              <a:solidFill>
                <a:srgbClr val="92D050"/>
              </a:solidFill>
              <a:latin typeface="UTM Cookies" panose="02040603050506020204" pitchFamily="18" charset="0"/>
              <a:ea typeface="微软雅黑" panose="020B0503020204020204" pitchFamily="34" charset="-122"/>
            </a:endParaRPr>
          </a:p>
        </p:txBody>
      </p:sp>
      <p:sp>
        <p:nvSpPr>
          <p:cNvPr id="7" name="文本框 7">
            <a:extLst>
              <a:ext uri="{FF2B5EF4-FFF2-40B4-BE49-F238E27FC236}">
                <a16:creationId xmlns:a16="http://schemas.microsoft.com/office/drawing/2014/main" id="{41A029D4-3089-4781-8F53-63A5DDD68AF1}"/>
              </a:ext>
            </a:extLst>
          </p:cNvPr>
          <p:cNvSpPr txBox="1"/>
          <p:nvPr/>
        </p:nvSpPr>
        <p:spPr>
          <a:xfrm>
            <a:off x="1131480" y="2505675"/>
            <a:ext cx="4221276" cy="923330"/>
          </a:xfrm>
          <a:prstGeom prst="rect">
            <a:avLst/>
          </a:prstGeom>
          <a:noFill/>
        </p:spPr>
        <p:txBody>
          <a:bodyPr wrap="square" rtlCol="0">
            <a:spAutoFit/>
          </a:bodyPr>
          <a:lstStyle/>
          <a:p>
            <a:pPr algn="ctr"/>
            <a:r>
              <a:rPr lang="en-US" altLang="zh-CN" sz="5400" b="1" dirty="0" err="1">
                <a:solidFill>
                  <a:schemeClr val="accent3">
                    <a:lumMod val="50000"/>
                  </a:schemeClr>
                </a:solidFill>
                <a:latin typeface="UTM Mobifone KT" panose="02040603050506020204" pitchFamily="18" charset="0"/>
                <a:ea typeface="微软雅黑" panose="020B0503020204020204" pitchFamily="34" charset="-122"/>
              </a:rPr>
              <a:t>Kết</a:t>
            </a:r>
            <a:r>
              <a:rPr lang="en-US" altLang="zh-CN" sz="5400" b="1" dirty="0">
                <a:solidFill>
                  <a:schemeClr val="accent3">
                    <a:lumMod val="50000"/>
                  </a:schemeClr>
                </a:solidFill>
                <a:latin typeface="UTM Mobifone KT" panose="02040603050506020204" pitchFamily="18" charset="0"/>
                <a:ea typeface="微软雅黑" panose="020B0503020204020204" pitchFamily="34" charset="-122"/>
              </a:rPr>
              <a:t> </a:t>
            </a:r>
            <a:r>
              <a:rPr lang="en-US" altLang="zh-CN" sz="5400" b="1" dirty="0" err="1">
                <a:solidFill>
                  <a:schemeClr val="accent3">
                    <a:lumMod val="50000"/>
                  </a:schemeClr>
                </a:solidFill>
                <a:latin typeface="UTM Mobifone KT" panose="02040603050506020204" pitchFamily="18" charset="0"/>
                <a:ea typeface="微软雅黑" panose="020B0503020204020204" pitchFamily="34" charset="-122"/>
              </a:rPr>
              <a:t>bạn</a:t>
            </a:r>
            <a:endParaRPr lang="zh-CN" altLang="en-US" sz="4000" b="1" dirty="0">
              <a:solidFill>
                <a:schemeClr val="accent3">
                  <a:lumMod val="50000"/>
                </a:schemeClr>
              </a:solidFill>
              <a:latin typeface="UTM Mobifone KT" panose="02040603050506020204" pitchFamily="18" charset="0"/>
              <a:ea typeface="微软雅黑" panose="020B0503020204020204" pitchFamily="34" charset="-122"/>
            </a:endParaRPr>
          </a:p>
        </p:txBody>
      </p:sp>
    </p:spTree>
    <p:extLst>
      <p:ext uri="{BB962C8B-B14F-4D97-AF65-F5344CB8AC3E}">
        <p14:creationId xmlns:p14="http://schemas.microsoft.com/office/powerpoint/2010/main" val="32679579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Effect transition="in" filter="fade">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0" name="Group 9"/>
          <p:cNvGrpSpPr/>
          <p:nvPr/>
        </p:nvGrpSpPr>
        <p:grpSpPr>
          <a:xfrm>
            <a:off x="866727" y="279790"/>
            <a:ext cx="10679723" cy="5498124"/>
            <a:chOff x="785447" y="726830"/>
            <a:chExt cx="10679723" cy="5498124"/>
          </a:xfrm>
        </p:grpSpPr>
        <p:sp>
          <p:nvSpPr>
            <p:cNvPr id="11" name="Rectangle 10"/>
            <p:cNvSpPr/>
            <p:nvPr/>
          </p:nvSpPr>
          <p:spPr>
            <a:xfrm>
              <a:off x="785447" y="726830"/>
              <a:ext cx="10679723" cy="5498124"/>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alf Frame 11"/>
            <p:cNvSpPr/>
            <p:nvPr/>
          </p:nvSpPr>
          <p:spPr>
            <a:xfrm>
              <a:off x="785447" y="726830"/>
              <a:ext cx="773722" cy="597877"/>
            </a:xfrm>
            <a:prstGeom prst="halfFrame">
              <a:avLst/>
            </a:prstGeom>
            <a:solidFill>
              <a:schemeClr val="bg1">
                <a:lumMod val="85000"/>
                <a:alpha val="77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Half Frame 12"/>
            <p:cNvSpPr/>
            <p:nvPr/>
          </p:nvSpPr>
          <p:spPr>
            <a:xfrm rot="10800000">
              <a:off x="10691448" y="5627077"/>
              <a:ext cx="773722" cy="597877"/>
            </a:xfrm>
            <a:prstGeom prst="halfFrame">
              <a:avLst/>
            </a:prstGeom>
            <a:solidFill>
              <a:schemeClr val="bg1">
                <a:lumMod val="85000"/>
                <a:alpha val="77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4" name="Rectangle 6"/>
          <p:cNvSpPr>
            <a:spLocks noChangeArrowheads="1"/>
          </p:cNvSpPr>
          <p:nvPr/>
        </p:nvSpPr>
        <p:spPr bwMode="auto">
          <a:xfrm>
            <a:off x="1096713" y="469349"/>
            <a:ext cx="10268492" cy="2062103"/>
          </a:xfrm>
          <a:prstGeom prst="rect">
            <a:avLst/>
          </a:prstGeom>
          <a:noFill/>
          <a:ln w="9525">
            <a:noFill/>
            <a:miter lim="800000"/>
            <a:headEnd/>
            <a:tailEnd/>
          </a:ln>
        </p:spPr>
        <p:txBody>
          <a:bodyPr wrap="square" anchor="ctr">
            <a:spAutoFit/>
          </a:bodyPr>
          <a:lstStyle/>
          <a:p>
            <a:pPr algn="just"/>
            <a:r>
              <a:rPr lang="en-US" altLang="ko-KR" sz="3200" b="1" dirty="0">
                <a:solidFill>
                  <a:srgbClr val="002060"/>
                </a:solidFill>
                <a:latin typeface="Arial" panose="020B0604020202020204" pitchFamily="34" charset="0"/>
                <a:ea typeface="Gulim" pitchFamily="34" charset="-127"/>
                <a:cs typeface="Arial" panose="020B0604020202020204" pitchFamily="34" charset="0"/>
              </a:rPr>
              <a:t>3. </a:t>
            </a:r>
            <a:r>
              <a:rPr lang="vi-VN" altLang="ko-KR" sz="3200" b="1" dirty="0">
                <a:solidFill>
                  <a:srgbClr val="002060"/>
                </a:solidFill>
                <a:latin typeface="Arial" panose="020B0604020202020204" pitchFamily="34" charset="0"/>
                <a:ea typeface="Gulim" pitchFamily="34" charset="-127"/>
                <a:cs typeface="Arial" panose="020B0604020202020204" pitchFamily="34" charset="0"/>
              </a:rPr>
              <a:t>Số đo chiều cao của 5 học sinh lớp Bốn lần lượt là 138cm,</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vi-VN" altLang="ko-KR" sz="3200" b="1" dirty="0">
                <a:solidFill>
                  <a:srgbClr val="002060"/>
                </a:solidFill>
                <a:latin typeface="Arial" panose="020B0604020202020204" pitchFamily="34" charset="0"/>
                <a:ea typeface="Gulim" pitchFamily="34" charset="-127"/>
                <a:cs typeface="Arial" panose="020B0604020202020204" pitchFamily="34" charset="0"/>
              </a:rPr>
              <a:t>132cm, 130cm, 136cm, 134cm. Hỏi trung bình số đo chiều</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vi-VN" altLang="ko-KR" sz="3200" b="1" dirty="0">
                <a:solidFill>
                  <a:srgbClr val="002060"/>
                </a:solidFill>
                <a:latin typeface="Arial" panose="020B0604020202020204" pitchFamily="34" charset="0"/>
                <a:ea typeface="Gulim" pitchFamily="34" charset="-127"/>
                <a:cs typeface="Arial" panose="020B0604020202020204" pitchFamily="34" charset="0"/>
              </a:rPr>
              <a:t>cao của mỗi em là bao nhiêu xăng-ti-mét?</a:t>
            </a:r>
          </a:p>
        </p:txBody>
      </p:sp>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89885" l="0" r="100000">
                        <a14:foregroundMark x1="66142" y1="24470" x2="77105" y2="71230"/>
                        <a14:foregroundMark x1="33979" y1="57359" x2="32647" y2="58510"/>
                      </a14:backgroundRemoval>
                    </a14:imgEffect>
                  </a14:imgLayer>
                </a14:imgProps>
              </a:ext>
              <a:ext uri="{28A0092B-C50C-407E-A947-70E740481C1C}">
                <a14:useLocalDpi xmlns:a14="http://schemas.microsoft.com/office/drawing/2010/main" val="0"/>
              </a:ext>
            </a:extLst>
          </a:blip>
          <a:stretch>
            <a:fillRect/>
          </a:stretch>
        </p:blipFill>
        <p:spPr>
          <a:xfrm>
            <a:off x="-553720" y="2853091"/>
            <a:ext cx="4809197" cy="4809197"/>
          </a:xfrm>
          <a:prstGeom prst="rect">
            <a:avLst/>
          </a:prstGeom>
        </p:spPr>
      </p:pic>
      <p:sp>
        <p:nvSpPr>
          <p:cNvPr id="15" name="Rectangle 6"/>
          <p:cNvSpPr>
            <a:spLocks noChangeArrowheads="1"/>
          </p:cNvSpPr>
          <p:nvPr/>
        </p:nvSpPr>
        <p:spPr bwMode="auto">
          <a:xfrm>
            <a:off x="1072342" y="2191305"/>
            <a:ext cx="10268492" cy="1077218"/>
          </a:xfrm>
          <a:prstGeom prst="rect">
            <a:avLst/>
          </a:prstGeom>
          <a:noFill/>
          <a:ln w="9525">
            <a:noFill/>
            <a:miter lim="800000"/>
            <a:headEnd/>
            <a:tailEnd/>
          </a:ln>
        </p:spPr>
        <p:txBody>
          <a:bodyPr wrap="square" anchor="ctr">
            <a:spAutoFit/>
          </a:bodyPr>
          <a:lstStyle/>
          <a:p>
            <a:pPr algn="ct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Bài</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giải</a:t>
            </a:r>
            <a:endParaRPr lang="en-US" altLang="ko-KR" sz="3200" b="1" dirty="0">
              <a:solidFill>
                <a:srgbClr val="FF0000"/>
              </a:solidFill>
              <a:latin typeface="Arial" panose="020B0604020202020204" pitchFamily="34" charset="0"/>
              <a:ea typeface="Gulim" pitchFamily="34" charset="-127"/>
              <a:cs typeface="Arial" panose="020B0604020202020204" pitchFamily="34" charset="0"/>
            </a:endParaRPr>
          </a:p>
          <a:p>
            <a:pPr algn="ct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Trung</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bình</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số</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đo</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chiều</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cao</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của</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mỗi</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em</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là</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p>
        </p:txBody>
      </p:sp>
      <p:sp>
        <p:nvSpPr>
          <p:cNvPr id="16" name="Rectangle 6"/>
          <p:cNvSpPr>
            <a:spLocks noChangeArrowheads="1"/>
          </p:cNvSpPr>
          <p:nvPr/>
        </p:nvSpPr>
        <p:spPr bwMode="auto">
          <a:xfrm>
            <a:off x="1175150" y="3268523"/>
            <a:ext cx="10268492" cy="1077218"/>
          </a:xfrm>
          <a:prstGeom prst="rect">
            <a:avLst/>
          </a:prstGeom>
          <a:noFill/>
          <a:ln w="9525">
            <a:noFill/>
            <a:miter lim="800000"/>
            <a:headEnd/>
            <a:tailEnd/>
          </a:ln>
        </p:spPr>
        <p:txBody>
          <a:bodyPr wrap="square" anchor="ctr">
            <a:spAutoFit/>
          </a:bodyPr>
          <a:lstStyle/>
          <a:p>
            <a:pPr algn="ctr"/>
            <a:r>
              <a:rPr lang="en-US" altLang="ko-KR" sz="3200" b="1" dirty="0">
                <a:solidFill>
                  <a:srgbClr val="FF0000"/>
                </a:solidFill>
                <a:latin typeface="Arial" panose="020B0604020202020204" pitchFamily="34" charset="0"/>
                <a:ea typeface="Gulim" pitchFamily="34" charset="-127"/>
                <a:cs typeface="Arial" panose="020B0604020202020204" pitchFamily="34" charset="0"/>
              </a:rPr>
              <a:t>(138 + 132 + 130 + 136 + 134) : 5 = 134 (cm)</a:t>
            </a:r>
          </a:p>
          <a:p>
            <a:pPr algn="ct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Đáp</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số</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134 cm</a:t>
            </a: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22355" y="3768826"/>
            <a:ext cx="2972691" cy="2086601"/>
          </a:xfrm>
          <a:prstGeom prst="rect">
            <a:avLst/>
          </a:prstGeom>
        </p:spPr>
      </p:pic>
    </p:spTree>
    <p:extLst>
      <p:ext uri="{BB962C8B-B14F-4D97-AF65-F5344CB8AC3E}">
        <p14:creationId xmlns:p14="http://schemas.microsoft.com/office/powerpoint/2010/main" val="8825545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par>
                          <p:cTn id="14" fill="hold">
                            <p:stCondLst>
                              <p:cond delay="2500"/>
                            </p:stCondLst>
                            <p:childTnLst>
                              <p:par>
                                <p:cTn id="15" presetID="47"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anim calcmode="lin" valueType="num">
                                      <p:cBhvr>
                                        <p:cTn id="39" dur="500" fill="hold"/>
                                        <p:tgtEl>
                                          <p:spTgt spid="17"/>
                                        </p:tgtEl>
                                        <p:attrNameLst>
                                          <p:attrName>ppt_x</p:attrName>
                                        </p:attrNameLst>
                                      </p:cBhvr>
                                      <p:tavLst>
                                        <p:tav tm="0">
                                          <p:val>
                                            <p:strVal val="#ppt_x"/>
                                          </p:val>
                                        </p:tav>
                                        <p:tav tm="100000">
                                          <p:val>
                                            <p:strVal val="#ppt_x"/>
                                          </p:val>
                                        </p:tav>
                                      </p:tavLst>
                                    </p:anim>
                                    <p:anim calcmode="lin" valueType="num">
                                      <p:cBhvr>
                                        <p:cTn id="40" dur="450" decel="100000" fill="hold"/>
                                        <p:tgtEl>
                                          <p:spTgt spid="17"/>
                                        </p:tgtEl>
                                        <p:attrNameLst>
                                          <p:attrName>ppt_y</p:attrName>
                                        </p:attrNameLst>
                                      </p:cBhvr>
                                      <p:tavLst>
                                        <p:tav tm="0">
                                          <p:val>
                                            <p:strVal val="#ppt_y+1"/>
                                          </p:val>
                                        </p:tav>
                                        <p:tav tm="100000">
                                          <p:val>
                                            <p:strVal val="#ppt_y-.03"/>
                                          </p:val>
                                        </p:tav>
                                      </p:tavLst>
                                    </p:anim>
                                    <p:anim calcmode="lin" valueType="num">
                                      <p:cBhvr>
                                        <p:cTn id="41" dur="50" accel="100000" fill="hold">
                                          <p:stCondLst>
                                            <p:cond delay="450"/>
                                          </p:stCondLst>
                                        </p:cTn>
                                        <p:tgtEl>
                                          <p:spTgt spid="1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5FFCFCFD-156F-470D-BAA2-D275F9106A0B}"/>
              </a:ext>
            </a:extLst>
          </p:cNvPr>
          <p:cNvPicPr>
            <a:picLocks noChangeAspect="1"/>
          </p:cNvPicPr>
          <p:nvPr/>
        </p:nvPicPr>
        <p:blipFill rotWithShape="1">
          <a:blip r:embed="rId2">
            <a:extLst>
              <a:ext uri="{28A0092B-C50C-407E-A947-70E740481C1C}">
                <a14:useLocalDpi xmlns:a14="http://schemas.microsoft.com/office/drawing/2010/main" val="0"/>
              </a:ext>
            </a:extLst>
          </a:blip>
          <a:srcRect b="62453"/>
          <a:stretch/>
        </p:blipFill>
        <p:spPr>
          <a:xfrm>
            <a:off x="20" y="10"/>
            <a:ext cx="12191980" cy="6857990"/>
          </a:xfrm>
          <a:prstGeom prst="rect">
            <a:avLst/>
          </a:prstGeom>
        </p:spPr>
      </p:pic>
      <p:sp>
        <p:nvSpPr>
          <p:cNvPr id="9" name="Freeform: Shape 8">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图片 3" descr="图片包含 餐桌, 室内&#10;&#10;描述已自动生成">
            <a:extLst>
              <a:ext uri="{FF2B5EF4-FFF2-40B4-BE49-F238E27FC236}">
                <a16:creationId xmlns:a16="http://schemas.microsoft.com/office/drawing/2014/main" id="{484853EC-3749-4F4D-82CC-2D5A3E413E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55" r="31834" b="1"/>
          <a:stretch/>
        </p:blipFill>
        <p:spPr>
          <a:xfrm>
            <a:off x="5063089" y="1"/>
            <a:ext cx="7128913" cy="6853457"/>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14" name="图片 3">
            <a:extLst>
              <a:ext uri="{FF2B5EF4-FFF2-40B4-BE49-F238E27FC236}">
                <a16:creationId xmlns:a16="http://schemas.microsoft.com/office/drawing/2014/main" id="{444756D5-7DCD-473B-96D3-5E1D9EEA1072}"/>
              </a:ext>
            </a:extLst>
          </p:cNvPr>
          <p:cNvPicPr>
            <a:picLocks noChangeAspect="1"/>
          </p:cNvPicPr>
          <p:nvPr/>
        </p:nvPicPr>
        <p:blipFill>
          <a:blip r:embed="rId4"/>
          <a:stretch>
            <a:fillRect/>
          </a:stretch>
        </p:blipFill>
        <p:spPr>
          <a:xfrm>
            <a:off x="219611" y="257987"/>
            <a:ext cx="4790453" cy="3917773"/>
          </a:xfrm>
          <a:prstGeom prst="rect">
            <a:avLst/>
          </a:prstGeom>
        </p:spPr>
      </p:pic>
      <p:sp>
        <p:nvSpPr>
          <p:cNvPr id="15" name="文本框 18">
            <a:extLst>
              <a:ext uri="{FF2B5EF4-FFF2-40B4-BE49-F238E27FC236}">
                <a16:creationId xmlns:a16="http://schemas.microsoft.com/office/drawing/2014/main" id="{A89D0633-1709-4301-AEB1-B01F8F827D67}"/>
              </a:ext>
            </a:extLst>
          </p:cNvPr>
          <p:cNvSpPr txBox="1"/>
          <p:nvPr/>
        </p:nvSpPr>
        <p:spPr>
          <a:xfrm>
            <a:off x="1147306" y="540889"/>
            <a:ext cx="2931800" cy="1015663"/>
          </a:xfrm>
          <a:prstGeom prst="rect">
            <a:avLst/>
          </a:prstGeom>
          <a:noFill/>
        </p:spPr>
        <p:txBody>
          <a:bodyPr wrap="square" rtlCol="0">
            <a:spAutoFit/>
          </a:bodyPr>
          <a:lstStyle/>
          <a:p>
            <a:r>
              <a:rPr lang="en-US" altLang="zh-CN" sz="6000" b="1" dirty="0" err="1">
                <a:solidFill>
                  <a:srgbClr val="F991B6"/>
                </a:solidFill>
                <a:latin typeface="UTM Cookies" panose="02040603050506020204" pitchFamily="18" charset="0"/>
                <a:ea typeface="微软雅黑" panose="020B0503020204020204" pitchFamily="34" charset="-122"/>
              </a:rPr>
              <a:t>Trạm</a:t>
            </a:r>
            <a:r>
              <a:rPr lang="en-US" altLang="zh-CN" sz="6000" b="1" dirty="0">
                <a:solidFill>
                  <a:srgbClr val="F991B6"/>
                </a:solidFill>
                <a:latin typeface="UTM Cookies" panose="02040603050506020204" pitchFamily="18" charset="0"/>
                <a:ea typeface="微软雅黑" panose="020B0503020204020204" pitchFamily="34" charset="-122"/>
              </a:rPr>
              <a:t> 4</a:t>
            </a:r>
            <a:endParaRPr lang="zh-CN" altLang="en-US" sz="6000" b="1" dirty="0">
              <a:solidFill>
                <a:srgbClr val="F991B6"/>
              </a:solidFill>
              <a:latin typeface="UTM Cookies" panose="02040603050506020204" pitchFamily="18" charset="0"/>
              <a:ea typeface="微软雅黑" panose="020B0503020204020204" pitchFamily="34" charset="-122"/>
            </a:endParaRPr>
          </a:p>
        </p:txBody>
      </p:sp>
      <p:sp>
        <p:nvSpPr>
          <p:cNvPr id="22" name="文本框 7">
            <a:extLst>
              <a:ext uri="{FF2B5EF4-FFF2-40B4-BE49-F238E27FC236}">
                <a16:creationId xmlns:a16="http://schemas.microsoft.com/office/drawing/2014/main" id="{41A029D4-3089-4781-8F53-63A5DDD68AF1}"/>
              </a:ext>
            </a:extLst>
          </p:cNvPr>
          <p:cNvSpPr txBox="1"/>
          <p:nvPr/>
        </p:nvSpPr>
        <p:spPr>
          <a:xfrm>
            <a:off x="284588" y="1556552"/>
            <a:ext cx="4221276" cy="1754326"/>
          </a:xfrm>
          <a:prstGeom prst="rect">
            <a:avLst/>
          </a:prstGeom>
          <a:noFill/>
        </p:spPr>
        <p:txBody>
          <a:bodyPr wrap="square" rtlCol="0">
            <a:spAutoFit/>
          </a:bodyPr>
          <a:lstStyle/>
          <a:p>
            <a:pPr algn="ctr"/>
            <a:r>
              <a:rPr lang="en-US" altLang="zh-CN" sz="5400" b="1" dirty="0" err="1">
                <a:solidFill>
                  <a:schemeClr val="accent2">
                    <a:lumMod val="75000"/>
                  </a:schemeClr>
                </a:solidFill>
                <a:latin typeface="UTM Mobifone KT" panose="02040603050506020204" pitchFamily="18" charset="0"/>
                <a:ea typeface="微软雅黑" panose="020B0503020204020204" pitchFamily="34" charset="-122"/>
              </a:rPr>
              <a:t>Về</a:t>
            </a:r>
            <a:r>
              <a:rPr lang="en-US" altLang="zh-CN" sz="5400" b="1" dirty="0">
                <a:solidFill>
                  <a:schemeClr val="accent2">
                    <a:lumMod val="75000"/>
                  </a:schemeClr>
                </a:solidFill>
                <a:latin typeface="UTM Mobifone KT" panose="02040603050506020204" pitchFamily="18" charset="0"/>
                <a:ea typeface="微软雅黑" panose="020B0503020204020204" pitchFamily="34" charset="-122"/>
              </a:rPr>
              <a:t> </a:t>
            </a:r>
            <a:r>
              <a:rPr lang="en-US" altLang="zh-CN" sz="5400" b="1" dirty="0" err="1">
                <a:solidFill>
                  <a:schemeClr val="accent2">
                    <a:lumMod val="75000"/>
                  </a:schemeClr>
                </a:solidFill>
                <a:latin typeface="UTM Mobifone KT" panose="02040603050506020204" pitchFamily="18" charset="0"/>
                <a:ea typeface="微软雅黑" panose="020B0503020204020204" pitchFamily="34" charset="-122"/>
              </a:rPr>
              <a:t>nhà</a:t>
            </a:r>
            <a:r>
              <a:rPr lang="en-US" altLang="zh-CN" sz="5400" b="1" dirty="0">
                <a:solidFill>
                  <a:schemeClr val="accent2">
                    <a:lumMod val="75000"/>
                  </a:schemeClr>
                </a:solidFill>
                <a:latin typeface="UTM Mobifone KT" panose="02040603050506020204" pitchFamily="18" charset="0"/>
                <a:ea typeface="微软雅黑" panose="020B0503020204020204" pitchFamily="34" charset="-122"/>
              </a:rPr>
              <a:t> </a:t>
            </a:r>
            <a:r>
              <a:rPr lang="en-US" altLang="zh-CN" sz="5400" b="1" dirty="0" err="1">
                <a:solidFill>
                  <a:schemeClr val="accent2">
                    <a:lumMod val="75000"/>
                  </a:schemeClr>
                </a:solidFill>
                <a:latin typeface="UTM Mobifone KT" panose="02040603050506020204" pitchFamily="18" charset="0"/>
                <a:ea typeface="微软雅黑" panose="020B0503020204020204" pitchFamily="34" charset="-122"/>
              </a:rPr>
              <a:t>thôi</a:t>
            </a:r>
            <a:r>
              <a:rPr lang="en-US" altLang="zh-CN" sz="5400" b="1" dirty="0">
                <a:solidFill>
                  <a:schemeClr val="accent2">
                    <a:lumMod val="75000"/>
                  </a:schemeClr>
                </a:solidFill>
                <a:latin typeface="UTM Mobifone KT" panose="02040603050506020204" pitchFamily="18" charset="0"/>
                <a:ea typeface="微软雅黑" panose="020B0503020204020204" pitchFamily="34" charset="-122"/>
              </a:rPr>
              <a:t>!</a:t>
            </a:r>
            <a:endParaRPr lang="zh-CN" altLang="en-US" sz="4000" b="1" dirty="0">
              <a:solidFill>
                <a:schemeClr val="accent2">
                  <a:lumMod val="75000"/>
                </a:schemeClr>
              </a:solidFill>
              <a:latin typeface="UTM Mobifone KT" panose="02040603050506020204" pitchFamily="18" charset="0"/>
              <a:ea typeface="微软雅黑" panose="020B0503020204020204" pitchFamily="34" charset="-122"/>
            </a:endParaRPr>
          </a:p>
        </p:txBody>
      </p:sp>
    </p:spTree>
    <p:extLst>
      <p:ext uri="{BB962C8B-B14F-4D97-AF65-F5344CB8AC3E}">
        <p14:creationId xmlns:p14="http://schemas.microsoft.com/office/powerpoint/2010/main" val="66857110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1000" fill="hold"/>
                                        <p:tgtEl>
                                          <p:spTgt spid="22"/>
                                        </p:tgtEl>
                                        <p:attrNameLst>
                                          <p:attrName>ppt_w</p:attrName>
                                        </p:attrNameLst>
                                      </p:cBhvr>
                                      <p:tavLst>
                                        <p:tav tm="0">
                                          <p:val>
                                            <p:fltVal val="0"/>
                                          </p:val>
                                        </p:tav>
                                        <p:tav tm="100000">
                                          <p:val>
                                            <p:strVal val="#ppt_w"/>
                                          </p:val>
                                        </p:tav>
                                      </p:tavLst>
                                    </p:anim>
                                    <p:anim calcmode="lin" valueType="num">
                                      <p:cBhvr>
                                        <p:cTn id="12" dur="1000" fill="hold"/>
                                        <p:tgtEl>
                                          <p:spTgt spid="22"/>
                                        </p:tgtEl>
                                        <p:attrNameLst>
                                          <p:attrName>ppt_h</p:attrName>
                                        </p:attrNameLst>
                                      </p:cBhvr>
                                      <p:tavLst>
                                        <p:tav tm="0">
                                          <p:val>
                                            <p:fltVal val="0"/>
                                          </p:val>
                                        </p:tav>
                                        <p:tav tm="100000">
                                          <p:val>
                                            <p:strVal val="#ppt_h"/>
                                          </p:val>
                                        </p:tav>
                                      </p:tavLst>
                                    </p:anim>
                                    <p:animEffect transition="in" filter="fade">
                                      <p:cBhvr>
                                        <p:cTn id="13"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7" name="Group 16"/>
          <p:cNvGrpSpPr/>
          <p:nvPr/>
        </p:nvGrpSpPr>
        <p:grpSpPr>
          <a:xfrm>
            <a:off x="1012140" y="580161"/>
            <a:ext cx="10679723" cy="6076855"/>
            <a:chOff x="785447" y="726830"/>
            <a:chExt cx="10679723" cy="5498124"/>
          </a:xfrm>
        </p:grpSpPr>
        <p:sp>
          <p:nvSpPr>
            <p:cNvPr id="18" name="Rectangle 17"/>
            <p:cNvSpPr/>
            <p:nvPr/>
          </p:nvSpPr>
          <p:spPr>
            <a:xfrm>
              <a:off x="785447" y="726830"/>
              <a:ext cx="10679723" cy="5498124"/>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alf Frame 18"/>
            <p:cNvSpPr/>
            <p:nvPr/>
          </p:nvSpPr>
          <p:spPr>
            <a:xfrm>
              <a:off x="785447" y="726830"/>
              <a:ext cx="773722" cy="597877"/>
            </a:xfrm>
            <a:prstGeom prst="halfFrame">
              <a:avLst/>
            </a:prstGeom>
            <a:solidFill>
              <a:schemeClr val="bg1">
                <a:lumMod val="85000"/>
                <a:alpha val="77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Half Frame 19"/>
            <p:cNvSpPr/>
            <p:nvPr/>
          </p:nvSpPr>
          <p:spPr>
            <a:xfrm rot="10800000">
              <a:off x="10691448" y="5627077"/>
              <a:ext cx="773722" cy="597877"/>
            </a:xfrm>
            <a:prstGeom prst="halfFrame">
              <a:avLst/>
            </a:prstGeom>
            <a:solidFill>
              <a:schemeClr val="bg1">
                <a:lumMod val="85000"/>
                <a:alpha val="77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1" name="Rectangle 6"/>
          <p:cNvSpPr>
            <a:spLocks noChangeArrowheads="1"/>
          </p:cNvSpPr>
          <p:nvPr/>
        </p:nvSpPr>
        <p:spPr bwMode="auto">
          <a:xfrm>
            <a:off x="1302329" y="846851"/>
            <a:ext cx="10268492" cy="1200329"/>
          </a:xfrm>
          <a:prstGeom prst="rect">
            <a:avLst/>
          </a:prstGeom>
          <a:noFill/>
          <a:ln w="9525">
            <a:noFill/>
            <a:miter lim="800000"/>
            <a:headEnd/>
            <a:tailEnd/>
          </a:ln>
        </p:spPr>
        <p:txBody>
          <a:bodyPr wrap="square" anchor="ctr">
            <a:spAutoFit/>
          </a:bodyPr>
          <a:lstStyle/>
          <a:p>
            <a:pPr algn="just"/>
            <a:r>
              <a:rPr lang="en-US" altLang="ko-KR" sz="2400" b="1" dirty="0" err="1">
                <a:solidFill>
                  <a:srgbClr val="002060"/>
                </a:solidFill>
                <a:latin typeface="Times New Roman" panose="02020603050405020304" pitchFamily="18" charset="0"/>
                <a:ea typeface="Gulim" pitchFamily="34" charset="-127"/>
                <a:cs typeface="Times New Roman" panose="02020603050405020304" pitchFamily="18" charset="0"/>
              </a:rPr>
              <a:t>Bài</a:t>
            </a:r>
            <a:r>
              <a:rPr lang="en-US" altLang="ko-KR" sz="2400" b="1" dirty="0">
                <a:solidFill>
                  <a:srgbClr val="002060"/>
                </a:solidFill>
                <a:latin typeface="Times New Roman" panose="02020603050405020304" pitchFamily="18" charset="0"/>
                <a:ea typeface="Gulim" pitchFamily="34" charset="-127"/>
                <a:cs typeface="Times New Roman" panose="02020603050405020304" pitchFamily="18" charset="0"/>
              </a:rPr>
              <a:t> 4: </a:t>
            </a:r>
            <a:r>
              <a:rPr lang="vi-VN" sz="2400" b="1" dirty="0" err="1">
                <a:solidFill>
                  <a:srgbClr val="002060"/>
                </a:solidFill>
                <a:latin typeface="Times New Roman" panose="02020603050405020304" pitchFamily="18" charset="0"/>
                <a:cs typeface="Times New Roman" panose="02020603050405020304" pitchFamily="18" charset="0"/>
              </a:rPr>
              <a:t>Có</a:t>
            </a:r>
            <a:r>
              <a:rPr lang="vi-VN" sz="2400" b="1" dirty="0">
                <a:solidFill>
                  <a:srgbClr val="002060"/>
                </a:solidFill>
                <a:latin typeface="Times New Roman" panose="02020603050405020304" pitchFamily="18" charset="0"/>
                <a:cs typeface="Times New Roman" panose="02020603050405020304" pitchFamily="18" charset="0"/>
              </a:rPr>
              <a:t> 9 ô tô </a:t>
            </a:r>
            <a:r>
              <a:rPr lang="vi-VN" sz="2400" b="1" dirty="0" err="1">
                <a:solidFill>
                  <a:srgbClr val="002060"/>
                </a:solidFill>
                <a:latin typeface="Times New Roman" panose="02020603050405020304" pitchFamily="18" charset="0"/>
                <a:cs typeface="Times New Roman" panose="02020603050405020304" pitchFamily="18" charset="0"/>
              </a:rPr>
              <a:t>chuyển</a:t>
            </a:r>
            <a:r>
              <a:rPr lang="vi-VN" sz="2400" b="1" dirty="0">
                <a:solidFill>
                  <a:srgbClr val="002060"/>
                </a:solidFill>
                <a:latin typeface="Times New Roman" panose="02020603050405020304" pitchFamily="18" charset="0"/>
                <a:cs typeface="Times New Roman" panose="02020603050405020304" pitchFamily="18" charset="0"/>
              </a:rPr>
              <a:t> </a:t>
            </a:r>
            <a:r>
              <a:rPr lang="vi-VN" sz="2400" b="1" dirty="0" err="1">
                <a:solidFill>
                  <a:srgbClr val="002060"/>
                </a:solidFill>
                <a:latin typeface="Times New Roman" panose="02020603050405020304" pitchFamily="18" charset="0"/>
                <a:cs typeface="Times New Roman" panose="02020603050405020304" pitchFamily="18" charset="0"/>
              </a:rPr>
              <a:t>thực</a:t>
            </a:r>
            <a:r>
              <a:rPr lang="vi-VN" sz="2400" b="1" dirty="0">
                <a:solidFill>
                  <a:srgbClr val="002060"/>
                </a:solidFill>
                <a:latin typeface="Times New Roman" panose="02020603050405020304" pitchFamily="18" charset="0"/>
                <a:cs typeface="Times New Roman" panose="02020603050405020304" pitchFamily="18" charset="0"/>
              </a:rPr>
              <a:t> </a:t>
            </a:r>
            <a:r>
              <a:rPr lang="vi-VN" sz="2400" b="1" dirty="0" err="1">
                <a:solidFill>
                  <a:srgbClr val="002060"/>
                </a:solidFill>
                <a:latin typeface="Times New Roman" panose="02020603050405020304" pitchFamily="18" charset="0"/>
                <a:cs typeface="Times New Roman" panose="02020603050405020304" pitchFamily="18" charset="0"/>
              </a:rPr>
              <a:t>phẩm</a:t>
            </a:r>
            <a:r>
              <a:rPr lang="vi-VN" sz="2400" b="1" dirty="0">
                <a:solidFill>
                  <a:srgbClr val="002060"/>
                </a:solidFill>
                <a:latin typeface="Times New Roman" panose="02020603050405020304" pitchFamily="18" charset="0"/>
                <a:cs typeface="Times New Roman" panose="02020603050405020304" pitchFamily="18" charset="0"/>
              </a:rPr>
              <a:t> </a:t>
            </a:r>
            <a:r>
              <a:rPr lang="vi-VN" sz="2400" b="1" dirty="0" err="1">
                <a:solidFill>
                  <a:srgbClr val="002060"/>
                </a:solidFill>
                <a:latin typeface="Times New Roman" panose="02020603050405020304" pitchFamily="18" charset="0"/>
                <a:cs typeface="Times New Roman" panose="02020603050405020304" pitchFamily="18" charset="0"/>
              </a:rPr>
              <a:t>vào</a:t>
            </a:r>
            <a:r>
              <a:rPr lang="vi-VN" sz="2400" b="1" dirty="0">
                <a:solidFill>
                  <a:srgbClr val="002060"/>
                </a:solidFill>
                <a:latin typeface="Times New Roman" panose="02020603050405020304" pitchFamily="18" charset="0"/>
                <a:cs typeface="Times New Roman" panose="02020603050405020304" pitchFamily="18" charset="0"/>
              </a:rPr>
              <a:t> </a:t>
            </a:r>
            <a:r>
              <a:rPr lang="vi-VN" sz="2400" b="1" dirty="0" err="1">
                <a:solidFill>
                  <a:srgbClr val="002060"/>
                </a:solidFill>
                <a:latin typeface="Times New Roman" panose="02020603050405020304" pitchFamily="18" charset="0"/>
                <a:cs typeface="Times New Roman" panose="02020603050405020304" pitchFamily="18" charset="0"/>
              </a:rPr>
              <a:t>thành</a:t>
            </a:r>
            <a:r>
              <a:rPr lang="vi-VN" sz="2400" b="1" dirty="0">
                <a:solidFill>
                  <a:srgbClr val="002060"/>
                </a:solidFill>
                <a:latin typeface="Times New Roman" panose="02020603050405020304" pitchFamily="18" charset="0"/>
                <a:cs typeface="Times New Roman" panose="02020603050405020304" pitchFamily="18" charset="0"/>
              </a:rPr>
              <a:t> </a:t>
            </a:r>
            <a:r>
              <a:rPr lang="vi-VN" sz="2400" b="1" dirty="0" err="1">
                <a:solidFill>
                  <a:srgbClr val="002060"/>
                </a:solidFill>
                <a:latin typeface="Times New Roman" panose="02020603050405020304" pitchFamily="18" charset="0"/>
                <a:cs typeface="Times New Roman" panose="02020603050405020304" pitchFamily="18" charset="0"/>
              </a:rPr>
              <a:t>phố</a:t>
            </a:r>
            <a:r>
              <a:rPr lang="vi-VN" sz="2400" b="1" dirty="0">
                <a:solidFill>
                  <a:srgbClr val="002060"/>
                </a:solidFill>
                <a:latin typeface="Times New Roman" panose="02020603050405020304" pitchFamily="18" charset="0"/>
                <a:cs typeface="Times New Roman" panose="02020603050405020304" pitchFamily="18" charset="0"/>
              </a:rPr>
              <a:t>, trong </a:t>
            </a:r>
            <a:r>
              <a:rPr lang="vi-VN" sz="2400" b="1" dirty="0" err="1">
                <a:solidFill>
                  <a:srgbClr val="002060"/>
                </a:solidFill>
                <a:latin typeface="Times New Roman" panose="02020603050405020304" pitchFamily="18" charset="0"/>
                <a:cs typeface="Times New Roman" panose="02020603050405020304" pitchFamily="18" charset="0"/>
              </a:rPr>
              <a:t>đó</a:t>
            </a:r>
            <a:r>
              <a:rPr lang="vi-VN" sz="2400" b="1" dirty="0">
                <a:solidFill>
                  <a:srgbClr val="002060"/>
                </a:solidFill>
                <a:latin typeface="Times New Roman" panose="02020603050405020304" pitchFamily="18" charset="0"/>
                <a:cs typeface="Times New Roman" panose="02020603050405020304" pitchFamily="18" charset="0"/>
              </a:rPr>
              <a:t> </a:t>
            </a:r>
            <a:r>
              <a:rPr lang="vi-VN" sz="2400" b="1" dirty="0" err="1">
                <a:solidFill>
                  <a:srgbClr val="002060"/>
                </a:solidFill>
                <a:latin typeface="Times New Roman" panose="02020603050405020304" pitchFamily="18" charset="0"/>
                <a:cs typeface="Times New Roman" panose="02020603050405020304" pitchFamily="18" charset="0"/>
              </a:rPr>
              <a:t>có</a:t>
            </a:r>
            <a:r>
              <a:rPr lang="vi-VN" sz="2400" b="1" dirty="0">
                <a:solidFill>
                  <a:srgbClr val="002060"/>
                </a:solidFill>
                <a:latin typeface="Times New Roman" panose="02020603050405020304" pitchFamily="18" charset="0"/>
                <a:cs typeface="Times New Roman" panose="02020603050405020304" pitchFamily="18" charset="0"/>
              </a:rPr>
              <a:t> 5 ô tô đi </a:t>
            </a:r>
            <a:r>
              <a:rPr lang="vi-VN" sz="2400" b="1" dirty="0" err="1">
                <a:solidFill>
                  <a:srgbClr val="002060"/>
                </a:solidFill>
                <a:latin typeface="Times New Roman" panose="02020603050405020304" pitchFamily="18" charset="0"/>
                <a:cs typeface="Times New Roman" panose="02020603050405020304" pitchFamily="18" charset="0"/>
              </a:rPr>
              <a:t>đầu</a:t>
            </a:r>
            <a:r>
              <a:rPr lang="vi-VN" sz="2400" b="1" dirty="0">
                <a:solidFill>
                  <a:srgbClr val="002060"/>
                </a:solidFill>
                <a:latin typeface="Times New Roman" panose="02020603050405020304" pitchFamily="18" charset="0"/>
                <a:cs typeface="Times New Roman" panose="02020603050405020304" pitchFamily="18" charset="0"/>
              </a:rPr>
              <a:t>, </a:t>
            </a:r>
            <a:r>
              <a:rPr lang="vi-VN" sz="2400" b="1" dirty="0" err="1">
                <a:solidFill>
                  <a:srgbClr val="002060"/>
                </a:solidFill>
                <a:latin typeface="Times New Roman" panose="02020603050405020304" pitchFamily="18" charset="0"/>
                <a:cs typeface="Times New Roman" panose="02020603050405020304" pitchFamily="18" charset="0"/>
              </a:rPr>
              <a:t>mỗi</a:t>
            </a:r>
            <a:r>
              <a:rPr lang="vi-VN" sz="2400" b="1" dirty="0">
                <a:solidFill>
                  <a:srgbClr val="002060"/>
                </a:solidFill>
                <a:latin typeface="Times New Roman" panose="02020603050405020304" pitchFamily="18" charset="0"/>
                <a:cs typeface="Times New Roman" panose="02020603050405020304" pitchFamily="18" charset="0"/>
              </a:rPr>
              <a:t> ô tô </a:t>
            </a:r>
            <a:r>
              <a:rPr lang="vi-VN" sz="2400" b="1" dirty="0" err="1">
                <a:solidFill>
                  <a:srgbClr val="002060"/>
                </a:solidFill>
                <a:latin typeface="Times New Roman" panose="02020603050405020304" pitchFamily="18" charset="0"/>
                <a:cs typeface="Times New Roman" panose="02020603050405020304" pitchFamily="18" charset="0"/>
              </a:rPr>
              <a:t>chuyển</a:t>
            </a:r>
            <a:r>
              <a:rPr lang="vi-VN" sz="2400" b="1" dirty="0">
                <a:solidFill>
                  <a:srgbClr val="002060"/>
                </a:solidFill>
                <a:latin typeface="Times New Roman" panose="02020603050405020304" pitchFamily="18" charset="0"/>
                <a:cs typeface="Times New Roman" panose="02020603050405020304" pitchFamily="18" charset="0"/>
              </a:rPr>
              <a:t> </a:t>
            </a:r>
            <a:r>
              <a:rPr lang="vi-VN" sz="2400" b="1" dirty="0" err="1">
                <a:solidFill>
                  <a:srgbClr val="002060"/>
                </a:solidFill>
                <a:latin typeface="Times New Roman" panose="02020603050405020304" pitchFamily="18" charset="0"/>
                <a:cs typeface="Times New Roman" panose="02020603050405020304" pitchFamily="18" charset="0"/>
              </a:rPr>
              <a:t>được</a:t>
            </a:r>
            <a:r>
              <a:rPr lang="vi-VN" sz="2400" b="1" dirty="0">
                <a:solidFill>
                  <a:srgbClr val="002060"/>
                </a:solidFill>
                <a:latin typeface="Times New Roman" panose="02020603050405020304" pitchFamily="18" charset="0"/>
                <a:cs typeface="Times New Roman" panose="02020603050405020304" pitchFamily="18" charset="0"/>
              </a:rPr>
              <a:t> 36 </a:t>
            </a:r>
            <a:r>
              <a:rPr lang="vi-VN" sz="2400" b="1" dirty="0" err="1">
                <a:solidFill>
                  <a:srgbClr val="002060"/>
                </a:solidFill>
                <a:latin typeface="Times New Roman" panose="02020603050405020304" pitchFamily="18" charset="0"/>
                <a:cs typeface="Times New Roman" panose="02020603050405020304" pitchFamily="18" charset="0"/>
              </a:rPr>
              <a:t>tạ</a:t>
            </a:r>
            <a:r>
              <a:rPr lang="vi-VN" sz="2400" b="1" dirty="0">
                <a:solidFill>
                  <a:srgbClr val="002060"/>
                </a:solidFill>
                <a:latin typeface="Times New Roman" panose="02020603050405020304" pitchFamily="18" charset="0"/>
                <a:cs typeface="Times New Roman" panose="02020603050405020304" pitchFamily="18" charset="0"/>
              </a:rPr>
              <a:t> </a:t>
            </a:r>
            <a:r>
              <a:rPr lang="vi-VN" sz="2400" b="1" dirty="0" err="1">
                <a:solidFill>
                  <a:srgbClr val="002060"/>
                </a:solidFill>
                <a:latin typeface="Times New Roman" panose="02020603050405020304" pitchFamily="18" charset="0"/>
                <a:cs typeface="Times New Roman" panose="02020603050405020304" pitchFamily="18" charset="0"/>
              </a:rPr>
              <a:t>và</a:t>
            </a:r>
            <a:r>
              <a:rPr lang="vi-VN" sz="2400" b="1" dirty="0">
                <a:solidFill>
                  <a:srgbClr val="002060"/>
                </a:solidFill>
                <a:latin typeface="Times New Roman" panose="02020603050405020304" pitchFamily="18" charset="0"/>
                <a:cs typeface="Times New Roman" panose="02020603050405020304" pitchFamily="18" charset="0"/>
              </a:rPr>
              <a:t> 4 ô tô sau, </a:t>
            </a:r>
            <a:r>
              <a:rPr lang="vi-VN" sz="2400" b="1" dirty="0" err="1">
                <a:solidFill>
                  <a:srgbClr val="002060"/>
                </a:solidFill>
                <a:latin typeface="Times New Roman" panose="02020603050405020304" pitchFamily="18" charset="0"/>
                <a:cs typeface="Times New Roman" panose="02020603050405020304" pitchFamily="18" charset="0"/>
              </a:rPr>
              <a:t>mỗi</a:t>
            </a:r>
            <a:r>
              <a:rPr lang="vi-VN" sz="2400" b="1" dirty="0">
                <a:solidFill>
                  <a:srgbClr val="002060"/>
                </a:solidFill>
                <a:latin typeface="Times New Roman" panose="02020603050405020304" pitchFamily="18" charset="0"/>
                <a:cs typeface="Times New Roman" panose="02020603050405020304" pitchFamily="18" charset="0"/>
              </a:rPr>
              <a:t> ô tô </a:t>
            </a:r>
            <a:r>
              <a:rPr lang="vi-VN" sz="2400" b="1" dirty="0" err="1">
                <a:solidFill>
                  <a:srgbClr val="002060"/>
                </a:solidFill>
                <a:latin typeface="Times New Roman" panose="02020603050405020304" pitchFamily="18" charset="0"/>
                <a:cs typeface="Times New Roman" panose="02020603050405020304" pitchFamily="18" charset="0"/>
              </a:rPr>
              <a:t>chuyển</a:t>
            </a:r>
            <a:r>
              <a:rPr lang="vi-VN" sz="2400" b="1" dirty="0">
                <a:solidFill>
                  <a:srgbClr val="002060"/>
                </a:solidFill>
                <a:latin typeface="Times New Roman" panose="02020603050405020304" pitchFamily="18" charset="0"/>
                <a:cs typeface="Times New Roman" panose="02020603050405020304" pitchFamily="18" charset="0"/>
              </a:rPr>
              <a:t> </a:t>
            </a:r>
            <a:r>
              <a:rPr lang="vi-VN" sz="2400" b="1" dirty="0" err="1">
                <a:solidFill>
                  <a:srgbClr val="002060"/>
                </a:solidFill>
                <a:latin typeface="Times New Roman" panose="02020603050405020304" pitchFamily="18" charset="0"/>
                <a:cs typeface="Times New Roman" panose="02020603050405020304" pitchFamily="18" charset="0"/>
              </a:rPr>
              <a:t>được</a:t>
            </a:r>
            <a:r>
              <a:rPr lang="vi-VN" sz="2400" b="1" dirty="0">
                <a:solidFill>
                  <a:srgbClr val="002060"/>
                </a:solidFill>
                <a:latin typeface="Times New Roman" panose="02020603050405020304" pitchFamily="18" charset="0"/>
                <a:cs typeface="Times New Roman" panose="02020603050405020304" pitchFamily="18" charset="0"/>
              </a:rPr>
              <a:t> 45 </a:t>
            </a:r>
            <a:r>
              <a:rPr lang="vi-VN" sz="2400" b="1" dirty="0" err="1">
                <a:solidFill>
                  <a:srgbClr val="002060"/>
                </a:solidFill>
                <a:latin typeface="Times New Roman" panose="02020603050405020304" pitchFamily="18" charset="0"/>
                <a:cs typeface="Times New Roman" panose="02020603050405020304" pitchFamily="18" charset="0"/>
              </a:rPr>
              <a:t>tạ</a:t>
            </a:r>
            <a:r>
              <a:rPr lang="vi-VN" sz="2400" b="1" dirty="0">
                <a:solidFill>
                  <a:srgbClr val="002060"/>
                </a:solidFill>
                <a:latin typeface="Times New Roman" panose="02020603050405020304" pitchFamily="18" charset="0"/>
                <a:cs typeface="Times New Roman" panose="02020603050405020304" pitchFamily="18" charset="0"/>
              </a:rPr>
              <a:t>. </a:t>
            </a:r>
            <a:r>
              <a:rPr lang="vi-VN" sz="2400" b="1" dirty="0" err="1">
                <a:solidFill>
                  <a:srgbClr val="002060"/>
                </a:solidFill>
                <a:latin typeface="Times New Roman" panose="02020603050405020304" pitchFamily="18" charset="0"/>
                <a:cs typeface="Times New Roman" panose="02020603050405020304" pitchFamily="18" charset="0"/>
              </a:rPr>
              <a:t>Hỏi</a:t>
            </a:r>
            <a:r>
              <a:rPr lang="vi-VN" sz="2400" b="1" dirty="0">
                <a:solidFill>
                  <a:srgbClr val="002060"/>
                </a:solidFill>
                <a:latin typeface="Times New Roman" panose="02020603050405020304" pitchFamily="18" charset="0"/>
                <a:cs typeface="Times New Roman" panose="02020603050405020304" pitchFamily="18" charset="0"/>
              </a:rPr>
              <a:t> trung </a:t>
            </a:r>
            <a:r>
              <a:rPr lang="vi-VN" sz="2400" b="1" dirty="0" err="1">
                <a:solidFill>
                  <a:srgbClr val="002060"/>
                </a:solidFill>
                <a:latin typeface="Times New Roman" panose="02020603050405020304" pitchFamily="18" charset="0"/>
                <a:cs typeface="Times New Roman" panose="02020603050405020304" pitchFamily="18" charset="0"/>
              </a:rPr>
              <a:t>bình</a:t>
            </a:r>
            <a:r>
              <a:rPr lang="vi-VN" sz="2400" b="1" dirty="0">
                <a:solidFill>
                  <a:srgbClr val="002060"/>
                </a:solidFill>
                <a:latin typeface="Times New Roman" panose="02020603050405020304" pitchFamily="18" charset="0"/>
                <a:cs typeface="Times New Roman" panose="02020603050405020304" pitchFamily="18" charset="0"/>
              </a:rPr>
              <a:t> </a:t>
            </a:r>
            <a:r>
              <a:rPr lang="vi-VN" sz="2400" b="1" dirty="0" err="1">
                <a:solidFill>
                  <a:srgbClr val="002060"/>
                </a:solidFill>
                <a:latin typeface="Times New Roman" panose="02020603050405020304" pitchFamily="18" charset="0"/>
                <a:cs typeface="Times New Roman" panose="02020603050405020304" pitchFamily="18" charset="0"/>
              </a:rPr>
              <a:t>mỗi</a:t>
            </a:r>
            <a:r>
              <a:rPr lang="vi-VN" sz="2400" b="1" dirty="0">
                <a:solidFill>
                  <a:srgbClr val="002060"/>
                </a:solidFill>
                <a:latin typeface="Times New Roman" panose="02020603050405020304" pitchFamily="18" charset="0"/>
                <a:cs typeface="Times New Roman" panose="02020603050405020304" pitchFamily="18" charset="0"/>
              </a:rPr>
              <a:t> ô tô </a:t>
            </a:r>
            <a:r>
              <a:rPr lang="vi-VN" sz="2400" b="1" dirty="0" err="1">
                <a:solidFill>
                  <a:srgbClr val="002060"/>
                </a:solidFill>
                <a:latin typeface="Times New Roman" panose="02020603050405020304" pitchFamily="18" charset="0"/>
                <a:cs typeface="Times New Roman" panose="02020603050405020304" pitchFamily="18" charset="0"/>
              </a:rPr>
              <a:t>chuyển</a:t>
            </a:r>
            <a:r>
              <a:rPr lang="vi-VN" sz="2400" b="1" dirty="0">
                <a:solidFill>
                  <a:srgbClr val="002060"/>
                </a:solidFill>
                <a:latin typeface="Times New Roman" panose="02020603050405020304" pitchFamily="18" charset="0"/>
                <a:cs typeface="Times New Roman" panose="02020603050405020304" pitchFamily="18" charset="0"/>
              </a:rPr>
              <a:t> </a:t>
            </a:r>
            <a:r>
              <a:rPr lang="vi-VN" sz="2400" b="1" dirty="0" err="1">
                <a:solidFill>
                  <a:srgbClr val="002060"/>
                </a:solidFill>
                <a:latin typeface="Times New Roman" panose="02020603050405020304" pitchFamily="18" charset="0"/>
                <a:cs typeface="Times New Roman" panose="02020603050405020304" pitchFamily="18" charset="0"/>
              </a:rPr>
              <a:t>được</a:t>
            </a:r>
            <a:r>
              <a:rPr lang="vi-VN" sz="2400" b="1" dirty="0">
                <a:solidFill>
                  <a:srgbClr val="002060"/>
                </a:solidFill>
                <a:latin typeface="Times New Roman" panose="02020603050405020304" pitchFamily="18" charset="0"/>
                <a:cs typeface="Times New Roman" panose="02020603050405020304" pitchFamily="18" charset="0"/>
              </a:rPr>
              <a:t> bao nhiêu </a:t>
            </a:r>
            <a:r>
              <a:rPr lang="vi-VN" sz="2400" b="1" dirty="0" err="1">
                <a:solidFill>
                  <a:srgbClr val="002060"/>
                </a:solidFill>
                <a:latin typeface="Times New Roman" panose="02020603050405020304" pitchFamily="18" charset="0"/>
                <a:cs typeface="Times New Roman" panose="02020603050405020304" pitchFamily="18" charset="0"/>
              </a:rPr>
              <a:t>tấn</a:t>
            </a:r>
            <a:r>
              <a:rPr lang="vi-VN" sz="2400" b="1" dirty="0">
                <a:solidFill>
                  <a:srgbClr val="002060"/>
                </a:solidFill>
                <a:latin typeface="Times New Roman" panose="02020603050405020304" pitchFamily="18" charset="0"/>
                <a:cs typeface="Times New Roman" panose="02020603050405020304" pitchFamily="18" charset="0"/>
              </a:rPr>
              <a:t> </a:t>
            </a:r>
            <a:r>
              <a:rPr lang="vi-VN" sz="2400" b="1" dirty="0" err="1">
                <a:solidFill>
                  <a:srgbClr val="002060"/>
                </a:solidFill>
                <a:latin typeface="Times New Roman" panose="02020603050405020304" pitchFamily="18" charset="0"/>
                <a:cs typeface="Times New Roman" panose="02020603050405020304" pitchFamily="18" charset="0"/>
              </a:rPr>
              <a:t>thực</a:t>
            </a:r>
            <a:r>
              <a:rPr lang="vi-VN" sz="2400" b="1" dirty="0">
                <a:solidFill>
                  <a:srgbClr val="002060"/>
                </a:solidFill>
                <a:latin typeface="Times New Roman" panose="02020603050405020304" pitchFamily="18" charset="0"/>
                <a:cs typeface="Times New Roman" panose="02020603050405020304" pitchFamily="18" charset="0"/>
              </a:rPr>
              <a:t> </a:t>
            </a:r>
            <a:r>
              <a:rPr lang="vi-VN" sz="2400" b="1" dirty="0" err="1">
                <a:solidFill>
                  <a:srgbClr val="002060"/>
                </a:solidFill>
                <a:latin typeface="Times New Roman" panose="02020603050405020304" pitchFamily="18" charset="0"/>
                <a:cs typeface="Times New Roman" panose="02020603050405020304" pitchFamily="18" charset="0"/>
              </a:rPr>
              <a:t>phẩm</a:t>
            </a:r>
            <a:r>
              <a:rPr lang="vi-VN" sz="2400" b="1" dirty="0">
                <a:solidFill>
                  <a:srgbClr val="002060"/>
                </a:solidFill>
                <a:latin typeface="Times New Roman" panose="02020603050405020304" pitchFamily="18" charset="0"/>
                <a:cs typeface="Times New Roman" panose="02020603050405020304" pitchFamily="18" charset="0"/>
              </a:rPr>
              <a:t>?</a:t>
            </a:r>
            <a:endParaRPr lang="vi-VN" altLang="ko-KR" sz="2400" b="1" dirty="0">
              <a:solidFill>
                <a:srgbClr val="002060"/>
              </a:solidFill>
              <a:latin typeface="Times New Roman" panose="02020603050405020304" pitchFamily="18" charset="0"/>
              <a:ea typeface="Gulim" pitchFamily="34" charset="-127"/>
              <a:cs typeface="Times New Roman" panose="02020603050405020304" pitchFamily="18" charset="0"/>
            </a:endParaRPr>
          </a:p>
        </p:txBody>
      </p:sp>
      <p:sp>
        <p:nvSpPr>
          <p:cNvPr id="3" name="Flowchart: Process 2"/>
          <p:cNvSpPr/>
          <p:nvPr/>
        </p:nvSpPr>
        <p:spPr>
          <a:xfrm>
            <a:off x="1162857" y="5790159"/>
            <a:ext cx="9956800" cy="487680"/>
          </a:xfrm>
          <a:prstGeom prst="flowChartProcess">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0737886">
            <a:off x="9688956" y="4449972"/>
            <a:ext cx="2680372" cy="2680372"/>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72104" y="3833805"/>
            <a:ext cx="1698717" cy="1192369"/>
          </a:xfrm>
          <a:prstGeom prst="rect">
            <a:avLst/>
          </a:prstGeom>
        </p:spPr>
      </p:pic>
      <p:sp>
        <p:nvSpPr>
          <p:cNvPr id="14" name="TextBox 13">
            <a:extLst>
              <a:ext uri="{FF2B5EF4-FFF2-40B4-BE49-F238E27FC236}">
                <a16:creationId xmlns:a16="http://schemas.microsoft.com/office/drawing/2014/main" id="{1B61114A-653E-4A78-BA4F-FC21476D5EC2}"/>
              </a:ext>
            </a:extLst>
          </p:cNvPr>
          <p:cNvSpPr txBox="1"/>
          <p:nvPr/>
        </p:nvSpPr>
        <p:spPr>
          <a:xfrm>
            <a:off x="3350961" y="2132730"/>
            <a:ext cx="6002079" cy="3785652"/>
          </a:xfrm>
          <a:prstGeom prst="rect">
            <a:avLst/>
          </a:prstGeom>
          <a:noFill/>
        </p:spPr>
        <p:txBody>
          <a:bodyPr wrap="square">
            <a:spAutoFit/>
          </a:bodyPr>
          <a:lstStyle/>
          <a:p>
            <a:pPr algn="ctr"/>
            <a:r>
              <a:rPr lang="en-US" sz="2400" b="1" i="0" dirty="0" err="1">
                <a:solidFill>
                  <a:srgbClr val="FF0000"/>
                </a:solidFill>
                <a:effectLst/>
                <a:latin typeface="Times New Roman" panose="02020603050405020304" pitchFamily="18" charset="0"/>
                <a:cs typeface="Times New Roman" panose="02020603050405020304" pitchFamily="18" charset="0"/>
              </a:rPr>
              <a:t>Bài</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giải</a:t>
            </a:r>
            <a:endParaRPr lang="en-US" sz="2400" b="1" i="0" dirty="0">
              <a:solidFill>
                <a:srgbClr val="FF0000"/>
              </a:solidFill>
              <a:effectLst/>
              <a:latin typeface="Times New Roman" panose="02020603050405020304" pitchFamily="18" charset="0"/>
              <a:cs typeface="Times New Roman" panose="02020603050405020304" pitchFamily="18" charset="0"/>
            </a:endParaRPr>
          </a:p>
          <a:p>
            <a:pPr algn="ctr"/>
            <a:r>
              <a:rPr lang="vi-VN" sz="2400" b="1" i="0" dirty="0" err="1">
                <a:effectLst/>
                <a:latin typeface="Times New Roman" panose="02020603050405020304" pitchFamily="18" charset="0"/>
                <a:cs typeface="Times New Roman" panose="02020603050405020304" pitchFamily="18" charset="0"/>
              </a:rPr>
              <a:t>Số</a:t>
            </a:r>
            <a:r>
              <a:rPr lang="vi-VN" sz="2400" b="1" i="0" dirty="0">
                <a:effectLst/>
                <a:latin typeface="Times New Roman" panose="02020603050405020304" pitchFamily="18" charset="0"/>
                <a:cs typeface="Times New Roman" panose="02020603050405020304" pitchFamily="18" charset="0"/>
              </a:rPr>
              <a:t> </a:t>
            </a:r>
            <a:r>
              <a:rPr lang="vi-VN" sz="2400" b="1" i="0" dirty="0" err="1">
                <a:effectLst/>
                <a:latin typeface="Times New Roman" panose="02020603050405020304" pitchFamily="18" charset="0"/>
                <a:cs typeface="Times New Roman" panose="02020603050405020304" pitchFamily="18" charset="0"/>
              </a:rPr>
              <a:t>tạ</a:t>
            </a:r>
            <a:r>
              <a:rPr lang="vi-VN" sz="2400" b="1" i="0" dirty="0">
                <a:effectLst/>
                <a:latin typeface="Times New Roman" panose="02020603050405020304" pitchFamily="18" charset="0"/>
                <a:cs typeface="Times New Roman" panose="02020603050405020304" pitchFamily="18" charset="0"/>
              </a:rPr>
              <a:t> </a:t>
            </a:r>
            <a:r>
              <a:rPr lang="vi-VN" sz="2400" b="1" i="0" dirty="0" err="1">
                <a:effectLst/>
                <a:latin typeface="Times New Roman" panose="02020603050405020304" pitchFamily="18" charset="0"/>
                <a:cs typeface="Times New Roman" panose="02020603050405020304" pitchFamily="18" charset="0"/>
              </a:rPr>
              <a:t>thực</a:t>
            </a:r>
            <a:r>
              <a:rPr lang="vi-VN" sz="2400" b="1" i="0" dirty="0">
                <a:effectLst/>
                <a:latin typeface="Times New Roman" panose="02020603050405020304" pitchFamily="18" charset="0"/>
                <a:cs typeface="Times New Roman" panose="02020603050405020304" pitchFamily="18" charset="0"/>
              </a:rPr>
              <a:t> </a:t>
            </a:r>
            <a:r>
              <a:rPr lang="vi-VN" sz="2400" b="1" i="0" dirty="0" err="1">
                <a:effectLst/>
                <a:latin typeface="Times New Roman" panose="02020603050405020304" pitchFamily="18" charset="0"/>
                <a:cs typeface="Times New Roman" panose="02020603050405020304" pitchFamily="18" charset="0"/>
              </a:rPr>
              <a:t>phẩm</a:t>
            </a:r>
            <a:r>
              <a:rPr lang="vi-VN" sz="2400" b="1" i="0" dirty="0">
                <a:effectLst/>
                <a:latin typeface="Times New Roman" panose="02020603050405020304" pitchFamily="18" charset="0"/>
                <a:cs typeface="Times New Roman" panose="02020603050405020304" pitchFamily="18" charset="0"/>
              </a:rPr>
              <a:t> do 5 ô tô </a:t>
            </a:r>
            <a:r>
              <a:rPr lang="en-US" sz="2400" b="1" dirty="0" err="1">
                <a:latin typeface="Times New Roman" panose="02020603050405020304" pitchFamily="18" charset="0"/>
                <a:cs typeface="Times New Roman" panose="02020603050405020304" pitchFamily="18" charset="0"/>
              </a:rPr>
              <a:t>đầu</a:t>
            </a:r>
            <a:r>
              <a:rPr lang="en-US" sz="2400" b="1" dirty="0">
                <a:latin typeface="Times New Roman" panose="02020603050405020304" pitchFamily="18" charset="0"/>
                <a:cs typeface="Times New Roman" panose="02020603050405020304" pitchFamily="18" charset="0"/>
              </a:rPr>
              <a:t> </a:t>
            </a:r>
            <a:r>
              <a:rPr lang="vi-VN" sz="2400" b="1" i="0" dirty="0" err="1">
                <a:effectLst/>
                <a:latin typeface="Times New Roman" panose="02020603050405020304" pitchFamily="18" charset="0"/>
                <a:cs typeface="Times New Roman" panose="02020603050405020304" pitchFamily="18" charset="0"/>
              </a:rPr>
              <a:t>chuyển</a:t>
            </a:r>
            <a:r>
              <a:rPr lang="vi-VN" sz="2400" b="1" i="0" dirty="0">
                <a:effectLst/>
                <a:latin typeface="Times New Roman" panose="02020603050405020304" pitchFamily="18" charset="0"/>
                <a:cs typeface="Times New Roman" panose="02020603050405020304" pitchFamily="18" charset="0"/>
              </a:rPr>
              <a:t> </a:t>
            </a:r>
            <a:r>
              <a:rPr lang="vi-VN" sz="2400" b="1" i="0" dirty="0" err="1">
                <a:effectLst/>
                <a:latin typeface="Times New Roman" panose="02020603050405020304" pitchFamily="18" charset="0"/>
                <a:cs typeface="Times New Roman" panose="02020603050405020304" pitchFamily="18" charset="0"/>
              </a:rPr>
              <a:t>là</a:t>
            </a:r>
            <a:r>
              <a:rPr lang="vi-VN" sz="2400" b="1" i="0" dirty="0">
                <a:effectLst/>
                <a:latin typeface="Times New Roman" panose="02020603050405020304" pitchFamily="18" charset="0"/>
                <a:cs typeface="Times New Roman" panose="02020603050405020304" pitchFamily="18" charset="0"/>
              </a:rPr>
              <a:t>:</a:t>
            </a:r>
          </a:p>
          <a:p>
            <a:pPr algn="ctr"/>
            <a:r>
              <a:rPr lang="vi-VN" sz="2400" b="1" i="0" dirty="0">
                <a:effectLst/>
                <a:latin typeface="Times New Roman" panose="02020603050405020304" pitchFamily="18" charset="0"/>
                <a:cs typeface="Times New Roman" panose="02020603050405020304" pitchFamily="18" charset="0"/>
              </a:rPr>
              <a:t>36 x 5 = 180 (</a:t>
            </a:r>
            <a:r>
              <a:rPr lang="vi-VN" sz="2400" b="1" i="0" dirty="0" err="1">
                <a:effectLst/>
                <a:latin typeface="Times New Roman" panose="02020603050405020304" pitchFamily="18" charset="0"/>
                <a:cs typeface="Times New Roman" panose="02020603050405020304" pitchFamily="18" charset="0"/>
              </a:rPr>
              <a:t>tạ</a:t>
            </a:r>
            <a:r>
              <a:rPr lang="vi-VN" sz="2400" b="1" i="0" dirty="0">
                <a:effectLst/>
                <a:latin typeface="Times New Roman" panose="02020603050405020304" pitchFamily="18" charset="0"/>
                <a:cs typeface="Times New Roman" panose="02020603050405020304" pitchFamily="18" charset="0"/>
              </a:rPr>
              <a:t>)</a:t>
            </a:r>
          </a:p>
          <a:p>
            <a:pPr algn="ctr"/>
            <a:r>
              <a:rPr lang="vi-VN" sz="2400" b="1" i="0" dirty="0" err="1">
                <a:effectLst/>
                <a:latin typeface="Times New Roman" panose="02020603050405020304" pitchFamily="18" charset="0"/>
                <a:cs typeface="Times New Roman" panose="02020603050405020304" pitchFamily="18" charset="0"/>
              </a:rPr>
              <a:t>Số</a:t>
            </a:r>
            <a:r>
              <a:rPr lang="vi-VN" sz="2400" b="1" i="0" dirty="0">
                <a:effectLst/>
                <a:latin typeface="Times New Roman" panose="02020603050405020304" pitchFamily="18" charset="0"/>
                <a:cs typeface="Times New Roman" panose="02020603050405020304" pitchFamily="18" charset="0"/>
              </a:rPr>
              <a:t> </a:t>
            </a:r>
            <a:r>
              <a:rPr lang="vi-VN" sz="2400" b="1" i="0" dirty="0" err="1">
                <a:effectLst/>
                <a:latin typeface="Times New Roman" panose="02020603050405020304" pitchFamily="18" charset="0"/>
                <a:cs typeface="Times New Roman" panose="02020603050405020304" pitchFamily="18" charset="0"/>
              </a:rPr>
              <a:t>tạ</a:t>
            </a:r>
            <a:r>
              <a:rPr lang="vi-VN" sz="2400" b="1" i="0" dirty="0">
                <a:effectLst/>
                <a:latin typeface="Times New Roman" panose="02020603050405020304" pitchFamily="18" charset="0"/>
                <a:cs typeface="Times New Roman" panose="02020603050405020304" pitchFamily="18" charset="0"/>
              </a:rPr>
              <a:t> </a:t>
            </a:r>
            <a:r>
              <a:rPr lang="vi-VN" sz="2400" b="1" i="0" dirty="0" err="1">
                <a:effectLst/>
                <a:latin typeface="Times New Roman" panose="02020603050405020304" pitchFamily="18" charset="0"/>
                <a:cs typeface="Times New Roman" panose="02020603050405020304" pitchFamily="18" charset="0"/>
              </a:rPr>
              <a:t>thực</a:t>
            </a:r>
            <a:r>
              <a:rPr lang="vi-VN" sz="2400" b="1" i="0" dirty="0">
                <a:effectLst/>
                <a:latin typeface="Times New Roman" panose="02020603050405020304" pitchFamily="18" charset="0"/>
                <a:cs typeface="Times New Roman" panose="02020603050405020304" pitchFamily="18" charset="0"/>
              </a:rPr>
              <a:t> </a:t>
            </a:r>
            <a:r>
              <a:rPr lang="vi-VN" sz="2400" b="1" i="0" dirty="0" err="1">
                <a:effectLst/>
                <a:latin typeface="Times New Roman" panose="02020603050405020304" pitchFamily="18" charset="0"/>
                <a:cs typeface="Times New Roman" panose="02020603050405020304" pitchFamily="18" charset="0"/>
              </a:rPr>
              <a:t>phẩm</a:t>
            </a:r>
            <a:r>
              <a:rPr lang="vi-VN" sz="2400" b="1" i="0" dirty="0">
                <a:effectLst/>
                <a:latin typeface="Times New Roman" panose="02020603050405020304" pitchFamily="18" charset="0"/>
                <a:cs typeface="Times New Roman" panose="02020603050405020304" pitchFamily="18" charset="0"/>
              </a:rPr>
              <a:t> do 4 ô tô</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sau</a:t>
            </a:r>
            <a:r>
              <a:rPr lang="vi-VN" sz="2400" b="1" i="0" dirty="0">
                <a:effectLst/>
                <a:latin typeface="Times New Roman" panose="02020603050405020304" pitchFamily="18" charset="0"/>
                <a:cs typeface="Times New Roman" panose="02020603050405020304" pitchFamily="18" charset="0"/>
              </a:rPr>
              <a:t> </a:t>
            </a:r>
            <a:r>
              <a:rPr lang="vi-VN" sz="2400" b="1" i="0" dirty="0" err="1">
                <a:effectLst/>
                <a:latin typeface="Times New Roman" panose="02020603050405020304" pitchFamily="18" charset="0"/>
                <a:cs typeface="Times New Roman" panose="02020603050405020304" pitchFamily="18" charset="0"/>
              </a:rPr>
              <a:t>chuyển</a:t>
            </a:r>
            <a:r>
              <a:rPr lang="vi-VN" sz="2400" b="1" i="0" dirty="0">
                <a:effectLst/>
                <a:latin typeface="Times New Roman" panose="02020603050405020304" pitchFamily="18" charset="0"/>
                <a:cs typeface="Times New Roman" panose="02020603050405020304" pitchFamily="18" charset="0"/>
              </a:rPr>
              <a:t> </a:t>
            </a:r>
            <a:r>
              <a:rPr lang="vi-VN" sz="2400" b="1" i="0" dirty="0" err="1">
                <a:effectLst/>
                <a:latin typeface="Times New Roman" panose="02020603050405020304" pitchFamily="18" charset="0"/>
                <a:cs typeface="Times New Roman" panose="02020603050405020304" pitchFamily="18" charset="0"/>
              </a:rPr>
              <a:t>là</a:t>
            </a:r>
            <a:r>
              <a:rPr lang="vi-VN" sz="2400" b="1" i="0" dirty="0">
                <a:effectLst/>
                <a:latin typeface="Times New Roman" panose="02020603050405020304" pitchFamily="18" charset="0"/>
                <a:cs typeface="Times New Roman" panose="02020603050405020304" pitchFamily="18" charset="0"/>
              </a:rPr>
              <a:t>:</a:t>
            </a:r>
          </a:p>
          <a:p>
            <a:pPr algn="ctr"/>
            <a:r>
              <a:rPr lang="vi-VN" sz="2400" b="1" i="0" dirty="0">
                <a:effectLst/>
                <a:latin typeface="Times New Roman" panose="02020603050405020304" pitchFamily="18" charset="0"/>
                <a:cs typeface="Times New Roman" panose="02020603050405020304" pitchFamily="18" charset="0"/>
              </a:rPr>
              <a:t>45 x 4 = 180 (</a:t>
            </a:r>
            <a:r>
              <a:rPr lang="vi-VN" sz="2400" b="1" i="0" dirty="0" err="1">
                <a:effectLst/>
                <a:latin typeface="Times New Roman" panose="02020603050405020304" pitchFamily="18" charset="0"/>
                <a:cs typeface="Times New Roman" panose="02020603050405020304" pitchFamily="18" charset="0"/>
              </a:rPr>
              <a:t>tạ</a:t>
            </a:r>
            <a:r>
              <a:rPr lang="vi-VN" sz="2400" b="1" i="0" dirty="0">
                <a:effectLst/>
                <a:latin typeface="Times New Roman" panose="02020603050405020304" pitchFamily="18" charset="0"/>
                <a:cs typeface="Times New Roman" panose="02020603050405020304" pitchFamily="18" charset="0"/>
              </a:rPr>
              <a:t>)</a:t>
            </a:r>
          </a:p>
          <a:p>
            <a:pPr algn="ctr"/>
            <a:r>
              <a:rPr lang="vi-VN" sz="2400" b="1" i="0" dirty="0" err="1">
                <a:effectLst/>
                <a:latin typeface="Times New Roman" panose="02020603050405020304" pitchFamily="18" charset="0"/>
                <a:cs typeface="Times New Roman" panose="02020603050405020304" pitchFamily="18" charset="0"/>
              </a:rPr>
              <a:t>Tổng</a:t>
            </a:r>
            <a:r>
              <a:rPr lang="vi-VN" sz="2400" b="1" i="0" dirty="0">
                <a:effectLst/>
                <a:latin typeface="Times New Roman" panose="02020603050405020304" pitchFamily="18" charset="0"/>
                <a:cs typeface="Times New Roman" panose="02020603050405020304" pitchFamily="18" charset="0"/>
              </a:rPr>
              <a:t> </a:t>
            </a:r>
            <a:r>
              <a:rPr lang="vi-VN" sz="2400" b="1" i="0" dirty="0" err="1">
                <a:effectLst/>
                <a:latin typeface="Times New Roman" panose="02020603050405020304" pitchFamily="18" charset="0"/>
                <a:cs typeface="Times New Roman" panose="02020603050405020304" pitchFamily="18" charset="0"/>
              </a:rPr>
              <a:t>số</a:t>
            </a:r>
            <a:r>
              <a:rPr lang="vi-VN" sz="2400" b="1" i="0" dirty="0">
                <a:effectLst/>
                <a:latin typeface="Times New Roman" panose="02020603050405020304" pitchFamily="18" charset="0"/>
                <a:cs typeface="Times New Roman" panose="02020603050405020304" pitchFamily="18" charset="0"/>
              </a:rPr>
              <a:t> ô tô </a:t>
            </a:r>
            <a:r>
              <a:rPr lang="vi-VN" sz="2400" b="1" i="0" dirty="0" err="1">
                <a:effectLst/>
                <a:latin typeface="Times New Roman" panose="02020603050405020304" pitchFamily="18" charset="0"/>
                <a:cs typeface="Times New Roman" panose="02020603050405020304" pitchFamily="18" charset="0"/>
              </a:rPr>
              <a:t>của</a:t>
            </a:r>
            <a:r>
              <a:rPr lang="vi-VN" sz="2400" b="1" i="0" dirty="0">
                <a:effectLst/>
                <a:latin typeface="Times New Roman" panose="02020603050405020304" pitchFamily="18" charset="0"/>
                <a:cs typeface="Times New Roman" panose="02020603050405020304" pitchFamily="18" charset="0"/>
              </a:rPr>
              <a:t> công ty </a:t>
            </a:r>
            <a:r>
              <a:rPr lang="vi-VN" sz="2400" b="1" i="0" dirty="0" err="1">
                <a:effectLst/>
                <a:latin typeface="Times New Roman" panose="02020603050405020304" pitchFamily="18" charset="0"/>
                <a:cs typeface="Times New Roman" panose="02020603050405020304" pitchFamily="18" charset="0"/>
              </a:rPr>
              <a:t>là</a:t>
            </a:r>
            <a:r>
              <a:rPr lang="vi-VN" sz="2400" b="1" i="0" dirty="0">
                <a:effectLst/>
                <a:latin typeface="Times New Roman" panose="02020603050405020304" pitchFamily="18" charset="0"/>
                <a:cs typeface="Times New Roman" panose="02020603050405020304" pitchFamily="18" charset="0"/>
              </a:rPr>
              <a:t>:</a:t>
            </a:r>
          </a:p>
          <a:p>
            <a:pPr algn="ctr"/>
            <a:r>
              <a:rPr lang="vi-VN" sz="2400" b="1" i="0" dirty="0">
                <a:effectLst/>
                <a:latin typeface="Times New Roman" panose="02020603050405020304" pitchFamily="18" charset="0"/>
                <a:cs typeface="Times New Roman" panose="02020603050405020304" pitchFamily="18" charset="0"/>
              </a:rPr>
              <a:t>5 + 4 = 9 (ô tô)</a:t>
            </a:r>
          </a:p>
          <a:p>
            <a:pPr algn="ctr"/>
            <a:r>
              <a:rPr lang="vi-VN" sz="2400" b="1" i="0" dirty="0">
                <a:effectLst/>
                <a:latin typeface="Times New Roman" panose="02020603050405020304" pitchFamily="18" charset="0"/>
                <a:cs typeface="Times New Roman" panose="02020603050405020304" pitchFamily="18" charset="0"/>
              </a:rPr>
              <a:t>Trung </a:t>
            </a:r>
            <a:r>
              <a:rPr lang="vi-VN" sz="2400" b="1" i="0" dirty="0" err="1">
                <a:effectLst/>
                <a:latin typeface="Times New Roman" panose="02020603050405020304" pitchFamily="18" charset="0"/>
                <a:cs typeface="Times New Roman" panose="02020603050405020304" pitchFamily="18" charset="0"/>
              </a:rPr>
              <a:t>bình</a:t>
            </a:r>
            <a:r>
              <a:rPr lang="vi-VN" sz="2400" b="1" i="0" dirty="0">
                <a:effectLst/>
                <a:latin typeface="Times New Roman" panose="02020603050405020304" pitchFamily="18" charset="0"/>
                <a:cs typeface="Times New Roman" panose="02020603050405020304" pitchFamily="18" charset="0"/>
              </a:rPr>
              <a:t> ô tô </a:t>
            </a:r>
            <a:r>
              <a:rPr lang="vi-VN" sz="2400" b="1" i="0" dirty="0" err="1">
                <a:effectLst/>
                <a:latin typeface="Times New Roman" panose="02020603050405020304" pitchFamily="18" charset="0"/>
                <a:cs typeface="Times New Roman" panose="02020603050405020304" pitchFamily="18" charset="0"/>
              </a:rPr>
              <a:t>chuyển</a:t>
            </a:r>
            <a:r>
              <a:rPr lang="vi-VN" sz="2400" b="1" i="0" dirty="0">
                <a:effectLst/>
                <a:latin typeface="Times New Roman" panose="02020603050405020304" pitchFamily="18" charset="0"/>
                <a:cs typeface="Times New Roman" panose="02020603050405020304" pitchFamily="18" charset="0"/>
              </a:rPr>
              <a:t> </a:t>
            </a:r>
            <a:r>
              <a:rPr lang="vi-VN" sz="2400" b="1" i="0" dirty="0" err="1">
                <a:effectLst/>
                <a:latin typeface="Times New Roman" panose="02020603050405020304" pitchFamily="18" charset="0"/>
                <a:cs typeface="Times New Roman" panose="02020603050405020304" pitchFamily="18" charset="0"/>
              </a:rPr>
              <a:t>được</a:t>
            </a:r>
            <a:r>
              <a:rPr lang="vi-VN" sz="2400" b="1" i="0" dirty="0">
                <a:effectLst/>
                <a:latin typeface="Times New Roman" panose="02020603050405020304" pitchFamily="18" charset="0"/>
                <a:cs typeface="Times New Roman" panose="02020603050405020304" pitchFamily="18" charset="0"/>
              </a:rPr>
              <a:t> </a:t>
            </a:r>
            <a:r>
              <a:rPr lang="vi-VN" sz="2400" b="1" i="0" dirty="0" err="1">
                <a:effectLst/>
                <a:latin typeface="Times New Roman" panose="02020603050405020304" pitchFamily="18" charset="0"/>
                <a:cs typeface="Times New Roman" panose="02020603050405020304" pitchFamily="18" charset="0"/>
              </a:rPr>
              <a:t>là</a:t>
            </a:r>
            <a:r>
              <a:rPr lang="vi-VN" sz="2400" b="1" i="0" dirty="0">
                <a:effectLst/>
                <a:latin typeface="Times New Roman" panose="02020603050405020304" pitchFamily="18" charset="0"/>
                <a:cs typeface="Times New Roman" panose="02020603050405020304" pitchFamily="18" charset="0"/>
              </a:rPr>
              <a:t>:</a:t>
            </a:r>
          </a:p>
          <a:p>
            <a:pPr algn="ctr"/>
            <a:r>
              <a:rPr lang="vi-VN" sz="2400" b="1" i="0" dirty="0">
                <a:effectLst/>
                <a:latin typeface="Times New Roman" panose="02020603050405020304" pitchFamily="18" charset="0"/>
                <a:cs typeface="Times New Roman" panose="02020603050405020304" pitchFamily="18" charset="0"/>
              </a:rPr>
              <a:t>360 : 9 = 40 (</a:t>
            </a:r>
            <a:r>
              <a:rPr lang="vi-VN" sz="2400" b="1" i="0" dirty="0" err="1">
                <a:effectLst/>
                <a:latin typeface="Times New Roman" panose="02020603050405020304" pitchFamily="18" charset="0"/>
                <a:cs typeface="Times New Roman" panose="02020603050405020304" pitchFamily="18" charset="0"/>
              </a:rPr>
              <a:t>tạ</a:t>
            </a:r>
            <a:r>
              <a:rPr lang="vi-VN" sz="2400" b="1" i="0" dirty="0">
                <a:effectLst/>
                <a:latin typeface="Times New Roman" panose="02020603050405020304" pitchFamily="18" charset="0"/>
                <a:cs typeface="Times New Roman" panose="02020603050405020304" pitchFamily="18" charset="0"/>
              </a:rPr>
              <a:t>) = 4 </a:t>
            </a:r>
            <a:r>
              <a:rPr lang="vi-VN" sz="2400" b="1" i="0" dirty="0" err="1">
                <a:effectLst/>
                <a:latin typeface="Times New Roman" panose="02020603050405020304" pitchFamily="18" charset="0"/>
                <a:cs typeface="Times New Roman" panose="02020603050405020304" pitchFamily="18" charset="0"/>
              </a:rPr>
              <a:t>tấn</a:t>
            </a:r>
            <a:endParaRPr lang="vi-VN" sz="2400" b="1" i="0" dirty="0">
              <a:effectLst/>
              <a:latin typeface="Times New Roman" panose="02020603050405020304" pitchFamily="18" charset="0"/>
              <a:cs typeface="Times New Roman" panose="02020603050405020304" pitchFamily="18" charset="0"/>
            </a:endParaRPr>
          </a:p>
          <a:p>
            <a:pPr algn="ctr"/>
            <a:r>
              <a:rPr lang="vi-VN" sz="2400" b="1" i="0" dirty="0" err="1">
                <a:effectLst/>
                <a:latin typeface="Times New Roman" panose="02020603050405020304" pitchFamily="18" charset="0"/>
                <a:cs typeface="Times New Roman" panose="02020603050405020304" pitchFamily="18" charset="0"/>
              </a:rPr>
              <a:t>Đáp</a:t>
            </a:r>
            <a:r>
              <a:rPr lang="vi-VN" sz="2400" b="1" i="0" dirty="0">
                <a:effectLst/>
                <a:latin typeface="Times New Roman" panose="02020603050405020304" pitchFamily="18" charset="0"/>
                <a:cs typeface="Times New Roman" panose="02020603050405020304" pitchFamily="18" charset="0"/>
              </a:rPr>
              <a:t> </a:t>
            </a:r>
            <a:r>
              <a:rPr lang="vi-VN" sz="2400" b="1" i="0" dirty="0" err="1">
                <a:effectLst/>
                <a:latin typeface="Times New Roman" panose="02020603050405020304" pitchFamily="18" charset="0"/>
                <a:cs typeface="Times New Roman" panose="02020603050405020304" pitchFamily="18" charset="0"/>
              </a:rPr>
              <a:t>số</a:t>
            </a:r>
            <a:r>
              <a:rPr lang="vi-VN" sz="2400" b="1" i="0" dirty="0">
                <a:effectLst/>
                <a:latin typeface="Times New Roman" panose="02020603050405020304" pitchFamily="18" charset="0"/>
                <a:cs typeface="Times New Roman" panose="02020603050405020304" pitchFamily="18" charset="0"/>
              </a:rPr>
              <a:t> 4 </a:t>
            </a:r>
            <a:r>
              <a:rPr lang="vi-VN" sz="2400" b="1" i="0" dirty="0" err="1">
                <a:effectLst/>
                <a:latin typeface="Times New Roman" panose="02020603050405020304" pitchFamily="18" charset="0"/>
                <a:cs typeface="Times New Roman" panose="02020603050405020304" pitchFamily="18" charset="0"/>
              </a:rPr>
              <a:t>tấn</a:t>
            </a:r>
            <a:endParaRPr lang="vi-VN" sz="2400" b="1"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51076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anim calcmode="lin" valueType="num">
                                      <p:cBhvr>
                                        <p:cTn id="8" dur="2000" fill="hold"/>
                                        <p:tgtEl>
                                          <p:spTgt spid="17"/>
                                        </p:tgtEl>
                                        <p:attrNameLst>
                                          <p:attrName>ppt_w</p:attrName>
                                        </p:attrNameLst>
                                      </p:cBhvr>
                                      <p:tavLst>
                                        <p:tav tm="0" fmla="#ppt_w*sin(2.5*pi*$)">
                                          <p:val>
                                            <p:fltVal val="0"/>
                                          </p:val>
                                        </p:tav>
                                        <p:tav tm="100000">
                                          <p:val>
                                            <p:fltVal val="1"/>
                                          </p:val>
                                        </p:tav>
                                      </p:tavLst>
                                    </p:anim>
                                    <p:anim calcmode="lin" valueType="num">
                                      <p:cBhvr>
                                        <p:cTn id="9" dur="2000" fill="hold"/>
                                        <p:tgtEl>
                                          <p:spTgt spid="17"/>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47" presetClass="entr" presetSubtype="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1" presetClass="entr" presetSubtype="0" fill="hold" grpId="1" nodeType="after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par>
                          <p:cTn id="19" fill="hold">
                            <p:stCondLst>
                              <p:cond delay="3000"/>
                            </p:stCondLst>
                            <p:childTnLst>
                              <p:par>
                                <p:cTn id="20" presetID="1" presetClass="entr" presetSubtype="0"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xit" presetSubtype="2" fill="hold" grpId="0" nodeType="clickEffect">
                                  <p:stCondLst>
                                    <p:cond delay="0"/>
                                  </p:stCondLst>
                                  <p:childTnLst>
                                    <p:animEffect transition="out" filter="wipe(right)">
                                      <p:cBhvr>
                                        <p:cTn id="25" dur="40000"/>
                                        <p:tgtEl>
                                          <p:spTgt spid="3"/>
                                        </p:tgtEl>
                                      </p:cBhvr>
                                    </p:animEffect>
                                    <p:set>
                                      <p:cBhvr>
                                        <p:cTn id="26" dur="1" fill="hold">
                                          <p:stCondLst>
                                            <p:cond delay="39999"/>
                                          </p:stCondLst>
                                        </p:cTn>
                                        <p:tgtEl>
                                          <p:spTgt spid="3"/>
                                        </p:tgtEl>
                                        <p:attrNameLst>
                                          <p:attrName>style.visibility</p:attrName>
                                        </p:attrNameLst>
                                      </p:cBhvr>
                                      <p:to>
                                        <p:strVal val="hidden"/>
                                      </p:to>
                                    </p:set>
                                  </p:childTnLst>
                                </p:cTn>
                              </p:par>
                              <p:par>
                                <p:cTn id="27" presetID="35" presetClass="path" presetSubtype="0" accel="50000" decel="50000" fill="hold" nodeType="withEffect">
                                  <p:stCondLst>
                                    <p:cond delay="0"/>
                                  </p:stCondLst>
                                  <p:childTnLst>
                                    <p:animMotion origin="layout" path="M 8.33333E-7 2.22222E-6 L -0.75247 0.0162 " pathEditMode="relative" rAng="0" ptsTypes="AA">
                                      <p:cBhvr>
                                        <p:cTn id="28" dur="40000" fill="hold"/>
                                        <p:tgtEl>
                                          <p:spTgt spid="22"/>
                                        </p:tgtEl>
                                        <p:attrNameLst>
                                          <p:attrName>ppt_x</p:attrName>
                                          <p:attrName>ppt_y</p:attrName>
                                        </p:attrNameLst>
                                      </p:cBhvr>
                                      <p:rCtr x="-37630" y="810"/>
                                    </p:animMotion>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anim calcmode="lin" valueType="num">
                                      <p:cBhvr>
                                        <p:cTn id="34" dur="500" fill="hold"/>
                                        <p:tgtEl>
                                          <p:spTgt spid="24"/>
                                        </p:tgtEl>
                                        <p:attrNameLst>
                                          <p:attrName>ppt_x</p:attrName>
                                        </p:attrNameLst>
                                      </p:cBhvr>
                                      <p:tavLst>
                                        <p:tav tm="0">
                                          <p:val>
                                            <p:strVal val="#ppt_x"/>
                                          </p:val>
                                        </p:tav>
                                        <p:tav tm="100000">
                                          <p:val>
                                            <p:strVal val="#ppt_x"/>
                                          </p:val>
                                        </p:tav>
                                      </p:tavLst>
                                    </p:anim>
                                    <p:anim calcmode="lin" valueType="num">
                                      <p:cBhvr>
                                        <p:cTn id="35" dur="450" decel="100000" fill="hold"/>
                                        <p:tgtEl>
                                          <p:spTgt spid="24"/>
                                        </p:tgtEl>
                                        <p:attrNameLst>
                                          <p:attrName>ppt_y</p:attrName>
                                        </p:attrNameLst>
                                      </p:cBhvr>
                                      <p:tavLst>
                                        <p:tav tm="0">
                                          <p:val>
                                            <p:strVal val="#ppt_y+1"/>
                                          </p:val>
                                        </p:tav>
                                        <p:tav tm="100000">
                                          <p:val>
                                            <p:strVal val="#ppt_y-.03"/>
                                          </p:val>
                                        </p:tav>
                                      </p:tavLst>
                                    </p:anim>
                                    <p:anim calcmode="lin" valueType="num">
                                      <p:cBhvr>
                                        <p:cTn id="36" dur="50" accel="100000" fill="hold">
                                          <p:stCondLst>
                                            <p:cond delay="450"/>
                                          </p:stCondLst>
                                        </p:cTn>
                                        <p:tgtEl>
                                          <p:spTgt spid="2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ashreg.wav"/>
                                        </p:tgtEl>
                                      </p:cMediaNode>
                                    </p:audio>
                                  </p:sub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animBg="1"/>
      <p:bldP spid="3" grpId="1" animBg="1"/>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3849A4-8EEC-4B5D-94CD-402D5D5FC7FE}"/>
              </a:ext>
            </a:extLst>
          </p:cNvPr>
          <p:cNvPicPr>
            <a:picLocks noChangeAspect="1"/>
          </p:cNvPicPr>
          <p:nvPr/>
        </p:nvPicPr>
        <p:blipFill>
          <a:blip r:embed="rId2"/>
          <a:stretch>
            <a:fillRect/>
          </a:stretch>
        </p:blipFill>
        <p:spPr>
          <a:xfrm>
            <a:off x="0" y="0"/>
            <a:ext cx="12192000" cy="6949440"/>
          </a:xfrm>
          <a:prstGeom prst="rect">
            <a:avLst/>
          </a:prstGeom>
        </p:spPr>
      </p:pic>
      <p:grpSp>
        <p:nvGrpSpPr>
          <p:cNvPr id="6" name="Group 5">
            <a:extLst>
              <a:ext uri="{FF2B5EF4-FFF2-40B4-BE49-F238E27FC236}">
                <a16:creationId xmlns:a16="http://schemas.microsoft.com/office/drawing/2014/main" id="{AF4728AC-556C-47AB-A5A5-70C7DC3C02A6}"/>
              </a:ext>
            </a:extLst>
          </p:cNvPr>
          <p:cNvGrpSpPr/>
          <p:nvPr/>
        </p:nvGrpSpPr>
        <p:grpSpPr>
          <a:xfrm>
            <a:off x="768235" y="357862"/>
            <a:ext cx="10679723" cy="6142275"/>
            <a:chOff x="785447" y="726830"/>
            <a:chExt cx="10679723" cy="5498124"/>
          </a:xfrm>
        </p:grpSpPr>
        <p:sp>
          <p:nvSpPr>
            <p:cNvPr id="7" name="Rectangle 6">
              <a:extLst>
                <a:ext uri="{FF2B5EF4-FFF2-40B4-BE49-F238E27FC236}">
                  <a16:creationId xmlns:a16="http://schemas.microsoft.com/office/drawing/2014/main" id="{F0537AE9-D84A-487A-B1DC-82F3E78E898F}"/>
                </a:ext>
              </a:extLst>
            </p:cNvPr>
            <p:cNvSpPr/>
            <p:nvPr/>
          </p:nvSpPr>
          <p:spPr>
            <a:xfrm>
              <a:off x="785447" y="726830"/>
              <a:ext cx="10679723" cy="5498124"/>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8" name="Half Frame 7">
              <a:extLst>
                <a:ext uri="{FF2B5EF4-FFF2-40B4-BE49-F238E27FC236}">
                  <a16:creationId xmlns:a16="http://schemas.microsoft.com/office/drawing/2014/main" id="{12368AE6-5C95-43D9-96B5-97E26B69F440}"/>
                </a:ext>
              </a:extLst>
            </p:cNvPr>
            <p:cNvSpPr/>
            <p:nvPr/>
          </p:nvSpPr>
          <p:spPr>
            <a:xfrm>
              <a:off x="785447" y="726830"/>
              <a:ext cx="773722" cy="597877"/>
            </a:xfrm>
            <a:prstGeom prst="halfFrame">
              <a:avLst/>
            </a:prstGeom>
            <a:solidFill>
              <a:schemeClr val="bg1">
                <a:lumMod val="85000"/>
                <a:alpha val="77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latin typeface="Times New Roman" panose="02020603050405020304" pitchFamily="18" charset="0"/>
                <a:cs typeface="Times New Roman" panose="02020603050405020304" pitchFamily="18" charset="0"/>
              </a:endParaRPr>
            </a:p>
          </p:txBody>
        </p:sp>
        <p:sp>
          <p:nvSpPr>
            <p:cNvPr id="9" name="Half Frame 8">
              <a:extLst>
                <a:ext uri="{FF2B5EF4-FFF2-40B4-BE49-F238E27FC236}">
                  <a16:creationId xmlns:a16="http://schemas.microsoft.com/office/drawing/2014/main" id="{4FE7722D-9BE5-41C1-8ED5-B11D875A569F}"/>
                </a:ext>
              </a:extLst>
            </p:cNvPr>
            <p:cNvSpPr/>
            <p:nvPr/>
          </p:nvSpPr>
          <p:spPr>
            <a:xfrm rot="10800000">
              <a:off x="10691448" y="5627077"/>
              <a:ext cx="773722" cy="597877"/>
            </a:xfrm>
            <a:prstGeom prst="halfFrame">
              <a:avLst/>
            </a:prstGeom>
            <a:solidFill>
              <a:schemeClr val="bg1">
                <a:lumMod val="85000"/>
                <a:alpha val="77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latin typeface="Times New Roman" panose="02020603050405020304" pitchFamily="18" charset="0"/>
                <a:cs typeface="Times New Roman" panose="02020603050405020304" pitchFamily="18" charset="0"/>
              </a:endParaRPr>
            </a:p>
          </p:txBody>
        </p:sp>
      </p:grpSp>
      <p:sp>
        <p:nvSpPr>
          <p:cNvPr id="10" name="Rectangle 6">
            <a:extLst>
              <a:ext uri="{FF2B5EF4-FFF2-40B4-BE49-F238E27FC236}">
                <a16:creationId xmlns:a16="http://schemas.microsoft.com/office/drawing/2014/main" id="{00305179-1D05-4378-96E3-C9C34ECCAAB0}"/>
              </a:ext>
            </a:extLst>
          </p:cNvPr>
          <p:cNvSpPr>
            <a:spLocks noChangeArrowheads="1"/>
          </p:cNvSpPr>
          <p:nvPr/>
        </p:nvSpPr>
        <p:spPr bwMode="auto">
          <a:xfrm>
            <a:off x="1096713" y="377017"/>
            <a:ext cx="10268492" cy="2246769"/>
          </a:xfrm>
          <a:prstGeom prst="rect">
            <a:avLst/>
          </a:prstGeom>
          <a:noFill/>
          <a:ln w="9525">
            <a:noFill/>
            <a:miter lim="800000"/>
            <a:headEnd/>
            <a:tailEnd/>
          </a:ln>
        </p:spPr>
        <p:txBody>
          <a:bodyPr wrap="square" anchor="ctr">
            <a:spAutoFit/>
          </a:bodyPr>
          <a:lstStyle/>
          <a:p>
            <a:r>
              <a:rPr lang="en-US" sz="2800" b="1" dirty="0" err="1">
                <a:solidFill>
                  <a:srgbClr val="002060"/>
                </a:solidFill>
                <a:latin typeface="Times New Roman" panose="02020603050405020304" pitchFamily="18" charset="0"/>
                <a:cs typeface="Times New Roman" panose="02020603050405020304" pitchFamily="18" charset="0"/>
              </a:rPr>
              <a:t>Bài</a:t>
            </a:r>
            <a:r>
              <a:rPr lang="en-US" sz="2800" b="1" dirty="0">
                <a:solidFill>
                  <a:srgbClr val="002060"/>
                </a:solidFill>
                <a:latin typeface="Times New Roman" panose="02020603050405020304" pitchFamily="18" charset="0"/>
                <a:cs typeface="Times New Roman" panose="02020603050405020304" pitchFamily="18" charset="0"/>
              </a:rPr>
              <a:t> 5 (</a:t>
            </a:r>
            <a:r>
              <a:rPr lang="en-US" sz="2800" b="1" dirty="0" err="1">
                <a:solidFill>
                  <a:srgbClr val="002060"/>
                </a:solidFill>
                <a:latin typeface="Times New Roman" panose="02020603050405020304" pitchFamily="18" charset="0"/>
                <a:cs typeface="Times New Roman" panose="02020603050405020304" pitchFamily="18" charset="0"/>
              </a:rPr>
              <a:t>trang</a:t>
            </a:r>
            <a:r>
              <a:rPr lang="en-US" sz="2800" b="1" dirty="0">
                <a:solidFill>
                  <a:srgbClr val="002060"/>
                </a:solidFill>
                <a:latin typeface="Times New Roman" panose="02020603050405020304" pitchFamily="18" charset="0"/>
                <a:cs typeface="Times New Roman" panose="02020603050405020304" pitchFamily="18" charset="0"/>
              </a:rPr>
              <a:t> 28 SGK </a:t>
            </a:r>
            <a:r>
              <a:rPr lang="en-US" sz="2800" b="1" dirty="0" err="1">
                <a:solidFill>
                  <a:srgbClr val="002060"/>
                </a:solidFill>
                <a:latin typeface="Times New Roman" panose="02020603050405020304" pitchFamily="18" charset="0"/>
                <a:cs typeface="Times New Roman" panose="02020603050405020304" pitchFamily="18" charset="0"/>
              </a:rPr>
              <a:t>Toán</a:t>
            </a:r>
            <a:r>
              <a:rPr lang="en-US" sz="2800" b="1" dirty="0">
                <a:solidFill>
                  <a:srgbClr val="002060"/>
                </a:solidFill>
                <a:latin typeface="Times New Roman" panose="02020603050405020304" pitchFamily="18" charset="0"/>
                <a:cs typeface="Times New Roman" panose="02020603050405020304" pitchFamily="18" charset="0"/>
              </a:rPr>
              <a:t> 4):</a:t>
            </a:r>
          </a:p>
          <a:p>
            <a:r>
              <a:rPr lang="en-US" sz="2800" b="1" dirty="0">
                <a:solidFill>
                  <a:srgbClr val="002060"/>
                </a:solidFill>
                <a:latin typeface="Times New Roman" panose="02020603050405020304" pitchFamily="18" charset="0"/>
                <a:cs typeface="Times New Roman" panose="02020603050405020304" pitchFamily="18" charset="0"/>
              </a:rPr>
              <a:t>a) </a:t>
            </a:r>
            <a:r>
              <a:rPr lang="en-US" sz="2800" b="1" dirty="0" err="1">
                <a:solidFill>
                  <a:srgbClr val="002060"/>
                </a:solidFill>
                <a:latin typeface="Times New Roman" panose="02020603050405020304" pitchFamily="18" charset="0"/>
                <a:cs typeface="Times New Roman" panose="02020603050405020304" pitchFamily="18" charset="0"/>
              </a:rPr>
              <a:t>Số</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trung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bình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cộng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hai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số</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là</a:t>
            </a:r>
            <a:r>
              <a:rPr lang="en-US" sz="2800" b="1" dirty="0">
                <a:solidFill>
                  <a:srgbClr val="002060"/>
                </a:solidFill>
                <a:latin typeface="Times New Roman" panose="02020603050405020304" pitchFamily="18" charset="0"/>
                <a:cs typeface="Times New Roman" panose="02020603050405020304" pitchFamily="18" charset="0"/>
              </a:rPr>
              <a:t> 9. </a:t>
            </a:r>
            <a:r>
              <a:rPr lang="en-US" sz="2800" b="1" dirty="0" err="1">
                <a:solidFill>
                  <a:srgbClr val="002060"/>
                </a:solidFill>
                <a:latin typeface="Times New Roman" panose="02020603050405020304" pitchFamily="18" charset="0"/>
                <a:cs typeface="Times New Roman" panose="02020603050405020304" pitchFamily="18" charset="0"/>
              </a:rPr>
              <a:t>Biết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một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trong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hai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số</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đó</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bằng</a:t>
            </a:r>
            <a:r>
              <a:rPr lang="en-US" sz="2800" b="1" dirty="0">
                <a:solidFill>
                  <a:srgbClr val="002060"/>
                </a:solidFill>
                <a:latin typeface="Times New Roman" panose="02020603050405020304" pitchFamily="18" charset="0"/>
                <a:cs typeface="Times New Roman" panose="02020603050405020304" pitchFamily="18" charset="0"/>
              </a:rPr>
              <a:t> 12, </a:t>
            </a:r>
            <a:r>
              <a:rPr lang="en-US" sz="2800" b="1" dirty="0" err="1">
                <a:solidFill>
                  <a:srgbClr val="002060"/>
                </a:solidFill>
                <a:latin typeface="Times New Roman" panose="02020603050405020304" pitchFamily="18" charset="0"/>
                <a:cs typeface="Times New Roman" panose="02020603050405020304" pitchFamily="18" charset="0"/>
              </a:rPr>
              <a:t>tìm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số</a:t>
            </a:r>
            <a:r>
              <a:rPr lang="en-US" sz="2800" b="1" dirty="0">
                <a:solidFill>
                  <a:srgbClr val="002060"/>
                </a:solidFill>
                <a:latin typeface="Times New Roman" panose="02020603050405020304" pitchFamily="18" charset="0"/>
                <a:cs typeface="Times New Roman" panose="02020603050405020304" pitchFamily="18" charset="0"/>
              </a:rPr>
              <a:t> kia.</a:t>
            </a:r>
          </a:p>
          <a:p>
            <a:r>
              <a:rPr lang="en-US" sz="2800" b="1" dirty="0">
                <a:solidFill>
                  <a:srgbClr val="002060"/>
                </a:solidFill>
                <a:latin typeface="Times New Roman" panose="02020603050405020304" pitchFamily="18" charset="0"/>
                <a:cs typeface="Times New Roman" panose="02020603050405020304" pitchFamily="18" charset="0"/>
              </a:rPr>
              <a:t>b) </a:t>
            </a:r>
            <a:r>
              <a:rPr lang="en-US" sz="2800" b="1" dirty="0" err="1">
                <a:solidFill>
                  <a:srgbClr val="002060"/>
                </a:solidFill>
                <a:latin typeface="Times New Roman" panose="02020603050405020304" pitchFamily="18" charset="0"/>
                <a:cs typeface="Times New Roman" panose="02020603050405020304" pitchFamily="18" charset="0"/>
              </a:rPr>
              <a:t>Số</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trung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bình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cộng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hai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số</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là</a:t>
            </a:r>
            <a:r>
              <a:rPr lang="en-US" sz="2800" b="1" dirty="0">
                <a:solidFill>
                  <a:srgbClr val="002060"/>
                </a:solidFill>
                <a:latin typeface="Times New Roman" panose="02020603050405020304" pitchFamily="18" charset="0"/>
                <a:cs typeface="Times New Roman" panose="02020603050405020304" pitchFamily="18" charset="0"/>
              </a:rPr>
              <a:t> 28. </a:t>
            </a:r>
            <a:r>
              <a:rPr lang="en-US" sz="2800" b="1" dirty="0" err="1">
                <a:solidFill>
                  <a:srgbClr val="002060"/>
                </a:solidFill>
                <a:latin typeface="Times New Roman" panose="02020603050405020304" pitchFamily="18" charset="0"/>
                <a:cs typeface="Times New Roman" panose="02020603050405020304" pitchFamily="18" charset="0"/>
              </a:rPr>
              <a:t>Biết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một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trong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hai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số</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đó</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bằng</a:t>
            </a:r>
            <a:r>
              <a:rPr lang="en-US" sz="2800" b="1" dirty="0">
                <a:solidFill>
                  <a:srgbClr val="002060"/>
                </a:solidFill>
                <a:latin typeface="Times New Roman" panose="02020603050405020304" pitchFamily="18" charset="0"/>
                <a:cs typeface="Times New Roman" panose="02020603050405020304" pitchFamily="18" charset="0"/>
              </a:rPr>
              <a:t> 30, </a:t>
            </a:r>
            <a:r>
              <a:rPr lang="en-US" sz="2800" b="1" dirty="0" err="1">
                <a:solidFill>
                  <a:srgbClr val="002060"/>
                </a:solidFill>
                <a:latin typeface="Times New Roman" panose="02020603050405020304" pitchFamily="18" charset="0"/>
                <a:cs typeface="Times New Roman" panose="02020603050405020304" pitchFamily="18" charset="0"/>
              </a:rPr>
              <a:t>tìm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số</a:t>
            </a:r>
            <a:r>
              <a:rPr lang="en-US" sz="2800" b="1" dirty="0">
                <a:solidFill>
                  <a:srgbClr val="002060"/>
                </a:solidFill>
                <a:latin typeface="Times New Roman" panose="02020603050405020304" pitchFamily="18" charset="0"/>
                <a:cs typeface="Times New Roman" panose="02020603050405020304" pitchFamily="18" charset="0"/>
              </a:rPr>
              <a:t> kia.</a:t>
            </a:r>
          </a:p>
        </p:txBody>
      </p:sp>
      <p:sp>
        <p:nvSpPr>
          <p:cNvPr id="11" name="Flowchart: Process 10">
            <a:extLst>
              <a:ext uri="{FF2B5EF4-FFF2-40B4-BE49-F238E27FC236}">
                <a16:creationId xmlns:a16="http://schemas.microsoft.com/office/drawing/2014/main" id="{DC64C1EC-BB4C-4DD6-B568-DDEA6DD44A48}"/>
              </a:ext>
            </a:extLst>
          </p:cNvPr>
          <p:cNvSpPr/>
          <p:nvPr/>
        </p:nvSpPr>
        <p:spPr>
          <a:xfrm>
            <a:off x="1117600" y="5690545"/>
            <a:ext cx="9956800" cy="487680"/>
          </a:xfrm>
          <a:prstGeom prst="flowChartProcess">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51272152-F364-4156-9E83-99A9607580A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0737886">
            <a:off x="9471845" y="4282762"/>
            <a:ext cx="2680372" cy="2680372"/>
          </a:xfrm>
          <a:prstGeom prst="rect">
            <a:avLst/>
          </a:prstGeom>
        </p:spPr>
      </p:pic>
      <p:sp>
        <p:nvSpPr>
          <p:cNvPr id="13" name="Text Box 11">
            <a:extLst>
              <a:ext uri="{FF2B5EF4-FFF2-40B4-BE49-F238E27FC236}">
                <a16:creationId xmlns:a16="http://schemas.microsoft.com/office/drawing/2014/main" id="{1BABFE69-B8CE-48BE-B582-36B01669BAD0}"/>
              </a:ext>
            </a:extLst>
          </p:cNvPr>
          <p:cNvSpPr txBox="1">
            <a:spLocks noChangeArrowheads="1"/>
          </p:cNvSpPr>
          <p:nvPr/>
        </p:nvSpPr>
        <p:spPr bwMode="auto">
          <a:xfrm>
            <a:off x="908563" y="3025443"/>
            <a:ext cx="4240831"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800" dirty="0">
                <a:solidFill>
                  <a:srgbClr val="002060"/>
                </a:solidFill>
                <a:latin typeface="Times New Roman" panose="02020603050405020304" pitchFamily="18" charset="0"/>
                <a:cs typeface="Times New Roman" panose="02020603050405020304" pitchFamily="18" charset="0"/>
              </a:rPr>
              <a:t>a) </a:t>
            </a:r>
            <a:r>
              <a:rPr lang="en-US" sz="2800" dirty="0" err="1">
                <a:solidFill>
                  <a:srgbClr val="002060"/>
                </a:solidFill>
                <a:latin typeface="Times New Roman" panose="02020603050405020304" pitchFamily="18" charset="0"/>
                <a:cs typeface="Times New Roman" panose="02020603050405020304" pitchFamily="18" charset="0"/>
              </a:rPr>
              <a:t>Tổng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hai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số</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a:t>
            </a:r>
            <a:r>
              <a:rPr lang="en-US" sz="2800" dirty="0">
                <a:solidFill>
                  <a:srgbClr val="002060"/>
                </a:solidFill>
                <a:latin typeface="Times New Roman" panose="02020603050405020304" pitchFamily="18" charset="0"/>
                <a:cs typeface="Times New Roman" panose="02020603050405020304" pitchFamily="18" charset="0"/>
              </a:rPr>
              <a:t>:</a:t>
            </a:r>
          </a:p>
          <a:p>
            <a:pPr algn="ctr"/>
            <a:r>
              <a:rPr lang="en-US" sz="2800" dirty="0">
                <a:solidFill>
                  <a:srgbClr val="002060"/>
                </a:solidFill>
                <a:latin typeface="Times New Roman" panose="02020603050405020304" pitchFamily="18" charset="0"/>
                <a:cs typeface="Times New Roman" panose="02020603050405020304" pitchFamily="18" charset="0"/>
              </a:rPr>
              <a:t>9 x 2 = 18</a:t>
            </a:r>
          </a:p>
          <a:p>
            <a:pPr algn="ctr"/>
            <a:r>
              <a:rPr lang="en-US" sz="2800" dirty="0" err="1">
                <a:solidFill>
                  <a:srgbClr val="002060"/>
                </a:solidFill>
                <a:latin typeface="Times New Roman" panose="02020603050405020304" pitchFamily="18" charset="0"/>
                <a:cs typeface="Times New Roman" panose="02020603050405020304" pitchFamily="18" charset="0"/>
              </a:rPr>
              <a:t>Số</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tìm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a:t>
            </a:r>
            <a:r>
              <a:rPr lang="en-US" sz="2800" dirty="0">
                <a:solidFill>
                  <a:srgbClr val="002060"/>
                </a:solidFill>
                <a:latin typeface="Times New Roman" panose="02020603050405020304" pitchFamily="18" charset="0"/>
                <a:cs typeface="Times New Roman" panose="02020603050405020304" pitchFamily="18" charset="0"/>
              </a:rPr>
              <a:t>:</a:t>
            </a:r>
          </a:p>
          <a:p>
            <a:pPr algn="ctr"/>
            <a:r>
              <a:rPr lang="en-US" sz="2800" dirty="0">
                <a:solidFill>
                  <a:srgbClr val="002060"/>
                </a:solidFill>
                <a:latin typeface="Times New Roman" panose="02020603050405020304" pitchFamily="18" charset="0"/>
                <a:cs typeface="Times New Roman" panose="02020603050405020304" pitchFamily="18" charset="0"/>
              </a:rPr>
              <a:t>18 – 12 = 6</a:t>
            </a:r>
          </a:p>
        </p:txBody>
      </p:sp>
      <p:pic>
        <p:nvPicPr>
          <p:cNvPr id="14" name="Picture 13">
            <a:extLst>
              <a:ext uri="{FF2B5EF4-FFF2-40B4-BE49-F238E27FC236}">
                <a16:creationId xmlns:a16="http://schemas.microsoft.com/office/drawing/2014/main" id="{51489F6C-7A83-434F-87AF-D181D099A2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600" y="4686309"/>
            <a:ext cx="1917405" cy="1345871"/>
          </a:xfrm>
          <a:prstGeom prst="rect">
            <a:avLst/>
          </a:prstGeom>
        </p:spPr>
      </p:pic>
      <p:sp>
        <p:nvSpPr>
          <p:cNvPr id="16" name="TextBox 15">
            <a:extLst>
              <a:ext uri="{FF2B5EF4-FFF2-40B4-BE49-F238E27FC236}">
                <a16:creationId xmlns:a16="http://schemas.microsoft.com/office/drawing/2014/main" id="{90699C1E-FB17-416C-8433-3211A0A839BC}"/>
              </a:ext>
            </a:extLst>
          </p:cNvPr>
          <p:cNvSpPr txBox="1"/>
          <p:nvPr/>
        </p:nvSpPr>
        <p:spPr>
          <a:xfrm>
            <a:off x="3661770" y="2518418"/>
            <a:ext cx="4240831" cy="523220"/>
          </a:xfrm>
          <a:prstGeom prst="rect">
            <a:avLst/>
          </a:prstGeom>
          <a:noFill/>
        </p:spPr>
        <p:txBody>
          <a:bodyPr wrap="square">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giải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F8320BBE-C1EA-4CAA-96B6-243F0E0D85B9}"/>
              </a:ext>
            </a:extLst>
          </p:cNvPr>
          <p:cNvSpPr txBox="1"/>
          <p:nvPr/>
        </p:nvSpPr>
        <p:spPr>
          <a:xfrm>
            <a:off x="6414976" y="2984215"/>
            <a:ext cx="4109484" cy="1815882"/>
          </a:xfrm>
          <a:prstGeom prst="rect">
            <a:avLst/>
          </a:prstGeom>
          <a:noFill/>
        </p:spPr>
        <p:txBody>
          <a:bodyPr wrap="square">
            <a:spAutoFit/>
          </a:bodyPr>
          <a:lstStyle/>
          <a:p>
            <a:pPr algn="ctr"/>
            <a:r>
              <a:rPr lang="en-US" sz="2800" b="0" i="0" dirty="0">
                <a:solidFill>
                  <a:srgbClr val="002060"/>
                </a:solidFill>
                <a:effectLst/>
                <a:latin typeface="Times New Roman" panose="02020603050405020304" pitchFamily="18" charset="0"/>
                <a:cs typeface="Times New Roman" panose="02020603050405020304" pitchFamily="18" charset="0"/>
              </a:rPr>
              <a:t>b) </a:t>
            </a:r>
            <a:r>
              <a:rPr lang="en-US" sz="2800" b="0" i="0" dirty="0" err="1">
                <a:solidFill>
                  <a:srgbClr val="002060"/>
                </a:solidFill>
                <a:effectLst/>
                <a:latin typeface="Times New Roman" panose="02020603050405020304" pitchFamily="18" charset="0"/>
                <a:cs typeface="Times New Roman" panose="02020603050405020304" pitchFamily="18" charset="0"/>
              </a:rPr>
              <a:t>Tổng</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của</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hai</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số</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là</a:t>
            </a:r>
            <a:r>
              <a:rPr lang="en-US" sz="2800" b="0" i="0" dirty="0">
                <a:solidFill>
                  <a:srgbClr val="002060"/>
                </a:solidFill>
                <a:effectLst/>
                <a:latin typeface="Times New Roman" panose="02020603050405020304" pitchFamily="18" charset="0"/>
                <a:cs typeface="Times New Roman" panose="02020603050405020304" pitchFamily="18" charset="0"/>
              </a:rPr>
              <a:t>:</a:t>
            </a:r>
          </a:p>
          <a:p>
            <a:pPr algn="ctr"/>
            <a:r>
              <a:rPr lang="en-US" sz="2800" b="0" i="0" dirty="0">
                <a:solidFill>
                  <a:srgbClr val="002060"/>
                </a:solidFill>
                <a:effectLst/>
                <a:latin typeface="Times New Roman" panose="02020603050405020304" pitchFamily="18" charset="0"/>
                <a:cs typeface="Times New Roman" panose="02020603050405020304" pitchFamily="18" charset="0"/>
              </a:rPr>
              <a:t>28 x 2 = 56</a:t>
            </a:r>
          </a:p>
          <a:p>
            <a:pPr algn="ctr"/>
            <a:r>
              <a:rPr lang="en-US" sz="2800" b="0" i="0" dirty="0" err="1">
                <a:solidFill>
                  <a:srgbClr val="002060"/>
                </a:solidFill>
                <a:effectLst/>
                <a:latin typeface="Times New Roman" panose="02020603050405020304" pitchFamily="18" charset="0"/>
                <a:cs typeface="Times New Roman" panose="02020603050405020304" pitchFamily="18" charset="0"/>
              </a:rPr>
              <a:t>Số</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cần</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tìm</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là</a:t>
            </a:r>
            <a:r>
              <a:rPr lang="en-US" sz="2800" b="0" i="0" dirty="0">
                <a:solidFill>
                  <a:srgbClr val="002060"/>
                </a:solidFill>
                <a:effectLst/>
                <a:latin typeface="Times New Roman" panose="02020603050405020304" pitchFamily="18" charset="0"/>
                <a:cs typeface="Times New Roman" panose="02020603050405020304" pitchFamily="18" charset="0"/>
              </a:rPr>
              <a:t>:</a:t>
            </a:r>
          </a:p>
          <a:p>
            <a:pPr algn="ctr"/>
            <a:r>
              <a:rPr lang="en-US" sz="2800" b="0" i="0" dirty="0">
                <a:solidFill>
                  <a:srgbClr val="002060"/>
                </a:solidFill>
                <a:effectLst/>
                <a:latin typeface="Times New Roman" panose="02020603050405020304" pitchFamily="18" charset="0"/>
                <a:cs typeface="Times New Roman" panose="02020603050405020304" pitchFamily="18" charset="0"/>
              </a:rPr>
              <a:t>56 – 30 = 26</a:t>
            </a:r>
          </a:p>
        </p:txBody>
      </p:sp>
      <p:sp>
        <p:nvSpPr>
          <p:cNvPr id="20" name="TextBox 19">
            <a:extLst>
              <a:ext uri="{FF2B5EF4-FFF2-40B4-BE49-F238E27FC236}">
                <a16:creationId xmlns:a16="http://schemas.microsoft.com/office/drawing/2014/main" id="{133B1F0B-E7EF-4DCA-BB08-729770AB3517}"/>
              </a:ext>
            </a:extLst>
          </p:cNvPr>
          <p:cNvSpPr txBox="1"/>
          <p:nvPr/>
        </p:nvSpPr>
        <p:spPr>
          <a:xfrm>
            <a:off x="4135639" y="5126097"/>
            <a:ext cx="8428382" cy="523220"/>
          </a:xfrm>
          <a:prstGeom prst="rect">
            <a:avLst/>
          </a:prstGeom>
          <a:noFill/>
        </p:spPr>
        <p:txBody>
          <a:bodyPr wrap="square">
            <a:spAutoFit/>
          </a:bodyPr>
          <a:lstStyle/>
          <a:p>
            <a:pPr algn="l"/>
            <a:r>
              <a:rPr lang="en-US" sz="2800" b="0" i="0" dirty="0" err="1">
                <a:solidFill>
                  <a:srgbClr val="002060"/>
                </a:solidFill>
                <a:effectLst/>
                <a:latin typeface="Times New Roman" panose="02020603050405020304" pitchFamily="18" charset="0"/>
                <a:cs typeface="Times New Roman" panose="02020603050405020304" pitchFamily="18" charset="0"/>
              </a:rPr>
              <a:t>Đáp</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số</a:t>
            </a:r>
            <a:r>
              <a:rPr lang="en-US" sz="2800" b="0" i="0" dirty="0">
                <a:solidFill>
                  <a:srgbClr val="002060"/>
                </a:solidFill>
                <a:effectLst/>
                <a:latin typeface="Times New Roman" panose="02020603050405020304" pitchFamily="18" charset="0"/>
                <a:cs typeface="Times New Roman" panose="02020603050405020304" pitchFamily="18" charset="0"/>
              </a:rPr>
              <a:t>: a) 6; b) 26</a:t>
            </a:r>
          </a:p>
        </p:txBody>
      </p:sp>
    </p:spTree>
    <p:extLst>
      <p:ext uri="{BB962C8B-B14F-4D97-AF65-F5344CB8AC3E}">
        <p14:creationId xmlns:p14="http://schemas.microsoft.com/office/powerpoint/2010/main" val="14156304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47"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1"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p:bldP spid="16" grpId="0"/>
      <p:bldP spid="18"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57F2870F-49D4-4872-B162-2D3077764A51}"/>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20" y="10"/>
            <a:ext cx="12191980" cy="6857990"/>
          </a:xfrm>
          <a:prstGeom prst="rect">
            <a:avLst/>
          </a:prstGeom>
        </p:spPr>
      </p:pic>
      <p:pic>
        <p:nvPicPr>
          <p:cNvPr id="4" name="图片 3">
            <a:extLst>
              <a:ext uri="{FF2B5EF4-FFF2-40B4-BE49-F238E27FC236}">
                <a16:creationId xmlns:a16="http://schemas.microsoft.com/office/drawing/2014/main" id="{265D7AE2-90E2-4ADD-A44D-2A832553EF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935489" cy="671266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1506" y="528320"/>
            <a:ext cx="3327026" cy="2167196"/>
          </a:xfrm>
          <a:prstGeom prst="rect">
            <a:avLst/>
          </a:prstGeom>
        </p:spPr>
      </p:pic>
    </p:spTree>
    <p:extLst>
      <p:ext uri="{BB962C8B-B14F-4D97-AF65-F5344CB8AC3E}">
        <p14:creationId xmlns:p14="http://schemas.microsoft.com/office/powerpoint/2010/main" val="5459088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4893" y="-212650"/>
            <a:ext cx="15482455" cy="6448618"/>
          </a:xfrm>
          <a:prstGeom prst="rect">
            <a:avLst/>
          </a:prstGeom>
        </p:spPr>
      </p:pic>
      <p:sp>
        <p:nvSpPr>
          <p:cNvPr id="4" name="TextBox 3"/>
          <p:cNvSpPr txBox="1"/>
          <p:nvPr/>
        </p:nvSpPr>
        <p:spPr>
          <a:xfrm>
            <a:off x="-46294947" y="5126385"/>
            <a:ext cx="45956279" cy="769441"/>
          </a:xfrm>
          <a:prstGeom prst="rect">
            <a:avLst/>
          </a:prstGeom>
          <a:noFill/>
        </p:spPr>
        <p:txBody>
          <a:bodyPr wrap="square" rtlCol="0">
            <a:spAutoFit/>
          </a:bodyPr>
          <a:lstStyle/>
          <a:p>
            <a:pPr algn="just"/>
            <a:r>
              <a:rPr lang="en-US" sz="4400" b="1" dirty="0" err="1">
                <a:solidFill>
                  <a:schemeClr val="bg1"/>
                </a:solidFill>
                <a:latin typeface="Arial" panose="020B0604020202020204" pitchFamily="34" charset="0"/>
                <a:cs typeface="Arial" panose="020B0604020202020204" pitchFamily="34" charset="0"/>
              </a:rPr>
              <a:t>Chúng</a:t>
            </a:r>
            <a:r>
              <a:rPr lang="en-US" sz="4400" b="1" dirty="0">
                <a:solidFill>
                  <a:schemeClr val="bg1"/>
                </a:solidFill>
                <a:latin typeface="Arial" panose="020B0604020202020204" pitchFamily="34" charset="0"/>
                <a:cs typeface="Arial" panose="020B0604020202020204" pitchFamily="34" charset="0"/>
              </a:rPr>
              <a:t> ta </a:t>
            </a:r>
            <a:r>
              <a:rPr lang="en-US" sz="4400" b="1" dirty="0" err="1">
                <a:solidFill>
                  <a:schemeClr val="bg1"/>
                </a:solidFill>
                <a:latin typeface="Arial" panose="020B0604020202020204" pitchFamily="34" charset="0"/>
                <a:cs typeface="Arial" panose="020B0604020202020204" pitchFamily="34" charset="0"/>
              </a:rPr>
              <a:t>đã</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phát</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hiện</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dấu</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vết</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của</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người</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ngoài</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hành</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tinh</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Hãy</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theo</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bản</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đồ</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và</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hoàn</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thành</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tốt</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nhiệm</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vụ</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từng</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trạm</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để</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khám</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phá</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nơi</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họ</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sinh</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sống</a:t>
            </a:r>
            <a:r>
              <a:rPr lang="en-US" sz="4400" b="1" dirty="0">
                <a:solidFill>
                  <a:schemeClr val="bg1"/>
                </a:solidFill>
                <a:latin typeface="Arial" panose="020B0604020202020204" pitchFamily="34" charset="0"/>
                <a:cs typeface="Arial" panose="020B0604020202020204" pitchFamily="34" charset="0"/>
              </a:rPr>
              <a:t>. </a:t>
            </a:r>
            <a:r>
              <a:rPr lang="en-US" sz="4400" b="1" dirty="0">
                <a:solidFill>
                  <a:srgbClr val="FFFF00"/>
                </a:solidFill>
                <a:latin typeface="Arial" panose="020B0604020202020204" pitchFamily="34" charset="0"/>
                <a:cs typeface="Arial" panose="020B0604020202020204" pitchFamily="34" charset="0"/>
              </a:rPr>
              <a:t>CHÚC THÀNH CÔNG! </a:t>
            </a:r>
          </a:p>
        </p:txBody>
      </p:sp>
      <p:pic>
        <p:nvPicPr>
          <p:cNvPr id="5" name="Chúng ta đã phát hiện dấu vết của người ngoài hành tinh. Hãy theo bản đồ và hoàn thành tốt nhiệm vụ từng trạm để khám phá nơi họ sinh sống. CHÚC THÀNH CÔNG.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0576" y="-1089763"/>
            <a:ext cx="487363" cy="487363"/>
          </a:xfrm>
          <a:prstGeom prst="rect">
            <a:avLst/>
          </a:prstGeom>
        </p:spPr>
      </p:pic>
    </p:spTree>
    <p:extLst>
      <p:ext uri="{BB962C8B-B14F-4D97-AF65-F5344CB8AC3E}">
        <p14:creationId xmlns:p14="http://schemas.microsoft.com/office/powerpoint/2010/main" val="342561773"/>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952" fill="hold"/>
                                        <p:tgtEl>
                                          <p:spTgt spid="5"/>
                                        </p:tgtEl>
                                      </p:cBhvr>
                                    </p:cmd>
                                  </p:childTnLst>
                                </p:cTn>
                              </p:par>
                              <p:par>
                                <p:cTn id="7" presetID="2" presetClass="entr" presetSubtype="2"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14000" fill="hold"/>
                                        <p:tgtEl>
                                          <p:spTgt spid="4"/>
                                        </p:tgtEl>
                                        <p:attrNameLst>
                                          <p:attrName>ppt_x</p:attrName>
                                        </p:attrNameLst>
                                      </p:cBhvr>
                                      <p:tavLst>
                                        <p:tav tm="0">
                                          <p:val>
                                            <p:strVal val="1+#ppt_w/2"/>
                                          </p:val>
                                        </p:tav>
                                        <p:tav tm="100000">
                                          <p:val>
                                            <p:strVal val="#ppt_x"/>
                                          </p:val>
                                        </p:tav>
                                      </p:tavLst>
                                    </p:anim>
                                    <p:anim calcmode="lin" valueType="num">
                                      <p:cBhvr additive="base">
                                        <p:cTn id="10" dur="14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Tree>
    <p:extLst>
      <p:ext uri="{BB962C8B-B14F-4D97-AF65-F5344CB8AC3E}">
        <p14:creationId xmlns:p14="http://schemas.microsoft.com/office/powerpoint/2010/main" val="2255725142"/>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785447" y="726830"/>
            <a:ext cx="10679723" cy="5498124"/>
            <a:chOff x="785447" y="726830"/>
            <a:chExt cx="10679723" cy="5498124"/>
          </a:xfrm>
        </p:grpSpPr>
        <p:sp>
          <p:nvSpPr>
            <p:cNvPr id="3" name="Rectangle 2"/>
            <p:cNvSpPr/>
            <p:nvPr/>
          </p:nvSpPr>
          <p:spPr>
            <a:xfrm>
              <a:off x="785447" y="726830"/>
              <a:ext cx="10679723" cy="5498124"/>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alf Frame 3"/>
            <p:cNvSpPr/>
            <p:nvPr/>
          </p:nvSpPr>
          <p:spPr>
            <a:xfrm>
              <a:off x="785447" y="726830"/>
              <a:ext cx="773722" cy="597877"/>
            </a:xfrm>
            <a:prstGeom prst="halfFrame">
              <a:avLst/>
            </a:prstGeom>
            <a:solidFill>
              <a:schemeClr val="bg1">
                <a:lumMod val="85000"/>
                <a:alpha val="77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Half Frame 4"/>
            <p:cNvSpPr/>
            <p:nvPr/>
          </p:nvSpPr>
          <p:spPr>
            <a:xfrm rot="10800000">
              <a:off x="10691448" y="5627077"/>
              <a:ext cx="773722" cy="597877"/>
            </a:xfrm>
            <a:prstGeom prst="halfFrame">
              <a:avLst/>
            </a:prstGeom>
            <a:solidFill>
              <a:schemeClr val="bg1">
                <a:lumMod val="85000"/>
                <a:alpha val="77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 name="Rectangle 5"/>
          <p:cNvSpPr/>
          <p:nvPr/>
        </p:nvSpPr>
        <p:spPr>
          <a:xfrm>
            <a:off x="785447" y="2628323"/>
            <a:ext cx="10759714" cy="1938992"/>
          </a:xfrm>
          <a:prstGeom prst="rect">
            <a:avLst/>
          </a:prstGeom>
        </p:spPr>
        <p:txBody>
          <a:bodyPr wrap="square">
            <a:spAutoFit/>
          </a:bodyPr>
          <a:lstStyle/>
          <a:p>
            <a:pPr algn="ctr">
              <a:spcBef>
                <a:spcPct val="50000"/>
              </a:spcBef>
            </a:pPr>
            <a:r>
              <a:rPr lang="en-US" altLang="en-US" sz="4000" b="1" dirty="0" err="1">
                <a:solidFill>
                  <a:srgbClr val="FF3300"/>
                </a:solidFill>
                <a:latin typeface="Arial" panose="020B0604020202020204" pitchFamily="34" charset="0"/>
                <a:cs typeface="Arial" panose="020B0604020202020204" pitchFamily="34" charset="0"/>
              </a:rPr>
              <a:t>Muốn</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tìm</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số</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trung</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bình</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cộng</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của</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nhiều</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số</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a:solidFill>
                  <a:srgbClr val="002060"/>
                </a:solidFill>
                <a:latin typeface="Arial" panose="020B0604020202020204" pitchFamily="34" charset="0"/>
                <a:cs typeface="Arial" panose="020B0604020202020204" pitchFamily="34" charset="0"/>
              </a:rPr>
              <a:t>Ta </a:t>
            </a:r>
            <a:r>
              <a:rPr lang="en-US" altLang="en-US" sz="4000" b="1" dirty="0" err="1">
                <a:solidFill>
                  <a:srgbClr val="002060"/>
                </a:solidFill>
                <a:latin typeface="Arial" panose="020B0604020202020204" pitchFamily="34" charset="0"/>
                <a:cs typeface="Arial" panose="020B0604020202020204" pitchFamily="34" charset="0"/>
              </a:rPr>
              <a:t>tính</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tổng</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của</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các</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số</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đó</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rồi</a:t>
            </a:r>
            <a:r>
              <a:rPr lang="en-US" altLang="en-US" sz="4000" b="1" dirty="0">
                <a:solidFill>
                  <a:srgbClr val="002060"/>
                </a:solidFill>
                <a:latin typeface="Arial" panose="020B0604020202020204" pitchFamily="34" charset="0"/>
                <a:cs typeface="Arial" panose="020B0604020202020204" pitchFamily="34" charset="0"/>
              </a:rPr>
              <a:t> chia </a:t>
            </a:r>
            <a:r>
              <a:rPr lang="en-US" altLang="en-US" sz="4000" b="1" dirty="0" err="1">
                <a:solidFill>
                  <a:srgbClr val="002060"/>
                </a:solidFill>
                <a:latin typeface="Arial" panose="020B0604020202020204" pitchFamily="34" charset="0"/>
                <a:cs typeface="Arial" panose="020B0604020202020204" pitchFamily="34" charset="0"/>
              </a:rPr>
              <a:t>tổng</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đó</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cho</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số</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các</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số</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hạng</a:t>
            </a:r>
            <a:r>
              <a:rPr lang="en-US" altLang="en-US" sz="4000" b="1" dirty="0">
                <a:solidFill>
                  <a:srgbClr val="002060"/>
                </a:solidFill>
                <a:latin typeface="Arial" panose="020B0604020202020204" pitchFamily="34" charset="0"/>
                <a:cs typeface="Arial" panose="020B0604020202020204" pitchFamily="34" charset="0"/>
              </a:rPr>
              <a:t>.</a:t>
            </a:r>
          </a:p>
        </p:txBody>
      </p:sp>
      <p:sp>
        <p:nvSpPr>
          <p:cNvPr id="7" name="Rectangle 6"/>
          <p:cNvSpPr/>
          <p:nvPr/>
        </p:nvSpPr>
        <p:spPr>
          <a:xfrm>
            <a:off x="1153070" y="1191795"/>
            <a:ext cx="10176734" cy="1323439"/>
          </a:xfrm>
          <a:prstGeom prst="rect">
            <a:avLst/>
          </a:prstGeom>
        </p:spPr>
        <p:txBody>
          <a:bodyPr wrap="square">
            <a:spAutoFit/>
          </a:bodyPr>
          <a:lstStyle/>
          <a:p>
            <a:pPr algn="ctr">
              <a:spcBef>
                <a:spcPct val="50000"/>
              </a:spcBef>
            </a:pPr>
            <a:r>
              <a:rPr lang="en-US" altLang="en-US" sz="4000" b="1" dirty="0" err="1">
                <a:solidFill>
                  <a:srgbClr val="002060"/>
                </a:solidFill>
                <a:latin typeface="Arial" panose="020B0604020202020204" pitchFamily="34" charset="0"/>
                <a:cs typeface="Arial" panose="020B0604020202020204" pitchFamily="34" charset="0"/>
              </a:rPr>
              <a:t>Muốn</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tìm</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số</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trung</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bình</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cộng</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của</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nhiều</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số</a:t>
            </a:r>
            <a:r>
              <a:rPr lang="en-US" altLang="en-US" sz="4000" b="1" dirty="0">
                <a:solidFill>
                  <a:srgbClr val="002060"/>
                </a:solidFill>
                <a:latin typeface="Arial" panose="020B0604020202020204" pitchFamily="34" charset="0"/>
                <a:cs typeface="Arial" panose="020B0604020202020204" pitchFamily="34" charset="0"/>
              </a:rPr>
              <a:t> ta </a:t>
            </a:r>
            <a:r>
              <a:rPr lang="en-US" altLang="en-US" sz="4000" b="1" dirty="0" err="1">
                <a:solidFill>
                  <a:srgbClr val="002060"/>
                </a:solidFill>
                <a:latin typeface="Arial" panose="020B0604020202020204" pitchFamily="34" charset="0"/>
                <a:cs typeface="Arial" panose="020B0604020202020204" pitchFamily="34" charset="0"/>
              </a:rPr>
              <a:t>phải</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làm</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gì</a:t>
            </a:r>
            <a:r>
              <a:rPr lang="en-US" altLang="en-US" sz="4000" b="1" dirty="0">
                <a:solidFill>
                  <a:srgbClr val="002060"/>
                </a:solidFill>
                <a:latin typeface="Arial" panose="020B0604020202020204" pitchFamily="34" charset="0"/>
                <a:cs typeface="Arial" panose="020B0604020202020204" pitchFamily="34" charset="0"/>
              </a:rPr>
              <a:t>?</a:t>
            </a: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9388" y="3521519"/>
            <a:ext cx="3737113" cy="3737113"/>
          </a:xfrm>
          <a:prstGeom prst="rect">
            <a:avLst/>
          </a:prstGeom>
        </p:spPr>
      </p:pic>
      <p:pic>
        <p:nvPicPr>
          <p:cNvPr id="9" name="Picture 8"/>
          <p:cNvPicPr>
            <a:picLocks noChangeAspect="1"/>
          </p:cNvPicPr>
          <p:nvPr/>
        </p:nvPicPr>
        <p:blipFill>
          <a:blip r:embed="rId5" cstate="print">
            <a:extLst>
              <a:ext uri="{BEBA8EAE-BF5A-486C-A8C5-ECC9F3942E4B}">
                <a14:imgProps xmlns:a14="http://schemas.microsoft.com/office/drawing/2010/main">
                  <a14:imgLayer r:embed="rId6">
                    <a14:imgEffect>
                      <a14:backgroundRemoval t="4846" b="89945" l="9994" r="89945"/>
                    </a14:imgEffect>
                  </a14:imgLayer>
                </a14:imgProps>
              </a:ext>
              <a:ext uri="{28A0092B-C50C-407E-A947-70E740481C1C}">
                <a14:useLocalDpi xmlns:a14="http://schemas.microsoft.com/office/drawing/2010/main" val="0"/>
              </a:ext>
            </a:extLst>
          </a:blip>
          <a:stretch>
            <a:fillRect/>
          </a:stretch>
        </p:blipFill>
        <p:spPr>
          <a:xfrm>
            <a:off x="10156235" y="7836"/>
            <a:ext cx="2507398" cy="2507398"/>
          </a:xfrm>
          <a:prstGeom prst="rect">
            <a:avLst/>
          </a:prstGeom>
        </p:spPr>
      </p:pic>
      <p:sp>
        <p:nvSpPr>
          <p:cNvPr id="10" name="TextBox 9">
            <a:extLst>
              <a:ext uri="{FF2B5EF4-FFF2-40B4-BE49-F238E27FC236}">
                <a16:creationId xmlns:a16="http://schemas.microsoft.com/office/drawing/2014/main" id="{0584806F-4391-45E5-A60D-26D2020EFEA5}"/>
              </a:ext>
            </a:extLst>
          </p:cNvPr>
          <p:cNvSpPr txBox="1"/>
          <p:nvPr/>
        </p:nvSpPr>
        <p:spPr>
          <a:xfrm>
            <a:off x="1750568" y="304437"/>
            <a:ext cx="2867152"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600" dirty="0">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50085144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2" presetClass="entr" presetSubtype="2"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par>
                          <p:cTn id="15" fill="hold">
                            <p:stCondLst>
                              <p:cond delay="2500"/>
                            </p:stCondLst>
                            <p:childTnLst>
                              <p:par>
                                <p:cTn id="16" presetID="2" presetClass="entr" presetSubtype="1"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5000"/>
          </a:stretch>
        </a:blipFill>
        <a:effectLst/>
      </p:bgPr>
    </p:bg>
    <p:spTree>
      <p:nvGrpSpPr>
        <p:cNvPr id="1" name=""/>
        <p:cNvGrpSpPr/>
        <p:nvPr/>
      </p:nvGrpSpPr>
      <p:grpSpPr>
        <a:xfrm>
          <a:off x="0" y="0"/>
          <a:ext cx="0" cy="0"/>
          <a:chOff x="0" y="0"/>
          <a:chExt cx="0" cy="0"/>
        </a:xfrm>
      </p:grpSpPr>
      <p:sp>
        <p:nvSpPr>
          <p:cNvPr id="2" name="TextBox 1"/>
          <p:cNvSpPr txBox="1"/>
          <p:nvPr/>
        </p:nvSpPr>
        <p:spPr>
          <a:xfrm>
            <a:off x="1858107" y="1682923"/>
            <a:ext cx="2416713" cy="830997"/>
          </a:xfrm>
          <a:prstGeom prst="rect">
            <a:avLst/>
          </a:prstGeom>
          <a:noFill/>
        </p:spPr>
        <p:txBody>
          <a:bodyPr wrap="square" rtlCol="0">
            <a:spAutoFit/>
          </a:bodyPr>
          <a:lstStyle/>
          <a:p>
            <a:r>
              <a:rPr lang="en-US" sz="4800" b="1" dirty="0">
                <a:solidFill>
                  <a:schemeClr val="bg1"/>
                </a:solidFill>
                <a:latin typeface="Times New Roman" panose="02020603050405020304" pitchFamily="18" charset="0"/>
                <a:cs typeface="Times New Roman" panose="02020603050405020304" pitchFamily="18" charset="0"/>
              </a:rPr>
              <a:t>TOÁN</a:t>
            </a:r>
          </a:p>
        </p:txBody>
      </p:sp>
      <p:sp>
        <p:nvSpPr>
          <p:cNvPr id="4" name="TextBox 3"/>
          <p:cNvSpPr txBox="1"/>
          <p:nvPr/>
        </p:nvSpPr>
        <p:spPr>
          <a:xfrm>
            <a:off x="1711570" y="2192496"/>
            <a:ext cx="8862646" cy="3631763"/>
          </a:xfrm>
          <a:prstGeom prst="rect">
            <a:avLst/>
          </a:prstGeom>
          <a:noFill/>
        </p:spPr>
        <p:txBody>
          <a:bodyPr wrap="square" rtlCol="0">
            <a:spAutoFit/>
          </a:bodyPr>
          <a:lstStyle/>
          <a:p>
            <a:pPr algn="ctr"/>
            <a:r>
              <a:rPr lang="en-US" sz="11500" dirty="0">
                <a:solidFill>
                  <a:srgbClr val="FFFF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LUYỆN TẬP</a:t>
            </a:r>
          </a:p>
          <a:p>
            <a:pPr algn="ctr"/>
            <a:endParaRPr lang="en-US" sz="11500" dirty="0">
              <a:solidFill>
                <a:srgbClr val="FFFF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7437916"/>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756138" y="772457"/>
            <a:ext cx="10679723" cy="5498124"/>
            <a:chOff x="785447" y="726830"/>
            <a:chExt cx="10679723" cy="5498124"/>
          </a:xfrm>
        </p:grpSpPr>
        <p:sp>
          <p:nvSpPr>
            <p:cNvPr id="3" name="Rectangle 2"/>
            <p:cNvSpPr/>
            <p:nvPr/>
          </p:nvSpPr>
          <p:spPr>
            <a:xfrm>
              <a:off x="785447" y="726830"/>
              <a:ext cx="10679723" cy="5498124"/>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alf Frame 3"/>
            <p:cNvSpPr/>
            <p:nvPr/>
          </p:nvSpPr>
          <p:spPr>
            <a:xfrm>
              <a:off x="785447" y="726830"/>
              <a:ext cx="773722" cy="597877"/>
            </a:xfrm>
            <a:prstGeom prst="halfFrame">
              <a:avLst/>
            </a:prstGeom>
            <a:solidFill>
              <a:schemeClr val="bg1">
                <a:lumMod val="85000"/>
                <a:alpha val="77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Half Frame 4"/>
            <p:cNvSpPr/>
            <p:nvPr/>
          </p:nvSpPr>
          <p:spPr>
            <a:xfrm rot="10800000">
              <a:off x="10691448" y="5627077"/>
              <a:ext cx="773722" cy="597877"/>
            </a:xfrm>
            <a:prstGeom prst="halfFrame">
              <a:avLst/>
            </a:prstGeom>
            <a:solidFill>
              <a:schemeClr val="bg1">
                <a:lumMod val="85000"/>
                <a:alpha val="77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7" name="Rectangle 6"/>
          <p:cNvSpPr/>
          <p:nvPr/>
        </p:nvSpPr>
        <p:spPr>
          <a:xfrm>
            <a:off x="1142999" y="1648995"/>
            <a:ext cx="10176734" cy="2308324"/>
          </a:xfrm>
          <a:prstGeom prst="rect">
            <a:avLst/>
          </a:prstGeom>
        </p:spPr>
        <p:txBody>
          <a:bodyPr wrap="square">
            <a:spAutoFit/>
          </a:bodyPr>
          <a:lstStyle/>
          <a:p>
            <a:pPr algn="ctr"/>
            <a:r>
              <a:rPr lang="en-US" sz="3600" dirty="0">
                <a:latin typeface="Times New Roman" panose="02020603050405020304" pitchFamily="18" charset="0"/>
                <a:cs typeface="Times New Roman" panose="02020603050405020304" pitchFamily="18" charset="0"/>
              </a:rPr>
              <a:t>MỤC TIÊU</a:t>
            </a:r>
          </a:p>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biết</a:t>
            </a:r>
            <a:r>
              <a:rPr lang="en-US" sz="3600" dirty="0">
                <a:latin typeface="Times New Roman" panose="02020603050405020304" pitchFamily="18" charset="0"/>
                <a:cs typeface="Times New Roman" panose="02020603050405020304" pitchFamily="18" charset="0"/>
              </a:rPr>
              <a:t> ban </a:t>
            </a:r>
            <a:r>
              <a:rPr lang="en-US" sz="3600" dirty="0" err="1">
                <a:latin typeface="Times New Roman" panose="02020603050405020304" pitchFamily="18" charset="0"/>
                <a:cs typeface="Times New Roman" panose="02020603050405020304" pitchFamily="18" charset="0"/>
              </a:rPr>
              <a:t>đầu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cộng</a:t>
            </a:r>
            <a:endParaRPr lang="en-US" sz="3600"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toán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TBC.</a:t>
            </a: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9388" y="3521519"/>
            <a:ext cx="3737113" cy="3737113"/>
          </a:xfrm>
          <a:prstGeom prst="rect">
            <a:avLst/>
          </a:prstGeom>
        </p:spPr>
      </p:pic>
      <p:pic>
        <p:nvPicPr>
          <p:cNvPr id="9" name="Picture 8"/>
          <p:cNvPicPr>
            <a:picLocks noChangeAspect="1"/>
          </p:cNvPicPr>
          <p:nvPr/>
        </p:nvPicPr>
        <p:blipFill>
          <a:blip r:embed="rId5" cstate="print">
            <a:extLst>
              <a:ext uri="{BEBA8EAE-BF5A-486C-A8C5-ECC9F3942E4B}">
                <a14:imgProps xmlns:a14="http://schemas.microsoft.com/office/drawing/2010/main">
                  <a14:imgLayer r:embed="rId6">
                    <a14:imgEffect>
                      <a14:backgroundRemoval t="4846" b="89945" l="9994" r="89945"/>
                    </a14:imgEffect>
                  </a14:imgLayer>
                </a14:imgProps>
              </a:ext>
              <a:ext uri="{28A0092B-C50C-407E-A947-70E740481C1C}">
                <a14:useLocalDpi xmlns:a14="http://schemas.microsoft.com/office/drawing/2010/main" val="0"/>
              </a:ext>
            </a:extLst>
          </a:blip>
          <a:stretch>
            <a:fillRect/>
          </a:stretch>
        </p:blipFill>
        <p:spPr>
          <a:xfrm>
            <a:off x="10156235" y="7836"/>
            <a:ext cx="2507398" cy="2507398"/>
          </a:xfrm>
          <a:prstGeom prst="rect">
            <a:avLst/>
          </a:prstGeom>
        </p:spPr>
      </p:pic>
    </p:spTree>
    <p:extLst>
      <p:ext uri="{BB962C8B-B14F-4D97-AF65-F5344CB8AC3E}">
        <p14:creationId xmlns:p14="http://schemas.microsoft.com/office/powerpoint/2010/main" val="410086291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2" presetClass="entr" presetSubtype="2"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par>
                          <p:cTn id="15" fill="hold">
                            <p:stCondLst>
                              <p:cond delay="2500"/>
                            </p:stCondLst>
                            <p:childTnLst>
                              <p:par>
                                <p:cTn id="16" presetID="2" presetClass="entr" presetSubtype="1"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4F849ACF-82A6-414B-A808-E08AAB9EB81B}"/>
              </a:ext>
            </a:extLst>
          </p:cNvPr>
          <p:cNvPicPr>
            <a:picLocks noChangeAspect="1"/>
          </p:cNvPicPr>
          <p:nvPr/>
        </p:nvPicPr>
        <p:blipFill rotWithShape="1">
          <a:blip r:embed="rId3">
            <a:extLst>
              <a:ext uri="{28A0092B-C50C-407E-A947-70E740481C1C}">
                <a14:useLocalDpi xmlns:a14="http://schemas.microsoft.com/office/drawing/2010/main" val="0"/>
              </a:ext>
            </a:extLst>
          </a:blip>
          <a:srcRect t="13306" b="49147"/>
          <a:stretch/>
        </p:blipFill>
        <p:spPr>
          <a:xfrm>
            <a:off x="20" y="10"/>
            <a:ext cx="12191980" cy="6857990"/>
          </a:xfrm>
          <a:prstGeom prst="rect">
            <a:avLst/>
          </a:prstGeom>
        </p:spPr>
      </p:pic>
      <p:pic>
        <p:nvPicPr>
          <p:cNvPr id="6" name="图片 5">
            <a:extLst>
              <a:ext uri="{FF2B5EF4-FFF2-40B4-BE49-F238E27FC236}">
                <a16:creationId xmlns:a16="http://schemas.microsoft.com/office/drawing/2014/main" id="{9B61B91E-55BC-40E0-BB42-D393694B79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p:blipFill>
        <p:spPr>
          <a:xfrm>
            <a:off x="0" y="324682"/>
            <a:ext cx="12192000" cy="6176722"/>
          </a:xfrm>
          <a:prstGeom prst="rect">
            <a:avLst/>
          </a:prstGeom>
        </p:spPr>
      </p:pic>
      <p:pic>
        <p:nvPicPr>
          <p:cNvPr id="4" name="图片 3" descr="图片包含 电视&#10;&#10;自动生成的说明">
            <a:extLst>
              <a:ext uri="{FF2B5EF4-FFF2-40B4-BE49-F238E27FC236}">
                <a16:creationId xmlns:a16="http://schemas.microsoft.com/office/drawing/2014/main" id="{CD5CA5A3-59F4-4EB2-A736-6B6754EF0775}"/>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a:off x="5595457" y="227714"/>
            <a:ext cx="3193523" cy="2303524"/>
          </a:xfrm>
          <a:prstGeom prst="rect">
            <a:avLst/>
          </a:prstGeom>
        </p:spPr>
      </p:pic>
      <p:sp>
        <p:nvSpPr>
          <p:cNvPr id="8" name="文本框 7">
            <a:extLst>
              <a:ext uri="{FF2B5EF4-FFF2-40B4-BE49-F238E27FC236}">
                <a16:creationId xmlns:a16="http://schemas.microsoft.com/office/drawing/2014/main" id="{41A029D4-3089-4781-8F53-63A5DDD68AF1}"/>
              </a:ext>
            </a:extLst>
          </p:cNvPr>
          <p:cNvSpPr txBox="1"/>
          <p:nvPr/>
        </p:nvSpPr>
        <p:spPr>
          <a:xfrm>
            <a:off x="6092937" y="622514"/>
            <a:ext cx="2144800" cy="769441"/>
          </a:xfrm>
          <a:prstGeom prst="rect">
            <a:avLst/>
          </a:prstGeom>
          <a:noFill/>
        </p:spPr>
        <p:txBody>
          <a:bodyPr wrap="square" rtlCol="0">
            <a:spAutoFit/>
          </a:bodyPr>
          <a:lstStyle/>
          <a:p>
            <a:r>
              <a:rPr lang="en-US" altLang="zh-CN" sz="4400" b="1" dirty="0" err="1">
                <a:solidFill>
                  <a:srgbClr val="FFC000"/>
                </a:solidFill>
                <a:latin typeface="UTM Cookies" panose="02040603050506020204" pitchFamily="18" charset="0"/>
                <a:ea typeface="微软雅黑" panose="020B0503020204020204" pitchFamily="34" charset="-122"/>
              </a:rPr>
              <a:t>Trạm</a:t>
            </a:r>
            <a:r>
              <a:rPr lang="en-US" altLang="zh-CN" sz="4400" b="1" dirty="0">
                <a:solidFill>
                  <a:srgbClr val="FFC000"/>
                </a:solidFill>
                <a:latin typeface="UTM Cookies" panose="02040603050506020204" pitchFamily="18" charset="0"/>
                <a:ea typeface="微软雅黑" panose="020B0503020204020204" pitchFamily="34" charset="-122"/>
              </a:rPr>
              <a:t> 1</a:t>
            </a:r>
            <a:endParaRPr lang="zh-CN" altLang="en-US" sz="4400" b="1" dirty="0">
              <a:solidFill>
                <a:srgbClr val="FFC000"/>
              </a:solidFill>
              <a:latin typeface="UTM Cookies" panose="02040603050506020204" pitchFamily="18" charset="0"/>
              <a:ea typeface="微软雅黑" panose="020B0503020204020204" pitchFamily="34" charset="-122"/>
            </a:endParaRPr>
          </a:p>
        </p:txBody>
      </p:sp>
      <p:pic>
        <p:nvPicPr>
          <p:cNvPr id="9" name="图片 8" descr="图片包含 电视&#10;&#10;自动生成的说明">
            <a:extLst>
              <a:ext uri="{FF2B5EF4-FFF2-40B4-BE49-F238E27FC236}">
                <a16:creationId xmlns:a16="http://schemas.microsoft.com/office/drawing/2014/main" id="{8CFEF52E-4B2F-4022-AC91-05F09B1459A7}"/>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a:off x="9274098" y="1606756"/>
            <a:ext cx="3193523" cy="2303524"/>
          </a:xfrm>
          <a:prstGeom prst="rect">
            <a:avLst/>
          </a:prstGeom>
        </p:spPr>
      </p:pic>
      <p:sp>
        <p:nvSpPr>
          <p:cNvPr id="12" name="文本框 11">
            <a:extLst>
              <a:ext uri="{FF2B5EF4-FFF2-40B4-BE49-F238E27FC236}">
                <a16:creationId xmlns:a16="http://schemas.microsoft.com/office/drawing/2014/main" id="{CBB892EA-0122-4F0A-8D19-0703D78CA76A}"/>
              </a:ext>
            </a:extLst>
          </p:cNvPr>
          <p:cNvSpPr txBox="1"/>
          <p:nvPr/>
        </p:nvSpPr>
        <p:spPr>
          <a:xfrm>
            <a:off x="9724026" y="2005367"/>
            <a:ext cx="2145338" cy="769441"/>
          </a:xfrm>
          <a:prstGeom prst="rect">
            <a:avLst/>
          </a:prstGeom>
          <a:noFill/>
        </p:spPr>
        <p:txBody>
          <a:bodyPr wrap="square" rtlCol="0">
            <a:spAutoFit/>
          </a:bodyPr>
          <a:lstStyle/>
          <a:p>
            <a:r>
              <a:rPr lang="en-US" altLang="zh-CN" sz="4400" b="1" dirty="0" err="1">
                <a:solidFill>
                  <a:schemeClr val="accent4">
                    <a:lumMod val="60000"/>
                    <a:lumOff val="40000"/>
                  </a:schemeClr>
                </a:solidFill>
                <a:latin typeface="UTM Cookies" panose="02040603050506020204" pitchFamily="18" charset="0"/>
                <a:ea typeface="微软雅黑" panose="020B0503020204020204" pitchFamily="34" charset="-122"/>
              </a:rPr>
              <a:t>Trạm</a:t>
            </a:r>
            <a:r>
              <a:rPr lang="en-US" altLang="zh-CN" sz="4400" b="1" dirty="0">
                <a:solidFill>
                  <a:schemeClr val="accent4">
                    <a:lumMod val="60000"/>
                    <a:lumOff val="40000"/>
                  </a:schemeClr>
                </a:solidFill>
                <a:latin typeface="UTM Cookies" panose="02040603050506020204" pitchFamily="18" charset="0"/>
                <a:ea typeface="微软雅黑" panose="020B0503020204020204" pitchFamily="34" charset="-122"/>
              </a:rPr>
              <a:t> 2</a:t>
            </a:r>
            <a:endParaRPr lang="zh-CN" altLang="en-US" sz="4400" b="1" dirty="0">
              <a:solidFill>
                <a:schemeClr val="accent4">
                  <a:lumMod val="60000"/>
                  <a:lumOff val="40000"/>
                </a:schemeClr>
              </a:solidFill>
              <a:latin typeface="UTM Cookies" panose="02040603050506020204" pitchFamily="18" charset="0"/>
              <a:ea typeface="微软雅黑" panose="020B0503020204020204" pitchFamily="34" charset="-122"/>
            </a:endParaRPr>
          </a:p>
        </p:txBody>
      </p:sp>
      <p:pic>
        <p:nvPicPr>
          <p:cNvPr id="14" name="图片 13" descr="图片包含 电视&#10;&#10;自动生成的说明">
            <a:extLst>
              <a:ext uri="{FF2B5EF4-FFF2-40B4-BE49-F238E27FC236}">
                <a16:creationId xmlns:a16="http://schemas.microsoft.com/office/drawing/2014/main" id="{5A3C5CB9-68A0-4505-9CCF-E2343BF1071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rot="10800000" flipH="1">
            <a:off x="7000571" y="4470360"/>
            <a:ext cx="3193523" cy="2303524"/>
          </a:xfrm>
          <a:prstGeom prst="rect">
            <a:avLst/>
          </a:prstGeom>
        </p:spPr>
      </p:pic>
      <p:sp>
        <p:nvSpPr>
          <p:cNvPr id="16" name="文本框 15">
            <a:extLst>
              <a:ext uri="{FF2B5EF4-FFF2-40B4-BE49-F238E27FC236}">
                <a16:creationId xmlns:a16="http://schemas.microsoft.com/office/drawing/2014/main" id="{BD31C57F-8A4F-41AB-8D4B-BD1BA04346A9}"/>
              </a:ext>
            </a:extLst>
          </p:cNvPr>
          <p:cNvSpPr txBox="1"/>
          <p:nvPr/>
        </p:nvSpPr>
        <p:spPr>
          <a:xfrm>
            <a:off x="7535362" y="5575816"/>
            <a:ext cx="2145338" cy="707886"/>
          </a:xfrm>
          <a:prstGeom prst="rect">
            <a:avLst/>
          </a:prstGeom>
          <a:noFill/>
        </p:spPr>
        <p:txBody>
          <a:bodyPr wrap="square" rtlCol="0">
            <a:spAutoFit/>
          </a:bodyPr>
          <a:lstStyle/>
          <a:p>
            <a:r>
              <a:rPr lang="en-US" altLang="zh-CN" sz="4000" b="1" dirty="0" err="1">
                <a:solidFill>
                  <a:srgbClr val="92D050"/>
                </a:solidFill>
                <a:latin typeface="UTM Cookies" panose="02040603050506020204" pitchFamily="18" charset="0"/>
                <a:ea typeface="微软雅黑" panose="020B0503020204020204" pitchFamily="34" charset="-122"/>
              </a:rPr>
              <a:t>Trạm</a:t>
            </a:r>
            <a:r>
              <a:rPr lang="en-US" altLang="zh-CN" sz="4000" b="1" dirty="0">
                <a:solidFill>
                  <a:srgbClr val="92D050"/>
                </a:solidFill>
                <a:latin typeface="UTM Cookies" panose="02040603050506020204" pitchFamily="18" charset="0"/>
                <a:ea typeface="微软雅黑" panose="020B0503020204020204" pitchFamily="34" charset="-122"/>
              </a:rPr>
              <a:t> 3</a:t>
            </a:r>
            <a:endParaRPr lang="zh-CN" altLang="en-US" sz="4000" b="1" dirty="0">
              <a:solidFill>
                <a:srgbClr val="92D050"/>
              </a:solidFill>
              <a:latin typeface="UTM Cookies" panose="02040603050506020204" pitchFamily="18" charset="0"/>
              <a:ea typeface="微软雅黑" panose="020B0503020204020204" pitchFamily="34" charset="-122"/>
            </a:endParaRPr>
          </a:p>
        </p:txBody>
      </p:sp>
      <p:pic>
        <p:nvPicPr>
          <p:cNvPr id="17" name="图片 16" descr="图片包含 电视&#10;&#10;自动生成的说明">
            <a:extLst>
              <a:ext uri="{FF2B5EF4-FFF2-40B4-BE49-F238E27FC236}">
                <a16:creationId xmlns:a16="http://schemas.microsoft.com/office/drawing/2014/main" id="{8AEA99DA-0323-43E9-A1BB-0100205C2264}"/>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rot="10800000">
            <a:off x="1459758" y="3601153"/>
            <a:ext cx="3193523" cy="2303524"/>
          </a:xfrm>
          <a:prstGeom prst="rect">
            <a:avLst/>
          </a:prstGeom>
        </p:spPr>
      </p:pic>
      <p:sp>
        <p:nvSpPr>
          <p:cNvPr id="19" name="文本框 18">
            <a:extLst>
              <a:ext uri="{FF2B5EF4-FFF2-40B4-BE49-F238E27FC236}">
                <a16:creationId xmlns:a16="http://schemas.microsoft.com/office/drawing/2014/main" id="{A89D0633-1709-4301-AEB1-B01F8F827D67}"/>
              </a:ext>
            </a:extLst>
          </p:cNvPr>
          <p:cNvSpPr txBox="1"/>
          <p:nvPr/>
        </p:nvSpPr>
        <p:spPr>
          <a:xfrm>
            <a:off x="2209160" y="4655689"/>
            <a:ext cx="2235780" cy="769441"/>
          </a:xfrm>
          <a:prstGeom prst="rect">
            <a:avLst/>
          </a:prstGeom>
          <a:noFill/>
        </p:spPr>
        <p:txBody>
          <a:bodyPr wrap="square" rtlCol="0">
            <a:spAutoFit/>
          </a:bodyPr>
          <a:lstStyle/>
          <a:p>
            <a:r>
              <a:rPr lang="en-US" altLang="zh-CN" sz="4400" b="1" dirty="0" err="1">
                <a:solidFill>
                  <a:srgbClr val="F991B6"/>
                </a:solidFill>
                <a:latin typeface="UTM Cookies" panose="02040603050506020204" pitchFamily="18" charset="0"/>
                <a:ea typeface="微软雅黑" panose="020B0503020204020204" pitchFamily="34" charset="-122"/>
              </a:rPr>
              <a:t>Trạm</a:t>
            </a:r>
            <a:r>
              <a:rPr lang="en-US" altLang="zh-CN" sz="4400" b="1" dirty="0">
                <a:solidFill>
                  <a:srgbClr val="F991B6"/>
                </a:solidFill>
                <a:latin typeface="UTM Cookies" panose="02040603050506020204" pitchFamily="18" charset="0"/>
                <a:ea typeface="微软雅黑" panose="020B0503020204020204" pitchFamily="34" charset="-122"/>
              </a:rPr>
              <a:t> 4</a:t>
            </a:r>
            <a:endParaRPr lang="zh-CN" altLang="en-US" sz="4400" b="1" dirty="0">
              <a:solidFill>
                <a:srgbClr val="F991B6"/>
              </a:solidFill>
              <a:latin typeface="UTM Cookies" panose="02040603050506020204" pitchFamily="18" charset="0"/>
              <a:ea typeface="微软雅黑" panose="020B0503020204020204" pitchFamily="34" charset="-122"/>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79157" y="2497933"/>
            <a:ext cx="822431" cy="830739"/>
          </a:xfrm>
          <a:prstGeom prst="rect">
            <a:avLst/>
          </a:prstGeom>
        </p:spPr>
      </p:pic>
    </p:spTree>
    <p:extLst>
      <p:ext uri="{BB962C8B-B14F-4D97-AF65-F5344CB8AC3E}">
        <p14:creationId xmlns:p14="http://schemas.microsoft.com/office/powerpoint/2010/main" val="39312025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par>
                                <p:cTn id="14" presetID="53"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Effect transition="in" filter="fade">
                                      <p:cBhvr>
                                        <p:cTn id="18" dur="1000"/>
                                        <p:tgtEl>
                                          <p:spTgt spid="8"/>
                                        </p:tgtEl>
                                      </p:cBhvr>
                                    </p:animEffect>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5" presetID="53"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1000" fill="hold"/>
                                        <p:tgtEl>
                                          <p:spTgt spid="12"/>
                                        </p:tgtEl>
                                        <p:attrNameLst>
                                          <p:attrName>ppt_w</p:attrName>
                                        </p:attrNameLst>
                                      </p:cBhvr>
                                      <p:tavLst>
                                        <p:tav tm="0">
                                          <p:val>
                                            <p:fltVal val="0"/>
                                          </p:val>
                                        </p:tav>
                                        <p:tav tm="100000">
                                          <p:val>
                                            <p:strVal val="#ppt_w"/>
                                          </p:val>
                                        </p:tav>
                                      </p:tavLst>
                                    </p:anim>
                                    <p:anim calcmode="lin" valueType="num">
                                      <p:cBhvr>
                                        <p:cTn id="28" dur="1000" fill="hold"/>
                                        <p:tgtEl>
                                          <p:spTgt spid="12"/>
                                        </p:tgtEl>
                                        <p:attrNameLst>
                                          <p:attrName>ppt_h</p:attrName>
                                        </p:attrNameLst>
                                      </p:cBhvr>
                                      <p:tavLst>
                                        <p:tav tm="0">
                                          <p:val>
                                            <p:fltVal val="0"/>
                                          </p:val>
                                        </p:tav>
                                        <p:tav tm="100000">
                                          <p:val>
                                            <p:strVal val="#ppt_h"/>
                                          </p:val>
                                        </p:tav>
                                      </p:tavLst>
                                    </p:anim>
                                    <p:animEffect transition="in" filter="fade">
                                      <p:cBhvr>
                                        <p:cTn id="29" dur="1000"/>
                                        <p:tgtEl>
                                          <p:spTgt spid="12"/>
                                        </p:tgtEl>
                                      </p:cBhvr>
                                    </p:animEffect>
                                  </p:childTnLst>
                                </p:cTn>
                              </p:par>
                            </p:childTnLst>
                          </p:cTn>
                        </p:par>
                        <p:par>
                          <p:cTn id="30" fill="hold">
                            <p:stCondLst>
                              <p:cond delay="2500"/>
                            </p:stCondLst>
                            <p:childTnLst>
                              <p:par>
                                <p:cTn id="31" presetID="42" presetClass="entr" presetSubtype="0"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53" presetClass="entr" presetSubtype="16"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Effect transition="in" filter="fade">
                                      <p:cBhvr>
                                        <p:cTn id="40" dur="1000"/>
                                        <p:tgtEl>
                                          <p:spTgt spid="16"/>
                                        </p:tgtEl>
                                      </p:cBhvr>
                                    </p:animEffect>
                                  </p:childTnLst>
                                </p:cTn>
                              </p:par>
                            </p:childTnLst>
                          </p:cTn>
                        </p:par>
                        <p:par>
                          <p:cTn id="41" fill="hold">
                            <p:stCondLst>
                              <p:cond delay="3500"/>
                            </p:stCondLst>
                            <p:childTnLst>
                              <p:par>
                                <p:cTn id="42" presetID="42" presetClass="entr" presetSubtype="0"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par>
                                <p:cTn id="47" presetID="53" presetClass="entr" presetSubtype="16"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1000" fill="hold"/>
                                        <p:tgtEl>
                                          <p:spTgt spid="19"/>
                                        </p:tgtEl>
                                        <p:attrNameLst>
                                          <p:attrName>ppt_w</p:attrName>
                                        </p:attrNameLst>
                                      </p:cBhvr>
                                      <p:tavLst>
                                        <p:tav tm="0">
                                          <p:val>
                                            <p:fltVal val="0"/>
                                          </p:val>
                                        </p:tav>
                                        <p:tav tm="100000">
                                          <p:val>
                                            <p:strVal val="#ppt_w"/>
                                          </p:val>
                                        </p:tav>
                                      </p:tavLst>
                                    </p:anim>
                                    <p:anim calcmode="lin" valueType="num">
                                      <p:cBhvr>
                                        <p:cTn id="50" dur="1000" fill="hold"/>
                                        <p:tgtEl>
                                          <p:spTgt spid="19"/>
                                        </p:tgtEl>
                                        <p:attrNameLst>
                                          <p:attrName>ppt_h</p:attrName>
                                        </p:attrNameLst>
                                      </p:cBhvr>
                                      <p:tavLst>
                                        <p:tav tm="0">
                                          <p:val>
                                            <p:fltVal val="0"/>
                                          </p:val>
                                        </p:tav>
                                        <p:tav tm="100000">
                                          <p:val>
                                            <p:strVal val="#ppt_h"/>
                                          </p:val>
                                        </p:tav>
                                      </p:tavLst>
                                    </p:anim>
                                    <p:animEffect transition="in" filter="fade">
                                      <p:cBhvr>
                                        <p:cTn id="51" dur="10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5"/>
                                        </p:tgtEl>
                                        <p:attrNameLst>
                                          <p:attrName>style.visibility</p:attrName>
                                        </p:attrNameLst>
                                      </p:cBhvr>
                                      <p:to>
                                        <p:strVal val="visible"/>
                                      </p:to>
                                    </p:set>
                                    <p:anim calcmode="lin" valueType="num">
                                      <p:cBhvr>
                                        <p:cTn id="56" dur="500" fill="hold"/>
                                        <p:tgtEl>
                                          <p:spTgt spid="5"/>
                                        </p:tgtEl>
                                        <p:attrNameLst>
                                          <p:attrName>ppt_w</p:attrName>
                                        </p:attrNameLst>
                                      </p:cBhvr>
                                      <p:tavLst>
                                        <p:tav tm="0">
                                          <p:val>
                                            <p:fltVal val="0"/>
                                          </p:val>
                                        </p:tav>
                                        <p:tav tm="100000">
                                          <p:val>
                                            <p:strVal val="#ppt_w"/>
                                          </p:val>
                                        </p:tav>
                                      </p:tavLst>
                                    </p:anim>
                                    <p:anim calcmode="lin" valueType="num">
                                      <p:cBhvr>
                                        <p:cTn id="57" dur="500" fill="hold"/>
                                        <p:tgtEl>
                                          <p:spTgt spid="5"/>
                                        </p:tgtEl>
                                        <p:attrNameLst>
                                          <p:attrName>ppt_h</p:attrName>
                                        </p:attrNameLst>
                                      </p:cBhvr>
                                      <p:tavLst>
                                        <p:tav tm="0">
                                          <p:val>
                                            <p:fltVal val="0"/>
                                          </p:val>
                                        </p:tav>
                                        <p:tav tm="100000">
                                          <p:val>
                                            <p:strVal val="#ppt_h"/>
                                          </p:val>
                                        </p:tav>
                                      </p:tavLst>
                                    </p:anim>
                                    <p:animEffect transition="in" filter="fade">
                                      <p:cBhvr>
                                        <p:cTn id="58" dur="500"/>
                                        <p:tgtEl>
                                          <p:spTgt spid="5"/>
                                        </p:tgtEl>
                                      </p:cBhvr>
                                    </p:animEffect>
                                  </p:childTnLst>
                                </p:cTn>
                              </p:par>
                            </p:childTnLst>
                          </p:cTn>
                        </p:par>
                      </p:childTnLst>
                    </p:cTn>
                  </p:par>
                  <p:par>
                    <p:cTn id="59" fill="hold">
                      <p:stCondLst>
                        <p:cond delay="indefinite"/>
                      </p:stCondLst>
                      <p:childTnLst>
                        <p:par>
                          <p:cTn id="60" fill="hold">
                            <p:stCondLst>
                              <p:cond delay="0"/>
                            </p:stCondLst>
                            <p:childTnLst>
                              <p:par>
                                <p:cTn id="61" presetID="56" presetClass="path" presetSubtype="0" accel="50000" decel="50000" fill="hold" nodeType="clickEffect">
                                  <p:stCondLst>
                                    <p:cond delay="0"/>
                                  </p:stCondLst>
                                  <p:childTnLst>
                                    <p:animMotion origin="layout" path="M -6.25E-7 1.48148E-6 L 0.32695 -0.19051 " pathEditMode="relative" rAng="0" ptsTypes="AA">
                                      <p:cBhvr>
                                        <p:cTn id="62" dur="2000" fill="hold"/>
                                        <p:tgtEl>
                                          <p:spTgt spid="5"/>
                                        </p:tgtEl>
                                        <p:attrNameLst>
                                          <p:attrName>ppt_x</p:attrName>
                                          <p:attrName>ppt_y</p:attrName>
                                        </p:attrNameLst>
                                      </p:cBhvr>
                                      <p:rCtr x="16341" y="-95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6"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4F849ACF-82A6-414B-A808-E08AAB9EB81B}"/>
              </a:ext>
            </a:extLst>
          </p:cNvPr>
          <p:cNvPicPr>
            <a:picLocks noChangeAspect="1"/>
          </p:cNvPicPr>
          <p:nvPr/>
        </p:nvPicPr>
        <p:blipFill rotWithShape="1">
          <a:blip r:embed="rId3">
            <a:extLst>
              <a:ext uri="{28A0092B-C50C-407E-A947-70E740481C1C}">
                <a14:useLocalDpi xmlns:a14="http://schemas.microsoft.com/office/drawing/2010/main" val="0"/>
              </a:ext>
            </a:extLst>
          </a:blip>
          <a:srcRect t="13306" b="49147"/>
          <a:stretch/>
        </p:blipFill>
        <p:spPr>
          <a:xfrm>
            <a:off x="20" y="10"/>
            <a:ext cx="12191980" cy="6857990"/>
          </a:xfrm>
          <a:prstGeom prst="rect">
            <a:avLst/>
          </a:prstGeom>
        </p:spPr>
      </p:pic>
      <p:pic>
        <p:nvPicPr>
          <p:cNvPr id="4" name="图片 3">
            <a:extLst>
              <a:ext uri="{FF2B5EF4-FFF2-40B4-BE49-F238E27FC236}">
                <a16:creationId xmlns:a16="http://schemas.microsoft.com/office/drawing/2014/main" id="{A6A11608-0F67-4359-B638-265832B63E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382" t="44786"/>
          <a:stretch/>
        </p:blipFill>
        <p:spPr>
          <a:xfrm>
            <a:off x="5087815" y="-1027899"/>
            <a:ext cx="7104185" cy="7885899"/>
          </a:xfrm>
          <a:prstGeom prst="rect">
            <a:avLst/>
          </a:prstGeom>
        </p:spPr>
      </p:pic>
      <p:pic>
        <p:nvPicPr>
          <p:cNvPr id="5" name="PA_库_图片 961">
            <a:extLst>
              <a:ext uri="{FF2B5EF4-FFF2-40B4-BE49-F238E27FC236}">
                <a16:creationId xmlns:a16="http://schemas.microsoft.com/office/drawing/2014/main" id="{A69CA319-F73E-4894-AFD7-422F1E859CC7}"/>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flipH="1">
            <a:off x="642309" y="1015173"/>
            <a:ext cx="5012666" cy="4638748"/>
          </a:xfrm>
          <a:prstGeom prst="rect">
            <a:avLst/>
          </a:prstGeom>
        </p:spPr>
      </p:pic>
      <p:sp>
        <p:nvSpPr>
          <p:cNvPr id="7" name="文本框 7">
            <a:extLst>
              <a:ext uri="{FF2B5EF4-FFF2-40B4-BE49-F238E27FC236}">
                <a16:creationId xmlns:a16="http://schemas.microsoft.com/office/drawing/2014/main" id="{41A029D4-3089-4781-8F53-63A5DDD68AF1}"/>
              </a:ext>
            </a:extLst>
          </p:cNvPr>
          <p:cNvSpPr txBox="1"/>
          <p:nvPr/>
        </p:nvSpPr>
        <p:spPr>
          <a:xfrm>
            <a:off x="1433699" y="1918540"/>
            <a:ext cx="4221276" cy="1200329"/>
          </a:xfrm>
          <a:prstGeom prst="rect">
            <a:avLst/>
          </a:prstGeom>
          <a:noFill/>
        </p:spPr>
        <p:txBody>
          <a:bodyPr wrap="square" rtlCol="0">
            <a:spAutoFit/>
          </a:bodyPr>
          <a:lstStyle/>
          <a:p>
            <a:r>
              <a:rPr lang="en-US" altLang="zh-CN" sz="7200" b="1" dirty="0" err="1">
                <a:solidFill>
                  <a:srgbClr val="FFC000"/>
                </a:solidFill>
                <a:latin typeface="UTM Cookies" panose="02040603050506020204" pitchFamily="18" charset="0"/>
                <a:ea typeface="微软雅黑" panose="020B0503020204020204" pitchFamily="34" charset="-122"/>
              </a:rPr>
              <a:t>Trạm</a:t>
            </a:r>
            <a:r>
              <a:rPr lang="en-US" altLang="zh-CN" sz="7200" b="1" dirty="0">
                <a:solidFill>
                  <a:srgbClr val="FFC000"/>
                </a:solidFill>
                <a:latin typeface="UTM Cookies" panose="02040603050506020204" pitchFamily="18" charset="0"/>
                <a:ea typeface="微软雅黑" panose="020B0503020204020204" pitchFamily="34" charset="-122"/>
              </a:rPr>
              <a:t> 1</a:t>
            </a:r>
            <a:endParaRPr lang="zh-CN" altLang="en-US" sz="7200" b="1" dirty="0">
              <a:solidFill>
                <a:srgbClr val="FFC000"/>
              </a:solidFill>
              <a:latin typeface="UTM Cookies" panose="02040603050506020204" pitchFamily="18" charset="0"/>
              <a:ea typeface="微软雅黑" panose="020B0503020204020204" pitchFamily="34" charset="-122"/>
            </a:endParaRPr>
          </a:p>
        </p:txBody>
      </p:sp>
      <p:sp>
        <p:nvSpPr>
          <p:cNvPr id="8" name="文本框 7">
            <a:extLst>
              <a:ext uri="{FF2B5EF4-FFF2-40B4-BE49-F238E27FC236}">
                <a16:creationId xmlns:a16="http://schemas.microsoft.com/office/drawing/2014/main" id="{41A029D4-3089-4781-8F53-63A5DDD68AF1}"/>
              </a:ext>
            </a:extLst>
          </p:cNvPr>
          <p:cNvSpPr txBox="1"/>
          <p:nvPr/>
        </p:nvSpPr>
        <p:spPr>
          <a:xfrm>
            <a:off x="1038004" y="2983502"/>
            <a:ext cx="4221276" cy="1569660"/>
          </a:xfrm>
          <a:prstGeom prst="rect">
            <a:avLst/>
          </a:prstGeom>
          <a:noFill/>
        </p:spPr>
        <p:txBody>
          <a:bodyPr wrap="square" rtlCol="0">
            <a:spAutoFit/>
          </a:bodyPr>
          <a:lstStyle/>
          <a:p>
            <a:pPr algn="ctr"/>
            <a:r>
              <a:rPr lang="en-US" altLang="zh-CN" sz="4800" b="1" dirty="0" err="1">
                <a:solidFill>
                  <a:srgbClr val="8D7545"/>
                </a:solidFill>
                <a:latin typeface="UTM Mobifone KT" panose="02040603050506020204" pitchFamily="18" charset="0"/>
                <a:ea typeface="微软雅黑" panose="020B0503020204020204" pitchFamily="34" charset="-122"/>
              </a:rPr>
              <a:t>Lần</a:t>
            </a:r>
            <a:r>
              <a:rPr lang="en-US" altLang="zh-CN" sz="4800" b="1" dirty="0">
                <a:solidFill>
                  <a:srgbClr val="8D7545"/>
                </a:solidFill>
                <a:latin typeface="UTM Mobifone KT" panose="02040603050506020204" pitchFamily="18" charset="0"/>
                <a:ea typeface="微软雅黑" panose="020B0503020204020204" pitchFamily="34" charset="-122"/>
              </a:rPr>
              <a:t> </a:t>
            </a:r>
            <a:r>
              <a:rPr lang="en-US" altLang="zh-CN" sz="4800" b="1" dirty="0" err="1">
                <a:solidFill>
                  <a:srgbClr val="8D7545"/>
                </a:solidFill>
                <a:latin typeface="UTM Mobifone KT" panose="02040603050506020204" pitchFamily="18" charset="0"/>
                <a:ea typeface="微软雅黑" panose="020B0503020204020204" pitchFamily="34" charset="-122"/>
              </a:rPr>
              <a:t>theo</a:t>
            </a:r>
            <a:endParaRPr lang="en-US" altLang="zh-CN" sz="4800" b="1" dirty="0">
              <a:solidFill>
                <a:srgbClr val="8D7545"/>
              </a:solidFill>
              <a:latin typeface="UTM Mobifone KT" panose="02040603050506020204" pitchFamily="18" charset="0"/>
              <a:ea typeface="微软雅黑" panose="020B0503020204020204" pitchFamily="34" charset="-122"/>
            </a:endParaRPr>
          </a:p>
          <a:p>
            <a:pPr algn="ctr"/>
            <a:r>
              <a:rPr lang="en-US" altLang="zh-CN" sz="4800" b="1" dirty="0">
                <a:solidFill>
                  <a:srgbClr val="8D7545"/>
                </a:solidFill>
                <a:latin typeface="UTM Mobifone KT" panose="02040603050506020204" pitchFamily="18" charset="0"/>
                <a:ea typeface="微软雅黑" panose="020B0503020204020204" pitchFamily="34" charset="-122"/>
              </a:rPr>
              <a:t> </a:t>
            </a:r>
            <a:r>
              <a:rPr lang="en-US" altLang="zh-CN" sz="4800" b="1" dirty="0" err="1">
                <a:solidFill>
                  <a:srgbClr val="8D7545"/>
                </a:solidFill>
                <a:latin typeface="UTM Mobifone KT" panose="02040603050506020204" pitchFamily="18" charset="0"/>
                <a:ea typeface="微软雅黑" panose="020B0503020204020204" pitchFamily="34" charset="-122"/>
              </a:rPr>
              <a:t>dấu</a:t>
            </a:r>
            <a:r>
              <a:rPr lang="en-US" altLang="zh-CN" sz="4800" b="1" dirty="0">
                <a:solidFill>
                  <a:srgbClr val="8D7545"/>
                </a:solidFill>
                <a:latin typeface="UTM Mobifone KT" panose="02040603050506020204" pitchFamily="18" charset="0"/>
                <a:ea typeface="微软雅黑" panose="020B0503020204020204" pitchFamily="34" charset="-122"/>
              </a:rPr>
              <a:t> </a:t>
            </a:r>
            <a:r>
              <a:rPr lang="en-US" altLang="zh-CN" sz="4800" b="1" dirty="0" err="1">
                <a:solidFill>
                  <a:srgbClr val="8D7545"/>
                </a:solidFill>
                <a:latin typeface="UTM Mobifone KT" panose="02040603050506020204" pitchFamily="18" charset="0"/>
                <a:ea typeface="微软雅黑" panose="020B0503020204020204" pitchFamily="34" charset="-122"/>
              </a:rPr>
              <a:t>vết</a:t>
            </a:r>
            <a:endParaRPr lang="zh-CN" altLang="en-US" sz="4800" b="1" dirty="0">
              <a:solidFill>
                <a:srgbClr val="8D7545"/>
              </a:solidFill>
              <a:latin typeface="UTM Mobifone KT" panose="02040603050506020204" pitchFamily="18" charset="0"/>
              <a:ea typeface="微软雅黑" panose="020B0503020204020204" pitchFamily="34" charset="-122"/>
            </a:endParaRPr>
          </a:p>
        </p:txBody>
      </p:sp>
    </p:spTree>
    <p:extLst>
      <p:ext uri="{BB962C8B-B14F-4D97-AF65-F5344CB8AC3E}">
        <p14:creationId xmlns:p14="http://schemas.microsoft.com/office/powerpoint/2010/main" val="174358418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childTnLst>
                                </p:cTn>
                              </p:par>
                              <p:par>
                                <p:cTn id="14" presetID="53"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fltVal val="0"/>
                                          </p:val>
                                        </p:tav>
                                        <p:tav tm="100000">
                                          <p:val>
                                            <p:strVal val="#ppt_w"/>
                                          </p:val>
                                        </p:tav>
                                      </p:tavLst>
                                    </p:anim>
                                    <p:anim calcmode="lin" valueType="num">
                                      <p:cBhvr>
                                        <p:cTn id="17" dur="1000" fill="hold"/>
                                        <p:tgtEl>
                                          <p:spTgt spid="7"/>
                                        </p:tgtEl>
                                        <p:attrNameLst>
                                          <p:attrName>ppt_h</p:attrName>
                                        </p:attrNameLst>
                                      </p:cBhvr>
                                      <p:tavLst>
                                        <p:tav tm="0">
                                          <p:val>
                                            <p:fltVal val="0"/>
                                          </p:val>
                                        </p:tav>
                                        <p:tav tm="100000">
                                          <p:val>
                                            <p:strVal val="#ppt_h"/>
                                          </p:val>
                                        </p:tav>
                                      </p:tavLst>
                                    </p:anim>
                                    <p:animEffect transition="in" filter="fade">
                                      <p:cBhvr>
                                        <p:cTn id="18" dur="1000"/>
                                        <p:tgtEl>
                                          <p:spTgt spid="7"/>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Effect transition="in" filter="fad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7" name="Group 16"/>
          <p:cNvGrpSpPr/>
          <p:nvPr/>
        </p:nvGrpSpPr>
        <p:grpSpPr>
          <a:xfrm>
            <a:off x="785447" y="726830"/>
            <a:ext cx="10679723" cy="5498124"/>
            <a:chOff x="785447" y="726830"/>
            <a:chExt cx="10679723" cy="5498124"/>
          </a:xfrm>
        </p:grpSpPr>
        <p:sp>
          <p:nvSpPr>
            <p:cNvPr id="6" name="Rectangle 5"/>
            <p:cNvSpPr/>
            <p:nvPr/>
          </p:nvSpPr>
          <p:spPr>
            <a:xfrm>
              <a:off x="785447" y="726830"/>
              <a:ext cx="10679723" cy="5498124"/>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alf Frame 6"/>
            <p:cNvSpPr/>
            <p:nvPr/>
          </p:nvSpPr>
          <p:spPr>
            <a:xfrm>
              <a:off x="785447" y="726830"/>
              <a:ext cx="773722" cy="597877"/>
            </a:xfrm>
            <a:prstGeom prst="halfFrame">
              <a:avLst/>
            </a:prstGeom>
            <a:solidFill>
              <a:schemeClr val="bg1">
                <a:lumMod val="85000"/>
                <a:alpha val="77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Half Frame 9"/>
            <p:cNvSpPr/>
            <p:nvPr/>
          </p:nvSpPr>
          <p:spPr>
            <a:xfrm rot="10800000">
              <a:off x="10691448" y="5627077"/>
              <a:ext cx="773722" cy="597877"/>
            </a:xfrm>
            <a:prstGeom prst="halfFrame">
              <a:avLst/>
            </a:prstGeom>
            <a:solidFill>
              <a:schemeClr val="bg1">
                <a:lumMod val="85000"/>
                <a:alpha val="77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1" name="Rectangle 6"/>
          <p:cNvSpPr>
            <a:spLocks noChangeArrowheads="1"/>
          </p:cNvSpPr>
          <p:nvPr/>
        </p:nvSpPr>
        <p:spPr bwMode="auto">
          <a:xfrm>
            <a:off x="1172308" y="902790"/>
            <a:ext cx="8359981" cy="584775"/>
          </a:xfrm>
          <a:prstGeom prst="rect">
            <a:avLst/>
          </a:prstGeom>
          <a:noFill/>
          <a:ln w="9525">
            <a:noFill/>
            <a:miter lim="800000"/>
            <a:headEnd/>
            <a:tailEnd/>
          </a:ln>
        </p:spPr>
        <p:txBody>
          <a:bodyPr wrap="none" anchor="ctr">
            <a:spAutoFit/>
          </a:bodyPr>
          <a:lstStyle/>
          <a:p>
            <a:pPr marL="457200" indent="-457200">
              <a:buFontTx/>
              <a:buAutoNum type="arabicPeriod"/>
            </a:pPr>
            <a:r>
              <a:rPr lang="en-US" altLang="ko-KR" sz="3200" b="1" dirty="0" err="1">
                <a:solidFill>
                  <a:srgbClr val="002060"/>
                </a:solidFill>
                <a:latin typeface="Arial" panose="020B0604020202020204" pitchFamily="34" charset="0"/>
                <a:ea typeface="Gulim" pitchFamily="34" charset="-127"/>
                <a:cs typeface="Arial" panose="020B0604020202020204" pitchFamily="34" charset="0"/>
              </a:rPr>
              <a:t>Tìm</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002060"/>
                </a:solidFill>
                <a:latin typeface="Arial" panose="020B0604020202020204" pitchFamily="34" charset="0"/>
                <a:ea typeface="Gulim" pitchFamily="34" charset="-127"/>
                <a:cs typeface="Arial" panose="020B0604020202020204" pitchFamily="34" charset="0"/>
              </a:rPr>
              <a:t>số</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002060"/>
                </a:solidFill>
                <a:latin typeface="Arial" panose="020B0604020202020204" pitchFamily="34" charset="0"/>
                <a:ea typeface="Gulim" pitchFamily="34" charset="-127"/>
                <a:cs typeface="Arial" panose="020B0604020202020204" pitchFamily="34" charset="0"/>
              </a:rPr>
              <a:t>trung</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002060"/>
                </a:solidFill>
                <a:latin typeface="Arial" panose="020B0604020202020204" pitchFamily="34" charset="0"/>
                <a:ea typeface="Gulim" pitchFamily="34" charset="-127"/>
                <a:cs typeface="Arial" panose="020B0604020202020204" pitchFamily="34" charset="0"/>
              </a:rPr>
              <a:t>bình</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002060"/>
                </a:solidFill>
                <a:latin typeface="Arial" panose="020B0604020202020204" pitchFamily="34" charset="0"/>
                <a:ea typeface="Gulim" pitchFamily="34" charset="-127"/>
                <a:cs typeface="Arial" panose="020B0604020202020204" pitchFamily="34" charset="0"/>
              </a:rPr>
              <a:t>cộng</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002060"/>
                </a:solidFill>
                <a:latin typeface="Arial" panose="020B0604020202020204" pitchFamily="34" charset="0"/>
                <a:ea typeface="Gulim" pitchFamily="34" charset="-127"/>
                <a:cs typeface="Arial" panose="020B0604020202020204" pitchFamily="34" charset="0"/>
              </a:rPr>
              <a:t>của</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002060"/>
                </a:solidFill>
                <a:latin typeface="Arial" panose="020B0604020202020204" pitchFamily="34" charset="0"/>
                <a:ea typeface="Gulim" pitchFamily="34" charset="-127"/>
                <a:cs typeface="Arial" panose="020B0604020202020204" pitchFamily="34" charset="0"/>
              </a:rPr>
              <a:t>các</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002060"/>
                </a:solidFill>
                <a:latin typeface="Arial" panose="020B0604020202020204" pitchFamily="34" charset="0"/>
                <a:ea typeface="Gulim" pitchFamily="34" charset="-127"/>
                <a:cs typeface="Arial" panose="020B0604020202020204" pitchFamily="34" charset="0"/>
              </a:rPr>
              <a:t>số</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002060"/>
                </a:solidFill>
                <a:latin typeface="Arial" panose="020B0604020202020204" pitchFamily="34" charset="0"/>
                <a:ea typeface="Gulim" pitchFamily="34" charset="-127"/>
                <a:cs typeface="Arial" panose="020B0604020202020204" pitchFamily="34" charset="0"/>
              </a:rPr>
              <a:t>sau</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a:t>
            </a:r>
          </a:p>
        </p:txBody>
      </p:sp>
      <p:sp>
        <p:nvSpPr>
          <p:cNvPr id="12" name="TextBox 15"/>
          <p:cNvSpPr txBox="1">
            <a:spLocks noChangeArrowheads="1"/>
          </p:cNvSpPr>
          <p:nvPr/>
        </p:nvSpPr>
        <p:spPr bwMode="auto">
          <a:xfrm>
            <a:off x="3829147" y="1533722"/>
            <a:ext cx="4592320" cy="707886"/>
          </a:xfrm>
          <a:prstGeom prst="rect">
            <a:avLst/>
          </a:prstGeom>
          <a:noFill/>
          <a:ln w="9525">
            <a:noFill/>
            <a:miter lim="800000"/>
            <a:headEnd/>
            <a:tailEnd/>
          </a:ln>
        </p:spPr>
        <p:txBody>
          <a:bodyPr wrap="square">
            <a:spAutoFit/>
          </a:bodyPr>
          <a:lstStyle/>
          <a:p>
            <a:pPr marL="457200" indent="-457200"/>
            <a:r>
              <a:rPr lang="en-US" sz="4000" b="1" dirty="0">
                <a:solidFill>
                  <a:srgbClr val="002060"/>
                </a:solidFill>
                <a:latin typeface="Arial" panose="020B0604020202020204" pitchFamily="34" charset="0"/>
                <a:cs typeface="Arial" panose="020B0604020202020204" pitchFamily="34" charset="0"/>
              </a:rPr>
              <a:t>a)  96; 121 </a:t>
            </a:r>
            <a:r>
              <a:rPr lang="en-US" sz="4000" b="1" dirty="0" err="1">
                <a:solidFill>
                  <a:srgbClr val="002060"/>
                </a:solidFill>
                <a:latin typeface="Arial" panose="020B0604020202020204" pitchFamily="34" charset="0"/>
                <a:cs typeface="Arial" panose="020B0604020202020204" pitchFamily="34" charset="0"/>
              </a:rPr>
              <a:t>và</a:t>
            </a:r>
            <a:r>
              <a:rPr lang="en-US" sz="4000" b="1" dirty="0">
                <a:solidFill>
                  <a:srgbClr val="002060"/>
                </a:solidFill>
                <a:latin typeface="Arial" panose="020B0604020202020204" pitchFamily="34" charset="0"/>
                <a:cs typeface="Arial" panose="020B0604020202020204" pitchFamily="34" charset="0"/>
              </a:rPr>
              <a:t> 143</a:t>
            </a:r>
          </a:p>
        </p:txBody>
      </p:sp>
      <p:sp>
        <p:nvSpPr>
          <p:cNvPr id="14" name="TextBox 15"/>
          <p:cNvSpPr txBox="1">
            <a:spLocks noChangeArrowheads="1"/>
          </p:cNvSpPr>
          <p:nvPr/>
        </p:nvSpPr>
        <p:spPr bwMode="auto">
          <a:xfrm>
            <a:off x="3029633" y="2241608"/>
            <a:ext cx="6191348" cy="707886"/>
          </a:xfrm>
          <a:prstGeom prst="rect">
            <a:avLst/>
          </a:prstGeom>
          <a:noFill/>
          <a:ln w="9525">
            <a:noFill/>
            <a:miter lim="800000"/>
            <a:headEnd/>
            <a:tailEnd/>
          </a:ln>
        </p:spPr>
        <p:txBody>
          <a:bodyPr wrap="square">
            <a:spAutoFit/>
          </a:bodyPr>
          <a:lstStyle/>
          <a:p>
            <a:pPr marL="457200" indent="-457200"/>
            <a:r>
              <a:rPr lang="en-US" sz="4000" b="1" dirty="0">
                <a:solidFill>
                  <a:srgbClr val="FF0000"/>
                </a:solidFill>
                <a:latin typeface="Arial" panose="020B0604020202020204" pitchFamily="34" charset="0"/>
                <a:cs typeface="Arial" panose="020B0604020202020204" pitchFamily="34" charset="0"/>
              </a:rPr>
              <a:t>(96 + 121 + 143) : 3 = 120</a:t>
            </a:r>
          </a:p>
        </p:txBody>
      </p:sp>
      <p:sp>
        <p:nvSpPr>
          <p:cNvPr id="15" name="TextBox 15"/>
          <p:cNvSpPr txBox="1">
            <a:spLocks noChangeArrowheads="1"/>
          </p:cNvSpPr>
          <p:nvPr/>
        </p:nvSpPr>
        <p:spPr bwMode="auto">
          <a:xfrm>
            <a:off x="3551438" y="3121196"/>
            <a:ext cx="5837701" cy="707886"/>
          </a:xfrm>
          <a:prstGeom prst="rect">
            <a:avLst/>
          </a:prstGeom>
          <a:noFill/>
          <a:ln w="9525">
            <a:noFill/>
            <a:miter lim="800000"/>
            <a:headEnd/>
            <a:tailEnd/>
          </a:ln>
        </p:spPr>
        <p:txBody>
          <a:bodyPr wrap="square">
            <a:spAutoFit/>
          </a:bodyPr>
          <a:lstStyle/>
          <a:p>
            <a:pPr marL="457200" indent="-457200"/>
            <a:r>
              <a:rPr lang="en-US" sz="4000" b="1" dirty="0">
                <a:solidFill>
                  <a:srgbClr val="002060"/>
                </a:solidFill>
                <a:latin typeface="Arial" panose="020B0604020202020204" pitchFamily="34" charset="0"/>
                <a:cs typeface="Arial" panose="020B0604020202020204" pitchFamily="34" charset="0"/>
              </a:rPr>
              <a:t>b) 35; 12 ; 24 ; 21 </a:t>
            </a:r>
            <a:r>
              <a:rPr lang="en-US" sz="4000" b="1" dirty="0" err="1">
                <a:solidFill>
                  <a:srgbClr val="002060"/>
                </a:solidFill>
                <a:latin typeface="Arial" panose="020B0604020202020204" pitchFamily="34" charset="0"/>
                <a:cs typeface="Arial" panose="020B0604020202020204" pitchFamily="34" charset="0"/>
              </a:rPr>
              <a:t>và</a:t>
            </a:r>
            <a:r>
              <a:rPr lang="en-US" sz="4000" b="1" dirty="0">
                <a:solidFill>
                  <a:srgbClr val="002060"/>
                </a:solidFill>
                <a:latin typeface="Arial" panose="020B0604020202020204" pitchFamily="34" charset="0"/>
                <a:cs typeface="Arial" panose="020B0604020202020204" pitchFamily="34" charset="0"/>
              </a:rPr>
              <a:t> 43 </a:t>
            </a:r>
          </a:p>
        </p:txBody>
      </p:sp>
      <p:sp>
        <p:nvSpPr>
          <p:cNvPr id="16" name="TextBox 15"/>
          <p:cNvSpPr txBox="1">
            <a:spLocks noChangeArrowheads="1"/>
          </p:cNvSpPr>
          <p:nvPr/>
        </p:nvSpPr>
        <p:spPr bwMode="auto">
          <a:xfrm>
            <a:off x="2485937" y="3875239"/>
            <a:ext cx="7968702" cy="707886"/>
          </a:xfrm>
          <a:prstGeom prst="rect">
            <a:avLst/>
          </a:prstGeom>
          <a:noFill/>
          <a:ln w="9525">
            <a:noFill/>
            <a:miter lim="800000"/>
            <a:headEnd/>
            <a:tailEnd/>
          </a:ln>
        </p:spPr>
        <p:txBody>
          <a:bodyPr wrap="square">
            <a:spAutoFit/>
          </a:bodyPr>
          <a:lstStyle/>
          <a:p>
            <a:pPr marL="457200" indent="-457200"/>
            <a:r>
              <a:rPr lang="en-US" sz="4000" b="1" dirty="0">
                <a:solidFill>
                  <a:srgbClr val="FF0000"/>
                </a:solidFill>
                <a:latin typeface="Arial" panose="020B0604020202020204" pitchFamily="34" charset="0"/>
                <a:cs typeface="Arial" panose="020B0604020202020204" pitchFamily="34" charset="0"/>
              </a:rPr>
              <a:t>(35 + 12 + 24 + 21 + 43) : 5 = 27</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56487" y="699181"/>
            <a:ext cx="2972691" cy="2086601"/>
          </a:xfrm>
          <a:prstGeom prst="rect">
            <a:avLst/>
          </a:prstGeom>
        </p:spPr>
      </p:pic>
    </p:spTree>
    <p:extLst>
      <p:ext uri="{BB962C8B-B14F-4D97-AF65-F5344CB8AC3E}">
        <p14:creationId xmlns:p14="http://schemas.microsoft.com/office/powerpoint/2010/main" val="425261154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anim calcmode="lin" valueType="num">
                                      <p:cBhvr>
                                        <p:cTn id="8" dur="2000" fill="hold"/>
                                        <p:tgtEl>
                                          <p:spTgt spid="17"/>
                                        </p:tgtEl>
                                        <p:attrNameLst>
                                          <p:attrName>ppt_w</p:attrName>
                                        </p:attrNameLst>
                                      </p:cBhvr>
                                      <p:tavLst>
                                        <p:tav tm="0" fmla="#ppt_w*sin(2.5*pi*$)">
                                          <p:val>
                                            <p:fltVal val="0"/>
                                          </p:val>
                                        </p:tav>
                                        <p:tav tm="100000">
                                          <p:val>
                                            <p:fltVal val="1"/>
                                          </p:val>
                                        </p:tav>
                                      </p:tavLst>
                                    </p:anim>
                                    <p:anim calcmode="lin" valueType="num">
                                      <p:cBhvr>
                                        <p:cTn id="9" dur="20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anim calcmode="lin" valueType="num">
                                      <p:cBhvr>
                                        <p:cTn id="40" dur="500" fill="hold"/>
                                        <p:tgtEl>
                                          <p:spTgt spid="19"/>
                                        </p:tgtEl>
                                        <p:attrNameLst>
                                          <p:attrName>ppt_x</p:attrName>
                                        </p:attrNameLst>
                                      </p:cBhvr>
                                      <p:tavLst>
                                        <p:tav tm="0">
                                          <p:val>
                                            <p:strVal val="#ppt_x"/>
                                          </p:val>
                                        </p:tav>
                                        <p:tav tm="100000">
                                          <p:val>
                                            <p:strVal val="#ppt_x"/>
                                          </p:val>
                                        </p:tav>
                                      </p:tavLst>
                                    </p:anim>
                                    <p:anim calcmode="lin" valueType="num">
                                      <p:cBhvr>
                                        <p:cTn id="41" dur="450" decel="100000" fill="hold"/>
                                        <p:tgtEl>
                                          <p:spTgt spid="19"/>
                                        </p:tgtEl>
                                        <p:attrNameLst>
                                          <p:attrName>ppt_y</p:attrName>
                                        </p:attrNameLst>
                                      </p:cBhvr>
                                      <p:tavLst>
                                        <p:tav tm="0">
                                          <p:val>
                                            <p:strVal val="#ppt_y+1"/>
                                          </p:val>
                                        </p:tav>
                                        <p:tav tm="100000">
                                          <p:val>
                                            <p:strVal val="#ppt_y-.03"/>
                                          </p:val>
                                        </p:tav>
                                      </p:tavLst>
                                    </p:anim>
                                    <p:anim calcmode="lin" valueType="num">
                                      <p:cBhvr>
                                        <p:cTn id="42" dur="50" accel="100000" fill="hold">
                                          <p:stCondLst>
                                            <p:cond delay="450"/>
                                          </p:stCondLst>
                                        </p:cTn>
                                        <p:tgtEl>
                                          <p:spTgt spid="1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5"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Toán 4 - Tuần 3 - Viết số tự nhiên trong hệ thập phân</Template>
  <TotalTime>344</TotalTime>
  <Words>644</Words>
  <Application>Microsoft Office PowerPoint</Application>
  <PresentationFormat>Widescreen</PresentationFormat>
  <Paragraphs>75</Paragraphs>
  <Slides>19</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Calibri</vt:lpstr>
      <vt:lpstr>Times New Roman</vt:lpstr>
      <vt:lpstr>UTM Mobifone KT</vt:lpstr>
      <vt:lpstr>UTM Cookies</vt:lpstr>
      <vt:lpstr>Arial</vt:lpstr>
      <vt:lpstr>UTM Netmuc KT</vt:lpstr>
      <vt:lpstr>DengXian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VIET BAO</cp:keywords>
  <cp:lastModifiedBy>ADMIN</cp:lastModifiedBy>
  <cp:revision>62</cp:revision>
  <dcterms:created xsi:type="dcterms:W3CDTF">2019-04-25T04:25:58Z</dcterms:created>
  <dcterms:modified xsi:type="dcterms:W3CDTF">2021-10-02T17:18:33Z</dcterms:modified>
</cp:coreProperties>
</file>