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980" r:id="rId2"/>
    <p:sldId id="929" r:id="rId3"/>
    <p:sldId id="959" r:id="rId4"/>
    <p:sldId id="871" r:id="rId5"/>
    <p:sldId id="969" r:id="rId6"/>
    <p:sldId id="1005" r:id="rId7"/>
    <p:sldId id="930" r:id="rId8"/>
    <p:sldId id="909" r:id="rId9"/>
    <p:sldId id="939" r:id="rId10"/>
    <p:sldId id="1015" r:id="rId11"/>
    <p:sldId id="1007" r:id="rId12"/>
    <p:sldId id="1008" r:id="rId13"/>
    <p:sldId id="924" r:id="rId14"/>
    <p:sldId id="1009" r:id="rId15"/>
    <p:sldId id="910" r:id="rId16"/>
    <p:sldId id="948" r:id="rId17"/>
    <p:sldId id="928" r:id="rId18"/>
    <p:sldId id="1013" r:id="rId19"/>
    <p:sldId id="1014" r:id="rId20"/>
    <p:sldId id="1010" r:id="rId21"/>
    <p:sldId id="1011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Stencil" panose="040409050D0802020404" pitchFamily="82" charset="0"/>
      <p:regular r:id="rId29"/>
    </p:embeddedFont>
    <p:embeddedFont>
      <p:font typeface="VNI-Brush" pitchFamily="2" charset="0"/>
      <p:italic r:id="rId30"/>
    </p:embeddedFont>
  </p:embeddedFont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3D1"/>
    <a:srgbClr val="F599CB"/>
    <a:srgbClr val="9CBF36"/>
    <a:srgbClr val="6CB73B"/>
    <a:srgbClr val="00A0DB"/>
    <a:srgbClr val="009547"/>
    <a:srgbClr val="A01F80"/>
    <a:srgbClr val="362983"/>
    <a:srgbClr val="651900"/>
    <a:srgbClr val="F7A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C6D55-B8C4-4332-9C4D-0D22A2A91F8F}" v="91" dt="2021-10-01T14:30:09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29" autoAdjust="0"/>
  </p:normalViewPr>
  <p:slideViewPr>
    <p:cSldViewPr>
      <p:cViewPr varScale="1">
        <p:scale>
          <a:sx n="63" d="100"/>
          <a:sy n="63" d="100"/>
        </p:scale>
        <p:origin x="4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804C6D55-B8C4-4332-9C4D-0D22A2A91F8F}"/>
    <pc:docChg chg="undo custSel addSld delSld modSld">
      <pc:chgData name="Anh Minh" userId="c88dfc56186a36e0" providerId="LiveId" clId="{804C6D55-B8C4-4332-9C4D-0D22A2A91F8F}" dt="2021-10-01T14:30:09.456" v="224"/>
      <pc:docMkLst>
        <pc:docMk/>
      </pc:docMkLst>
      <pc:sldChg chg="addSp delSp mod addAnim delAnim">
        <pc:chgData name="Anh Minh" userId="c88dfc56186a36e0" providerId="LiveId" clId="{804C6D55-B8C4-4332-9C4D-0D22A2A91F8F}" dt="2021-10-01T14:09:00.486" v="81" actId="21"/>
        <pc:sldMkLst>
          <pc:docMk/>
          <pc:sldMk cId="0" sldId="924"/>
        </pc:sldMkLst>
        <pc:picChg chg="add del">
          <ac:chgData name="Anh Minh" userId="c88dfc56186a36e0" providerId="LiveId" clId="{804C6D55-B8C4-4332-9C4D-0D22A2A91F8F}" dt="2021-10-01T14:09:00.486" v="81" actId="21"/>
          <ac:picMkLst>
            <pc:docMk/>
            <pc:sldMk cId="0" sldId="924"/>
            <ac:picMk id="27" creationId="{00000000-0000-0000-0000-000000000000}"/>
          </ac:picMkLst>
        </pc:picChg>
      </pc:sldChg>
      <pc:sldChg chg="modSp mod">
        <pc:chgData name="Anh Minh" userId="c88dfc56186a36e0" providerId="LiveId" clId="{804C6D55-B8C4-4332-9C4D-0D22A2A91F8F}" dt="2021-10-01T13:42:42.588" v="1" actId="14100"/>
        <pc:sldMkLst>
          <pc:docMk/>
          <pc:sldMk cId="0" sldId="930"/>
        </pc:sldMkLst>
        <pc:picChg chg="mod">
          <ac:chgData name="Anh Minh" userId="c88dfc56186a36e0" providerId="LiveId" clId="{804C6D55-B8C4-4332-9C4D-0D22A2A91F8F}" dt="2021-10-01T13:42:42.588" v="1" actId="14100"/>
          <ac:picMkLst>
            <pc:docMk/>
            <pc:sldMk cId="0" sldId="930"/>
            <ac:picMk id="7" creationId="{7FF79120-0B95-4B0B-A47D-F175EB7ABCFF}"/>
          </ac:picMkLst>
        </pc:picChg>
      </pc:sldChg>
      <pc:sldChg chg="modSp">
        <pc:chgData name="Anh Minh" userId="c88dfc56186a36e0" providerId="LiveId" clId="{804C6D55-B8C4-4332-9C4D-0D22A2A91F8F}" dt="2021-09-29T12:57:11.220" v="0"/>
        <pc:sldMkLst>
          <pc:docMk/>
          <pc:sldMk cId="0" sldId="939"/>
        </pc:sldMkLst>
        <pc:picChg chg="mod">
          <ac:chgData name="Anh Minh" userId="c88dfc56186a36e0" providerId="LiveId" clId="{804C6D55-B8C4-4332-9C4D-0D22A2A91F8F}" dt="2021-09-29T12:57:11.220" v="0"/>
          <ac:picMkLst>
            <pc:docMk/>
            <pc:sldMk cId="0" sldId="939"/>
            <ac:picMk id="2" creationId="{00000000-0000-0000-0000-000000000000}"/>
          </ac:picMkLst>
        </pc:picChg>
      </pc:sldChg>
      <pc:sldChg chg="addSp delSp modSp new del mod delAnim modAnim">
        <pc:chgData name="Anh Minh" userId="c88dfc56186a36e0" providerId="LiveId" clId="{804C6D55-B8C4-4332-9C4D-0D22A2A91F8F}" dt="2021-10-01T14:08:41.077" v="76" actId="47"/>
        <pc:sldMkLst>
          <pc:docMk/>
          <pc:sldMk cId="4292828995" sldId="1012"/>
        </pc:sldMkLst>
        <pc:spChg chg="add del mod">
          <ac:chgData name="Anh Minh" userId="c88dfc56186a36e0" providerId="LiveId" clId="{804C6D55-B8C4-4332-9C4D-0D22A2A91F8F}" dt="2021-10-01T14:08:01.620" v="67" actId="478"/>
          <ac:spMkLst>
            <pc:docMk/>
            <pc:sldMk cId="4292828995" sldId="1012"/>
            <ac:spMk id="2" creationId="{B152C019-A7DE-4569-A661-604BB643C62D}"/>
          </ac:spMkLst>
        </pc:spChg>
        <pc:spChg chg="add del mod">
          <ac:chgData name="Anh Minh" userId="c88dfc56186a36e0" providerId="LiveId" clId="{804C6D55-B8C4-4332-9C4D-0D22A2A91F8F}" dt="2021-10-01T14:08:01.620" v="67" actId="478"/>
          <ac:spMkLst>
            <pc:docMk/>
            <pc:sldMk cId="4292828995" sldId="1012"/>
            <ac:spMk id="5" creationId="{4C7E12E9-D968-493F-AAB6-4AFEA3AFBFDD}"/>
          </ac:spMkLst>
        </pc:spChg>
        <pc:picChg chg="add del mod">
          <ac:chgData name="Anh Minh" userId="c88dfc56186a36e0" providerId="LiveId" clId="{804C6D55-B8C4-4332-9C4D-0D22A2A91F8F}" dt="2021-10-01T14:08:01.620" v="67" actId="478"/>
          <ac:picMkLst>
            <pc:docMk/>
            <pc:sldMk cId="4292828995" sldId="1012"/>
            <ac:picMk id="3" creationId="{B607FD3A-1763-4BA5-9B63-43F8E5BFC4DA}"/>
          </ac:picMkLst>
        </pc:picChg>
        <pc:picChg chg="add del mod">
          <ac:chgData name="Anh Minh" userId="c88dfc56186a36e0" providerId="LiveId" clId="{804C6D55-B8C4-4332-9C4D-0D22A2A91F8F}" dt="2021-10-01T14:08:01.620" v="67" actId="478"/>
          <ac:picMkLst>
            <pc:docMk/>
            <pc:sldMk cId="4292828995" sldId="1012"/>
            <ac:picMk id="4" creationId="{AF56972E-AA20-401F-83C7-C4EB771EC67B}"/>
          </ac:picMkLst>
        </pc:picChg>
        <pc:picChg chg="add del mod">
          <ac:chgData name="Anh Minh" userId="c88dfc56186a36e0" providerId="LiveId" clId="{804C6D55-B8C4-4332-9C4D-0D22A2A91F8F}" dt="2021-10-01T14:08:06.094" v="68" actId="478"/>
          <ac:picMkLst>
            <pc:docMk/>
            <pc:sldMk cId="4292828995" sldId="1012"/>
            <ac:picMk id="6" creationId="{C21F2A90-8D3F-45DF-9E5F-953D74F1A1C3}"/>
          </ac:picMkLst>
        </pc:picChg>
        <pc:picChg chg="add del mod">
          <ac:chgData name="Anh Minh" userId="c88dfc56186a36e0" providerId="LiveId" clId="{804C6D55-B8C4-4332-9C4D-0D22A2A91F8F}" dt="2021-10-01T14:08:07.198" v="69" actId="478"/>
          <ac:picMkLst>
            <pc:docMk/>
            <pc:sldMk cId="4292828995" sldId="1012"/>
            <ac:picMk id="7" creationId="{AD5A1F4A-3C15-4262-82B3-5AF3898C9848}"/>
          </ac:picMkLst>
        </pc:picChg>
      </pc:sldChg>
      <pc:sldChg chg="addSp modSp new mod modAnim">
        <pc:chgData name="Anh Minh" userId="c88dfc56186a36e0" providerId="LiveId" clId="{804C6D55-B8C4-4332-9C4D-0D22A2A91F8F}" dt="2021-10-01T14:09:19.556" v="85"/>
        <pc:sldMkLst>
          <pc:docMk/>
          <pc:sldMk cId="3694641058" sldId="1013"/>
        </pc:sldMkLst>
        <pc:spChg chg="mod">
          <ac:chgData name="Anh Minh" userId="c88dfc56186a36e0" providerId="LiveId" clId="{804C6D55-B8C4-4332-9C4D-0D22A2A91F8F}" dt="2021-10-01T14:07:50.137" v="65"/>
          <ac:spMkLst>
            <pc:docMk/>
            <pc:sldMk cId="3694641058" sldId="1013"/>
            <ac:spMk id="3" creationId="{2763D019-6932-4F37-B309-B1B4CF711F8C}"/>
          </ac:spMkLst>
        </pc:spChg>
        <pc:spChg chg="add mod">
          <ac:chgData name="Anh Minh" userId="c88dfc56186a36e0" providerId="LiveId" clId="{804C6D55-B8C4-4332-9C4D-0D22A2A91F8F}" dt="2021-10-01T14:08:30.321" v="74" actId="20577"/>
          <ac:spMkLst>
            <pc:docMk/>
            <pc:sldMk cId="3694641058" sldId="1013"/>
            <ac:spMk id="5" creationId="{84B94E23-63E6-4EDD-A23A-766C879FABF8}"/>
          </ac:spMkLst>
        </pc:spChg>
        <pc:spChg chg="add mod">
          <ac:chgData name="Anh Minh" userId="c88dfc56186a36e0" providerId="LiveId" clId="{804C6D55-B8C4-4332-9C4D-0D22A2A91F8F}" dt="2021-10-01T14:08:13.166" v="70"/>
          <ac:spMkLst>
            <pc:docMk/>
            <pc:sldMk cId="3694641058" sldId="1013"/>
            <ac:spMk id="8" creationId="{BA7AAD21-F5DF-4072-9FC8-F01CFA5847CE}"/>
          </ac:spMkLst>
        </pc:spChg>
        <pc:grpChg chg="add mod">
          <ac:chgData name="Anh Minh" userId="c88dfc56186a36e0" providerId="LiveId" clId="{804C6D55-B8C4-4332-9C4D-0D22A2A91F8F}" dt="2021-10-01T14:08:47.386" v="77" actId="1076"/>
          <ac:grpSpMkLst>
            <pc:docMk/>
            <pc:sldMk cId="3694641058" sldId="1013"/>
            <ac:grpSpMk id="2" creationId="{C9A4C90D-121B-41E0-82A5-BCE7F3392107}"/>
          </ac:grpSpMkLst>
        </pc:grpChg>
        <pc:picChg chg="mod">
          <ac:chgData name="Anh Minh" userId="c88dfc56186a36e0" providerId="LiveId" clId="{804C6D55-B8C4-4332-9C4D-0D22A2A91F8F}" dt="2021-10-01T14:07:50.137" v="65"/>
          <ac:picMkLst>
            <pc:docMk/>
            <pc:sldMk cId="3694641058" sldId="1013"/>
            <ac:picMk id="4" creationId="{E6F12061-866B-4A5A-9701-3900ECAAEEEE}"/>
          </ac:picMkLst>
        </pc:picChg>
        <pc:picChg chg="add mod">
          <ac:chgData name="Anh Minh" userId="c88dfc56186a36e0" providerId="LiveId" clId="{804C6D55-B8C4-4332-9C4D-0D22A2A91F8F}" dt="2021-10-01T14:08:13.166" v="70"/>
          <ac:picMkLst>
            <pc:docMk/>
            <pc:sldMk cId="3694641058" sldId="1013"/>
            <ac:picMk id="6" creationId="{A3204110-6B0C-437F-9967-38781546DD83}"/>
          </ac:picMkLst>
        </pc:picChg>
        <pc:picChg chg="add mod">
          <ac:chgData name="Anh Minh" userId="c88dfc56186a36e0" providerId="LiveId" clId="{804C6D55-B8C4-4332-9C4D-0D22A2A91F8F}" dt="2021-10-01T14:08:34.370" v="75" actId="1076"/>
          <ac:picMkLst>
            <pc:docMk/>
            <pc:sldMk cId="3694641058" sldId="1013"/>
            <ac:picMk id="7" creationId="{3D61EF4E-4C09-44B9-BC3D-38CD3C9FAF86}"/>
          </ac:picMkLst>
        </pc:picChg>
        <pc:picChg chg="add mod">
          <ac:chgData name="Anh Minh" userId="c88dfc56186a36e0" providerId="LiveId" clId="{804C6D55-B8C4-4332-9C4D-0D22A2A91F8F}" dt="2021-10-01T14:08:49.243" v="79" actId="1076"/>
          <ac:picMkLst>
            <pc:docMk/>
            <pc:sldMk cId="3694641058" sldId="1013"/>
            <ac:picMk id="9" creationId="{4973D53A-399C-486D-A614-6FD6C6C2877E}"/>
          </ac:picMkLst>
        </pc:picChg>
        <pc:picChg chg="add mod">
          <ac:chgData name="Anh Minh" userId="c88dfc56186a36e0" providerId="LiveId" clId="{804C6D55-B8C4-4332-9C4D-0D22A2A91F8F}" dt="2021-10-01T14:09:09.842" v="84" actId="14100"/>
          <ac:picMkLst>
            <pc:docMk/>
            <pc:sldMk cId="3694641058" sldId="1013"/>
            <ac:picMk id="10" creationId="{BBB1C50A-1271-4DAE-BFCA-3BCA11655385}"/>
          </ac:picMkLst>
        </pc:picChg>
      </pc:sldChg>
      <pc:sldChg chg="addSp delSp modSp new mod delAnim modAnim">
        <pc:chgData name="Anh Minh" userId="c88dfc56186a36e0" providerId="LiveId" clId="{804C6D55-B8C4-4332-9C4D-0D22A2A91F8F}" dt="2021-10-01T14:30:09.456" v="224"/>
        <pc:sldMkLst>
          <pc:docMk/>
          <pc:sldMk cId="3609986784" sldId="1014"/>
        </pc:sldMkLst>
        <pc:spChg chg="add del mod">
          <ac:chgData name="Anh Minh" userId="c88dfc56186a36e0" providerId="LiveId" clId="{804C6D55-B8C4-4332-9C4D-0D22A2A91F8F}" dt="2021-10-01T14:12:38.868" v="96"/>
          <ac:spMkLst>
            <pc:docMk/>
            <pc:sldMk cId="3609986784" sldId="1014"/>
            <ac:spMk id="2" creationId="{600DC991-F677-43D5-9BD5-4AC4D32ABFDA}"/>
          </ac:spMkLst>
        </pc:spChg>
        <pc:spChg chg="add del mod">
          <ac:chgData name="Anh Minh" userId="c88dfc56186a36e0" providerId="LiveId" clId="{804C6D55-B8C4-4332-9C4D-0D22A2A91F8F}" dt="2021-10-01T14:12:35.629" v="94"/>
          <ac:spMkLst>
            <pc:docMk/>
            <pc:sldMk cId="3609986784" sldId="1014"/>
            <ac:spMk id="3" creationId="{26863F6D-018C-48C3-BDE1-22D8AF2F6A3C}"/>
          </ac:spMkLst>
        </pc:spChg>
        <pc:spChg chg="mod">
          <ac:chgData name="Anh Minh" userId="c88dfc56186a36e0" providerId="LiveId" clId="{804C6D55-B8C4-4332-9C4D-0D22A2A91F8F}" dt="2021-10-01T14:12:56.141" v="98" actId="14100"/>
          <ac:spMkLst>
            <pc:docMk/>
            <pc:sldMk cId="3609986784" sldId="1014"/>
            <ac:spMk id="5" creationId="{25EB0888-4BD2-4CCE-9B1F-7763CB605B2E}"/>
          </ac:spMkLst>
        </pc:spChg>
        <pc:spChg chg="mod">
          <ac:chgData name="Anh Minh" userId="c88dfc56186a36e0" providerId="LiveId" clId="{804C6D55-B8C4-4332-9C4D-0D22A2A91F8F}" dt="2021-10-01T14:13:07.482" v="100"/>
          <ac:spMkLst>
            <pc:docMk/>
            <pc:sldMk cId="3609986784" sldId="1014"/>
            <ac:spMk id="8" creationId="{C4B82EFE-0BBD-4F00-AD56-820D1E87BB4C}"/>
          </ac:spMkLst>
        </pc:spChg>
        <pc:spChg chg="add mod">
          <ac:chgData name="Anh Minh" userId="c88dfc56186a36e0" providerId="LiveId" clId="{804C6D55-B8C4-4332-9C4D-0D22A2A91F8F}" dt="2021-10-01T14:24:25.199" v="186" actId="20578"/>
          <ac:spMkLst>
            <pc:docMk/>
            <pc:sldMk cId="3609986784" sldId="1014"/>
            <ac:spMk id="11" creationId="{3E6285DC-3158-4963-9E1D-B47B72ECF307}"/>
          </ac:spMkLst>
        </pc:spChg>
        <pc:spChg chg="add mod">
          <ac:chgData name="Anh Minh" userId="c88dfc56186a36e0" providerId="LiveId" clId="{804C6D55-B8C4-4332-9C4D-0D22A2A91F8F}" dt="2021-10-01T14:19:09.754" v="145" actId="1076"/>
          <ac:spMkLst>
            <pc:docMk/>
            <pc:sldMk cId="3609986784" sldId="1014"/>
            <ac:spMk id="13" creationId="{16ABA391-D243-487F-8521-2A503C4ED1B5}"/>
          </ac:spMkLst>
        </pc:spChg>
        <pc:spChg chg="add mod">
          <ac:chgData name="Anh Minh" userId="c88dfc56186a36e0" providerId="LiveId" clId="{804C6D55-B8C4-4332-9C4D-0D22A2A91F8F}" dt="2021-10-01T14:20:14.218" v="162" actId="1076"/>
          <ac:spMkLst>
            <pc:docMk/>
            <pc:sldMk cId="3609986784" sldId="1014"/>
            <ac:spMk id="16" creationId="{2948C457-BC72-42E3-B818-D6067668F789}"/>
          </ac:spMkLst>
        </pc:spChg>
        <pc:spChg chg="add del mod">
          <ac:chgData name="Anh Minh" userId="c88dfc56186a36e0" providerId="LiveId" clId="{804C6D55-B8C4-4332-9C4D-0D22A2A91F8F}" dt="2021-10-01T14:25:53.216" v="194" actId="478"/>
          <ac:spMkLst>
            <pc:docMk/>
            <pc:sldMk cId="3609986784" sldId="1014"/>
            <ac:spMk id="17" creationId="{4A2165BA-C233-4A69-AF55-83384DFB9950}"/>
          </ac:spMkLst>
        </pc:spChg>
        <pc:spChg chg="add mod">
          <ac:chgData name="Anh Minh" userId="c88dfc56186a36e0" providerId="LiveId" clId="{804C6D55-B8C4-4332-9C4D-0D22A2A91F8F}" dt="2021-10-01T14:26:47.400" v="199" actId="208"/>
          <ac:spMkLst>
            <pc:docMk/>
            <pc:sldMk cId="3609986784" sldId="1014"/>
            <ac:spMk id="18" creationId="{E6B4FAC9-214D-4DBD-AFB7-AED2AD58C822}"/>
          </ac:spMkLst>
        </pc:spChg>
        <pc:spChg chg="add mod">
          <ac:chgData name="Anh Minh" userId="c88dfc56186a36e0" providerId="LiveId" clId="{804C6D55-B8C4-4332-9C4D-0D22A2A91F8F}" dt="2021-10-01T14:28:25.177" v="211" actId="1076"/>
          <ac:spMkLst>
            <pc:docMk/>
            <pc:sldMk cId="3609986784" sldId="1014"/>
            <ac:spMk id="19" creationId="{E79C83A3-C3CF-49EB-8F17-7295A60B322C}"/>
          </ac:spMkLst>
        </pc:spChg>
        <pc:grpChg chg="add mod">
          <ac:chgData name="Anh Minh" userId="c88dfc56186a36e0" providerId="LiveId" clId="{804C6D55-B8C4-4332-9C4D-0D22A2A91F8F}" dt="2021-10-01T14:19:05.274" v="144" actId="1076"/>
          <ac:grpSpMkLst>
            <pc:docMk/>
            <pc:sldMk cId="3609986784" sldId="1014"/>
            <ac:grpSpMk id="4" creationId="{1F567B04-144D-40E8-A024-82E5E7CAFEA8}"/>
          </ac:grpSpMkLst>
        </pc:grpChg>
        <pc:grpChg chg="add mod">
          <ac:chgData name="Anh Minh" userId="c88dfc56186a36e0" providerId="LiveId" clId="{804C6D55-B8C4-4332-9C4D-0D22A2A91F8F}" dt="2021-10-01T14:17:22.763" v="136" actId="14100"/>
          <ac:grpSpMkLst>
            <pc:docMk/>
            <pc:sldMk cId="3609986784" sldId="1014"/>
            <ac:grpSpMk id="7" creationId="{F2E1FBDD-E16B-4F09-AF78-BB533BFEEABF}"/>
          </ac:grpSpMkLst>
        </pc:grpChg>
        <pc:picChg chg="mod">
          <ac:chgData name="Anh Minh" userId="c88dfc56186a36e0" providerId="LiveId" clId="{804C6D55-B8C4-4332-9C4D-0D22A2A91F8F}" dt="2021-10-01T14:12:46.244" v="97"/>
          <ac:picMkLst>
            <pc:docMk/>
            <pc:sldMk cId="3609986784" sldId="1014"/>
            <ac:picMk id="6" creationId="{71D1B23D-5FEB-4C76-AF9A-F11B324266E5}"/>
          </ac:picMkLst>
        </pc:picChg>
        <pc:picChg chg="mod">
          <ac:chgData name="Anh Minh" userId="c88dfc56186a36e0" providerId="LiveId" clId="{804C6D55-B8C4-4332-9C4D-0D22A2A91F8F}" dt="2021-10-01T14:19:23.154" v="151" actId="1076"/>
          <ac:picMkLst>
            <pc:docMk/>
            <pc:sldMk cId="3609986784" sldId="1014"/>
            <ac:picMk id="9" creationId="{8E205CBC-B5D3-488A-B02F-EE5DAB36B32B}"/>
          </ac:picMkLst>
        </pc:picChg>
        <pc:picChg chg="add mod">
          <ac:chgData name="Anh Minh" userId="c88dfc56186a36e0" providerId="LiveId" clId="{804C6D55-B8C4-4332-9C4D-0D22A2A91F8F}" dt="2021-10-01T14:21:37.195" v="171" actId="1076"/>
          <ac:picMkLst>
            <pc:docMk/>
            <pc:sldMk cId="3609986784" sldId="1014"/>
            <ac:picMk id="14" creationId="{6E94BF9E-BEDE-4E6F-9F3F-55AB44C4733F}"/>
          </ac:picMkLst>
        </pc:picChg>
        <pc:picChg chg="add mod">
          <ac:chgData name="Anh Minh" userId="c88dfc56186a36e0" providerId="LiveId" clId="{804C6D55-B8C4-4332-9C4D-0D22A2A91F8F}" dt="2021-10-01T14:29:56.242" v="221" actId="1076"/>
          <ac:picMkLst>
            <pc:docMk/>
            <pc:sldMk cId="3609986784" sldId="1014"/>
            <ac:picMk id="20" creationId="{E88B2962-A229-453B-A80F-AE3DFB9DB44F}"/>
          </ac:picMkLst>
        </pc:picChg>
        <pc:picChg chg="add mod">
          <ac:chgData name="Anh Minh" userId="c88dfc56186a36e0" providerId="LiveId" clId="{804C6D55-B8C4-4332-9C4D-0D22A2A91F8F}" dt="2021-10-01T14:29:53.162" v="220" actId="1076"/>
          <ac:picMkLst>
            <pc:docMk/>
            <pc:sldMk cId="3609986784" sldId="1014"/>
            <ac:picMk id="21" creationId="{7F9A2A54-1FA7-4330-AA09-EE2E10D71270}"/>
          </ac:picMkLst>
        </pc:picChg>
      </pc:sldChg>
      <pc:sldChg chg="new del">
        <pc:chgData name="Anh Minh" userId="c88dfc56186a36e0" providerId="LiveId" clId="{804C6D55-B8C4-4332-9C4D-0D22A2A91F8F}" dt="2021-10-01T14:11:55.616" v="88" actId="680"/>
        <pc:sldMkLst>
          <pc:docMk/>
          <pc:sldMk cId="1642048617" sldId="101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7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5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54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6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92A944-B885-4CF5-B05D-E8FF24D68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216" y="4655119"/>
            <a:ext cx="2529098" cy="2184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wmf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3.png"/><Relationship Id="rId5" Type="http://schemas.openxmlformats.org/officeDocument/2006/relationships/image" Target="../media/image40.w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wmf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microsoft.com/office/2007/relationships/media" Target="../media/media5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audio" Target="../media/audio3.wav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emf"/><Relationship Id="rId4" Type="http://schemas.openxmlformats.org/officeDocument/2006/relationships/image" Target="../media/image26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4" y="3082295"/>
            <a:ext cx="6149735" cy="404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02634">
            <a:off x="1435275" y="1140077"/>
            <a:ext cx="2839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Môn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8263" y="1853614"/>
            <a:ext cx="2375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Toán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9333" y="727450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Lớp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530502">
            <a:off x="8807676" y="1678729"/>
            <a:ext cx="1007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4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00"/>
                            </p:stCondLst>
                            <p:childTnLst>
                              <p:par>
                                <p:cTn id="8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00"/>
                            </p:stCondLst>
                            <p:childTnLst>
                              <p:par>
                                <p:cTn id="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972739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28 ngày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19" y="-459431"/>
            <a:ext cx="2736304" cy="2736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32" y="3284984"/>
            <a:ext cx="3684715" cy="36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720A19-B4E7-4429-9E1F-70740BB39B18}"/>
              </a:ext>
            </a:extLst>
          </p:cNvPr>
          <p:cNvGrpSpPr/>
          <p:nvPr/>
        </p:nvGrpSpPr>
        <p:grpSpPr>
          <a:xfrm>
            <a:off x="1568478" y="757970"/>
            <a:ext cx="7630978" cy="2823685"/>
            <a:chOff x="4852495" y="706891"/>
            <a:chExt cx="6059016" cy="2968483"/>
          </a:xfrm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FDFB9475-9B7A-49BD-AC2E-5607BFB57DAB}"/>
                </a:ext>
              </a:extLst>
            </p:cNvPr>
            <p:cNvSpPr/>
            <p:nvPr/>
          </p:nvSpPr>
          <p:spPr>
            <a:xfrm flipH="1">
              <a:off x="4852495" y="959325"/>
              <a:ext cx="5832648" cy="271604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09E85BB-7653-4029-B927-C877185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991" y="706891"/>
              <a:ext cx="773520" cy="711544"/>
            </a:xfrm>
            <a:prstGeom prst="rect">
              <a:avLst/>
            </a:prstGeom>
          </p:spPr>
        </p:pic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6D671864-AC21-4152-91F0-4FDD809BC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389" y="1062663"/>
              <a:ext cx="5444543" cy="231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31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 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30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>
                  <a:cs typeface="Times New Roman" panose="02020603050405020304" pitchFamily="18" charset="0"/>
                </a:rPr>
                <a:t> 28 ngày (hoặc </a:t>
              </a:r>
              <a:r>
                <a:rPr lang="en-US" altLang="en-US" sz="2800" dirty="0">
                  <a:cs typeface="Times New Roman" panose="02020603050405020304" pitchFamily="18" charset="0"/>
                </a:rPr>
                <a:t>29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) :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F42C3-C252-4D8F-9CEB-649AB5E68BD6}"/>
              </a:ext>
            </a:extLst>
          </p:cNvPr>
          <p:cNvGrpSpPr/>
          <p:nvPr/>
        </p:nvGrpSpPr>
        <p:grpSpPr>
          <a:xfrm>
            <a:off x="1776745" y="3124361"/>
            <a:ext cx="9684934" cy="3598182"/>
            <a:chOff x="5384298" y="4189977"/>
            <a:chExt cx="6038682" cy="1126034"/>
          </a:xfrm>
        </p:grpSpPr>
        <p:sp>
          <p:nvSpPr>
            <p:cNvPr id="15" name="椭圆 31">
              <a:extLst>
                <a:ext uri="{FF2B5EF4-FFF2-40B4-BE49-F238E27FC236}">
                  <a16:creationId xmlns:a16="http://schemas.microsoft.com/office/drawing/2014/main" id="{6B9382C7-07EF-4D49-8E63-2546D4C2EFE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10A04EB-4E7D-4308-8BE5-F33FCDC2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9460" y="4189977"/>
              <a:ext cx="773520" cy="500518"/>
            </a:xfrm>
            <a:prstGeom prst="rect">
              <a:avLst/>
            </a:prstGeom>
          </p:spPr>
        </p:pic>
      </p:grp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207568" y="3774764"/>
            <a:ext cx="105070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210" y="-1071803"/>
            <a:ext cx="2304256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1046" y="1237446"/>
            <a:ext cx="366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1, 3, 5, 7, 8, 10, 12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0534" y="2663750"/>
            <a:ext cx="38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0202" y="5137089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260" y="5766014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1047" y="1979484"/>
            <a:ext cx="3294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4, 6, 9, 11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452" y="938952"/>
            <a:ext cx="1173651" cy="1271467"/>
            <a:chOff x="91452" y="938952"/>
            <a:chExt cx="1173651" cy="1271467"/>
          </a:xfrm>
        </p:grpSpPr>
        <p:sp>
          <p:nvSpPr>
            <p:cNvPr id="3" name="流程图: 决策 3"/>
            <p:cNvSpPr/>
            <p:nvPr/>
          </p:nvSpPr>
          <p:spPr>
            <a:xfrm>
              <a:off x="91452" y="938952"/>
              <a:ext cx="1173651" cy="1271467"/>
            </a:xfrm>
            <a:prstGeom prst="flowChartDecision">
              <a:avLst/>
            </a:prstGeom>
            <a:solidFill>
              <a:srgbClr val="76A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&amp;S Graceland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603" y="1026119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470" y="4681332"/>
            <a:ext cx="1347100" cy="1259822"/>
            <a:chOff x="102470" y="4681332"/>
            <a:chExt cx="1347100" cy="1259822"/>
          </a:xfrm>
        </p:grpSpPr>
        <p:sp>
          <p:nvSpPr>
            <p:cNvPr id="5" name="流程图: 决策 5"/>
            <p:cNvSpPr/>
            <p:nvPr/>
          </p:nvSpPr>
          <p:spPr>
            <a:xfrm>
              <a:off x="102470" y="4681332"/>
              <a:ext cx="1347100" cy="1259822"/>
            </a:xfrm>
            <a:prstGeom prst="flowChartDecision">
              <a:avLst/>
            </a:prstGeom>
            <a:solidFill>
              <a:srgbClr val="F38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287" y="4811721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9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0" y="8740"/>
            <a:ext cx="12185381" cy="68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0"/>
          <p:cNvSpPr>
            <a:spLocks noChangeArrowheads="1"/>
          </p:cNvSpPr>
          <p:nvPr/>
        </p:nvSpPr>
        <p:spPr bwMode="auto">
          <a:xfrm>
            <a:off x="2465317" y="992564"/>
            <a:ext cx="385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3ngày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1" name="Rectangle 11"/>
          <p:cNvSpPr>
            <a:spLocks noChangeArrowheads="1"/>
          </p:cNvSpPr>
          <p:nvPr/>
        </p:nvSpPr>
        <p:spPr bwMode="auto">
          <a:xfrm>
            <a:off x="4043884" y="1214790"/>
            <a:ext cx="92846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32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02" name="Rectangle 12"/>
          <p:cNvSpPr>
            <a:spLocks noChangeArrowheads="1"/>
          </p:cNvSpPr>
          <p:nvPr/>
        </p:nvSpPr>
        <p:spPr bwMode="auto">
          <a:xfrm>
            <a:off x="3944558" y="2027871"/>
            <a:ext cx="1061814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203" name="Rectangle 13"/>
          <p:cNvSpPr>
            <a:spLocks noChangeArrowheads="1"/>
          </p:cNvSpPr>
          <p:nvPr/>
        </p:nvSpPr>
        <p:spPr bwMode="auto">
          <a:xfrm>
            <a:off x="3869404" y="2629730"/>
            <a:ext cx="1102944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204" name="Rectangle 14"/>
          <p:cNvSpPr>
            <a:spLocks noChangeArrowheads="1"/>
          </p:cNvSpPr>
          <p:nvPr/>
        </p:nvSpPr>
        <p:spPr bwMode="auto">
          <a:xfrm>
            <a:off x="7447344" y="1041951"/>
            <a:ext cx="4535189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Rectangle 15"/>
          <p:cNvSpPr>
            <a:spLocks noChangeArrowheads="1"/>
          </p:cNvSpPr>
          <p:nvPr/>
        </p:nvSpPr>
        <p:spPr bwMode="auto">
          <a:xfrm>
            <a:off x="3449738" y="3783651"/>
            <a:ext cx="6271019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6" name="Rectangle 16"/>
          <p:cNvSpPr>
            <a:spLocks noChangeArrowheads="1"/>
          </p:cNvSpPr>
          <p:nvPr/>
        </p:nvSpPr>
        <p:spPr bwMode="auto">
          <a:xfrm>
            <a:off x="8764886" y="1221687"/>
            <a:ext cx="669925" cy="3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7" name="Rectangle 17"/>
          <p:cNvSpPr>
            <a:spLocks noChangeArrowheads="1"/>
          </p:cNvSpPr>
          <p:nvPr/>
        </p:nvSpPr>
        <p:spPr bwMode="auto">
          <a:xfrm>
            <a:off x="8492580" y="1924873"/>
            <a:ext cx="985935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8" name="Rectangle 18"/>
          <p:cNvSpPr>
            <a:spLocks noChangeArrowheads="1"/>
          </p:cNvSpPr>
          <p:nvPr/>
        </p:nvSpPr>
        <p:spPr bwMode="auto">
          <a:xfrm>
            <a:off x="8756948" y="270593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09" name="Rectangle 19"/>
          <p:cNvSpPr>
            <a:spLocks noChangeArrowheads="1"/>
          </p:cNvSpPr>
          <p:nvPr/>
        </p:nvSpPr>
        <p:spPr bwMode="auto">
          <a:xfrm>
            <a:off x="6177241" y="3930052"/>
            <a:ext cx="901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210" name="Rectangle 20"/>
          <p:cNvSpPr>
            <a:spLocks noChangeArrowheads="1"/>
          </p:cNvSpPr>
          <p:nvPr/>
        </p:nvSpPr>
        <p:spPr bwMode="auto">
          <a:xfrm>
            <a:off x="6227868" y="4611490"/>
            <a:ext cx="9144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211" name="Rectangle 21"/>
          <p:cNvSpPr>
            <a:spLocks noChangeArrowheads="1"/>
          </p:cNvSpPr>
          <p:nvPr/>
        </p:nvSpPr>
        <p:spPr bwMode="auto">
          <a:xfrm>
            <a:off x="6490849" y="5328829"/>
            <a:ext cx="8080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2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73972"/>
              </p:ext>
            </p:extLst>
          </p:nvPr>
        </p:nvGraphicFramePr>
        <p:xfrm>
          <a:off x="7210694" y="1027568"/>
          <a:ext cx="288954" cy="78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21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694" y="1027568"/>
                        <a:ext cx="288954" cy="789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82705"/>
              </p:ext>
            </p:extLst>
          </p:nvPr>
        </p:nvGraphicFramePr>
        <p:xfrm>
          <a:off x="7159648" y="1737604"/>
          <a:ext cx="308629" cy="923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213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48" y="1737604"/>
                        <a:ext cx="308629" cy="9235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584550"/>
              </p:ext>
            </p:extLst>
          </p:nvPr>
        </p:nvGraphicFramePr>
        <p:xfrm>
          <a:off x="7203154" y="2564904"/>
          <a:ext cx="296494" cy="88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214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3154" y="2564904"/>
                        <a:ext cx="296494" cy="88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Rectangle 214"/>
          <p:cNvSpPr/>
          <p:nvPr/>
        </p:nvSpPr>
        <p:spPr>
          <a:xfrm>
            <a:off x="1908149" y="224979"/>
            <a:ext cx="2093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8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695400" y="-451795"/>
            <a:ext cx="11034540" cy="7309795"/>
            <a:chOff x="5466536" y="1191315"/>
            <a:chExt cx="6947600" cy="3350504"/>
          </a:xfrm>
        </p:grpSpPr>
        <p:sp>
          <p:nvSpPr>
            <p:cNvPr id="24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5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68873"/>
            <a:ext cx="1817053" cy="18198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328448" y="3392001"/>
            <a:ext cx="3409454" cy="3408985"/>
            <a:chOff x="376243" y="2494462"/>
            <a:chExt cx="4528642" cy="4258302"/>
          </a:xfrm>
        </p:grpSpPr>
        <p:pic>
          <p:nvPicPr>
            <p:cNvPr id="29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0" name="图片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38" y="364934"/>
            <a:ext cx="13856353" cy="6776288"/>
          </a:xfrm>
          <a:prstGeom prst="rect">
            <a:avLst/>
          </a:prstGeom>
        </p:spPr>
      </p:pic>
      <p:pic>
        <p:nvPicPr>
          <p:cNvPr id="414" name="图片 4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81" y="4725144"/>
            <a:ext cx="1846761" cy="2303264"/>
          </a:xfrm>
          <a:prstGeom prst="rect">
            <a:avLst/>
          </a:prstGeom>
        </p:spPr>
      </p:pic>
      <p:sp>
        <p:nvSpPr>
          <p:cNvPr id="415" name="TextBox 4"/>
          <p:cNvSpPr txBox="1">
            <a:spLocks noChangeArrowheads="1"/>
          </p:cNvSpPr>
          <p:nvPr/>
        </p:nvSpPr>
        <p:spPr bwMode="auto">
          <a:xfrm>
            <a:off x="1415480" y="2073149"/>
            <a:ext cx="86448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528" y="1314312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581127"/>
            <a:ext cx="13291881" cy="202114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157192"/>
            <a:ext cx="2792980" cy="157225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3228" y="4857452"/>
            <a:ext cx="7924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algn="ctr"/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690768" y="5790921"/>
            <a:ext cx="961008" cy="2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XVIII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5663" y="224979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pic>
        <p:nvPicPr>
          <p:cNvPr id="2050" name="Picture 2" descr="Sách giáo khoa tiểu học dạy gì về Quang Trung - Nguyễn Huệ? -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75530"/>
            <a:ext cx="6138282" cy="36829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0704" y="-306798"/>
            <a:ext cx="14576202" cy="7471596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-22846"/>
            <a:ext cx="2010296" cy="15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3381" y="732716"/>
            <a:ext cx="4358627" cy="481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pic>
        <p:nvPicPr>
          <p:cNvPr id="3074" name="Picture 2" descr="Nguyễn Trãi đánh giặc cứu nước - Kỳ 1: Nguyễn Trãi và thời đại truyền thống  củ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3771"/>
            <a:ext cx="6153657" cy="49296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641145" y="4356679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1380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0056440" y="5013176"/>
            <a:ext cx="955964" cy="33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A4C90D-121B-41E0-82A5-BCE7F3392107}"/>
              </a:ext>
            </a:extLst>
          </p:cNvPr>
          <p:cNvGrpSpPr/>
          <p:nvPr/>
        </p:nvGrpSpPr>
        <p:grpSpPr>
          <a:xfrm>
            <a:off x="479376" y="-402960"/>
            <a:ext cx="10690192" cy="7309795"/>
            <a:chOff x="5466536" y="1191315"/>
            <a:chExt cx="6947600" cy="3350504"/>
          </a:xfrm>
        </p:grpSpPr>
        <p:sp>
          <p:nvSpPr>
            <p:cNvPr id="3" name="椭圆 31">
              <a:extLst>
                <a:ext uri="{FF2B5EF4-FFF2-40B4-BE49-F238E27FC236}">
                  <a16:creationId xmlns:a16="http://schemas.microsoft.com/office/drawing/2014/main" id="{2763D019-6932-4F37-B309-B1B4CF711F8C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E6F12061-866B-4A5A-9701-3900ECAA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B94E23-63E6-4EDD-A23A-766C879FA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141314"/>
            <a:ext cx="94011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iải bài 4 trang 26 sgk Toán 4 | Để học tốt Toán 4">
            <a:extLst>
              <a:ext uri="{FF2B5EF4-FFF2-40B4-BE49-F238E27FC236}">
                <a16:creationId xmlns:a16="http://schemas.microsoft.com/office/drawing/2014/main" id="{A3204110-6B0C-437F-9967-38781546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056868"/>
            <a:ext cx="288032" cy="7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iải bài 4 trang 26 sgk Toán 4 | Để học tốt Toán 4">
            <a:extLst>
              <a:ext uri="{FF2B5EF4-FFF2-40B4-BE49-F238E27FC236}">
                <a16:creationId xmlns:a16="http://schemas.microsoft.com/office/drawing/2014/main" id="{3D61EF4E-4C09-44B9-BC3D-38CD3C9F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51" y="1579317"/>
            <a:ext cx="25790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A7AAD21-F5DF-4072-9FC8-F01CFA58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400" y="3251938"/>
                <a:ext cx="9073008" cy="2857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15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12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15 - 12 = 3 (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3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A7AAD21-F5DF-4072-9FC8-F01CFA58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3251938"/>
                <a:ext cx="9073008" cy="2857834"/>
              </a:xfrm>
              <a:prstGeom prst="rect">
                <a:avLst/>
              </a:prstGeom>
              <a:blipFill>
                <a:blip r:embed="rId5"/>
                <a:stretch>
                  <a:fillRect t="-1706" b="-57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35">
            <a:extLst>
              <a:ext uri="{FF2B5EF4-FFF2-40B4-BE49-F238E27FC236}">
                <a16:creationId xmlns:a16="http://schemas.microsoft.com/office/drawing/2014/main" id="{4973D53A-399C-486D-A614-6FD6C6C287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236906"/>
            <a:ext cx="2792980" cy="1572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B1C50A-1271-4DAE-BFCA-3BCA11655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" y="35458"/>
            <a:ext cx="1634480" cy="16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567B04-144D-40E8-A024-82E5E7CAFEA8}"/>
              </a:ext>
            </a:extLst>
          </p:cNvPr>
          <p:cNvGrpSpPr/>
          <p:nvPr/>
        </p:nvGrpSpPr>
        <p:grpSpPr>
          <a:xfrm>
            <a:off x="7884964" y="407842"/>
            <a:ext cx="4173408" cy="3975975"/>
            <a:chOff x="9023206" y="1191315"/>
            <a:chExt cx="3390930" cy="1855426"/>
          </a:xfrm>
        </p:grpSpPr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25EB0888-4BD2-4CCE-9B1F-7763CB605B2E}"/>
                </a:ext>
              </a:extLst>
            </p:cNvPr>
            <p:cNvSpPr/>
            <p:nvPr/>
          </p:nvSpPr>
          <p:spPr>
            <a:xfrm flipH="1">
              <a:off x="9023206" y="1398399"/>
              <a:ext cx="3288460" cy="164834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6" name="图片 33">
              <a:extLst>
                <a:ext uri="{FF2B5EF4-FFF2-40B4-BE49-F238E27FC236}">
                  <a16:creationId xmlns:a16="http://schemas.microsoft.com/office/drawing/2014/main" id="{71D1B23D-5FEB-4C76-AF9A-F11B32426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1FBDD-E16B-4F09-AF78-BB533BFEEABF}"/>
              </a:ext>
            </a:extLst>
          </p:cNvPr>
          <p:cNvGrpSpPr/>
          <p:nvPr/>
        </p:nvGrpSpPr>
        <p:grpSpPr>
          <a:xfrm>
            <a:off x="263351" y="1477391"/>
            <a:ext cx="7490007" cy="5325835"/>
            <a:chOff x="9023206" y="1234581"/>
            <a:chExt cx="3480205" cy="1812160"/>
          </a:xfrm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C4B82EFE-0BBD-4F00-AD56-820D1E87BB4C}"/>
                </a:ext>
              </a:extLst>
            </p:cNvPr>
            <p:cNvSpPr/>
            <p:nvPr/>
          </p:nvSpPr>
          <p:spPr>
            <a:xfrm flipH="1">
              <a:off x="9023206" y="1398399"/>
              <a:ext cx="3288460" cy="164834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8E205CBC-B5D3-488A-B02F-EE5DAB36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42550" y="1234581"/>
              <a:ext cx="660861" cy="60791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6285DC-3158-4963-9E1D-B47B72ECF307}"/>
              </a:ext>
            </a:extLst>
          </p:cNvPr>
          <p:cNvSpPr txBox="1"/>
          <p:nvPr/>
        </p:nvSpPr>
        <p:spPr>
          <a:xfrm>
            <a:off x="797029" y="2370698"/>
            <a:ext cx="33793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BA391-D243-487F-8521-2A503C4ED1B5}"/>
              </a:ext>
            </a:extLst>
          </p:cNvPr>
          <p:cNvSpPr txBox="1"/>
          <p:nvPr/>
        </p:nvSpPr>
        <p:spPr>
          <a:xfrm>
            <a:off x="8176179" y="1322906"/>
            <a:ext cx="32331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3600" dirty="0"/>
          </a:p>
        </p:txBody>
      </p:sp>
      <p:pic>
        <p:nvPicPr>
          <p:cNvPr id="14" name="Picture 13" descr="Giải bài 5 trang 26 sgk Toán 4 | Để học tốt Toán 4">
            <a:extLst>
              <a:ext uri="{FF2B5EF4-FFF2-40B4-BE49-F238E27FC236}">
                <a16:creationId xmlns:a16="http://schemas.microsoft.com/office/drawing/2014/main" id="{6E94BF9E-BEDE-4E6F-9F3F-55AB44C4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41" y="2754067"/>
            <a:ext cx="2541503" cy="2581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48C457-BC72-42E3-B818-D6067668F789}"/>
              </a:ext>
            </a:extLst>
          </p:cNvPr>
          <p:cNvSpPr txBox="1"/>
          <p:nvPr/>
        </p:nvSpPr>
        <p:spPr>
          <a:xfrm>
            <a:off x="244072" y="351541"/>
            <a:ext cx="10268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B4FAC9-214D-4DBD-AFB7-AED2AD58C822}"/>
              </a:ext>
            </a:extLst>
          </p:cNvPr>
          <p:cNvSpPr/>
          <p:nvPr/>
        </p:nvSpPr>
        <p:spPr>
          <a:xfrm>
            <a:off x="770677" y="3498015"/>
            <a:ext cx="618451" cy="61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9C83A3-C3CF-49EB-8F17-7295A60B322C}"/>
              </a:ext>
            </a:extLst>
          </p:cNvPr>
          <p:cNvSpPr/>
          <p:nvPr/>
        </p:nvSpPr>
        <p:spPr>
          <a:xfrm>
            <a:off x="8080091" y="2996952"/>
            <a:ext cx="675931" cy="65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E88B2962-A229-453B-A80F-AE3DFB9DB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06" y="4013683"/>
            <a:ext cx="3036643" cy="3036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A2A54-1FA7-4330-AA09-EE2E10D71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23" y="-147768"/>
            <a:ext cx="1317990" cy="13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3721101" y="247650"/>
            <a:ext cx="4857750" cy="6405563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6" y="4755075"/>
            <a:ext cx="2047619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7082" y="1399401"/>
            <a:ext cx="2991508" cy="4038881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67326" y="3481388"/>
            <a:ext cx="744538" cy="549275"/>
            <a:chOff x="5267326" y="3481388"/>
            <a:chExt cx="744538" cy="549275"/>
          </a:xfrm>
        </p:grpSpPr>
        <p:sp>
          <p:nvSpPr>
            <p:cNvPr id="49" name="Freeform 12"/>
            <p:cNvSpPr/>
            <p:nvPr/>
          </p:nvSpPr>
          <p:spPr bwMode="auto">
            <a:xfrm>
              <a:off x="5395914" y="3579813"/>
              <a:ext cx="495300" cy="285750"/>
            </a:xfrm>
            <a:custGeom>
              <a:avLst/>
              <a:gdLst>
                <a:gd name="T0" fmla="*/ 27 w 132"/>
                <a:gd name="T1" fmla="*/ 72 h 76"/>
                <a:gd name="T2" fmla="*/ 54 w 132"/>
                <a:gd name="T3" fmla="*/ 73 h 76"/>
                <a:gd name="T4" fmla="*/ 111 w 132"/>
                <a:gd name="T5" fmla="*/ 54 h 76"/>
                <a:gd name="T6" fmla="*/ 94 w 132"/>
                <a:gd name="T7" fmla="*/ 3 h 76"/>
                <a:gd name="T8" fmla="*/ 62 w 132"/>
                <a:gd name="T9" fmla="*/ 6 h 76"/>
                <a:gd name="T10" fmla="*/ 20 w 132"/>
                <a:gd name="T11" fmla="*/ 18 h 76"/>
                <a:gd name="T12" fmla="*/ 27 w 132"/>
                <a:gd name="T13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76">
                  <a:moveTo>
                    <a:pt x="27" y="72"/>
                  </a:moveTo>
                  <a:cubicBezTo>
                    <a:pt x="35" y="75"/>
                    <a:pt x="44" y="76"/>
                    <a:pt x="54" y="73"/>
                  </a:cubicBezTo>
                  <a:cubicBezTo>
                    <a:pt x="72" y="68"/>
                    <a:pt x="98" y="68"/>
                    <a:pt x="111" y="54"/>
                  </a:cubicBezTo>
                  <a:cubicBezTo>
                    <a:pt x="132" y="32"/>
                    <a:pt x="122" y="9"/>
                    <a:pt x="94" y="3"/>
                  </a:cubicBezTo>
                  <a:cubicBezTo>
                    <a:pt x="82" y="0"/>
                    <a:pt x="74" y="5"/>
                    <a:pt x="62" y="6"/>
                  </a:cubicBezTo>
                  <a:cubicBezTo>
                    <a:pt x="45" y="8"/>
                    <a:pt x="33" y="5"/>
                    <a:pt x="20" y="18"/>
                  </a:cubicBezTo>
                  <a:cubicBezTo>
                    <a:pt x="0" y="37"/>
                    <a:pt x="8" y="63"/>
                    <a:pt x="27" y="72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5267326" y="3481388"/>
              <a:ext cx="744538" cy="549275"/>
            </a:xfrm>
            <a:custGeom>
              <a:avLst/>
              <a:gdLst>
                <a:gd name="T0" fmla="*/ 173 w 198"/>
                <a:gd name="T1" fmla="*/ 41 h 146"/>
                <a:gd name="T2" fmla="*/ 176 w 198"/>
                <a:gd name="T3" fmla="*/ 41 h 146"/>
                <a:gd name="T4" fmla="*/ 143 w 198"/>
                <a:gd name="T5" fmla="*/ 29 h 146"/>
                <a:gd name="T6" fmla="*/ 111 w 198"/>
                <a:gd name="T7" fmla="*/ 4 h 146"/>
                <a:gd name="T8" fmla="*/ 82 w 198"/>
                <a:gd name="T9" fmla="*/ 6 h 146"/>
                <a:gd name="T10" fmla="*/ 69 w 198"/>
                <a:gd name="T11" fmla="*/ 21 h 146"/>
                <a:gd name="T12" fmla="*/ 42 w 198"/>
                <a:gd name="T13" fmla="*/ 7 h 146"/>
                <a:gd name="T14" fmla="*/ 32 w 198"/>
                <a:gd name="T15" fmla="*/ 45 h 146"/>
                <a:gd name="T16" fmla="*/ 17 w 198"/>
                <a:gd name="T17" fmla="*/ 31 h 146"/>
                <a:gd name="T18" fmla="*/ 2 w 198"/>
                <a:gd name="T19" fmla="*/ 51 h 146"/>
                <a:gd name="T20" fmla="*/ 30 w 198"/>
                <a:gd name="T21" fmla="*/ 68 h 146"/>
                <a:gd name="T22" fmla="*/ 8 w 198"/>
                <a:gd name="T23" fmla="*/ 93 h 146"/>
                <a:gd name="T24" fmla="*/ 40 w 198"/>
                <a:gd name="T25" fmla="*/ 97 h 146"/>
                <a:gd name="T26" fmla="*/ 45 w 198"/>
                <a:gd name="T27" fmla="*/ 125 h 146"/>
                <a:gd name="T28" fmla="*/ 66 w 198"/>
                <a:gd name="T29" fmla="*/ 102 h 146"/>
                <a:gd name="T30" fmla="*/ 96 w 198"/>
                <a:gd name="T31" fmla="*/ 136 h 146"/>
                <a:gd name="T32" fmla="*/ 104 w 198"/>
                <a:gd name="T33" fmla="*/ 103 h 146"/>
                <a:gd name="T34" fmla="*/ 132 w 198"/>
                <a:gd name="T35" fmla="*/ 129 h 146"/>
                <a:gd name="T36" fmla="*/ 144 w 198"/>
                <a:gd name="T37" fmla="*/ 101 h 146"/>
                <a:gd name="T38" fmla="*/ 161 w 198"/>
                <a:gd name="T39" fmla="*/ 116 h 146"/>
                <a:gd name="T40" fmla="*/ 171 w 198"/>
                <a:gd name="T41" fmla="*/ 115 h 146"/>
                <a:gd name="T42" fmla="*/ 164 w 198"/>
                <a:gd name="T43" fmla="*/ 90 h 146"/>
                <a:gd name="T44" fmla="*/ 195 w 198"/>
                <a:gd name="T45" fmla="*/ 69 h 146"/>
                <a:gd name="T46" fmla="*/ 173 w 198"/>
                <a:gd name="T47" fmla="*/ 41 h 146"/>
                <a:gd name="T48" fmla="*/ 110 w 198"/>
                <a:gd name="T49" fmla="*/ 76 h 146"/>
                <a:gd name="T50" fmla="*/ 107 w 198"/>
                <a:gd name="T51" fmla="*/ 69 h 146"/>
                <a:gd name="T52" fmla="*/ 92 w 198"/>
                <a:gd name="T53" fmla="*/ 94 h 146"/>
                <a:gd name="T54" fmla="*/ 87 w 198"/>
                <a:gd name="T55" fmla="*/ 74 h 146"/>
                <a:gd name="T56" fmla="*/ 47 w 198"/>
                <a:gd name="T57" fmla="*/ 69 h 146"/>
                <a:gd name="T58" fmla="*/ 59 w 198"/>
                <a:gd name="T59" fmla="*/ 54 h 146"/>
                <a:gd name="T60" fmla="*/ 51 w 198"/>
                <a:gd name="T61" fmla="*/ 31 h 146"/>
                <a:gd name="T62" fmla="*/ 84 w 198"/>
                <a:gd name="T63" fmla="*/ 49 h 146"/>
                <a:gd name="T64" fmla="*/ 111 w 198"/>
                <a:gd name="T65" fmla="*/ 48 h 146"/>
                <a:gd name="T66" fmla="*/ 140 w 198"/>
                <a:gd name="T67" fmla="*/ 40 h 146"/>
                <a:gd name="T68" fmla="*/ 128 w 198"/>
                <a:gd name="T69" fmla="*/ 67 h 146"/>
                <a:gd name="T70" fmla="*/ 126 w 198"/>
                <a:gd name="T71" fmla="*/ 85 h 146"/>
                <a:gd name="T72" fmla="*/ 110 w 198"/>
                <a:gd name="T73" fmla="*/ 7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146">
                  <a:moveTo>
                    <a:pt x="173" y="41"/>
                  </a:moveTo>
                  <a:cubicBezTo>
                    <a:pt x="174" y="42"/>
                    <a:pt x="175" y="42"/>
                    <a:pt x="176" y="41"/>
                  </a:cubicBezTo>
                  <a:cubicBezTo>
                    <a:pt x="181" y="25"/>
                    <a:pt x="156" y="21"/>
                    <a:pt x="143" y="29"/>
                  </a:cubicBezTo>
                  <a:cubicBezTo>
                    <a:pt x="144" y="18"/>
                    <a:pt x="120" y="6"/>
                    <a:pt x="111" y="4"/>
                  </a:cubicBezTo>
                  <a:cubicBezTo>
                    <a:pt x="102" y="2"/>
                    <a:pt x="90" y="0"/>
                    <a:pt x="82" y="6"/>
                  </a:cubicBezTo>
                  <a:cubicBezTo>
                    <a:pt x="77" y="10"/>
                    <a:pt x="75" y="19"/>
                    <a:pt x="69" y="21"/>
                  </a:cubicBezTo>
                  <a:cubicBezTo>
                    <a:pt x="68" y="9"/>
                    <a:pt x="52" y="2"/>
                    <a:pt x="42" y="7"/>
                  </a:cubicBezTo>
                  <a:cubicBezTo>
                    <a:pt x="30" y="14"/>
                    <a:pt x="31" y="34"/>
                    <a:pt x="32" y="45"/>
                  </a:cubicBezTo>
                  <a:cubicBezTo>
                    <a:pt x="28" y="40"/>
                    <a:pt x="25" y="30"/>
                    <a:pt x="17" y="31"/>
                  </a:cubicBezTo>
                  <a:cubicBezTo>
                    <a:pt x="9" y="31"/>
                    <a:pt x="3" y="45"/>
                    <a:pt x="2" y="51"/>
                  </a:cubicBezTo>
                  <a:cubicBezTo>
                    <a:pt x="0" y="69"/>
                    <a:pt x="17" y="69"/>
                    <a:pt x="30" y="68"/>
                  </a:cubicBezTo>
                  <a:cubicBezTo>
                    <a:pt x="21" y="67"/>
                    <a:pt x="5" y="83"/>
                    <a:pt x="8" y="93"/>
                  </a:cubicBezTo>
                  <a:cubicBezTo>
                    <a:pt x="11" y="104"/>
                    <a:pt x="33" y="105"/>
                    <a:pt x="40" y="97"/>
                  </a:cubicBezTo>
                  <a:cubicBezTo>
                    <a:pt x="33" y="106"/>
                    <a:pt x="33" y="120"/>
                    <a:pt x="45" y="125"/>
                  </a:cubicBezTo>
                  <a:cubicBezTo>
                    <a:pt x="60" y="132"/>
                    <a:pt x="62" y="112"/>
                    <a:pt x="66" y="102"/>
                  </a:cubicBezTo>
                  <a:cubicBezTo>
                    <a:pt x="66" y="115"/>
                    <a:pt x="79" y="146"/>
                    <a:pt x="96" y="136"/>
                  </a:cubicBezTo>
                  <a:cubicBezTo>
                    <a:pt x="107" y="129"/>
                    <a:pt x="105" y="113"/>
                    <a:pt x="104" y="103"/>
                  </a:cubicBezTo>
                  <a:cubicBezTo>
                    <a:pt x="107" y="116"/>
                    <a:pt x="116" y="130"/>
                    <a:pt x="132" y="129"/>
                  </a:cubicBezTo>
                  <a:cubicBezTo>
                    <a:pt x="151" y="128"/>
                    <a:pt x="146" y="115"/>
                    <a:pt x="144" y="101"/>
                  </a:cubicBezTo>
                  <a:cubicBezTo>
                    <a:pt x="148" y="105"/>
                    <a:pt x="154" y="113"/>
                    <a:pt x="161" y="116"/>
                  </a:cubicBezTo>
                  <a:cubicBezTo>
                    <a:pt x="164" y="118"/>
                    <a:pt x="167" y="118"/>
                    <a:pt x="171" y="115"/>
                  </a:cubicBezTo>
                  <a:cubicBezTo>
                    <a:pt x="178" y="108"/>
                    <a:pt x="169" y="95"/>
                    <a:pt x="164" y="90"/>
                  </a:cubicBezTo>
                  <a:cubicBezTo>
                    <a:pt x="175" y="85"/>
                    <a:pt x="191" y="83"/>
                    <a:pt x="195" y="69"/>
                  </a:cubicBezTo>
                  <a:cubicBezTo>
                    <a:pt x="198" y="55"/>
                    <a:pt x="184" y="44"/>
                    <a:pt x="173" y="41"/>
                  </a:cubicBezTo>
                  <a:close/>
                  <a:moveTo>
                    <a:pt x="110" y="76"/>
                  </a:moveTo>
                  <a:cubicBezTo>
                    <a:pt x="108" y="73"/>
                    <a:pt x="107" y="71"/>
                    <a:pt x="107" y="69"/>
                  </a:cubicBezTo>
                  <a:cubicBezTo>
                    <a:pt x="103" y="75"/>
                    <a:pt x="98" y="91"/>
                    <a:pt x="92" y="94"/>
                  </a:cubicBezTo>
                  <a:cubicBezTo>
                    <a:pt x="79" y="101"/>
                    <a:pt x="84" y="80"/>
                    <a:pt x="87" y="74"/>
                  </a:cubicBezTo>
                  <a:cubicBezTo>
                    <a:pt x="80" y="73"/>
                    <a:pt x="47" y="86"/>
                    <a:pt x="47" y="69"/>
                  </a:cubicBezTo>
                  <a:cubicBezTo>
                    <a:pt x="47" y="63"/>
                    <a:pt x="56" y="58"/>
                    <a:pt x="59" y="54"/>
                  </a:cubicBezTo>
                  <a:cubicBezTo>
                    <a:pt x="48" y="54"/>
                    <a:pt x="43" y="39"/>
                    <a:pt x="51" y="31"/>
                  </a:cubicBezTo>
                  <a:cubicBezTo>
                    <a:pt x="67" y="18"/>
                    <a:pt x="73" y="47"/>
                    <a:pt x="84" y="49"/>
                  </a:cubicBezTo>
                  <a:cubicBezTo>
                    <a:pt x="84" y="31"/>
                    <a:pt x="115" y="31"/>
                    <a:pt x="111" y="48"/>
                  </a:cubicBezTo>
                  <a:cubicBezTo>
                    <a:pt x="118" y="41"/>
                    <a:pt x="131" y="32"/>
                    <a:pt x="140" y="40"/>
                  </a:cubicBezTo>
                  <a:cubicBezTo>
                    <a:pt x="154" y="52"/>
                    <a:pt x="132" y="72"/>
                    <a:pt x="128" y="67"/>
                  </a:cubicBezTo>
                  <a:cubicBezTo>
                    <a:pt x="132" y="71"/>
                    <a:pt x="133" y="83"/>
                    <a:pt x="126" y="85"/>
                  </a:cubicBezTo>
                  <a:cubicBezTo>
                    <a:pt x="122" y="87"/>
                    <a:pt x="114" y="81"/>
                    <a:pt x="110" y="7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5316539" y="3516313"/>
              <a:ext cx="638175" cy="379413"/>
            </a:xfrm>
            <a:custGeom>
              <a:avLst/>
              <a:gdLst>
                <a:gd name="T0" fmla="*/ 113 w 170"/>
                <a:gd name="T1" fmla="*/ 23 h 101"/>
                <a:gd name="T2" fmla="*/ 91 w 170"/>
                <a:gd name="T3" fmla="*/ 23 h 101"/>
                <a:gd name="T4" fmla="*/ 86 w 170"/>
                <a:gd name="T5" fmla="*/ 18 h 101"/>
                <a:gd name="T6" fmla="*/ 65 w 170"/>
                <a:gd name="T7" fmla="*/ 24 h 101"/>
                <a:gd name="T8" fmla="*/ 62 w 170"/>
                <a:gd name="T9" fmla="*/ 27 h 101"/>
                <a:gd name="T10" fmla="*/ 34 w 170"/>
                <a:gd name="T11" fmla="*/ 27 h 101"/>
                <a:gd name="T12" fmla="*/ 34 w 170"/>
                <a:gd name="T13" fmla="*/ 42 h 101"/>
                <a:gd name="T14" fmla="*/ 6 w 170"/>
                <a:gd name="T15" fmla="*/ 46 h 101"/>
                <a:gd name="T16" fmla="*/ 19 w 170"/>
                <a:gd name="T17" fmla="*/ 53 h 101"/>
                <a:gd name="T18" fmla="*/ 21 w 170"/>
                <a:gd name="T19" fmla="*/ 53 h 101"/>
                <a:gd name="T20" fmla="*/ 21 w 170"/>
                <a:gd name="T21" fmla="*/ 53 h 101"/>
                <a:gd name="T22" fmla="*/ 21 w 170"/>
                <a:gd name="T23" fmla="*/ 53 h 101"/>
                <a:gd name="T24" fmla="*/ 24 w 170"/>
                <a:gd name="T25" fmla="*/ 58 h 101"/>
                <a:gd name="T26" fmla="*/ 24 w 170"/>
                <a:gd name="T27" fmla="*/ 58 h 101"/>
                <a:gd name="T28" fmla="*/ 18 w 170"/>
                <a:gd name="T29" fmla="*/ 63 h 101"/>
                <a:gd name="T30" fmla="*/ 36 w 170"/>
                <a:gd name="T31" fmla="*/ 87 h 101"/>
                <a:gd name="T32" fmla="*/ 55 w 170"/>
                <a:gd name="T33" fmla="*/ 78 h 101"/>
                <a:gd name="T34" fmla="*/ 66 w 170"/>
                <a:gd name="T35" fmla="*/ 95 h 101"/>
                <a:gd name="T36" fmla="*/ 78 w 170"/>
                <a:gd name="T37" fmla="*/ 80 h 101"/>
                <a:gd name="T38" fmla="*/ 82 w 170"/>
                <a:gd name="T39" fmla="*/ 80 h 101"/>
                <a:gd name="T40" fmla="*/ 97 w 170"/>
                <a:gd name="T41" fmla="*/ 94 h 101"/>
                <a:gd name="T42" fmla="*/ 112 w 170"/>
                <a:gd name="T43" fmla="*/ 77 h 101"/>
                <a:gd name="T44" fmla="*/ 136 w 170"/>
                <a:gd name="T45" fmla="*/ 93 h 101"/>
                <a:gd name="T46" fmla="*/ 146 w 170"/>
                <a:gd name="T47" fmla="*/ 75 h 101"/>
                <a:gd name="T48" fmla="*/ 152 w 170"/>
                <a:gd name="T49" fmla="*/ 68 h 101"/>
                <a:gd name="T50" fmla="*/ 156 w 170"/>
                <a:gd name="T51" fmla="*/ 42 h 101"/>
                <a:gd name="T52" fmla="*/ 140 w 170"/>
                <a:gd name="T53" fmla="*/ 45 h 101"/>
                <a:gd name="T54" fmla="*/ 146 w 170"/>
                <a:gd name="T55" fmla="*/ 31 h 101"/>
                <a:gd name="T56" fmla="*/ 127 w 170"/>
                <a:gd name="T57" fmla="*/ 19 h 101"/>
                <a:gd name="T58" fmla="*/ 115 w 170"/>
                <a:gd name="T59" fmla="*/ 27 h 101"/>
                <a:gd name="T60" fmla="*/ 111 w 170"/>
                <a:gd name="T61" fmla="*/ 26 h 101"/>
                <a:gd name="T62" fmla="*/ 117 w 170"/>
                <a:gd name="T63" fmla="*/ 20 h 101"/>
                <a:gd name="T64" fmla="*/ 140 w 170"/>
                <a:gd name="T65" fmla="*/ 16 h 101"/>
                <a:gd name="T66" fmla="*/ 149 w 170"/>
                <a:gd name="T67" fmla="*/ 41 h 101"/>
                <a:gd name="T68" fmla="*/ 145 w 170"/>
                <a:gd name="T69" fmla="*/ 39 h 101"/>
                <a:gd name="T70" fmla="*/ 170 w 170"/>
                <a:gd name="T71" fmla="*/ 57 h 101"/>
                <a:gd name="T72" fmla="*/ 149 w 170"/>
                <a:gd name="T73" fmla="*/ 69 h 101"/>
                <a:gd name="T74" fmla="*/ 148 w 170"/>
                <a:gd name="T75" fmla="*/ 88 h 101"/>
                <a:gd name="T76" fmla="*/ 124 w 170"/>
                <a:gd name="T77" fmla="*/ 98 h 101"/>
                <a:gd name="T78" fmla="*/ 110 w 170"/>
                <a:gd name="T79" fmla="*/ 90 h 101"/>
                <a:gd name="T80" fmla="*/ 83 w 170"/>
                <a:gd name="T81" fmla="*/ 95 h 101"/>
                <a:gd name="T82" fmla="*/ 78 w 170"/>
                <a:gd name="T83" fmla="*/ 76 h 101"/>
                <a:gd name="T84" fmla="*/ 79 w 170"/>
                <a:gd name="T85" fmla="*/ 88 h 101"/>
                <a:gd name="T86" fmla="*/ 52 w 170"/>
                <a:gd name="T87" fmla="*/ 99 h 101"/>
                <a:gd name="T88" fmla="*/ 51 w 170"/>
                <a:gd name="T89" fmla="*/ 76 h 101"/>
                <a:gd name="T90" fmla="*/ 37 w 170"/>
                <a:gd name="T91" fmla="*/ 91 h 101"/>
                <a:gd name="T92" fmla="*/ 15 w 170"/>
                <a:gd name="T93" fmla="*/ 60 h 101"/>
                <a:gd name="T94" fmla="*/ 16 w 170"/>
                <a:gd name="T95" fmla="*/ 58 h 101"/>
                <a:gd name="T96" fmla="*/ 6 w 170"/>
                <a:gd name="T97" fmla="*/ 31 h 101"/>
                <a:gd name="T98" fmla="*/ 30 w 170"/>
                <a:gd name="T99" fmla="*/ 26 h 101"/>
                <a:gd name="T100" fmla="*/ 66 w 170"/>
                <a:gd name="T101" fmla="*/ 26 h 101"/>
                <a:gd name="T102" fmla="*/ 62 w 170"/>
                <a:gd name="T103" fmla="*/ 24 h 101"/>
                <a:gd name="T104" fmla="*/ 90 w 170"/>
                <a:gd name="T105" fmla="*/ 18 h 101"/>
                <a:gd name="T106" fmla="*/ 87 w 170"/>
                <a:gd name="T107" fmla="*/ 21 h 101"/>
                <a:gd name="T108" fmla="*/ 117 w 170"/>
                <a:gd name="T109" fmla="*/ 23 h 101"/>
                <a:gd name="T110" fmla="*/ 112 w 170"/>
                <a:gd name="T111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101">
                  <a:moveTo>
                    <a:pt x="112" y="27"/>
                  </a:moveTo>
                  <a:cubicBezTo>
                    <a:pt x="112" y="28"/>
                    <a:pt x="116" y="27"/>
                    <a:pt x="113" y="23"/>
                  </a:cubicBezTo>
                  <a:cubicBezTo>
                    <a:pt x="115" y="20"/>
                    <a:pt x="113" y="14"/>
                    <a:pt x="108" y="12"/>
                  </a:cubicBezTo>
                  <a:cubicBezTo>
                    <a:pt x="104" y="11"/>
                    <a:pt x="96" y="16"/>
                    <a:pt x="91" y="23"/>
                  </a:cubicBezTo>
                  <a:cubicBezTo>
                    <a:pt x="89" y="24"/>
                    <a:pt x="88" y="34"/>
                    <a:pt x="83" y="28"/>
                  </a:cubicBezTo>
                  <a:cubicBezTo>
                    <a:pt x="85" y="26"/>
                    <a:pt x="86" y="22"/>
                    <a:pt x="86" y="18"/>
                  </a:cubicBezTo>
                  <a:cubicBezTo>
                    <a:pt x="89" y="8"/>
                    <a:pt x="78" y="6"/>
                    <a:pt x="72" y="13"/>
                  </a:cubicBezTo>
                  <a:cubicBezTo>
                    <a:pt x="69" y="15"/>
                    <a:pt x="66" y="20"/>
                    <a:pt x="65" y="24"/>
                  </a:cubicBezTo>
                  <a:cubicBezTo>
                    <a:pt x="65" y="26"/>
                    <a:pt x="66" y="27"/>
                    <a:pt x="67" y="31"/>
                  </a:cubicBezTo>
                  <a:cubicBezTo>
                    <a:pt x="59" y="36"/>
                    <a:pt x="64" y="28"/>
                    <a:pt x="62" y="27"/>
                  </a:cubicBezTo>
                  <a:cubicBezTo>
                    <a:pt x="61" y="17"/>
                    <a:pt x="48" y="7"/>
                    <a:pt x="40" y="15"/>
                  </a:cubicBezTo>
                  <a:cubicBezTo>
                    <a:pt x="36" y="18"/>
                    <a:pt x="34" y="22"/>
                    <a:pt x="34" y="27"/>
                  </a:cubicBezTo>
                  <a:cubicBezTo>
                    <a:pt x="34" y="29"/>
                    <a:pt x="34" y="31"/>
                    <a:pt x="34" y="34"/>
                  </a:cubicBezTo>
                  <a:cubicBezTo>
                    <a:pt x="34" y="36"/>
                    <a:pt x="40" y="37"/>
                    <a:pt x="34" y="42"/>
                  </a:cubicBezTo>
                  <a:cubicBezTo>
                    <a:pt x="28" y="34"/>
                    <a:pt x="16" y="26"/>
                    <a:pt x="8" y="34"/>
                  </a:cubicBezTo>
                  <a:cubicBezTo>
                    <a:pt x="5" y="37"/>
                    <a:pt x="5" y="41"/>
                    <a:pt x="6" y="46"/>
                  </a:cubicBezTo>
                  <a:cubicBezTo>
                    <a:pt x="6" y="51"/>
                    <a:pt x="12" y="55"/>
                    <a:pt x="16" y="54"/>
                  </a:cubicBezTo>
                  <a:cubicBezTo>
                    <a:pt x="18" y="54"/>
                    <a:pt x="19" y="54"/>
                    <a:pt x="19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3" y="55"/>
                    <a:pt x="18" y="4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0"/>
                    <a:pt x="19" y="61"/>
                    <a:pt x="18" y="63"/>
                  </a:cubicBezTo>
                  <a:cubicBezTo>
                    <a:pt x="14" y="66"/>
                    <a:pt x="13" y="71"/>
                    <a:pt x="14" y="76"/>
                  </a:cubicBezTo>
                  <a:cubicBezTo>
                    <a:pt x="15" y="86"/>
                    <a:pt x="25" y="92"/>
                    <a:pt x="36" y="87"/>
                  </a:cubicBezTo>
                  <a:cubicBezTo>
                    <a:pt x="40" y="85"/>
                    <a:pt x="44" y="84"/>
                    <a:pt x="48" y="79"/>
                  </a:cubicBezTo>
                  <a:cubicBezTo>
                    <a:pt x="50" y="80"/>
                    <a:pt x="50" y="72"/>
                    <a:pt x="55" y="78"/>
                  </a:cubicBezTo>
                  <a:cubicBezTo>
                    <a:pt x="54" y="80"/>
                    <a:pt x="52" y="82"/>
                    <a:pt x="51" y="85"/>
                  </a:cubicBezTo>
                  <a:cubicBezTo>
                    <a:pt x="47" y="95"/>
                    <a:pt x="57" y="98"/>
                    <a:pt x="66" y="95"/>
                  </a:cubicBezTo>
                  <a:cubicBezTo>
                    <a:pt x="70" y="94"/>
                    <a:pt x="74" y="91"/>
                    <a:pt x="76" y="86"/>
                  </a:cubicBezTo>
                  <a:cubicBezTo>
                    <a:pt x="77" y="84"/>
                    <a:pt x="78" y="82"/>
                    <a:pt x="78" y="80"/>
                  </a:cubicBezTo>
                  <a:cubicBezTo>
                    <a:pt x="80" y="79"/>
                    <a:pt x="74" y="77"/>
                    <a:pt x="82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1" y="84"/>
                    <a:pt x="82" y="90"/>
                    <a:pt x="86" y="92"/>
                  </a:cubicBezTo>
                  <a:cubicBezTo>
                    <a:pt x="88" y="95"/>
                    <a:pt x="93" y="94"/>
                    <a:pt x="97" y="94"/>
                  </a:cubicBezTo>
                  <a:cubicBezTo>
                    <a:pt x="101" y="93"/>
                    <a:pt x="105" y="90"/>
                    <a:pt x="108" y="87"/>
                  </a:cubicBezTo>
                  <a:cubicBezTo>
                    <a:pt x="111" y="84"/>
                    <a:pt x="113" y="80"/>
                    <a:pt x="112" y="77"/>
                  </a:cubicBezTo>
                  <a:cubicBezTo>
                    <a:pt x="120" y="81"/>
                    <a:pt x="114" y="93"/>
                    <a:pt x="125" y="94"/>
                  </a:cubicBezTo>
                  <a:cubicBezTo>
                    <a:pt x="129" y="96"/>
                    <a:pt x="133" y="95"/>
                    <a:pt x="136" y="93"/>
                  </a:cubicBezTo>
                  <a:cubicBezTo>
                    <a:pt x="139" y="91"/>
                    <a:pt x="144" y="91"/>
                    <a:pt x="145" y="86"/>
                  </a:cubicBezTo>
                  <a:cubicBezTo>
                    <a:pt x="146" y="83"/>
                    <a:pt x="146" y="79"/>
                    <a:pt x="146" y="75"/>
                  </a:cubicBezTo>
                  <a:cubicBezTo>
                    <a:pt x="146" y="74"/>
                    <a:pt x="145" y="72"/>
                    <a:pt x="145" y="70"/>
                  </a:cubicBezTo>
                  <a:cubicBezTo>
                    <a:pt x="151" y="64"/>
                    <a:pt x="149" y="69"/>
                    <a:pt x="152" y="68"/>
                  </a:cubicBezTo>
                  <a:cubicBezTo>
                    <a:pt x="159" y="70"/>
                    <a:pt x="167" y="63"/>
                    <a:pt x="166" y="57"/>
                  </a:cubicBezTo>
                  <a:cubicBezTo>
                    <a:pt x="165" y="50"/>
                    <a:pt x="160" y="46"/>
                    <a:pt x="156" y="42"/>
                  </a:cubicBezTo>
                  <a:cubicBezTo>
                    <a:pt x="152" y="43"/>
                    <a:pt x="149" y="40"/>
                    <a:pt x="146" y="43"/>
                  </a:cubicBezTo>
                  <a:cubicBezTo>
                    <a:pt x="143" y="44"/>
                    <a:pt x="142" y="48"/>
                    <a:pt x="140" y="45"/>
                  </a:cubicBezTo>
                  <a:cubicBezTo>
                    <a:pt x="143" y="45"/>
                    <a:pt x="145" y="42"/>
                    <a:pt x="145" y="39"/>
                  </a:cubicBezTo>
                  <a:cubicBezTo>
                    <a:pt x="146" y="36"/>
                    <a:pt x="146" y="34"/>
                    <a:pt x="146" y="31"/>
                  </a:cubicBezTo>
                  <a:cubicBezTo>
                    <a:pt x="146" y="25"/>
                    <a:pt x="142" y="22"/>
                    <a:pt x="139" y="20"/>
                  </a:cubicBezTo>
                  <a:cubicBezTo>
                    <a:pt x="134" y="20"/>
                    <a:pt x="131" y="18"/>
                    <a:pt x="127" y="19"/>
                  </a:cubicBezTo>
                  <a:cubicBezTo>
                    <a:pt x="123" y="19"/>
                    <a:pt x="121" y="22"/>
                    <a:pt x="119" y="23"/>
                  </a:cubicBezTo>
                  <a:cubicBezTo>
                    <a:pt x="118" y="25"/>
                    <a:pt x="115" y="25"/>
                    <a:pt x="115" y="27"/>
                  </a:cubicBezTo>
                  <a:cubicBezTo>
                    <a:pt x="113" y="26"/>
                    <a:pt x="114" y="28"/>
                    <a:pt x="114" y="28"/>
                  </a:cubicBezTo>
                  <a:cubicBezTo>
                    <a:pt x="116" y="30"/>
                    <a:pt x="112" y="27"/>
                    <a:pt x="111" y="26"/>
                  </a:cubicBezTo>
                  <a:cubicBezTo>
                    <a:pt x="110" y="25"/>
                    <a:pt x="113" y="26"/>
                    <a:pt x="112" y="24"/>
                  </a:cubicBezTo>
                  <a:cubicBezTo>
                    <a:pt x="111" y="21"/>
                    <a:pt x="116" y="23"/>
                    <a:pt x="117" y="20"/>
                  </a:cubicBezTo>
                  <a:cubicBezTo>
                    <a:pt x="118" y="16"/>
                    <a:pt x="123" y="19"/>
                    <a:pt x="126" y="15"/>
                  </a:cubicBezTo>
                  <a:cubicBezTo>
                    <a:pt x="130" y="16"/>
                    <a:pt x="135" y="12"/>
                    <a:pt x="140" y="16"/>
                  </a:cubicBezTo>
                  <a:cubicBezTo>
                    <a:pt x="145" y="18"/>
                    <a:pt x="151" y="24"/>
                    <a:pt x="150" y="31"/>
                  </a:cubicBezTo>
                  <a:cubicBezTo>
                    <a:pt x="151" y="34"/>
                    <a:pt x="151" y="37"/>
                    <a:pt x="149" y="41"/>
                  </a:cubicBezTo>
                  <a:cubicBezTo>
                    <a:pt x="148" y="44"/>
                    <a:pt x="146" y="47"/>
                    <a:pt x="142" y="49"/>
                  </a:cubicBezTo>
                  <a:cubicBezTo>
                    <a:pt x="133" y="45"/>
                    <a:pt x="142" y="38"/>
                    <a:pt x="145" y="39"/>
                  </a:cubicBezTo>
                  <a:cubicBezTo>
                    <a:pt x="148" y="36"/>
                    <a:pt x="154" y="35"/>
                    <a:pt x="157" y="39"/>
                  </a:cubicBezTo>
                  <a:cubicBezTo>
                    <a:pt x="163" y="42"/>
                    <a:pt x="169" y="48"/>
                    <a:pt x="170" y="57"/>
                  </a:cubicBezTo>
                  <a:cubicBezTo>
                    <a:pt x="170" y="66"/>
                    <a:pt x="161" y="73"/>
                    <a:pt x="152" y="72"/>
                  </a:cubicBezTo>
                  <a:cubicBezTo>
                    <a:pt x="151" y="71"/>
                    <a:pt x="145" y="73"/>
                    <a:pt x="149" y="69"/>
                  </a:cubicBezTo>
                  <a:cubicBezTo>
                    <a:pt x="149" y="71"/>
                    <a:pt x="150" y="73"/>
                    <a:pt x="150" y="75"/>
                  </a:cubicBezTo>
                  <a:cubicBezTo>
                    <a:pt x="151" y="79"/>
                    <a:pt x="151" y="84"/>
                    <a:pt x="148" y="88"/>
                  </a:cubicBezTo>
                  <a:cubicBezTo>
                    <a:pt x="147" y="92"/>
                    <a:pt x="143" y="97"/>
                    <a:pt x="138" y="97"/>
                  </a:cubicBezTo>
                  <a:cubicBezTo>
                    <a:pt x="134" y="100"/>
                    <a:pt x="128" y="99"/>
                    <a:pt x="124" y="98"/>
                  </a:cubicBezTo>
                  <a:cubicBezTo>
                    <a:pt x="114" y="98"/>
                    <a:pt x="106" y="81"/>
                    <a:pt x="116" y="76"/>
                  </a:cubicBezTo>
                  <a:cubicBezTo>
                    <a:pt x="117" y="81"/>
                    <a:pt x="114" y="86"/>
                    <a:pt x="110" y="90"/>
                  </a:cubicBezTo>
                  <a:cubicBezTo>
                    <a:pt x="107" y="93"/>
                    <a:pt x="103" y="96"/>
                    <a:pt x="98" y="98"/>
                  </a:cubicBezTo>
                  <a:cubicBezTo>
                    <a:pt x="93" y="99"/>
                    <a:pt x="87" y="100"/>
                    <a:pt x="83" y="95"/>
                  </a:cubicBezTo>
                  <a:cubicBezTo>
                    <a:pt x="79" y="90"/>
                    <a:pt x="78" y="85"/>
                    <a:pt x="78" y="80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87" y="78"/>
                    <a:pt x="80" y="79"/>
                    <a:pt x="82" y="80"/>
                  </a:cubicBezTo>
                  <a:cubicBezTo>
                    <a:pt x="82" y="83"/>
                    <a:pt x="81" y="86"/>
                    <a:pt x="79" y="88"/>
                  </a:cubicBezTo>
                  <a:cubicBezTo>
                    <a:pt x="77" y="93"/>
                    <a:pt x="73" y="97"/>
                    <a:pt x="68" y="99"/>
                  </a:cubicBezTo>
                  <a:cubicBezTo>
                    <a:pt x="62" y="101"/>
                    <a:pt x="57" y="101"/>
                    <a:pt x="52" y="99"/>
                  </a:cubicBezTo>
                  <a:cubicBezTo>
                    <a:pt x="46" y="96"/>
                    <a:pt x="46" y="88"/>
                    <a:pt x="48" y="83"/>
                  </a:cubicBezTo>
                  <a:cubicBezTo>
                    <a:pt x="48" y="80"/>
                    <a:pt x="50" y="78"/>
                    <a:pt x="51" y="76"/>
                  </a:cubicBezTo>
                  <a:cubicBezTo>
                    <a:pt x="58" y="81"/>
                    <a:pt x="50" y="80"/>
                    <a:pt x="50" y="82"/>
                  </a:cubicBezTo>
                  <a:cubicBezTo>
                    <a:pt x="46" y="85"/>
                    <a:pt x="42" y="88"/>
                    <a:pt x="37" y="91"/>
                  </a:cubicBezTo>
                  <a:cubicBezTo>
                    <a:pt x="26" y="97"/>
                    <a:pt x="10" y="89"/>
                    <a:pt x="10" y="77"/>
                  </a:cubicBezTo>
                  <a:cubicBezTo>
                    <a:pt x="10" y="71"/>
                    <a:pt x="11" y="65"/>
                    <a:pt x="15" y="60"/>
                  </a:cubicBezTo>
                  <a:cubicBezTo>
                    <a:pt x="16" y="58"/>
                    <a:pt x="19" y="56"/>
                    <a:pt x="21" y="55"/>
                  </a:cubicBezTo>
                  <a:cubicBezTo>
                    <a:pt x="25" y="57"/>
                    <a:pt x="18" y="58"/>
                    <a:pt x="16" y="58"/>
                  </a:cubicBezTo>
                  <a:cubicBezTo>
                    <a:pt x="9" y="59"/>
                    <a:pt x="5" y="52"/>
                    <a:pt x="3" y="47"/>
                  </a:cubicBezTo>
                  <a:cubicBezTo>
                    <a:pt x="0" y="42"/>
                    <a:pt x="1" y="35"/>
                    <a:pt x="6" y="31"/>
                  </a:cubicBezTo>
                  <a:cubicBezTo>
                    <a:pt x="17" y="20"/>
                    <a:pt x="30" y="32"/>
                    <a:pt x="37" y="39"/>
                  </a:cubicBezTo>
                  <a:cubicBezTo>
                    <a:pt x="29" y="40"/>
                    <a:pt x="31" y="30"/>
                    <a:pt x="30" y="26"/>
                  </a:cubicBezTo>
                  <a:cubicBezTo>
                    <a:pt x="31" y="20"/>
                    <a:pt x="34" y="16"/>
                    <a:pt x="38" y="11"/>
                  </a:cubicBezTo>
                  <a:cubicBezTo>
                    <a:pt x="51" y="3"/>
                    <a:pt x="62" y="17"/>
                    <a:pt x="66" y="26"/>
                  </a:cubicBezTo>
                  <a:cubicBezTo>
                    <a:pt x="65" y="27"/>
                    <a:pt x="71" y="35"/>
                    <a:pt x="63" y="31"/>
                  </a:cubicBezTo>
                  <a:cubicBezTo>
                    <a:pt x="63" y="30"/>
                    <a:pt x="61" y="26"/>
                    <a:pt x="62" y="24"/>
                  </a:cubicBezTo>
                  <a:cubicBezTo>
                    <a:pt x="63" y="18"/>
                    <a:pt x="66" y="14"/>
                    <a:pt x="69" y="10"/>
                  </a:cubicBezTo>
                  <a:cubicBezTo>
                    <a:pt x="77" y="0"/>
                    <a:pt x="91" y="8"/>
                    <a:pt x="90" y="18"/>
                  </a:cubicBezTo>
                  <a:cubicBezTo>
                    <a:pt x="89" y="22"/>
                    <a:pt x="90" y="27"/>
                    <a:pt x="86" y="31"/>
                  </a:cubicBezTo>
                  <a:cubicBezTo>
                    <a:pt x="80" y="26"/>
                    <a:pt x="88" y="25"/>
                    <a:pt x="87" y="21"/>
                  </a:cubicBezTo>
                  <a:cubicBezTo>
                    <a:pt x="93" y="13"/>
                    <a:pt x="101" y="7"/>
                    <a:pt x="109" y="8"/>
                  </a:cubicBezTo>
                  <a:cubicBezTo>
                    <a:pt x="118" y="12"/>
                    <a:pt x="117" y="20"/>
                    <a:pt x="117" y="23"/>
                  </a:cubicBezTo>
                  <a:cubicBezTo>
                    <a:pt x="116" y="27"/>
                    <a:pt x="120" y="25"/>
                    <a:pt x="116" y="29"/>
                  </a:cubicBezTo>
                  <a:cubicBezTo>
                    <a:pt x="118" y="30"/>
                    <a:pt x="112" y="27"/>
                    <a:pt x="112" y="2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90736" y="5322981"/>
            <a:ext cx="841375" cy="560388"/>
            <a:chOff x="4200526" y="5349875"/>
            <a:chExt cx="841375" cy="560388"/>
          </a:xfrm>
        </p:grpSpPr>
        <p:sp>
          <p:nvSpPr>
            <p:cNvPr id="53" name="Freeform 15"/>
            <p:cNvSpPr/>
            <p:nvPr/>
          </p:nvSpPr>
          <p:spPr bwMode="auto">
            <a:xfrm>
              <a:off x="4321176" y="5387975"/>
              <a:ext cx="638175" cy="450850"/>
            </a:xfrm>
            <a:custGeom>
              <a:avLst/>
              <a:gdLst>
                <a:gd name="T0" fmla="*/ 162 w 170"/>
                <a:gd name="T1" fmla="*/ 71 h 120"/>
                <a:gd name="T2" fmla="*/ 31 w 170"/>
                <a:gd name="T3" fmla="*/ 32 h 120"/>
                <a:gd name="T4" fmla="*/ 16 w 170"/>
                <a:gd name="T5" fmla="*/ 91 h 120"/>
                <a:gd name="T6" fmla="*/ 107 w 170"/>
                <a:gd name="T7" fmla="*/ 115 h 120"/>
                <a:gd name="T8" fmla="*/ 162 w 170"/>
                <a:gd name="T9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0">
                  <a:moveTo>
                    <a:pt x="162" y="71"/>
                  </a:moveTo>
                  <a:cubicBezTo>
                    <a:pt x="170" y="0"/>
                    <a:pt x="68" y="16"/>
                    <a:pt x="31" y="32"/>
                  </a:cubicBezTo>
                  <a:cubicBezTo>
                    <a:pt x="5" y="43"/>
                    <a:pt x="0" y="68"/>
                    <a:pt x="16" y="91"/>
                  </a:cubicBezTo>
                  <a:cubicBezTo>
                    <a:pt x="37" y="120"/>
                    <a:pt x="77" y="119"/>
                    <a:pt x="107" y="115"/>
                  </a:cubicBezTo>
                  <a:cubicBezTo>
                    <a:pt x="135" y="112"/>
                    <a:pt x="159" y="102"/>
                    <a:pt x="162" y="71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4200526" y="5349875"/>
              <a:ext cx="841375" cy="560388"/>
            </a:xfrm>
            <a:custGeom>
              <a:avLst/>
              <a:gdLst>
                <a:gd name="T0" fmla="*/ 201 w 224"/>
                <a:gd name="T1" fmla="*/ 65 h 149"/>
                <a:gd name="T2" fmla="*/ 190 w 224"/>
                <a:gd name="T3" fmla="*/ 59 h 149"/>
                <a:gd name="T4" fmla="*/ 200 w 224"/>
                <a:gd name="T5" fmla="*/ 46 h 149"/>
                <a:gd name="T6" fmla="*/ 188 w 224"/>
                <a:gd name="T7" fmla="*/ 24 h 149"/>
                <a:gd name="T8" fmla="*/ 138 w 224"/>
                <a:gd name="T9" fmla="*/ 42 h 149"/>
                <a:gd name="T10" fmla="*/ 138 w 224"/>
                <a:gd name="T11" fmla="*/ 5 h 149"/>
                <a:gd name="T12" fmla="*/ 103 w 224"/>
                <a:gd name="T13" fmla="*/ 21 h 149"/>
                <a:gd name="T14" fmla="*/ 87 w 224"/>
                <a:gd name="T15" fmla="*/ 4 h 149"/>
                <a:gd name="T16" fmla="*/ 77 w 224"/>
                <a:gd name="T17" fmla="*/ 14 h 149"/>
                <a:gd name="T18" fmla="*/ 75 w 224"/>
                <a:gd name="T19" fmla="*/ 30 h 149"/>
                <a:gd name="T20" fmla="*/ 65 w 224"/>
                <a:gd name="T21" fmla="*/ 16 h 149"/>
                <a:gd name="T22" fmla="*/ 45 w 224"/>
                <a:gd name="T23" fmla="*/ 21 h 149"/>
                <a:gd name="T24" fmla="*/ 46 w 224"/>
                <a:gd name="T25" fmla="*/ 48 h 149"/>
                <a:gd name="T26" fmla="*/ 12 w 224"/>
                <a:gd name="T27" fmla="*/ 54 h 149"/>
                <a:gd name="T28" fmla="*/ 32 w 224"/>
                <a:gd name="T29" fmla="*/ 75 h 149"/>
                <a:gd name="T30" fmla="*/ 28 w 224"/>
                <a:gd name="T31" fmla="*/ 82 h 149"/>
                <a:gd name="T32" fmla="*/ 25 w 224"/>
                <a:gd name="T33" fmla="*/ 112 h 149"/>
                <a:gd name="T34" fmla="*/ 63 w 224"/>
                <a:gd name="T35" fmla="*/ 102 h 149"/>
                <a:gd name="T36" fmla="*/ 63 w 224"/>
                <a:gd name="T37" fmla="*/ 133 h 149"/>
                <a:gd name="T38" fmla="*/ 83 w 224"/>
                <a:gd name="T39" fmla="*/ 119 h 149"/>
                <a:gd name="T40" fmla="*/ 91 w 224"/>
                <a:gd name="T41" fmla="*/ 142 h 149"/>
                <a:gd name="T42" fmla="*/ 112 w 224"/>
                <a:gd name="T43" fmla="*/ 138 h 149"/>
                <a:gd name="T44" fmla="*/ 119 w 224"/>
                <a:gd name="T45" fmla="*/ 131 h 149"/>
                <a:gd name="T46" fmla="*/ 122 w 224"/>
                <a:gd name="T47" fmla="*/ 122 h 149"/>
                <a:gd name="T48" fmla="*/ 135 w 224"/>
                <a:gd name="T49" fmla="*/ 143 h 149"/>
                <a:gd name="T50" fmla="*/ 141 w 224"/>
                <a:gd name="T51" fmla="*/ 143 h 149"/>
                <a:gd name="T52" fmla="*/ 158 w 224"/>
                <a:gd name="T53" fmla="*/ 121 h 149"/>
                <a:gd name="T54" fmla="*/ 172 w 224"/>
                <a:gd name="T55" fmla="*/ 130 h 149"/>
                <a:gd name="T56" fmla="*/ 188 w 224"/>
                <a:gd name="T57" fmla="*/ 126 h 149"/>
                <a:gd name="T58" fmla="*/ 187 w 224"/>
                <a:gd name="T59" fmla="*/ 96 h 149"/>
                <a:gd name="T60" fmla="*/ 201 w 224"/>
                <a:gd name="T61" fmla="*/ 65 h 149"/>
                <a:gd name="T62" fmla="*/ 146 w 224"/>
                <a:gd name="T63" fmla="*/ 72 h 149"/>
                <a:gd name="T64" fmla="*/ 168 w 224"/>
                <a:gd name="T65" fmla="*/ 90 h 149"/>
                <a:gd name="T66" fmla="*/ 147 w 224"/>
                <a:gd name="T67" fmla="*/ 96 h 149"/>
                <a:gd name="T68" fmla="*/ 134 w 224"/>
                <a:gd name="T69" fmla="*/ 117 h 149"/>
                <a:gd name="T70" fmla="*/ 115 w 224"/>
                <a:gd name="T71" fmla="*/ 106 h 149"/>
                <a:gd name="T72" fmla="*/ 113 w 224"/>
                <a:gd name="T73" fmla="*/ 96 h 149"/>
                <a:gd name="T74" fmla="*/ 102 w 224"/>
                <a:gd name="T75" fmla="*/ 109 h 149"/>
                <a:gd name="T76" fmla="*/ 87 w 224"/>
                <a:gd name="T77" fmla="*/ 101 h 149"/>
                <a:gd name="T78" fmla="*/ 84 w 224"/>
                <a:gd name="T79" fmla="*/ 85 h 149"/>
                <a:gd name="T80" fmla="*/ 62 w 224"/>
                <a:gd name="T81" fmla="*/ 70 h 149"/>
                <a:gd name="T82" fmla="*/ 71 w 224"/>
                <a:gd name="T83" fmla="*/ 53 h 149"/>
                <a:gd name="T84" fmla="*/ 88 w 224"/>
                <a:gd name="T85" fmla="*/ 51 h 149"/>
                <a:gd name="T86" fmla="*/ 108 w 224"/>
                <a:gd name="T87" fmla="*/ 38 h 149"/>
                <a:gd name="T88" fmla="*/ 127 w 224"/>
                <a:gd name="T89" fmla="*/ 58 h 149"/>
                <a:gd name="T90" fmla="*/ 141 w 224"/>
                <a:gd name="T91" fmla="*/ 49 h 149"/>
                <a:gd name="T92" fmla="*/ 172 w 224"/>
                <a:gd name="T93" fmla="*/ 54 h 149"/>
                <a:gd name="T94" fmla="*/ 146 w 224"/>
                <a:gd name="T95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149">
                  <a:moveTo>
                    <a:pt x="201" y="65"/>
                  </a:moveTo>
                  <a:cubicBezTo>
                    <a:pt x="200" y="64"/>
                    <a:pt x="191" y="59"/>
                    <a:pt x="190" y="59"/>
                  </a:cubicBezTo>
                  <a:cubicBezTo>
                    <a:pt x="192" y="54"/>
                    <a:pt x="199" y="52"/>
                    <a:pt x="200" y="46"/>
                  </a:cubicBezTo>
                  <a:cubicBezTo>
                    <a:pt x="202" y="36"/>
                    <a:pt x="197" y="28"/>
                    <a:pt x="188" y="24"/>
                  </a:cubicBezTo>
                  <a:cubicBezTo>
                    <a:pt x="173" y="19"/>
                    <a:pt x="147" y="28"/>
                    <a:pt x="138" y="42"/>
                  </a:cubicBezTo>
                  <a:cubicBezTo>
                    <a:pt x="142" y="33"/>
                    <a:pt x="152" y="11"/>
                    <a:pt x="138" y="5"/>
                  </a:cubicBezTo>
                  <a:cubicBezTo>
                    <a:pt x="131" y="3"/>
                    <a:pt x="102" y="13"/>
                    <a:pt x="103" y="21"/>
                  </a:cubicBezTo>
                  <a:cubicBezTo>
                    <a:pt x="102" y="11"/>
                    <a:pt x="99" y="0"/>
                    <a:pt x="87" y="4"/>
                  </a:cubicBezTo>
                  <a:cubicBezTo>
                    <a:pt x="81" y="5"/>
                    <a:pt x="78" y="7"/>
                    <a:pt x="77" y="14"/>
                  </a:cubicBezTo>
                  <a:cubicBezTo>
                    <a:pt x="76" y="19"/>
                    <a:pt x="79" y="27"/>
                    <a:pt x="75" y="30"/>
                  </a:cubicBezTo>
                  <a:cubicBezTo>
                    <a:pt x="75" y="26"/>
                    <a:pt x="68" y="18"/>
                    <a:pt x="65" y="16"/>
                  </a:cubicBezTo>
                  <a:cubicBezTo>
                    <a:pt x="57" y="13"/>
                    <a:pt x="49" y="16"/>
                    <a:pt x="45" y="21"/>
                  </a:cubicBezTo>
                  <a:cubicBezTo>
                    <a:pt x="39" y="28"/>
                    <a:pt x="40" y="40"/>
                    <a:pt x="46" y="48"/>
                  </a:cubicBezTo>
                  <a:cubicBezTo>
                    <a:pt x="35" y="42"/>
                    <a:pt x="19" y="45"/>
                    <a:pt x="12" y="54"/>
                  </a:cubicBezTo>
                  <a:cubicBezTo>
                    <a:pt x="0" y="68"/>
                    <a:pt x="20" y="79"/>
                    <a:pt x="32" y="75"/>
                  </a:cubicBezTo>
                  <a:cubicBezTo>
                    <a:pt x="30" y="77"/>
                    <a:pt x="29" y="80"/>
                    <a:pt x="28" y="82"/>
                  </a:cubicBezTo>
                  <a:cubicBezTo>
                    <a:pt x="26" y="88"/>
                    <a:pt x="20" y="106"/>
                    <a:pt x="25" y="112"/>
                  </a:cubicBezTo>
                  <a:cubicBezTo>
                    <a:pt x="33" y="123"/>
                    <a:pt x="54" y="110"/>
                    <a:pt x="63" y="102"/>
                  </a:cubicBezTo>
                  <a:cubicBezTo>
                    <a:pt x="56" y="110"/>
                    <a:pt x="50" y="131"/>
                    <a:pt x="63" y="133"/>
                  </a:cubicBezTo>
                  <a:cubicBezTo>
                    <a:pt x="73" y="135"/>
                    <a:pt x="77" y="124"/>
                    <a:pt x="83" y="119"/>
                  </a:cubicBezTo>
                  <a:cubicBezTo>
                    <a:pt x="80" y="127"/>
                    <a:pt x="85" y="137"/>
                    <a:pt x="91" y="142"/>
                  </a:cubicBezTo>
                  <a:cubicBezTo>
                    <a:pt x="98" y="149"/>
                    <a:pt x="106" y="143"/>
                    <a:pt x="112" y="138"/>
                  </a:cubicBezTo>
                  <a:cubicBezTo>
                    <a:pt x="114" y="136"/>
                    <a:pt x="118" y="133"/>
                    <a:pt x="119" y="131"/>
                  </a:cubicBezTo>
                  <a:cubicBezTo>
                    <a:pt x="121" y="128"/>
                    <a:pt x="120" y="125"/>
                    <a:pt x="122" y="122"/>
                  </a:cubicBezTo>
                  <a:cubicBezTo>
                    <a:pt x="124" y="131"/>
                    <a:pt x="126" y="142"/>
                    <a:pt x="135" y="143"/>
                  </a:cubicBezTo>
                  <a:cubicBezTo>
                    <a:pt x="137" y="144"/>
                    <a:pt x="139" y="144"/>
                    <a:pt x="141" y="143"/>
                  </a:cubicBezTo>
                  <a:cubicBezTo>
                    <a:pt x="150" y="142"/>
                    <a:pt x="159" y="130"/>
                    <a:pt x="158" y="121"/>
                  </a:cubicBezTo>
                  <a:cubicBezTo>
                    <a:pt x="159" y="125"/>
                    <a:pt x="168" y="129"/>
                    <a:pt x="172" y="130"/>
                  </a:cubicBezTo>
                  <a:cubicBezTo>
                    <a:pt x="178" y="131"/>
                    <a:pt x="184" y="130"/>
                    <a:pt x="188" y="126"/>
                  </a:cubicBezTo>
                  <a:cubicBezTo>
                    <a:pt x="196" y="120"/>
                    <a:pt x="194" y="103"/>
                    <a:pt x="187" y="96"/>
                  </a:cubicBezTo>
                  <a:cubicBezTo>
                    <a:pt x="206" y="111"/>
                    <a:pt x="224" y="79"/>
                    <a:pt x="201" y="65"/>
                  </a:cubicBezTo>
                  <a:close/>
                  <a:moveTo>
                    <a:pt x="146" y="72"/>
                  </a:moveTo>
                  <a:cubicBezTo>
                    <a:pt x="154" y="75"/>
                    <a:pt x="168" y="79"/>
                    <a:pt x="168" y="90"/>
                  </a:cubicBezTo>
                  <a:cubicBezTo>
                    <a:pt x="167" y="103"/>
                    <a:pt x="155" y="103"/>
                    <a:pt x="147" y="96"/>
                  </a:cubicBezTo>
                  <a:cubicBezTo>
                    <a:pt x="152" y="101"/>
                    <a:pt x="141" y="118"/>
                    <a:pt x="134" y="117"/>
                  </a:cubicBezTo>
                  <a:cubicBezTo>
                    <a:pt x="128" y="117"/>
                    <a:pt x="118" y="112"/>
                    <a:pt x="115" y="106"/>
                  </a:cubicBezTo>
                  <a:cubicBezTo>
                    <a:pt x="114" y="102"/>
                    <a:pt x="116" y="98"/>
                    <a:pt x="113" y="96"/>
                  </a:cubicBezTo>
                  <a:cubicBezTo>
                    <a:pt x="110" y="94"/>
                    <a:pt x="104" y="108"/>
                    <a:pt x="102" y="109"/>
                  </a:cubicBezTo>
                  <a:cubicBezTo>
                    <a:pt x="97" y="111"/>
                    <a:pt x="89" y="106"/>
                    <a:pt x="87" y="101"/>
                  </a:cubicBezTo>
                  <a:cubicBezTo>
                    <a:pt x="85" y="96"/>
                    <a:pt x="88" y="90"/>
                    <a:pt x="84" y="85"/>
                  </a:cubicBezTo>
                  <a:cubicBezTo>
                    <a:pt x="78" y="78"/>
                    <a:pt x="64" y="81"/>
                    <a:pt x="62" y="70"/>
                  </a:cubicBezTo>
                  <a:cubicBezTo>
                    <a:pt x="62" y="64"/>
                    <a:pt x="67" y="56"/>
                    <a:pt x="71" y="53"/>
                  </a:cubicBezTo>
                  <a:cubicBezTo>
                    <a:pt x="75" y="51"/>
                    <a:pt x="87" y="47"/>
                    <a:pt x="88" y="51"/>
                  </a:cubicBezTo>
                  <a:cubicBezTo>
                    <a:pt x="91" y="41"/>
                    <a:pt x="98" y="36"/>
                    <a:pt x="108" y="38"/>
                  </a:cubicBezTo>
                  <a:cubicBezTo>
                    <a:pt x="120" y="39"/>
                    <a:pt x="122" y="50"/>
                    <a:pt x="127" y="58"/>
                  </a:cubicBezTo>
                  <a:cubicBezTo>
                    <a:pt x="132" y="56"/>
                    <a:pt x="135" y="52"/>
                    <a:pt x="141" y="49"/>
                  </a:cubicBezTo>
                  <a:cubicBezTo>
                    <a:pt x="149" y="46"/>
                    <a:pt x="167" y="43"/>
                    <a:pt x="172" y="54"/>
                  </a:cubicBezTo>
                  <a:cubicBezTo>
                    <a:pt x="180" y="70"/>
                    <a:pt x="156" y="76"/>
                    <a:pt x="146" y="7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230689" y="5486400"/>
              <a:ext cx="450850" cy="357188"/>
            </a:xfrm>
            <a:custGeom>
              <a:avLst/>
              <a:gdLst>
                <a:gd name="T0" fmla="*/ 75 w 120"/>
                <a:gd name="T1" fmla="*/ 37 h 95"/>
                <a:gd name="T2" fmla="*/ 77 w 120"/>
                <a:gd name="T3" fmla="*/ 23 h 95"/>
                <a:gd name="T4" fmla="*/ 92 w 120"/>
                <a:gd name="T5" fmla="*/ 54 h 95"/>
                <a:gd name="T6" fmla="*/ 82 w 120"/>
                <a:gd name="T7" fmla="*/ 63 h 95"/>
                <a:gd name="T8" fmla="*/ 91 w 120"/>
                <a:gd name="T9" fmla="*/ 57 h 95"/>
                <a:gd name="T10" fmla="*/ 80 w 120"/>
                <a:gd name="T11" fmla="*/ 48 h 95"/>
                <a:gd name="T12" fmla="*/ 80 w 120"/>
                <a:gd name="T13" fmla="*/ 63 h 95"/>
                <a:gd name="T14" fmla="*/ 66 w 120"/>
                <a:gd name="T15" fmla="*/ 54 h 95"/>
                <a:gd name="T16" fmla="*/ 62 w 120"/>
                <a:gd name="T17" fmla="*/ 58 h 95"/>
                <a:gd name="T18" fmla="*/ 114 w 120"/>
                <a:gd name="T19" fmla="*/ 28 h 95"/>
                <a:gd name="T20" fmla="*/ 120 w 120"/>
                <a:gd name="T21" fmla="*/ 31 h 95"/>
                <a:gd name="T22" fmla="*/ 119 w 120"/>
                <a:gd name="T23" fmla="*/ 34 h 95"/>
                <a:gd name="T24" fmla="*/ 28 w 120"/>
                <a:gd name="T25" fmla="*/ 9 h 95"/>
                <a:gd name="T26" fmla="*/ 50 w 120"/>
                <a:gd name="T27" fmla="*/ 76 h 95"/>
                <a:gd name="T28" fmla="*/ 54 w 120"/>
                <a:gd name="T29" fmla="*/ 89 h 95"/>
                <a:gd name="T30" fmla="*/ 56 w 120"/>
                <a:gd name="T31" fmla="*/ 89 h 95"/>
                <a:gd name="T32" fmla="*/ 100 w 120"/>
                <a:gd name="T33" fmla="*/ 21 h 95"/>
                <a:gd name="T34" fmla="*/ 93 w 120"/>
                <a:gd name="T35" fmla="*/ 35 h 95"/>
                <a:gd name="T36" fmla="*/ 91 w 120"/>
                <a:gd name="T37" fmla="*/ 36 h 95"/>
                <a:gd name="T38" fmla="*/ 105 w 120"/>
                <a:gd name="T39" fmla="*/ 28 h 95"/>
                <a:gd name="T40" fmla="*/ 29 w 120"/>
                <a:gd name="T41" fmla="*/ 79 h 95"/>
                <a:gd name="T42" fmla="*/ 48 w 120"/>
                <a:gd name="T43" fmla="*/ 33 h 95"/>
                <a:gd name="T44" fmla="*/ 53 w 120"/>
                <a:gd name="T45" fmla="*/ 31 h 95"/>
                <a:gd name="T46" fmla="*/ 62 w 120"/>
                <a:gd name="T47" fmla="*/ 37 h 95"/>
                <a:gd name="T48" fmla="*/ 66 w 120"/>
                <a:gd name="T49" fmla="*/ 36 h 95"/>
                <a:gd name="T50" fmla="*/ 63 w 120"/>
                <a:gd name="T51" fmla="*/ 27 h 95"/>
                <a:gd name="T52" fmla="*/ 55 w 120"/>
                <a:gd name="T53" fmla="*/ 36 h 95"/>
                <a:gd name="T54" fmla="*/ 78 w 120"/>
                <a:gd name="T55" fmla="*/ 81 h 95"/>
                <a:gd name="T56" fmla="*/ 67 w 120"/>
                <a:gd name="T57" fmla="*/ 89 h 95"/>
                <a:gd name="T58" fmla="*/ 75 w 120"/>
                <a:gd name="T59" fmla="*/ 89 h 95"/>
                <a:gd name="T60" fmla="*/ 37 w 120"/>
                <a:gd name="T61" fmla="*/ 9 h 95"/>
                <a:gd name="T62" fmla="*/ 47 w 120"/>
                <a:gd name="T63" fmla="*/ 10 h 95"/>
                <a:gd name="T64" fmla="*/ 35 w 120"/>
                <a:gd name="T65" fmla="*/ 0 h 95"/>
                <a:gd name="T66" fmla="*/ 97 w 120"/>
                <a:gd name="T67" fmla="*/ 90 h 95"/>
                <a:gd name="T68" fmla="*/ 97 w 120"/>
                <a:gd name="T69" fmla="*/ 76 h 95"/>
                <a:gd name="T70" fmla="*/ 36 w 120"/>
                <a:gd name="T71" fmla="*/ 63 h 95"/>
                <a:gd name="T72" fmla="*/ 2 w 120"/>
                <a:gd name="T73" fmla="*/ 32 h 95"/>
                <a:gd name="T74" fmla="*/ 8 w 120"/>
                <a:gd name="T75" fmla="*/ 34 h 95"/>
                <a:gd name="T76" fmla="*/ 14 w 120"/>
                <a:gd name="T77" fmla="*/ 27 h 95"/>
                <a:gd name="T78" fmla="*/ 13 w 120"/>
                <a:gd name="T79" fmla="*/ 31 h 95"/>
                <a:gd name="T80" fmla="*/ 28 w 120"/>
                <a:gd name="T81" fmla="*/ 34 h 95"/>
                <a:gd name="T82" fmla="*/ 26 w 120"/>
                <a:gd name="T83" fmla="*/ 30 h 95"/>
                <a:gd name="T84" fmla="*/ 16 w 120"/>
                <a:gd name="T85" fmla="*/ 12 h 95"/>
                <a:gd name="T86" fmla="*/ 10 w 120"/>
                <a:gd name="T87" fmla="*/ 15 h 95"/>
                <a:gd name="T88" fmla="*/ 87 w 120"/>
                <a:gd name="T89" fmla="*/ 90 h 95"/>
                <a:gd name="T90" fmla="*/ 92 w 120"/>
                <a:gd name="T91" fmla="*/ 81 h 95"/>
                <a:gd name="T92" fmla="*/ 81 w 120"/>
                <a:gd name="T93" fmla="*/ 87 h 95"/>
                <a:gd name="T94" fmla="*/ 85 w 120"/>
                <a:gd name="T95" fmla="*/ 88 h 95"/>
                <a:gd name="T96" fmla="*/ 65 w 120"/>
                <a:gd name="T97" fmla="*/ 79 h 95"/>
                <a:gd name="T98" fmla="*/ 66 w 120"/>
                <a:gd name="T99" fmla="*/ 89 h 95"/>
                <a:gd name="T100" fmla="*/ 54 w 120"/>
                <a:gd name="T101" fmla="*/ 63 h 95"/>
                <a:gd name="T102" fmla="*/ 56 w 120"/>
                <a:gd name="T103" fmla="*/ 62 h 95"/>
                <a:gd name="T104" fmla="*/ 23 w 120"/>
                <a:gd name="T105" fmla="*/ 53 h 95"/>
                <a:gd name="T106" fmla="*/ 22 w 120"/>
                <a:gd name="T107" fmla="*/ 55 h 95"/>
                <a:gd name="T108" fmla="*/ 45 w 120"/>
                <a:gd name="T109" fmla="*/ 60 h 95"/>
                <a:gd name="T110" fmla="*/ 49 w 120"/>
                <a:gd name="T111" fmla="*/ 53 h 95"/>
                <a:gd name="T112" fmla="*/ 52 w 120"/>
                <a:gd name="T113" fmla="*/ 62 h 95"/>
                <a:gd name="T114" fmla="*/ 36 w 120"/>
                <a:gd name="T115" fmla="*/ 34 h 95"/>
                <a:gd name="T116" fmla="*/ 38 w 120"/>
                <a:gd name="T117" fmla="*/ 29 h 95"/>
                <a:gd name="T118" fmla="*/ 34 w 120"/>
                <a:gd name="T119" fmla="*/ 53 h 95"/>
                <a:gd name="T120" fmla="*/ 29 w 120"/>
                <a:gd name="T121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95">
                  <a:moveTo>
                    <a:pt x="73" y="29"/>
                  </a:moveTo>
                  <a:cubicBezTo>
                    <a:pt x="73" y="29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7"/>
                    <a:pt x="77" y="28"/>
                    <a:pt x="78" y="28"/>
                  </a:cubicBezTo>
                  <a:cubicBezTo>
                    <a:pt x="78" y="28"/>
                    <a:pt x="78" y="28"/>
                    <a:pt x="79" y="29"/>
                  </a:cubicBezTo>
                  <a:cubicBezTo>
                    <a:pt x="79" y="29"/>
                    <a:pt x="79" y="30"/>
                    <a:pt x="79" y="30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5" y="36"/>
                    <a:pt x="75" y="36"/>
                    <a:pt x="74" y="35"/>
                  </a:cubicBezTo>
                  <a:cubicBezTo>
                    <a:pt x="74" y="35"/>
                    <a:pt x="73" y="35"/>
                    <a:pt x="73" y="34"/>
                  </a:cubicBezTo>
                  <a:cubicBezTo>
                    <a:pt x="73" y="33"/>
                    <a:pt x="73" y="33"/>
                    <a:pt x="73" y="32"/>
                  </a:cubicBezTo>
                  <a:cubicBezTo>
                    <a:pt x="73" y="31"/>
                    <a:pt x="73" y="30"/>
                    <a:pt x="73" y="29"/>
                  </a:cubicBezTo>
                  <a:close/>
                  <a:moveTo>
                    <a:pt x="75" y="37"/>
                  </a:moveTo>
                  <a:cubicBezTo>
                    <a:pt x="76" y="37"/>
                    <a:pt x="76" y="37"/>
                    <a:pt x="77" y="37"/>
                  </a:cubicBezTo>
                  <a:cubicBezTo>
                    <a:pt x="78" y="37"/>
                    <a:pt x="78" y="36"/>
                    <a:pt x="79" y="35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8" y="22"/>
                    <a:pt x="78" y="22"/>
                    <a:pt x="77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8" y="27"/>
                    <a:pt x="77" y="27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5" y="26"/>
                    <a:pt x="74" y="26"/>
                    <a:pt x="73" y="27"/>
                  </a:cubicBezTo>
                  <a:cubicBezTo>
                    <a:pt x="72" y="27"/>
                    <a:pt x="72" y="28"/>
                    <a:pt x="71" y="29"/>
                  </a:cubicBezTo>
                  <a:cubicBezTo>
                    <a:pt x="71" y="30"/>
                    <a:pt x="71" y="31"/>
                    <a:pt x="71" y="32"/>
                  </a:cubicBezTo>
                  <a:cubicBezTo>
                    <a:pt x="71" y="33"/>
                    <a:pt x="71" y="35"/>
                    <a:pt x="72" y="36"/>
                  </a:cubicBezTo>
                  <a:cubicBezTo>
                    <a:pt x="73" y="37"/>
                    <a:pt x="74" y="37"/>
                    <a:pt x="75" y="37"/>
                  </a:cubicBezTo>
                  <a:close/>
                  <a:moveTo>
                    <a:pt x="93" y="62"/>
                  </a:moveTo>
                  <a:cubicBezTo>
                    <a:pt x="93" y="62"/>
                    <a:pt x="93" y="62"/>
                    <a:pt x="93" y="61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6"/>
                    <a:pt x="93" y="55"/>
                    <a:pt x="93" y="55"/>
                  </a:cubicBezTo>
                  <a:cubicBezTo>
                    <a:pt x="93" y="55"/>
                    <a:pt x="93" y="54"/>
                    <a:pt x="92" y="54"/>
                  </a:cubicBezTo>
                  <a:cubicBezTo>
                    <a:pt x="92" y="54"/>
                    <a:pt x="92" y="53"/>
                    <a:pt x="91" y="53"/>
                  </a:cubicBezTo>
                  <a:cubicBezTo>
                    <a:pt x="91" y="53"/>
                    <a:pt x="90" y="53"/>
                    <a:pt x="90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7" y="54"/>
                    <a:pt x="86" y="54"/>
                    <a:pt x="85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2" y="54"/>
                    <a:pt x="82" y="54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1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lose/>
                  <a:moveTo>
                    <a:pt x="79" y="50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lose/>
                  <a:moveTo>
                    <a:pt x="78" y="62"/>
                  </a:move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0" y="63"/>
                    <a:pt x="80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4"/>
                    <a:pt x="77" y="54"/>
                    <a:pt x="76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2"/>
                    <a:pt x="78" y="62"/>
                    <a:pt x="78" y="62"/>
                  </a:cubicBezTo>
                  <a:close/>
                  <a:moveTo>
                    <a:pt x="63" y="55"/>
                  </a:move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5" y="54"/>
                    <a:pt x="65" y="54"/>
                  </a:cubicBezTo>
                  <a:cubicBezTo>
                    <a:pt x="65" y="54"/>
                    <a:pt x="66" y="54"/>
                    <a:pt x="66" y="54"/>
                  </a:cubicBezTo>
                  <a:cubicBezTo>
                    <a:pt x="67" y="54"/>
                    <a:pt x="67" y="55"/>
                    <a:pt x="67" y="55"/>
                  </a:cubicBezTo>
                  <a:cubicBezTo>
                    <a:pt x="67" y="55"/>
                    <a:pt x="67" y="56"/>
                    <a:pt x="68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6"/>
                    <a:pt x="63" y="55"/>
                    <a:pt x="63" y="55"/>
                  </a:cubicBezTo>
                  <a:close/>
                  <a:moveTo>
                    <a:pt x="65" y="64"/>
                  </a:moveTo>
                  <a:cubicBezTo>
                    <a:pt x="66" y="64"/>
                    <a:pt x="66" y="64"/>
                    <a:pt x="67" y="64"/>
                  </a:cubicBezTo>
                  <a:cubicBezTo>
                    <a:pt x="67" y="63"/>
                    <a:pt x="68" y="63"/>
                    <a:pt x="68" y="63"/>
                  </a:cubicBezTo>
                  <a:cubicBezTo>
                    <a:pt x="69" y="62"/>
                    <a:pt x="69" y="62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2"/>
                    <a:pt x="68" y="62"/>
                    <a:pt x="67" y="62"/>
                  </a:cubicBezTo>
                  <a:cubicBezTo>
                    <a:pt x="67" y="63"/>
                    <a:pt x="66" y="63"/>
                    <a:pt x="65" y="63"/>
                  </a:cubicBezTo>
                  <a:cubicBezTo>
                    <a:pt x="65" y="63"/>
                    <a:pt x="64" y="63"/>
                    <a:pt x="64" y="62"/>
                  </a:cubicBezTo>
                  <a:cubicBezTo>
                    <a:pt x="63" y="62"/>
                    <a:pt x="63" y="61"/>
                    <a:pt x="62" y="61"/>
                  </a:cubicBezTo>
                  <a:cubicBezTo>
                    <a:pt x="62" y="60"/>
                    <a:pt x="62" y="59"/>
                    <a:pt x="62" y="5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69" y="56"/>
                  </a:cubicBezTo>
                  <a:cubicBezTo>
                    <a:pt x="69" y="55"/>
                    <a:pt x="69" y="55"/>
                    <a:pt x="69" y="54"/>
                  </a:cubicBezTo>
                  <a:cubicBezTo>
                    <a:pt x="68" y="54"/>
                    <a:pt x="68" y="53"/>
                    <a:pt x="67" y="53"/>
                  </a:cubicBezTo>
                  <a:cubicBezTo>
                    <a:pt x="67" y="53"/>
                    <a:pt x="66" y="53"/>
                    <a:pt x="65" y="53"/>
                  </a:cubicBezTo>
                  <a:cubicBezTo>
                    <a:pt x="64" y="53"/>
                    <a:pt x="63" y="53"/>
                    <a:pt x="62" y="54"/>
                  </a:cubicBezTo>
                  <a:cubicBezTo>
                    <a:pt x="62" y="54"/>
                    <a:pt x="61" y="55"/>
                    <a:pt x="60" y="55"/>
                  </a:cubicBezTo>
                  <a:cubicBezTo>
                    <a:pt x="60" y="56"/>
                    <a:pt x="60" y="57"/>
                    <a:pt x="60" y="58"/>
                  </a:cubicBezTo>
                  <a:cubicBezTo>
                    <a:pt x="60" y="59"/>
                    <a:pt x="60" y="60"/>
                    <a:pt x="60" y="61"/>
                  </a:cubicBezTo>
                  <a:cubicBezTo>
                    <a:pt x="61" y="62"/>
                    <a:pt x="62" y="63"/>
                    <a:pt x="62" y="63"/>
                  </a:cubicBezTo>
                  <a:cubicBezTo>
                    <a:pt x="63" y="64"/>
                    <a:pt x="64" y="64"/>
                    <a:pt x="65" y="64"/>
                  </a:cubicBezTo>
                  <a:close/>
                  <a:moveTo>
                    <a:pt x="113" y="28"/>
                  </a:moveTo>
                  <a:cubicBezTo>
                    <a:pt x="113" y="28"/>
                    <a:pt x="114" y="28"/>
                    <a:pt x="114" y="28"/>
                  </a:cubicBezTo>
                  <a:cubicBezTo>
                    <a:pt x="114" y="27"/>
                    <a:pt x="115" y="27"/>
                    <a:pt x="115" y="27"/>
                  </a:cubicBezTo>
                  <a:cubicBezTo>
                    <a:pt x="116" y="27"/>
                    <a:pt x="116" y="27"/>
                    <a:pt x="116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8" y="29"/>
                    <a:pt x="118" y="29"/>
                    <a:pt x="118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29"/>
                    <a:pt x="113" y="29"/>
                    <a:pt x="113" y="28"/>
                  </a:cubicBezTo>
                  <a:close/>
                  <a:moveTo>
                    <a:pt x="119" y="34"/>
                  </a:moveTo>
                  <a:cubicBezTo>
                    <a:pt x="118" y="35"/>
                    <a:pt x="118" y="35"/>
                    <a:pt x="117" y="36"/>
                  </a:cubicBezTo>
                  <a:cubicBezTo>
                    <a:pt x="117" y="36"/>
                    <a:pt x="116" y="36"/>
                    <a:pt x="116" y="36"/>
                  </a:cubicBezTo>
                  <a:cubicBezTo>
                    <a:pt x="115" y="36"/>
                    <a:pt x="114" y="36"/>
                    <a:pt x="114" y="36"/>
                  </a:cubicBezTo>
                  <a:cubicBezTo>
                    <a:pt x="113" y="35"/>
                    <a:pt x="113" y="35"/>
                    <a:pt x="113" y="34"/>
                  </a:cubicBezTo>
                  <a:cubicBezTo>
                    <a:pt x="112" y="33"/>
                    <a:pt x="112" y="32"/>
                    <a:pt x="112" y="32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0"/>
                    <a:pt x="120" y="30"/>
                    <a:pt x="120" y="29"/>
                  </a:cubicBezTo>
                  <a:cubicBezTo>
                    <a:pt x="119" y="29"/>
                    <a:pt x="119" y="28"/>
                    <a:pt x="119" y="28"/>
                  </a:cubicBezTo>
                  <a:cubicBezTo>
                    <a:pt x="118" y="27"/>
                    <a:pt x="118" y="27"/>
                    <a:pt x="117" y="27"/>
                  </a:cubicBezTo>
                  <a:cubicBezTo>
                    <a:pt x="117" y="26"/>
                    <a:pt x="116" y="26"/>
                    <a:pt x="115" y="26"/>
                  </a:cubicBezTo>
                  <a:cubicBezTo>
                    <a:pt x="114" y="26"/>
                    <a:pt x="113" y="26"/>
                    <a:pt x="113" y="27"/>
                  </a:cubicBezTo>
                  <a:cubicBezTo>
                    <a:pt x="112" y="27"/>
                    <a:pt x="111" y="28"/>
                    <a:pt x="111" y="29"/>
                  </a:cubicBezTo>
                  <a:cubicBezTo>
                    <a:pt x="110" y="30"/>
                    <a:pt x="110" y="31"/>
                    <a:pt x="110" y="32"/>
                  </a:cubicBezTo>
                  <a:cubicBezTo>
                    <a:pt x="110" y="33"/>
                    <a:pt x="110" y="34"/>
                    <a:pt x="111" y="35"/>
                  </a:cubicBezTo>
                  <a:cubicBezTo>
                    <a:pt x="111" y="35"/>
                    <a:pt x="112" y="36"/>
                    <a:pt x="113" y="37"/>
                  </a:cubicBezTo>
                  <a:cubicBezTo>
                    <a:pt x="113" y="37"/>
                    <a:pt x="114" y="37"/>
                    <a:pt x="115" y="37"/>
                  </a:cubicBezTo>
                  <a:cubicBezTo>
                    <a:pt x="116" y="37"/>
                    <a:pt x="117" y="37"/>
                    <a:pt x="117" y="37"/>
                  </a:cubicBezTo>
                  <a:cubicBezTo>
                    <a:pt x="117" y="37"/>
                    <a:pt x="118" y="37"/>
                    <a:pt x="118" y="36"/>
                  </a:cubicBezTo>
                  <a:cubicBezTo>
                    <a:pt x="119" y="36"/>
                    <a:pt x="119" y="35"/>
                    <a:pt x="120" y="35"/>
                  </a:cubicBezTo>
                  <a:cubicBezTo>
                    <a:pt x="119" y="34"/>
                    <a:pt x="119" y="34"/>
                    <a:pt x="119" y="34"/>
                  </a:cubicBezTo>
                  <a:close/>
                  <a:moveTo>
                    <a:pt x="64" y="75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5"/>
                    <a:pt x="64" y="75"/>
                    <a:pt x="64" y="75"/>
                  </a:cubicBezTo>
                  <a:close/>
                  <a:moveTo>
                    <a:pt x="33" y="10"/>
                  </a:moveTo>
                  <a:cubicBezTo>
                    <a:pt x="32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59" y="89"/>
                  </a:moveTo>
                  <a:cubicBezTo>
                    <a:pt x="59" y="89"/>
                    <a:pt x="59" y="88"/>
                    <a:pt x="59" y="8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1"/>
                    <a:pt x="58" y="80"/>
                  </a:cubicBezTo>
                  <a:cubicBezTo>
                    <a:pt x="58" y="80"/>
                    <a:pt x="57" y="79"/>
                    <a:pt x="56" y="79"/>
                  </a:cubicBezTo>
                  <a:cubicBezTo>
                    <a:pt x="55" y="79"/>
                    <a:pt x="55" y="80"/>
                    <a:pt x="54" y="80"/>
                  </a:cubicBezTo>
                  <a:cubicBezTo>
                    <a:pt x="53" y="80"/>
                    <a:pt x="52" y="81"/>
                    <a:pt x="52" y="81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6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9"/>
                    <a:pt x="50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2"/>
                    <a:pt x="53" y="82"/>
                    <a:pt x="54" y="81"/>
                  </a:cubicBezTo>
                  <a:cubicBezTo>
                    <a:pt x="54" y="81"/>
                    <a:pt x="55" y="81"/>
                    <a:pt x="55" y="81"/>
                  </a:cubicBezTo>
                  <a:cubicBezTo>
                    <a:pt x="56" y="81"/>
                    <a:pt x="56" y="81"/>
                    <a:pt x="57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3"/>
                    <a:pt x="58" y="83"/>
                    <a:pt x="58" y="84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lose/>
                  <a:moveTo>
                    <a:pt x="108" y="36"/>
                  </a:moveTo>
                  <a:cubicBezTo>
                    <a:pt x="108" y="35"/>
                    <a:pt x="108" y="35"/>
                    <a:pt x="108" y="35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7" y="27"/>
                  </a:cubicBezTo>
                  <a:cubicBezTo>
                    <a:pt x="106" y="27"/>
                    <a:pt x="105" y="26"/>
                    <a:pt x="104" y="26"/>
                  </a:cubicBezTo>
                  <a:cubicBezTo>
                    <a:pt x="104" y="26"/>
                    <a:pt x="103" y="26"/>
                    <a:pt x="102" y="27"/>
                  </a:cubicBezTo>
                  <a:cubicBezTo>
                    <a:pt x="102" y="27"/>
                    <a:pt x="101" y="28"/>
                    <a:pt x="100" y="2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8" y="22"/>
                    <a:pt x="98" y="22"/>
                  </a:cubicBezTo>
                  <a:cubicBezTo>
                    <a:pt x="98" y="22"/>
                    <a:pt x="97" y="22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7" y="36"/>
                    <a:pt x="97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6"/>
                    <a:pt x="95" y="36"/>
                    <a:pt x="94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4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1" y="25"/>
                  </a:cubicBezTo>
                  <a:cubicBezTo>
                    <a:pt x="91" y="25"/>
                    <a:pt x="91" y="26"/>
                    <a:pt x="90" y="26"/>
                  </a:cubicBezTo>
                  <a:cubicBezTo>
                    <a:pt x="90" y="26"/>
                    <a:pt x="90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5"/>
                    <a:pt x="91" y="36"/>
                    <a:pt x="91" y="36"/>
                  </a:cubicBezTo>
                  <a:cubicBezTo>
                    <a:pt x="91" y="36"/>
                    <a:pt x="92" y="37"/>
                    <a:pt x="92" y="37"/>
                  </a:cubicBezTo>
                  <a:cubicBezTo>
                    <a:pt x="92" y="37"/>
                    <a:pt x="93" y="37"/>
                    <a:pt x="94" y="37"/>
                  </a:cubicBezTo>
                  <a:cubicBezTo>
                    <a:pt x="94" y="37"/>
                    <a:pt x="95" y="37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8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9"/>
                    <a:pt x="106" y="29"/>
                  </a:cubicBezTo>
                  <a:cubicBezTo>
                    <a:pt x="106" y="29"/>
                    <a:pt x="106" y="30"/>
                    <a:pt x="106" y="31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5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9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lose/>
                  <a:moveTo>
                    <a:pt x="30" y="78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30" y="80"/>
                    <a:pt x="31" y="8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8"/>
                    <a:pt x="30" y="78"/>
                  </a:cubicBezTo>
                  <a:close/>
                  <a:moveTo>
                    <a:pt x="53" y="34"/>
                  </a:moveTo>
                  <a:cubicBezTo>
                    <a:pt x="52" y="35"/>
                    <a:pt x="51" y="35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2"/>
                    <a:pt x="50" y="32"/>
                  </a:cubicBezTo>
                  <a:cubicBezTo>
                    <a:pt x="50" y="32"/>
                    <a:pt x="51" y="32"/>
                    <a:pt x="53" y="32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46" y="29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2" y="27"/>
                    <a:pt x="52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8" y="32"/>
                    <a:pt x="47" y="32"/>
                    <a:pt x="47" y="32"/>
                  </a:cubicBezTo>
                  <a:cubicBezTo>
                    <a:pt x="46" y="32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6" y="36"/>
                    <a:pt x="46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6"/>
                    <a:pt x="52" y="36"/>
                    <a:pt x="53" y="3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6" y="37"/>
                  </a:cubicBezTo>
                  <a:cubicBezTo>
                    <a:pt x="56" y="37"/>
                    <a:pt x="56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4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2" y="28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8"/>
                    <a:pt x="65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30"/>
                    <a:pt x="66" y="30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5"/>
                    <a:pt x="68" y="35"/>
                    <a:pt x="68" y="34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8" y="29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6"/>
                    <a:pt x="66" y="26"/>
                    <a:pt x="65" y="26"/>
                  </a:cubicBezTo>
                  <a:cubicBezTo>
                    <a:pt x="64" y="26"/>
                    <a:pt x="64" y="26"/>
                    <a:pt x="63" y="27"/>
                  </a:cubicBezTo>
                  <a:cubicBezTo>
                    <a:pt x="62" y="27"/>
                    <a:pt x="61" y="27"/>
                    <a:pt x="60" y="28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7"/>
                    <a:pt x="59" y="27"/>
                    <a:pt x="58" y="27"/>
                  </a:cubicBezTo>
                  <a:cubicBezTo>
                    <a:pt x="58" y="27"/>
                    <a:pt x="58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6"/>
                    <a:pt x="58" y="36"/>
                    <a:pt x="57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5" y="28"/>
                    <a:pt x="54" y="28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2" y="26"/>
                    <a:pt x="52" y="26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ubicBezTo>
                    <a:pt x="47" y="27"/>
                    <a:pt x="47" y="27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lose/>
                  <a:moveTo>
                    <a:pt x="79" y="89"/>
                  </a:moveTo>
                  <a:cubicBezTo>
                    <a:pt x="78" y="89"/>
                    <a:pt x="78" y="88"/>
                    <a:pt x="78" y="88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80"/>
                    <a:pt x="76" y="79"/>
                    <a:pt x="75" y="79"/>
                  </a:cubicBezTo>
                  <a:cubicBezTo>
                    <a:pt x="74" y="79"/>
                    <a:pt x="74" y="80"/>
                    <a:pt x="73" y="80"/>
                  </a:cubicBezTo>
                  <a:cubicBezTo>
                    <a:pt x="72" y="80"/>
                    <a:pt x="72" y="81"/>
                    <a:pt x="71" y="82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9"/>
                    <a:pt x="69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7" y="8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89"/>
                    <a:pt x="70" y="88"/>
                    <a:pt x="71" y="8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2"/>
                    <a:pt x="72" y="82"/>
                    <a:pt x="73" y="81"/>
                  </a:cubicBezTo>
                  <a:cubicBezTo>
                    <a:pt x="73" y="81"/>
                    <a:pt x="74" y="81"/>
                    <a:pt x="74" y="81"/>
                  </a:cubicBezTo>
                  <a:cubicBezTo>
                    <a:pt x="75" y="81"/>
                    <a:pt x="75" y="81"/>
                    <a:pt x="76" y="8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7" y="82"/>
                    <a:pt x="77" y="83"/>
                    <a:pt x="77" y="8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79" y="89"/>
                    <a:pt x="79" y="89"/>
                  </a:cubicBezTo>
                  <a:cubicBezTo>
                    <a:pt x="79" y="89"/>
                    <a:pt x="79" y="89"/>
                    <a:pt x="79" y="89"/>
                  </a:cubicBezTo>
                  <a:close/>
                  <a:moveTo>
                    <a:pt x="35" y="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8"/>
                    <a:pt x="37" y="8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2"/>
                    <a:pt x="38" y="2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0" y="0"/>
                    <a:pt x="39" y="0"/>
                  </a:cubicBezTo>
                  <a:cubicBezTo>
                    <a:pt x="39" y="0"/>
                    <a:pt x="38" y="1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lose/>
                  <a:moveTo>
                    <a:pt x="97" y="76"/>
                  </a:moveTo>
                  <a:cubicBezTo>
                    <a:pt x="98" y="76"/>
                    <a:pt x="98" y="76"/>
                    <a:pt x="98" y="76"/>
                  </a:cubicBezTo>
                  <a:cubicBezTo>
                    <a:pt x="98" y="76"/>
                    <a:pt x="99" y="76"/>
                    <a:pt x="99" y="76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9" y="77"/>
                    <a:pt x="99" y="77"/>
                    <a:pt x="99" y="7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8" y="89"/>
                    <a:pt x="98" y="89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6"/>
                    <a:pt x="102" y="76"/>
                    <a:pt x="103" y="76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7" y="76"/>
                    <a:pt x="97" y="76"/>
                    <a:pt x="97" y="76"/>
                  </a:cubicBezTo>
                  <a:close/>
                  <a:moveTo>
                    <a:pt x="40" y="63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3"/>
                    <a:pt x="40" y="63"/>
                    <a:pt x="40" y="63"/>
                  </a:cubicBezTo>
                  <a:close/>
                  <a:moveTo>
                    <a:pt x="3" y="27"/>
                  </a:moveTo>
                  <a:cubicBezTo>
                    <a:pt x="3" y="27"/>
                    <a:pt x="2" y="27"/>
                    <a:pt x="2" y="27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lose/>
                  <a:moveTo>
                    <a:pt x="33" y="10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13" y="34"/>
                  </a:moveTo>
                  <a:cubicBezTo>
                    <a:pt x="13" y="35"/>
                    <a:pt x="12" y="35"/>
                    <a:pt x="11" y="36"/>
                  </a:cubicBezTo>
                  <a:cubicBezTo>
                    <a:pt x="11" y="36"/>
                    <a:pt x="10" y="36"/>
                    <a:pt x="10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0" y="32"/>
                    <a:pt x="10" y="32"/>
                  </a:cubicBezTo>
                  <a:cubicBezTo>
                    <a:pt x="11" y="32"/>
                    <a:pt x="12" y="32"/>
                    <a:pt x="13" y="32"/>
                  </a:cubicBezTo>
                  <a:cubicBezTo>
                    <a:pt x="13" y="34"/>
                    <a:pt x="13" y="34"/>
                    <a:pt x="13" y="34"/>
                  </a:cubicBezTo>
                  <a:close/>
                  <a:moveTo>
                    <a:pt x="18" y="37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8"/>
                    <a:pt x="15" y="28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6"/>
                    <a:pt x="12" y="26"/>
                    <a:pt x="11" y="26"/>
                  </a:cubicBezTo>
                  <a:cubicBezTo>
                    <a:pt x="10" y="26"/>
                    <a:pt x="9" y="26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0" y="31"/>
                    <a:pt x="9" y="31"/>
                  </a:cubicBezTo>
                  <a:cubicBezTo>
                    <a:pt x="8" y="32"/>
                    <a:pt x="8" y="32"/>
                    <a:pt x="7" y="32"/>
                  </a:cubicBezTo>
                  <a:cubicBezTo>
                    <a:pt x="7" y="32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2" y="36"/>
                    <a:pt x="13" y="36"/>
                    <a:pt x="14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7"/>
                  </a:cubicBezTo>
                  <a:cubicBezTo>
                    <a:pt x="17" y="37"/>
                    <a:pt x="17" y="37"/>
                    <a:pt x="18" y="37"/>
                  </a:cubicBezTo>
                  <a:close/>
                  <a:moveTo>
                    <a:pt x="23" y="37"/>
                  </a:moveTo>
                  <a:cubicBezTo>
                    <a:pt x="25" y="37"/>
                    <a:pt x="26" y="36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4" y="36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0" y="34"/>
                    <a:pt x="20" y="33"/>
                    <a:pt x="20" y="32"/>
                  </a:cubicBezTo>
                  <a:cubicBezTo>
                    <a:pt x="20" y="31"/>
                    <a:pt x="20" y="30"/>
                    <a:pt x="20" y="29"/>
                  </a:cubicBezTo>
                  <a:cubicBezTo>
                    <a:pt x="20" y="29"/>
                    <a:pt x="21" y="28"/>
                    <a:pt x="21" y="28"/>
                  </a:cubicBezTo>
                  <a:cubicBezTo>
                    <a:pt x="22" y="27"/>
                    <a:pt x="22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6" y="27"/>
                  </a:cubicBezTo>
                  <a:cubicBezTo>
                    <a:pt x="25" y="27"/>
                    <a:pt x="24" y="26"/>
                    <a:pt x="23" y="26"/>
                  </a:cubicBezTo>
                  <a:cubicBezTo>
                    <a:pt x="22" y="26"/>
                    <a:pt x="21" y="26"/>
                    <a:pt x="20" y="27"/>
                  </a:cubicBezTo>
                  <a:cubicBezTo>
                    <a:pt x="19" y="27"/>
                    <a:pt x="19" y="28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0" y="37"/>
                    <a:pt x="21" y="37"/>
                    <a:pt x="23" y="37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6" y="13"/>
                    <a:pt x="16" y="12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5"/>
                    <a:pt x="10" y="15"/>
                  </a:cubicBezTo>
                  <a:cubicBezTo>
                    <a:pt x="11" y="15"/>
                    <a:pt x="11" y="15"/>
                    <a:pt x="12" y="15"/>
                  </a:cubicBezTo>
                  <a:close/>
                  <a:moveTo>
                    <a:pt x="88" y="85"/>
                  </a:moveTo>
                  <a:cubicBezTo>
                    <a:pt x="88" y="85"/>
                    <a:pt x="87" y="85"/>
                    <a:pt x="87" y="85"/>
                  </a:cubicBezTo>
                  <a:cubicBezTo>
                    <a:pt x="87" y="86"/>
                    <a:pt x="86" y="86"/>
                    <a:pt x="86" y="86"/>
                  </a:cubicBezTo>
                  <a:cubicBezTo>
                    <a:pt x="85" y="86"/>
                    <a:pt x="85" y="86"/>
                    <a:pt x="84" y="85"/>
                  </a:cubicBezTo>
                  <a:cubicBezTo>
                    <a:pt x="84" y="85"/>
                    <a:pt x="84" y="85"/>
                    <a:pt x="83" y="85"/>
                  </a:cubicBezTo>
                  <a:cubicBezTo>
                    <a:pt x="83" y="84"/>
                    <a:pt x="83" y="84"/>
                    <a:pt x="83" y="83"/>
                  </a:cubicBezTo>
                  <a:cubicBezTo>
                    <a:pt x="83" y="82"/>
                    <a:pt x="83" y="82"/>
                    <a:pt x="84" y="81"/>
                  </a:cubicBezTo>
                  <a:cubicBezTo>
                    <a:pt x="84" y="81"/>
                    <a:pt x="85" y="80"/>
                    <a:pt x="86" y="80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8" y="82"/>
                    <a:pt x="88" y="82"/>
                    <a:pt x="88" y="83"/>
                  </a:cubicBezTo>
                  <a:cubicBezTo>
                    <a:pt x="88" y="84"/>
                    <a:pt x="88" y="84"/>
                    <a:pt x="88" y="85"/>
                  </a:cubicBezTo>
                  <a:close/>
                  <a:moveTo>
                    <a:pt x="84" y="90"/>
                  </a:move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1"/>
                    <a:pt x="90" y="91"/>
                    <a:pt x="90" y="91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4"/>
                    <a:pt x="88" y="94"/>
                  </a:cubicBezTo>
                  <a:cubicBezTo>
                    <a:pt x="88" y="94"/>
                    <a:pt x="87" y="94"/>
                    <a:pt x="86" y="94"/>
                  </a:cubicBezTo>
                  <a:cubicBezTo>
                    <a:pt x="85" y="94"/>
                    <a:pt x="84" y="94"/>
                    <a:pt x="84" y="94"/>
                  </a:cubicBezTo>
                  <a:cubicBezTo>
                    <a:pt x="83" y="94"/>
                    <a:pt x="83" y="93"/>
                    <a:pt x="83" y="93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lose/>
                  <a:moveTo>
                    <a:pt x="90" y="81"/>
                  </a:moveTo>
                  <a:cubicBezTo>
                    <a:pt x="91" y="81"/>
                    <a:pt x="91" y="81"/>
                    <a:pt x="91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89" y="80"/>
                    <a:pt x="89" y="81"/>
                  </a:cubicBezTo>
                  <a:cubicBezTo>
                    <a:pt x="88" y="80"/>
                    <a:pt x="88" y="80"/>
                    <a:pt x="87" y="80"/>
                  </a:cubicBezTo>
                  <a:cubicBezTo>
                    <a:pt x="87" y="80"/>
                    <a:pt x="86" y="79"/>
                    <a:pt x="86" y="79"/>
                  </a:cubicBezTo>
                  <a:cubicBezTo>
                    <a:pt x="84" y="79"/>
                    <a:pt x="83" y="80"/>
                    <a:pt x="82" y="81"/>
                  </a:cubicBezTo>
                  <a:cubicBezTo>
                    <a:pt x="82" y="81"/>
                    <a:pt x="81" y="82"/>
                    <a:pt x="81" y="83"/>
                  </a:cubicBezTo>
                  <a:cubicBezTo>
                    <a:pt x="81" y="84"/>
                    <a:pt x="81" y="84"/>
                    <a:pt x="82" y="85"/>
                  </a:cubicBezTo>
                  <a:cubicBezTo>
                    <a:pt x="82" y="85"/>
                    <a:pt x="82" y="86"/>
                    <a:pt x="83" y="86"/>
                  </a:cubicBezTo>
                  <a:cubicBezTo>
                    <a:pt x="82" y="86"/>
                    <a:pt x="82" y="86"/>
                    <a:pt x="82" y="86"/>
                  </a:cubicBezTo>
                  <a:cubicBezTo>
                    <a:pt x="82" y="87"/>
                    <a:pt x="82" y="87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1" y="89"/>
                    <a:pt x="81" y="89"/>
                  </a:cubicBezTo>
                  <a:cubicBezTo>
                    <a:pt x="82" y="89"/>
                    <a:pt x="82" y="89"/>
                    <a:pt x="83" y="90"/>
                  </a:cubicBezTo>
                  <a:cubicBezTo>
                    <a:pt x="82" y="90"/>
                    <a:pt x="81" y="91"/>
                    <a:pt x="81" y="91"/>
                  </a:cubicBezTo>
                  <a:cubicBezTo>
                    <a:pt x="81" y="92"/>
                    <a:pt x="80" y="92"/>
                    <a:pt x="80" y="93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83" y="95"/>
                    <a:pt x="84" y="95"/>
                    <a:pt x="85" y="95"/>
                  </a:cubicBezTo>
                  <a:cubicBezTo>
                    <a:pt x="88" y="95"/>
                    <a:pt x="89" y="95"/>
                    <a:pt x="90" y="94"/>
                  </a:cubicBezTo>
                  <a:cubicBezTo>
                    <a:pt x="91" y="94"/>
                    <a:pt x="92" y="93"/>
                    <a:pt x="92" y="92"/>
                  </a:cubicBezTo>
                  <a:cubicBezTo>
                    <a:pt x="92" y="91"/>
                    <a:pt x="92" y="91"/>
                    <a:pt x="91" y="90"/>
                  </a:cubicBezTo>
                  <a:cubicBezTo>
                    <a:pt x="91" y="90"/>
                    <a:pt x="90" y="90"/>
                    <a:pt x="90" y="89"/>
                  </a:cubicBezTo>
                  <a:cubicBezTo>
                    <a:pt x="89" y="89"/>
                    <a:pt x="88" y="89"/>
                    <a:pt x="88" y="89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4" y="88"/>
                    <a:pt x="83" y="88"/>
                    <a:pt x="83" y="8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4" y="86"/>
                  </a:cubicBezTo>
                  <a:cubicBezTo>
                    <a:pt x="84" y="87"/>
                    <a:pt x="85" y="87"/>
                    <a:pt x="86" y="87"/>
                  </a:cubicBezTo>
                  <a:cubicBezTo>
                    <a:pt x="87" y="87"/>
                    <a:pt x="88" y="86"/>
                    <a:pt x="89" y="86"/>
                  </a:cubicBezTo>
                  <a:cubicBezTo>
                    <a:pt x="90" y="85"/>
                    <a:pt x="90" y="84"/>
                    <a:pt x="90" y="83"/>
                  </a:cubicBezTo>
                  <a:cubicBezTo>
                    <a:pt x="90" y="82"/>
                    <a:pt x="90" y="82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1"/>
                    <a:pt x="90" y="81"/>
                    <a:pt x="90" y="81"/>
                  </a:cubicBezTo>
                  <a:close/>
                  <a:moveTo>
                    <a:pt x="66" y="89"/>
                  </a:moveTo>
                  <a:cubicBezTo>
                    <a:pt x="65" y="89"/>
                    <a:pt x="65" y="89"/>
                    <a:pt x="65" y="89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3" y="80"/>
                    <a:pt x="63" y="80"/>
                  </a:cubicBezTo>
                  <a:cubicBezTo>
                    <a:pt x="62" y="80"/>
                    <a:pt x="62" y="80"/>
                    <a:pt x="61" y="80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9"/>
                    <a:pt x="63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2" y="89"/>
                    <a:pt x="62" y="89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lose/>
                  <a:moveTo>
                    <a:pt x="22" y="48"/>
                  </a:moveTo>
                  <a:cubicBezTo>
                    <a:pt x="21" y="49"/>
                    <a:pt x="21" y="49"/>
                    <a:pt x="21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  <a:moveTo>
                    <a:pt x="56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8"/>
                    <a:pt x="55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lose/>
                  <a:moveTo>
                    <a:pt x="38" y="48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8"/>
                    <a:pt x="38" y="48"/>
                    <a:pt x="38" y="48"/>
                  </a:cubicBezTo>
                  <a:close/>
                  <a:moveTo>
                    <a:pt x="24" y="63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2" y="53"/>
                    <a:pt x="22" y="53"/>
                    <a:pt x="21" y="53"/>
                  </a:cubicBezTo>
                  <a:cubicBezTo>
                    <a:pt x="21" y="54"/>
                    <a:pt x="21" y="54"/>
                    <a:pt x="20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8" y="54"/>
                    <a:pt x="18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8"/>
                    <a:pt x="16" y="60"/>
                    <a:pt x="16" y="6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1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4" y="63"/>
                    <a:pt x="24" y="63"/>
                  </a:cubicBezTo>
                  <a:close/>
                  <a:moveTo>
                    <a:pt x="47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0"/>
                    <a:pt x="45" y="6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4"/>
                  </a:cubicBezTo>
                  <a:cubicBezTo>
                    <a:pt x="47" y="54"/>
                    <a:pt x="48" y="54"/>
                    <a:pt x="48" y="54"/>
                  </a:cubicBezTo>
                  <a:cubicBezTo>
                    <a:pt x="49" y="54"/>
                    <a:pt x="50" y="54"/>
                    <a:pt x="50" y="55"/>
                  </a:cubicBezTo>
                  <a:cubicBezTo>
                    <a:pt x="51" y="56"/>
                    <a:pt x="51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1"/>
                    <a:pt x="50" y="62"/>
                    <a:pt x="50" y="62"/>
                  </a:cubicBezTo>
                  <a:cubicBezTo>
                    <a:pt x="49" y="62"/>
                    <a:pt x="49" y="63"/>
                    <a:pt x="48" y="63"/>
                  </a:cubicBezTo>
                  <a:cubicBezTo>
                    <a:pt x="48" y="63"/>
                    <a:pt x="47" y="63"/>
                    <a:pt x="47" y="62"/>
                  </a:cubicBezTo>
                  <a:close/>
                  <a:moveTo>
                    <a:pt x="52" y="62"/>
                  </a:moveTo>
                  <a:cubicBezTo>
                    <a:pt x="53" y="61"/>
                    <a:pt x="53" y="60"/>
                    <a:pt x="53" y="58"/>
                  </a:cubicBezTo>
                  <a:cubicBezTo>
                    <a:pt x="53" y="57"/>
                    <a:pt x="53" y="56"/>
                    <a:pt x="53" y="55"/>
                  </a:cubicBezTo>
                  <a:cubicBezTo>
                    <a:pt x="52" y="55"/>
                    <a:pt x="52" y="54"/>
                    <a:pt x="51" y="53"/>
                  </a:cubicBezTo>
                  <a:cubicBezTo>
                    <a:pt x="51" y="53"/>
                    <a:pt x="50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6" y="53"/>
                    <a:pt x="46" y="54"/>
                    <a:pt x="45" y="5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42" y="48"/>
                    <a:pt x="42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3"/>
                    <a:pt x="46" y="63"/>
                  </a:cubicBezTo>
                  <a:cubicBezTo>
                    <a:pt x="47" y="64"/>
                    <a:pt x="48" y="64"/>
                    <a:pt x="48" y="64"/>
                  </a:cubicBezTo>
                  <a:cubicBezTo>
                    <a:pt x="50" y="64"/>
                    <a:pt x="51" y="63"/>
                    <a:pt x="52" y="62"/>
                  </a:cubicBezTo>
                  <a:close/>
                  <a:moveTo>
                    <a:pt x="22" y="80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4" y="80"/>
                    <a:pt x="24" y="80"/>
                    <a:pt x="24" y="80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5" y="28"/>
                  </a:cubicBezTo>
                  <a:cubicBezTo>
                    <a:pt x="35" y="28"/>
                    <a:pt x="36" y="29"/>
                    <a:pt x="36" y="29"/>
                  </a:cubicBezTo>
                  <a:cubicBezTo>
                    <a:pt x="36" y="30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6" y="35"/>
                    <a:pt x="35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2" y="36"/>
                    <a:pt x="32" y="36"/>
                    <a:pt x="31" y="35"/>
                  </a:cubicBezTo>
                  <a:cubicBezTo>
                    <a:pt x="30" y="34"/>
                    <a:pt x="30" y="33"/>
                    <a:pt x="30" y="32"/>
                  </a:cubicBezTo>
                  <a:cubicBezTo>
                    <a:pt x="30" y="30"/>
                    <a:pt x="30" y="29"/>
                    <a:pt x="31" y="28"/>
                  </a:cubicBezTo>
                  <a:cubicBezTo>
                    <a:pt x="32" y="28"/>
                    <a:pt x="32" y="27"/>
                    <a:pt x="33" y="27"/>
                  </a:cubicBezTo>
                  <a:close/>
                  <a:moveTo>
                    <a:pt x="29" y="29"/>
                  </a:moveTo>
                  <a:cubicBezTo>
                    <a:pt x="28" y="30"/>
                    <a:pt x="28" y="31"/>
                    <a:pt x="28" y="32"/>
                  </a:cubicBezTo>
                  <a:cubicBezTo>
                    <a:pt x="28" y="33"/>
                    <a:pt x="28" y="34"/>
                    <a:pt x="29" y="36"/>
                  </a:cubicBezTo>
                  <a:cubicBezTo>
                    <a:pt x="30" y="37"/>
                    <a:pt x="31" y="37"/>
                    <a:pt x="33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37" y="36"/>
                    <a:pt x="37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9" y="31"/>
                    <a:pt x="38" y="30"/>
                    <a:pt x="38" y="29"/>
                  </a:cubicBezTo>
                  <a:cubicBezTo>
                    <a:pt x="37" y="28"/>
                    <a:pt x="37" y="27"/>
                    <a:pt x="36" y="27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32" y="26"/>
                    <a:pt x="31" y="26"/>
                    <a:pt x="31" y="27"/>
                  </a:cubicBezTo>
                  <a:cubicBezTo>
                    <a:pt x="30" y="27"/>
                    <a:pt x="29" y="28"/>
                    <a:pt x="29" y="29"/>
                  </a:cubicBezTo>
                  <a:close/>
                  <a:moveTo>
                    <a:pt x="32" y="58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29" y="57"/>
                    <a:pt x="29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31" y="54"/>
                    <a:pt x="31" y="54"/>
                    <a:pt x="32" y="55"/>
                  </a:cubicBezTo>
                  <a:cubicBezTo>
                    <a:pt x="33" y="55"/>
                    <a:pt x="33" y="56"/>
                    <a:pt x="34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9" y="53"/>
                    <a:pt x="28" y="53"/>
                    <a:pt x="27" y="54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6" y="56"/>
                    <a:pt x="26" y="57"/>
                    <a:pt x="27" y="57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2" y="63"/>
                    <a:pt x="31" y="63"/>
                  </a:cubicBezTo>
                  <a:cubicBezTo>
                    <a:pt x="30" y="63"/>
                    <a:pt x="29" y="62"/>
                    <a:pt x="29" y="62"/>
                  </a:cubicBezTo>
                  <a:cubicBezTo>
                    <a:pt x="28" y="61"/>
                    <a:pt x="27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1" y="64"/>
                  </a:cubicBezTo>
                  <a:cubicBezTo>
                    <a:pt x="32" y="64"/>
                    <a:pt x="33" y="64"/>
                    <a:pt x="33" y="63"/>
                  </a:cubicBezTo>
                  <a:cubicBezTo>
                    <a:pt x="34" y="63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5" y="60"/>
                    <a:pt x="35" y="60"/>
                    <a:pt x="35" y="59"/>
                  </a:cubicBezTo>
                  <a:cubicBezTo>
                    <a:pt x="34" y="59"/>
                    <a:pt x="33" y="58"/>
                    <a:pt x="32" y="58"/>
                  </a:cubicBezTo>
                  <a:close/>
                </a:path>
              </a:pathLst>
            </a:custGeom>
            <a:solidFill>
              <a:srgbClr val="827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4268789" y="5459413"/>
              <a:ext cx="701675" cy="368300"/>
            </a:xfrm>
            <a:custGeom>
              <a:avLst/>
              <a:gdLst>
                <a:gd name="T0" fmla="*/ 75 w 187"/>
                <a:gd name="T1" fmla="*/ 17 h 98"/>
                <a:gd name="T2" fmla="*/ 69 w 187"/>
                <a:gd name="T3" fmla="*/ 21 h 98"/>
                <a:gd name="T4" fmla="*/ 49 w 187"/>
                <a:gd name="T5" fmla="*/ 24 h 98"/>
                <a:gd name="T6" fmla="*/ 40 w 187"/>
                <a:gd name="T7" fmla="*/ 14 h 98"/>
                <a:gd name="T8" fmla="*/ 39 w 187"/>
                <a:gd name="T9" fmla="*/ 36 h 98"/>
                <a:gd name="T10" fmla="*/ 11 w 187"/>
                <a:gd name="T11" fmla="*/ 30 h 98"/>
                <a:gd name="T12" fmla="*/ 33 w 187"/>
                <a:gd name="T13" fmla="*/ 53 h 98"/>
                <a:gd name="T14" fmla="*/ 38 w 187"/>
                <a:gd name="T15" fmla="*/ 72 h 98"/>
                <a:gd name="T16" fmla="*/ 61 w 187"/>
                <a:gd name="T17" fmla="*/ 66 h 98"/>
                <a:gd name="T18" fmla="*/ 62 w 187"/>
                <a:gd name="T19" fmla="*/ 71 h 98"/>
                <a:gd name="T20" fmla="*/ 79 w 187"/>
                <a:gd name="T21" fmla="*/ 90 h 98"/>
                <a:gd name="T22" fmla="*/ 95 w 187"/>
                <a:gd name="T23" fmla="*/ 83 h 98"/>
                <a:gd name="T24" fmla="*/ 117 w 187"/>
                <a:gd name="T25" fmla="*/ 79 h 98"/>
                <a:gd name="T26" fmla="*/ 126 w 187"/>
                <a:gd name="T27" fmla="*/ 85 h 98"/>
                <a:gd name="T28" fmla="*/ 150 w 187"/>
                <a:gd name="T29" fmla="*/ 67 h 98"/>
                <a:gd name="T30" fmla="*/ 168 w 187"/>
                <a:gd name="T31" fmla="*/ 51 h 98"/>
                <a:gd name="T32" fmla="*/ 163 w 187"/>
                <a:gd name="T33" fmla="*/ 42 h 98"/>
                <a:gd name="T34" fmla="*/ 135 w 187"/>
                <a:gd name="T35" fmla="*/ 33 h 98"/>
                <a:gd name="T36" fmla="*/ 128 w 187"/>
                <a:gd name="T37" fmla="*/ 6 h 98"/>
                <a:gd name="T38" fmla="*/ 103 w 187"/>
                <a:gd name="T39" fmla="*/ 22 h 98"/>
                <a:gd name="T40" fmla="*/ 96 w 187"/>
                <a:gd name="T41" fmla="*/ 13 h 98"/>
                <a:gd name="T42" fmla="*/ 92 w 187"/>
                <a:gd name="T43" fmla="*/ 4 h 98"/>
                <a:gd name="T44" fmla="*/ 101 w 187"/>
                <a:gd name="T45" fmla="*/ 23 h 98"/>
                <a:gd name="T46" fmla="*/ 102 w 187"/>
                <a:gd name="T47" fmla="*/ 14 h 98"/>
                <a:gd name="T48" fmla="*/ 139 w 187"/>
                <a:gd name="T49" fmla="*/ 10 h 98"/>
                <a:gd name="T50" fmla="*/ 153 w 187"/>
                <a:gd name="T51" fmla="*/ 20 h 98"/>
                <a:gd name="T52" fmla="*/ 154 w 187"/>
                <a:gd name="T53" fmla="*/ 45 h 98"/>
                <a:gd name="T54" fmla="*/ 160 w 187"/>
                <a:gd name="T55" fmla="*/ 77 h 98"/>
                <a:gd name="T56" fmla="*/ 149 w 187"/>
                <a:gd name="T57" fmla="*/ 67 h 98"/>
                <a:gd name="T58" fmla="*/ 153 w 187"/>
                <a:gd name="T59" fmla="*/ 83 h 98"/>
                <a:gd name="T60" fmla="*/ 118 w 187"/>
                <a:gd name="T61" fmla="*/ 80 h 98"/>
                <a:gd name="T62" fmla="*/ 110 w 187"/>
                <a:gd name="T63" fmla="*/ 95 h 98"/>
                <a:gd name="T64" fmla="*/ 92 w 187"/>
                <a:gd name="T65" fmla="*/ 78 h 98"/>
                <a:gd name="T66" fmla="*/ 63 w 187"/>
                <a:gd name="T67" fmla="*/ 92 h 98"/>
                <a:gd name="T68" fmla="*/ 57 w 187"/>
                <a:gd name="T69" fmla="*/ 73 h 98"/>
                <a:gd name="T70" fmla="*/ 16 w 187"/>
                <a:gd name="T71" fmla="*/ 52 h 98"/>
                <a:gd name="T72" fmla="*/ 33 w 187"/>
                <a:gd name="T73" fmla="*/ 58 h 98"/>
                <a:gd name="T74" fmla="*/ 6 w 187"/>
                <a:gd name="T75" fmla="*/ 43 h 98"/>
                <a:gd name="T76" fmla="*/ 42 w 187"/>
                <a:gd name="T77" fmla="*/ 36 h 98"/>
                <a:gd name="T78" fmla="*/ 44 w 187"/>
                <a:gd name="T79" fmla="*/ 40 h 98"/>
                <a:gd name="T80" fmla="*/ 38 w 187"/>
                <a:gd name="T81" fmla="*/ 39 h 98"/>
                <a:gd name="T82" fmla="*/ 42 w 187"/>
                <a:gd name="T83" fmla="*/ 11 h 98"/>
                <a:gd name="T84" fmla="*/ 47 w 187"/>
                <a:gd name="T85" fmla="*/ 25 h 98"/>
                <a:gd name="T86" fmla="*/ 73 w 187"/>
                <a:gd name="T87" fmla="*/ 21 h 98"/>
                <a:gd name="T88" fmla="*/ 71 w 187"/>
                <a:gd name="T89" fmla="*/ 15 h 98"/>
                <a:gd name="T90" fmla="*/ 91 w 187"/>
                <a:gd name="T9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98">
                  <a:moveTo>
                    <a:pt x="91" y="8"/>
                  </a:moveTo>
                  <a:cubicBezTo>
                    <a:pt x="91" y="8"/>
                    <a:pt x="90" y="4"/>
                    <a:pt x="86" y="7"/>
                  </a:cubicBezTo>
                  <a:cubicBezTo>
                    <a:pt x="82" y="6"/>
                    <a:pt x="78" y="11"/>
                    <a:pt x="75" y="17"/>
                  </a:cubicBezTo>
                  <a:cubicBezTo>
                    <a:pt x="74" y="18"/>
                    <a:pt x="74" y="20"/>
                    <a:pt x="74" y="22"/>
                  </a:cubicBezTo>
                  <a:cubicBezTo>
                    <a:pt x="71" y="22"/>
                    <a:pt x="78" y="25"/>
                    <a:pt x="68" y="24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6"/>
                    <a:pt x="70" y="11"/>
                    <a:pt x="66" y="9"/>
                  </a:cubicBezTo>
                  <a:cubicBezTo>
                    <a:pt x="59" y="5"/>
                    <a:pt x="50" y="8"/>
                    <a:pt x="49" y="18"/>
                  </a:cubicBezTo>
                  <a:cubicBezTo>
                    <a:pt x="49" y="20"/>
                    <a:pt x="49" y="22"/>
                    <a:pt x="49" y="2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4" y="27"/>
                    <a:pt x="49" y="26"/>
                    <a:pt x="47" y="25"/>
                  </a:cubicBezTo>
                  <a:cubicBezTo>
                    <a:pt x="47" y="21"/>
                    <a:pt x="44" y="17"/>
                    <a:pt x="40" y="14"/>
                  </a:cubicBezTo>
                  <a:cubicBezTo>
                    <a:pt x="37" y="12"/>
                    <a:pt x="31" y="16"/>
                    <a:pt x="28" y="19"/>
                  </a:cubicBezTo>
                  <a:cubicBezTo>
                    <a:pt x="27" y="22"/>
                    <a:pt x="28" y="28"/>
                    <a:pt x="32" y="32"/>
                  </a:cubicBezTo>
                  <a:cubicBezTo>
                    <a:pt x="34" y="34"/>
                    <a:pt x="36" y="35"/>
                    <a:pt x="39" y="36"/>
                  </a:cubicBezTo>
                  <a:cubicBezTo>
                    <a:pt x="41" y="36"/>
                    <a:pt x="47" y="41"/>
                    <a:pt x="41" y="38"/>
                  </a:cubicBezTo>
                  <a:cubicBezTo>
                    <a:pt x="35" y="35"/>
                    <a:pt x="32" y="28"/>
                    <a:pt x="26" y="28"/>
                  </a:cubicBezTo>
                  <a:cubicBezTo>
                    <a:pt x="22" y="27"/>
                    <a:pt x="16" y="28"/>
                    <a:pt x="11" y="30"/>
                  </a:cubicBezTo>
                  <a:cubicBezTo>
                    <a:pt x="5" y="32"/>
                    <a:pt x="5" y="36"/>
                    <a:pt x="9" y="40"/>
                  </a:cubicBezTo>
                  <a:cubicBezTo>
                    <a:pt x="13" y="44"/>
                    <a:pt x="19" y="47"/>
                    <a:pt x="24" y="50"/>
                  </a:cubicBezTo>
                  <a:cubicBezTo>
                    <a:pt x="29" y="53"/>
                    <a:pt x="38" y="56"/>
                    <a:pt x="33" y="53"/>
                  </a:cubicBezTo>
                  <a:cubicBezTo>
                    <a:pt x="28" y="51"/>
                    <a:pt x="23" y="52"/>
                    <a:pt x="19" y="54"/>
                  </a:cubicBezTo>
                  <a:cubicBezTo>
                    <a:pt x="15" y="57"/>
                    <a:pt x="19" y="65"/>
                    <a:pt x="24" y="68"/>
                  </a:cubicBezTo>
                  <a:cubicBezTo>
                    <a:pt x="29" y="70"/>
                    <a:pt x="32" y="72"/>
                    <a:pt x="38" y="72"/>
                  </a:cubicBezTo>
                  <a:cubicBezTo>
                    <a:pt x="44" y="72"/>
                    <a:pt x="50" y="71"/>
                    <a:pt x="55" y="6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6" y="74"/>
                    <a:pt x="62" y="68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0" y="72"/>
                    <a:pt x="58" y="74"/>
                    <a:pt x="57" y="76"/>
                  </a:cubicBezTo>
                  <a:cubicBezTo>
                    <a:pt x="55" y="80"/>
                    <a:pt x="59" y="87"/>
                    <a:pt x="65" y="88"/>
                  </a:cubicBezTo>
                  <a:cubicBezTo>
                    <a:pt x="69" y="90"/>
                    <a:pt x="74" y="93"/>
                    <a:pt x="79" y="90"/>
                  </a:cubicBezTo>
                  <a:cubicBezTo>
                    <a:pt x="85" y="89"/>
                    <a:pt x="87" y="84"/>
                    <a:pt x="91" y="80"/>
                  </a:cubicBezTo>
                  <a:cubicBezTo>
                    <a:pt x="93" y="80"/>
                    <a:pt x="90" y="73"/>
                    <a:pt x="96" y="80"/>
                  </a:cubicBezTo>
                  <a:cubicBezTo>
                    <a:pt x="95" y="81"/>
                    <a:pt x="95" y="82"/>
                    <a:pt x="95" y="83"/>
                  </a:cubicBezTo>
                  <a:cubicBezTo>
                    <a:pt x="95" y="86"/>
                    <a:pt x="95" y="88"/>
                    <a:pt x="96" y="90"/>
                  </a:cubicBezTo>
                  <a:cubicBezTo>
                    <a:pt x="98" y="93"/>
                    <a:pt x="103" y="94"/>
                    <a:pt x="108" y="91"/>
                  </a:cubicBezTo>
                  <a:cubicBezTo>
                    <a:pt x="112" y="89"/>
                    <a:pt x="115" y="84"/>
                    <a:pt x="117" y="79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6" y="77"/>
                    <a:pt x="121" y="78"/>
                    <a:pt x="122" y="79"/>
                  </a:cubicBezTo>
                  <a:cubicBezTo>
                    <a:pt x="123" y="81"/>
                    <a:pt x="124" y="83"/>
                    <a:pt x="126" y="85"/>
                  </a:cubicBezTo>
                  <a:cubicBezTo>
                    <a:pt x="129" y="90"/>
                    <a:pt x="134" y="91"/>
                    <a:pt x="139" y="89"/>
                  </a:cubicBezTo>
                  <a:cubicBezTo>
                    <a:pt x="143" y="88"/>
                    <a:pt x="147" y="86"/>
                    <a:pt x="149" y="81"/>
                  </a:cubicBezTo>
                  <a:cubicBezTo>
                    <a:pt x="151" y="78"/>
                    <a:pt x="150" y="72"/>
                    <a:pt x="150" y="67"/>
                  </a:cubicBezTo>
                  <a:cubicBezTo>
                    <a:pt x="155" y="67"/>
                    <a:pt x="156" y="74"/>
                    <a:pt x="161" y="74"/>
                  </a:cubicBezTo>
                  <a:cubicBezTo>
                    <a:pt x="168" y="74"/>
                    <a:pt x="180" y="68"/>
                    <a:pt x="177" y="59"/>
                  </a:cubicBezTo>
                  <a:cubicBezTo>
                    <a:pt x="176" y="55"/>
                    <a:pt x="172" y="52"/>
                    <a:pt x="168" y="51"/>
                  </a:cubicBezTo>
                  <a:cubicBezTo>
                    <a:pt x="164" y="50"/>
                    <a:pt x="159" y="47"/>
                    <a:pt x="155" y="49"/>
                  </a:cubicBezTo>
                  <a:cubicBezTo>
                    <a:pt x="149" y="42"/>
                    <a:pt x="158" y="46"/>
                    <a:pt x="158" y="44"/>
                  </a:cubicBezTo>
                  <a:cubicBezTo>
                    <a:pt x="160" y="44"/>
                    <a:pt x="161" y="43"/>
                    <a:pt x="163" y="42"/>
                  </a:cubicBezTo>
                  <a:cubicBezTo>
                    <a:pt x="166" y="39"/>
                    <a:pt x="169" y="36"/>
                    <a:pt x="170" y="33"/>
                  </a:cubicBezTo>
                  <a:cubicBezTo>
                    <a:pt x="173" y="24"/>
                    <a:pt x="160" y="22"/>
                    <a:pt x="154" y="24"/>
                  </a:cubicBezTo>
                  <a:cubicBezTo>
                    <a:pt x="146" y="25"/>
                    <a:pt x="140" y="29"/>
                    <a:pt x="135" y="33"/>
                  </a:cubicBezTo>
                  <a:cubicBezTo>
                    <a:pt x="126" y="29"/>
                    <a:pt x="137" y="25"/>
                    <a:pt x="136" y="22"/>
                  </a:cubicBezTo>
                  <a:cubicBezTo>
                    <a:pt x="135" y="18"/>
                    <a:pt x="138" y="14"/>
                    <a:pt x="135" y="12"/>
                  </a:cubicBezTo>
                  <a:cubicBezTo>
                    <a:pt x="134" y="8"/>
                    <a:pt x="132" y="6"/>
                    <a:pt x="128" y="6"/>
                  </a:cubicBezTo>
                  <a:cubicBezTo>
                    <a:pt x="125" y="5"/>
                    <a:pt x="122" y="6"/>
                    <a:pt x="119" y="6"/>
                  </a:cubicBezTo>
                  <a:cubicBezTo>
                    <a:pt x="113" y="8"/>
                    <a:pt x="109" y="12"/>
                    <a:pt x="106" y="16"/>
                  </a:cubicBezTo>
                  <a:cubicBezTo>
                    <a:pt x="105" y="19"/>
                    <a:pt x="104" y="21"/>
                    <a:pt x="103" y="22"/>
                  </a:cubicBezTo>
                  <a:cubicBezTo>
                    <a:pt x="102" y="23"/>
                    <a:pt x="102" y="24"/>
                    <a:pt x="101" y="25"/>
                  </a:cubicBezTo>
                  <a:cubicBezTo>
                    <a:pt x="94" y="27"/>
                    <a:pt x="99" y="23"/>
                    <a:pt x="97" y="23"/>
                  </a:cubicBezTo>
                  <a:cubicBezTo>
                    <a:pt x="99" y="18"/>
                    <a:pt x="97" y="16"/>
                    <a:pt x="96" y="13"/>
                  </a:cubicBezTo>
                  <a:cubicBezTo>
                    <a:pt x="95" y="11"/>
                    <a:pt x="94" y="9"/>
                    <a:pt x="93" y="9"/>
                  </a:cubicBezTo>
                  <a:cubicBezTo>
                    <a:pt x="93" y="6"/>
                    <a:pt x="91" y="8"/>
                    <a:pt x="91" y="8"/>
                  </a:cubicBezTo>
                  <a:cubicBezTo>
                    <a:pt x="90" y="10"/>
                    <a:pt x="92" y="6"/>
                    <a:pt x="92" y="4"/>
                  </a:cubicBezTo>
                  <a:cubicBezTo>
                    <a:pt x="93" y="3"/>
                    <a:pt x="93" y="6"/>
                    <a:pt x="95" y="5"/>
                  </a:cubicBezTo>
                  <a:cubicBezTo>
                    <a:pt x="98" y="5"/>
                    <a:pt x="97" y="10"/>
                    <a:pt x="100" y="12"/>
                  </a:cubicBezTo>
                  <a:cubicBezTo>
                    <a:pt x="104" y="14"/>
                    <a:pt x="99" y="20"/>
                    <a:pt x="101" y="23"/>
                  </a:cubicBezTo>
                  <a:cubicBezTo>
                    <a:pt x="99" y="23"/>
                    <a:pt x="104" y="25"/>
                    <a:pt x="98" y="25"/>
                  </a:cubicBezTo>
                  <a:cubicBezTo>
                    <a:pt x="98" y="24"/>
                    <a:pt x="98" y="22"/>
                    <a:pt x="98" y="21"/>
                  </a:cubicBezTo>
                  <a:cubicBezTo>
                    <a:pt x="99" y="18"/>
                    <a:pt x="100" y="15"/>
                    <a:pt x="102" y="14"/>
                  </a:cubicBezTo>
                  <a:cubicBezTo>
                    <a:pt x="106" y="9"/>
                    <a:pt x="111" y="4"/>
                    <a:pt x="118" y="3"/>
                  </a:cubicBezTo>
                  <a:cubicBezTo>
                    <a:pt x="121" y="1"/>
                    <a:pt x="125" y="1"/>
                    <a:pt x="129" y="2"/>
                  </a:cubicBezTo>
                  <a:cubicBezTo>
                    <a:pt x="133" y="2"/>
                    <a:pt x="138" y="6"/>
                    <a:pt x="139" y="10"/>
                  </a:cubicBezTo>
                  <a:cubicBezTo>
                    <a:pt x="140" y="14"/>
                    <a:pt x="143" y="19"/>
                    <a:pt x="139" y="23"/>
                  </a:cubicBezTo>
                  <a:cubicBezTo>
                    <a:pt x="137" y="26"/>
                    <a:pt x="141" y="34"/>
                    <a:pt x="131" y="31"/>
                  </a:cubicBezTo>
                  <a:cubicBezTo>
                    <a:pt x="138" y="25"/>
                    <a:pt x="144" y="20"/>
                    <a:pt x="153" y="20"/>
                  </a:cubicBezTo>
                  <a:cubicBezTo>
                    <a:pt x="160" y="18"/>
                    <a:pt x="177" y="19"/>
                    <a:pt x="174" y="33"/>
                  </a:cubicBezTo>
                  <a:cubicBezTo>
                    <a:pt x="172" y="39"/>
                    <a:pt x="169" y="41"/>
                    <a:pt x="165" y="45"/>
                  </a:cubicBezTo>
                  <a:cubicBezTo>
                    <a:pt x="163" y="47"/>
                    <a:pt x="153" y="54"/>
                    <a:pt x="154" y="45"/>
                  </a:cubicBezTo>
                  <a:cubicBezTo>
                    <a:pt x="160" y="45"/>
                    <a:pt x="164" y="43"/>
                    <a:pt x="169" y="47"/>
                  </a:cubicBezTo>
                  <a:cubicBezTo>
                    <a:pt x="175" y="48"/>
                    <a:pt x="178" y="53"/>
                    <a:pt x="180" y="58"/>
                  </a:cubicBezTo>
                  <a:cubicBezTo>
                    <a:pt x="187" y="71"/>
                    <a:pt x="170" y="80"/>
                    <a:pt x="160" y="77"/>
                  </a:cubicBezTo>
                  <a:cubicBezTo>
                    <a:pt x="157" y="77"/>
                    <a:pt x="155" y="75"/>
                    <a:pt x="153" y="73"/>
                  </a:cubicBezTo>
                  <a:cubicBezTo>
                    <a:pt x="152" y="72"/>
                    <a:pt x="151" y="71"/>
                    <a:pt x="150" y="70"/>
                  </a:cubicBezTo>
                  <a:cubicBezTo>
                    <a:pt x="150" y="69"/>
                    <a:pt x="149" y="68"/>
                    <a:pt x="149" y="67"/>
                  </a:cubicBezTo>
                  <a:cubicBezTo>
                    <a:pt x="149" y="66"/>
                    <a:pt x="150" y="65"/>
                    <a:pt x="151" y="64"/>
                  </a:cubicBezTo>
                  <a:cubicBezTo>
                    <a:pt x="157" y="67"/>
                    <a:pt x="153" y="66"/>
                    <a:pt x="154" y="66"/>
                  </a:cubicBezTo>
                  <a:cubicBezTo>
                    <a:pt x="154" y="72"/>
                    <a:pt x="155" y="77"/>
                    <a:pt x="153" y="83"/>
                  </a:cubicBezTo>
                  <a:cubicBezTo>
                    <a:pt x="151" y="89"/>
                    <a:pt x="145" y="93"/>
                    <a:pt x="140" y="93"/>
                  </a:cubicBezTo>
                  <a:cubicBezTo>
                    <a:pt x="134" y="94"/>
                    <a:pt x="127" y="93"/>
                    <a:pt x="123" y="88"/>
                  </a:cubicBezTo>
                  <a:cubicBezTo>
                    <a:pt x="121" y="86"/>
                    <a:pt x="119" y="83"/>
                    <a:pt x="118" y="80"/>
                  </a:cubicBezTo>
                  <a:cubicBezTo>
                    <a:pt x="120" y="79"/>
                    <a:pt x="114" y="76"/>
                    <a:pt x="122" y="76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85"/>
                    <a:pt x="115" y="91"/>
                    <a:pt x="110" y="95"/>
                  </a:cubicBezTo>
                  <a:cubicBezTo>
                    <a:pt x="105" y="98"/>
                    <a:pt x="96" y="98"/>
                    <a:pt x="93" y="92"/>
                  </a:cubicBezTo>
                  <a:cubicBezTo>
                    <a:pt x="91" y="89"/>
                    <a:pt x="91" y="86"/>
                    <a:pt x="91" y="83"/>
                  </a:cubicBezTo>
                  <a:cubicBezTo>
                    <a:pt x="91" y="81"/>
                    <a:pt x="91" y="79"/>
                    <a:pt x="92" y="78"/>
                  </a:cubicBezTo>
                  <a:cubicBezTo>
                    <a:pt x="99" y="81"/>
                    <a:pt x="93" y="81"/>
                    <a:pt x="94" y="82"/>
                  </a:cubicBezTo>
                  <a:cubicBezTo>
                    <a:pt x="91" y="86"/>
                    <a:pt x="87" y="92"/>
                    <a:pt x="81" y="94"/>
                  </a:cubicBezTo>
                  <a:cubicBezTo>
                    <a:pt x="74" y="95"/>
                    <a:pt x="69" y="93"/>
                    <a:pt x="63" y="92"/>
                  </a:cubicBezTo>
                  <a:cubicBezTo>
                    <a:pt x="57" y="89"/>
                    <a:pt x="51" y="83"/>
                    <a:pt x="53" y="75"/>
                  </a:cubicBezTo>
                  <a:cubicBezTo>
                    <a:pt x="54" y="71"/>
                    <a:pt x="57" y="68"/>
                    <a:pt x="60" y="67"/>
                  </a:cubicBezTo>
                  <a:cubicBezTo>
                    <a:pt x="67" y="72"/>
                    <a:pt x="57" y="70"/>
                    <a:pt x="57" y="73"/>
                  </a:cubicBezTo>
                  <a:cubicBezTo>
                    <a:pt x="50" y="74"/>
                    <a:pt x="45" y="75"/>
                    <a:pt x="38" y="76"/>
                  </a:cubicBezTo>
                  <a:cubicBezTo>
                    <a:pt x="32" y="76"/>
                    <a:pt x="26" y="74"/>
                    <a:pt x="21" y="70"/>
                  </a:cubicBezTo>
                  <a:cubicBezTo>
                    <a:pt x="15" y="67"/>
                    <a:pt x="12" y="59"/>
                    <a:pt x="16" y="52"/>
                  </a:cubicBezTo>
                  <a:cubicBezTo>
                    <a:pt x="22" y="46"/>
                    <a:pt x="29" y="47"/>
                    <a:pt x="35" y="49"/>
                  </a:cubicBezTo>
                  <a:cubicBezTo>
                    <a:pt x="36" y="49"/>
                    <a:pt x="40" y="53"/>
                    <a:pt x="38" y="56"/>
                  </a:cubicBezTo>
                  <a:cubicBezTo>
                    <a:pt x="36" y="57"/>
                    <a:pt x="38" y="58"/>
                    <a:pt x="33" y="58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7" y="50"/>
                    <a:pt x="12" y="47"/>
                    <a:pt x="6" y="43"/>
                  </a:cubicBezTo>
                  <a:cubicBezTo>
                    <a:pt x="0" y="39"/>
                    <a:pt x="2" y="28"/>
                    <a:pt x="9" y="27"/>
                  </a:cubicBezTo>
                  <a:cubicBezTo>
                    <a:pt x="15" y="24"/>
                    <a:pt x="21" y="24"/>
                    <a:pt x="27" y="24"/>
                  </a:cubicBezTo>
                  <a:cubicBezTo>
                    <a:pt x="35" y="26"/>
                    <a:pt x="38" y="33"/>
                    <a:pt x="42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8"/>
                    <a:pt x="45" y="33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1" y="40"/>
                    <a:pt x="39" y="40"/>
                    <a:pt x="38" y="39"/>
                  </a:cubicBezTo>
                  <a:cubicBezTo>
                    <a:pt x="35" y="38"/>
                    <a:pt x="32" y="36"/>
                    <a:pt x="29" y="35"/>
                  </a:cubicBezTo>
                  <a:cubicBezTo>
                    <a:pt x="24" y="30"/>
                    <a:pt x="22" y="23"/>
                    <a:pt x="25" y="17"/>
                  </a:cubicBezTo>
                  <a:cubicBezTo>
                    <a:pt x="30" y="13"/>
                    <a:pt x="35" y="8"/>
                    <a:pt x="42" y="11"/>
                  </a:cubicBezTo>
                  <a:cubicBezTo>
                    <a:pt x="47" y="13"/>
                    <a:pt x="51" y="19"/>
                    <a:pt x="50" y="25"/>
                  </a:cubicBezTo>
                  <a:cubicBezTo>
                    <a:pt x="50" y="26"/>
                    <a:pt x="51" y="28"/>
                    <a:pt x="48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2"/>
                    <a:pt x="46" y="20"/>
                    <a:pt x="46" y="17"/>
                  </a:cubicBezTo>
                  <a:cubicBezTo>
                    <a:pt x="46" y="5"/>
                    <a:pt x="60" y="0"/>
                    <a:pt x="68" y="6"/>
                  </a:cubicBezTo>
                  <a:cubicBezTo>
                    <a:pt x="74" y="9"/>
                    <a:pt x="73" y="17"/>
                    <a:pt x="73" y="21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3"/>
                    <a:pt x="71" y="22"/>
                    <a:pt x="70" y="21"/>
                  </a:cubicBezTo>
                  <a:cubicBezTo>
                    <a:pt x="70" y="19"/>
                    <a:pt x="70" y="17"/>
                    <a:pt x="71" y="15"/>
                  </a:cubicBezTo>
                  <a:cubicBezTo>
                    <a:pt x="74" y="7"/>
                    <a:pt x="81" y="4"/>
                    <a:pt x="86" y="3"/>
                  </a:cubicBezTo>
                  <a:cubicBezTo>
                    <a:pt x="90" y="4"/>
                    <a:pt x="87" y="1"/>
                    <a:pt x="92" y="4"/>
                  </a:cubicBezTo>
                  <a:cubicBezTo>
                    <a:pt x="93" y="2"/>
                    <a:pt x="91" y="8"/>
                    <a:pt x="91" y="8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580479" y="1618700"/>
            <a:ext cx="3141672" cy="2324046"/>
            <a:chOff x="580479" y="1618700"/>
            <a:chExt cx="3141672" cy="2324046"/>
          </a:xfrm>
        </p:grpSpPr>
        <p:grpSp>
          <p:nvGrpSpPr>
            <p:cNvPr id="34" name="组合 33"/>
            <p:cNvGrpSpPr/>
            <p:nvPr/>
          </p:nvGrpSpPr>
          <p:grpSpPr>
            <a:xfrm>
              <a:off x="580479" y="1618700"/>
              <a:ext cx="3141672" cy="2324046"/>
              <a:chOff x="1348031" y="1217013"/>
              <a:chExt cx="2367922" cy="1751666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1348031" y="1217013"/>
                <a:ext cx="2367922" cy="1520103"/>
              </a:xfrm>
              <a:custGeom>
                <a:avLst/>
                <a:gdLst>
                  <a:gd name="T0" fmla="*/ 81 w 268"/>
                  <a:gd name="T1" fmla="*/ 15 h 172"/>
                  <a:gd name="T2" fmla="*/ 97 w 268"/>
                  <a:gd name="T3" fmla="*/ 25 h 172"/>
                  <a:gd name="T4" fmla="*/ 111 w 268"/>
                  <a:gd name="T5" fmla="*/ 46 h 172"/>
                  <a:gd name="T6" fmla="*/ 142 w 268"/>
                  <a:gd name="T7" fmla="*/ 4 h 172"/>
                  <a:gd name="T8" fmla="*/ 172 w 268"/>
                  <a:gd name="T9" fmla="*/ 46 h 172"/>
                  <a:gd name="T10" fmla="*/ 178 w 268"/>
                  <a:gd name="T11" fmla="*/ 33 h 172"/>
                  <a:gd name="T12" fmla="*/ 220 w 268"/>
                  <a:gd name="T13" fmla="*/ 24 h 172"/>
                  <a:gd name="T14" fmla="*/ 236 w 268"/>
                  <a:gd name="T15" fmla="*/ 44 h 172"/>
                  <a:gd name="T16" fmla="*/ 224 w 268"/>
                  <a:gd name="T17" fmla="*/ 60 h 172"/>
                  <a:gd name="T18" fmla="*/ 261 w 268"/>
                  <a:gd name="T19" fmla="*/ 74 h 172"/>
                  <a:gd name="T20" fmla="*/ 219 w 268"/>
                  <a:gd name="T21" fmla="*/ 101 h 172"/>
                  <a:gd name="T22" fmla="*/ 242 w 268"/>
                  <a:gd name="T23" fmla="*/ 134 h 172"/>
                  <a:gd name="T24" fmla="*/ 199 w 268"/>
                  <a:gd name="T25" fmla="*/ 118 h 172"/>
                  <a:gd name="T26" fmla="*/ 198 w 268"/>
                  <a:gd name="T27" fmla="*/ 153 h 172"/>
                  <a:gd name="T28" fmla="*/ 160 w 268"/>
                  <a:gd name="T29" fmla="*/ 136 h 172"/>
                  <a:gd name="T30" fmla="*/ 143 w 268"/>
                  <a:gd name="T31" fmla="*/ 163 h 172"/>
                  <a:gd name="T32" fmla="*/ 125 w 268"/>
                  <a:gd name="T33" fmla="*/ 131 h 172"/>
                  <a:gd name="T34" fmla="*/ 97 w 268"/>
                  <a:gd name="T35" fmla="*/ 170 h 172"/>
                  <a:gd name="T36" fmla="*/ 85 w 268"/>
                  <a:gd name="T37" fmla="*/ 126 h 172"/>
                  <a:gd name="T38" fmla="*/ 24 w 268"/>
                  <a:gd name="T39" fmla="*/ 145 h 172"/>
                  <a:gd name="T40" fmla="*/ 35 w 268"/>
                  <a:gd name="T41" fmla="*/ 92 h 172"/>
                  <a:gd name="T42" fmla="*/ 10 w 268"/>
                  <a:gd name="T43" fmla="*/ 83 h 172"/>
                  <a:gd name="T44" fmla="*/ 6 w 268"/>
                  <a:gd name="T45" fmla="*/ 57 h 172"/>
                  <a:gd name="T46" fmla="*/ 65 w 268"/>
                  <a:gd name="T47" fmla="*/ 59 h 172"/>
                  <a:gd name="T48" fmla="*/ 73 w 268"/>
                  <a:gd name="T49" fmla="*/ 14 h 172"/>
                  <a:gd name="T50" fmla="*/ 81 w 268"/>
                  <a:gd name="T51" fmla="*/ 1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172">
                    <a:moveTo>
                      <a:pt x="81" y="15"/>
                    </a:moveTo>
                    <a:cubicBezTo>
                      <a:pt x="87" y="18"/>
                      <a:pt x="93" y="21"/>
                      <a:pt x="97" y="25"/>
                    </a:cubicBezTo>
                    <a:cubicBezTo>
                      <a:pt x="105" y="31"/>
                      <a:pt x="106" y="40"/>
                      <a:pt x="111" y="46"/>
                    </a:cubicBezTo>
                    <a:cubicBezTo>
                      <a:pt x="100" y="32"/>
                      <a:pt x="130" y="5"/>
                      <a:pt x="142" y="4"/>
                    </a:cubicBezTo>
                    <a:cubicBezTo>
                      <a:pt x="163" y="0"/>
                      <a:pt x="176" y="29"/>
                      <a:pt x="172" y="46"/>
                    </a:cubicBezTo>
                    <a:cubicBezTo>
                      <a:pt x="169" y="41"/>
                      <a:pt x="175" y="36"/>
                      <a:pt x="178" y="33"/>
                    </a:cubicBezTo>
                    <a:cubicBezTo>
                      <a:pt x="188" y="24"/>
                      <a:pt x="206" y="20"/>
                      <a:pt x="220" y="24"/>
                    </a:cubicBezTo>
                    <a:cubicBezTo>
                      <a:pt x="230" y="27"/>
                      <a:pt x="237" y="33"/>
                      <a:pt x="236" y="44"/>
                    </a:cubicBezTo>
                    <a:cubicBezTo>
                      <a:pt x="236" y="51"/>
                      <a:pt x="232" y="59"/>
                      <a:pt x="224" y="60"/>
                    </a:cubicBezTo>
                    <a:cubicBezTo>
                      <a:pt x="237" y="60"/>
                      <a:pt x="255" y="60"/>
                      <a:pt x="261" y="74"/>
                    </a:cubicBezTo>
                    <a:cubicBezTo>
                      <a:pt x="268" y="92"/>
                      <a:pt x="231" y="115"/>
                      <a:pt x="219" y="101"/>
                    </a:cubicBezTo>
                    <a:cubicBezTo>
                      <a:pt x="227" y="111"/>
                      <a:pt x="254" y="117"/>
                      <a:pt x="242" y="134"/>
                    </a:cubicBezTo>
                    <a:cubicBezTo>
                      <a:pt x="234" y="147"/>
                      <a:pt x="200" y="135"/>
                      <a:pt x="199" y="118"/>
                    </a:cubicBezTo>
                    <a:cubicBezTo>
                      <a:pt x="204" y="123"/>
                      <a:pt x="202" y="147"/>
                      <a:pt x="198" y="153"/>
                    </a:cubicBezTo>
                    <a:cubicBezTo>
                      <a:pt x="188" y="169"/>
                      <a:pt x="157" y="155"/>
                      <a:pt x="160" y="136"/>
                    </a:cubicBezTo>
                    <a:cubicBezTo>
                      <a:pt x="159" y="145"/>
                      <a:pt x="155" y="164"/>
                      <a:pt x="143" y="163"/>
                    </a:cubicBezTo>
                    <a:cubicBezTo>
                      <a:pt x="129" y="162"/>
                      <a:pt x="123" y="141"/>
                      <a:pt x="125" y="131"/>
                    </a:cubicBezTo>
                    <a:cubicBezTo>
                      <a:pt x="124" y="143"/>
                      <a:pt x="110" y="168"/>
                      <a:pt x="97" y="170"/>
                    </a:cubicBezTo>
                    <a:cubicBezTo>
                      <a:pt x="77" y="172"/>
                      <a:pt x="86" y="137"/>
                      <a:pt x="85" y="126"/>
                    </a:cubicBezTo>
                    <a:cubicBezTo>
                      <a:pt x="75" y="144"/>
                      <a:pt x="44" y="161"/>
                      <a:pt x="24" y="145"/>
                    </a:cubicBezTo>
                    <a:cubicBezTo>
                      <a:pt x="2" y="128"/>
                      <a:pt x="18" y="103"/>
                      <a:pt x="35" y="92"/>
                    </a:cubicBezTo>
                    <a:cubicBezTo>
                      <a:pt x="27" y="87"/>
                      <a:pt x="17" y="89"/>
                      <a:pt x="10" y="83"/>
                    </a:cubicBezTo>
                    <a:cubicBezTo>
                      <a:pt x="2" y="77"/>
                      <a:pt x="0" y="64"/>
                      <a:pt x="6" y="57"/>
                    </a:cubicBezTo>
                    <a:cubicBezTo>
                      <a:pt x="18" y="43"/>
                      <a:pt x="52" y="50"/>
                      <a:pt x="65" y="59"/>
                    </a:cubicBezTo>
                    <a:cubicBezTo>
                      <a:pt x="52" y="48"/>
                      <a:pt x="52" y="12"/>
                      <a:pt x="73" y="14"/>
                    </a:cubicBezTo>
                    <a:cubicBezTo>
                      <a:pt x="76" y="14"/>
                      <a:pt x="78" y="15"/>
                      <a:pt x="81" y="15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"/>
              <p:cNvSpPr>
                <a:spLocks noEditPoints="1"/>
              </p:cNvSpPr>
              <p:nvPr/>
            </p:nvSpPr>
            <p:spPr bwMode="auto">
              <a:xfrm>
                <a:off x="1400319" y="1217013"/>
                <a:ext cx="2315634" cy="1751666"/>
              </a:xfrm>
              <a:custGeom>
                <a:avLst/>
                <a:gdLst>
                  <a:gd name="T0" fmla="*/ 244 w 262"/>
                  <a:gd name="T1" fmla="*/ 114 h 198"/>
                  <a:gd name="T2" fmla="*/ 237 w 262"/>
                  <a:gd name="T3" fmla="*/ 72 h 198"/>
                  <a:gd name="T4" fmla="*/ 223 w 262"/>
                  <a:gd name="T5" fmla="*/ 75 h 198"/>
                  <a:gd name="T6" fmla="*/ 221 w 262"/>
                  <a:gd name="T7" fmla="*/ 33 h 198"/>
                  <a:gd name="T8" fmla="*/ 192 w 262"/>
                  <a:gd name="T9" fmla="*/ 21 h 198"/>
                  <a:gd name="T10" fmla="*/ 174 w 262"/>
                  <a:gd name="T11" fmla="*/ 26 h 198"/>
                  <a:gd name="T12" fmla="*/ 161 w 262"/>
                  <a:gd name="T13" fmla="*/ 43 h 198"/>
                  <a:gd name="T14" fmla="*/ 137 w 262"/>
                  <a:gd name="T15" fmla="*/ 2 h 198"/>
                  <a:gd name="T16" fmla="*/ 107 w 262"/>
                  <a:gd name="T17" fmla="*/ 43 h 198"/>
                  <a:gd name="T18" fmla="*/ 95 w 262"/>
                  <a:gd name="T19" fmla="*/ 25 h 198"/>
                  <a:gd name="T20" fmla="*/ 76 w 262"/>
                  <a:gd name="T21" fmla="*/ 15 h 198"/>
                  <a:gd name="T22" fmla="*/ 63 w 262"/>
                  <a:gd name="T23" fmla="*/ 34 h 198"/>
                  <a:gd name="T24" fmla="*/ 67 w 262"/>
                  <a:gd name="T25" fmla="*/ 53 h 198"/>
                  <a:gd name="T26" fmla="*/ 14 w 262"/>
                  <a:gd name="T27" fmla="*/ 65 h 198"/>
                  <a:gd name="T28" fmla="*/ 32 w 262"/>
                  <a:gd name="T29" fmla="*/ 85 h 198"/>
                  <a:gd name="T30" fmla="*/ 12 w 262"/>
                  <a:gd name="T31" fmla="*/ 97 h 198"/>
                  <a:gd name="T32" fmla="*/ 34 w 262"/>
                  <a:gd name="T33" fmla="*/ 131 h 198"/>
                  <a:gd name="T34" fmla="*/ 44 w 262"/>
                  <a:gd name="T35" fmla="*/ 129 h 198"/>
                  <a:gd name="T36" fmla="*/ 54 w 262"/>
                  <a:gd name="T37" fmla="*/ 128 h 198"/>
                  <a:gd name="T38" fmla="*/ 51 w 262"/>
                  <a:gd name="T39" fmla="*/ 151 h 198"/>
                  <a:gd name="T40" fmla="*/ 96 w 262"/>
                  <a:gd name="T41" fmla="*/ 159 h 198"/>
                  <a:gd name="T42" fmla="*/ 102 w 262"/>
                  <a:gd name="T43" fmla="*/ 145 h 198"/>
                  <a:gd name="T44" fmla="*/ 148 w 262"/>
                  <a:gd name="T45" fmla="*/ 145 h 198"/>
                  <a:gd name="T46" fmla="*/ 195 w 262"/>
                  <a:gd name="T47" fmla="*/ 147 h 198"/>
                  <a:gd name="T48" fmla="*/ 232 w 262"/>
                  <a:gd name="T49" fmla="*/ 121 h 198"/>
                  <a:gd name="T50" fmla="*/ 244 w 262"/>
                  <a:gd name="T51" fmla="*/ 114 h 198"/>
                  <a:gd name="T52" fmla="*/ 207 w 262"/>
                  <a:gd name="T53" fmla="*/ 70 h 198"/>
                  <a:gd name="T54" fmla="*/ 194 w 262"/>
                  <a:gd name="T55" fmla="*/ 91 h 198"/>
                  <a:gd name="T56" fmla="*/ 180 w 262"/>
                  <a:gd name="T57" fmla="*/ 151 h 198"/>
                  <a:gd name="T58" fmla="*/ 160 w 262"/>
                  <a:gd name="T59" fmla="*/ 113 h 198"/>
                  <a:gd name="T60" fmla="*/ 146 w 262"/>
                  <a:gd name="T61" fmla="*/ 137 h 198"/>
                  <a:gd name="T62" fmla="*/ 127 w 262"/>
                  <a:gd name="T63" fmla="*/ 155 h 198"/>
                  <a:gd name="T64" fmla="*/ 108 w 262"/>
                  <a:gd name="T65" fmla="*/ 142 h 198"/>
                  <a:gd name="T66" fmla="*/ 103 w 262"/>
                  <a:gd name="T67" fmla="*/ 112 h 198"/>
                  <a:gd name="T68" fmla="*/ 80 w 262"/>
                  <a:gd name="T69" fmla="*/ 138 h 198"/>
                  <a:gd name="T70" fmla="*/ 69 w 262"/>
                  <a:gd name="T71" fmla="*/ 123 h 198"/>
                  <a:gd name="T72" fmla="*/ 72 w 262"/>
                  <a:gd name="T73" fmla="*/ 106 h 198"/>
                  <a:gd name="T74" fmla="*/ 75 w 262"/>
                  <a:gd name="T75" fmla="*/ 99 h 198"/>
                  <a:gd name="T76" fmla="*/ 56 w 262"/>
                  <a:gd name="T77" fmla="*/ 112 h 198"/>
                  <a:gd name="T78" fmla="*/ 37 w 262"/>
                  <a:gd name="T79" fmla="*/ 99 h 198"/>
                  <a:gd name="T80" fmla="*/ 58 w 262"/>
                  <a:gd name="T81" fmla="*/ 89 h 198"/>
                  <a:gd name="T82" fmla="*/ 37 w 262"/>
                  <a:gd name="T83" fmla="*/ 80 h 198"/>
                  <a:gd name="T84" fmla="*/ 55 w 262"/>
                  <a:gd name="T85" fmla="*/ 59 h 198"/>
                  <a:gd name="T86" fmla="*/ 65 w 262"/>
                  <a:gd name="T87" fmla="*/ 59 h 198"/>
                  <a:gd name="T88" fmla="*/ 72 w 262"/>
                  <a:gd name="T89" fmla="*/ 62 h 198"/>
                  <a:gd name="T90" fmla="*/ 77 w 262"/>
                  <a:gd name="T91" fmla="*/ 32 h 198"/>
                  <a:gd name="T92" fmla="*/ 106 w 262"/>
                  <a:gd name="T93" fmla="*/ 62 h 198"/>
                  <a:gd name="T94" fmla="*/ 146 w 262"/>
                  <a:gd name="T95" fmla="*/ 19 h 198"/>
                  <a:gd name="T96" fmla="*/ 156 w 262"/>
                  <a:gd name="T97" fmla="*/ 46 h 198"/>
                  <a:gd name="T98" fmla="*/ 156 w 262"/>
                  <a:gd name="T99" fmla="*/ 66 h 198"/>
                  <a:gd name="T100" fmla="*/ 178 w 262"/>
                  <a:gd name="T101" fmla="*/ 38 h 198"/>
                  <a:gd name="T102" fmla="*/ 205 w 262"/>
                  <a:gd name="T103" fmla="*/ 58 h 198"/>
                  <a:gd name="T104" fmla="*/ 207 w 262"/>
                  <a:gd name="T105" fmla="*/ 7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98">
                    <a:moveTo>
                      <a:pt x="244" y="114"/>
                    </a:moveTo>
                    <a:cubicBezTo>
                      <a:pt x="256" y="102"/>
                      <a:pt x="256" y="78"/>
                      <a:pt x="237" y="72"/>
                    </a:cubicBezTo>
                    <a:cubicBezTo>
                      <a:pt x="233" y="71"/>
                      <a:pt x="225" y="71"/>
                      <a:pt x="223" y="75"/>
                    </a:cubicBezTo>
                    <a:cubicBezTo>
                      <a:pt x="232" y="62"/>
                      <a:pt x="223" y="46"/>
                      <a:pt x="221" y="33"/>
                    </a:cubicBezTo>
                    <a:cubicBezTo>
                      <a:pt x="217" y="17"/>
                      <a:pt x="205" y="21"/>
                      <a:pt x="192" y="21"/>
                    </a:cubicBezTo>
                    <a:cubicBezTo>
                      <a:pt x="185" y="21"/>
                      <a:pt x="180" y="23"/>
                      <a:pt x="174" y="26"/>
                    </a:cubicBezTo>
                    <a:cubicBezTo>
                      <a:pt x="167" y="31"/>
                      <a:pt x="165" y="36"/>
                      <a:pt x="161" y="43"/>
                    </a:cubicBezTo>
                    <a:cubicBezTo>
                      <a:pt x="163" y="28"/>
                      <a:pt x="156" y="0"/>
                      <a:pt x="137" y="2"/>
                    </a:cubicBezTo>
                    <a:cubicBezTo>
                      <a:pt x="116" y="4"/>
                      <a:pt x="105" y="24"/>
                      <a:pt x="107" y="43"/>
                    </a:cubicBezTo>
                    <a:cubicBezTo>
                      <a:pt x="104" y="37"/>
                      <a:pt x="99" y="30"/>
                      <a:pt x="95" y="25"/>
                    </a:cubicBezTo>
                    <a:cubicBezTo>
                      <a:pt x="90" y="18"/>
                      <a:pt x="84" y="13"/>
                      <a:pt x="76" y="15"/>
                    </a:cubicBezTo>
                    <a:cubicBezTo>
                      <a:pt x="67" y="17"/>
                      <a:pt x="64" y="26"/>
                      <a:pt x="63" y="34"/>
                    </a:cubicBezTo>
                    <a:cubicBezTo>
                      <a:pt x="62" y="41"/>
                      <a:pt x="66" y="46"/>
                      <a:pt x="67" y="53"/>
                    </a:cubicBezTo>
                    <a:cubicBezTo>
                      <a:pt x="65" y="30"/>
                      <a:pt x="7" y="33"/>
                      <a:pt x="14" y="65"/>
                    </a:cubicBezTo>
                    <a:cubicBezTo>
                      <a:pt x="15" y="70"/>
                      <a:pt x="25" y="85"/>
                      <a:pt x="32" y="85"/>
                    </a:cubicBezTo>
                    <a:cubicBezTo>
                      <a:pt x="24" y="84"/>
                      <a:pt x="16" y="90"/>
                      <a:pt x="12" y="97"/>
                    </a:cubicBezTo>
                    <a:cubicBezTo>
                      <a:pt x="0" y="116"/>
                      <a:pt x="15" y="129"/>
                      <a:pt x="34" y="131"/>
                    </a:cubicBezTo>
                    <a:cubicBezTo>
                      <a:pt x="38" y="131"/>
                      <a:pt x="40" y="129"/>
                      <a:pt x="44" y="129"/>
                    </a:cubicBezTo>
                    <a:cubicBezTo>
                      <a:pt x="47" y="128"/>
                      <a:pt x="51" y="130"/>
                      <a:pt x="54" y="128"/>
                    </a:cubicBezTo>
                    <a:cubicBezTo>
                      <a:pt x="46" y="133"/>
                      <a:pt x="47" y="144"/>
                      <a:pt x="51" y="151"/>
                    </a:cubicBezTo>
                    <a:cubicBezTo>
                      <a:pt x="60" y="167"/>
                      <a:pt x="82" y="174"/>
                      <a:pt x="96" y="159"/>
                    </a:cubicBezTo>
                    <a:cubicBezTo>
                      <a:pt x="99" y="155"/>
                      <a:pt x="99" y="149"/>
                      <a:pt x="102" y="145"/>
                    </a:cubicBezTo>
                    <a:cubicBezTo>
                      <a:pt x="96" y="156"/>
                      <a:pt x="142" y="191"/>
                      <a:pt x="148" y="145"/>
                    </a:cubicBezTo>
                    <a:cubicBezTo>
                      <a:pt x="141" y="198"/>
                      <a:pt x="213" y="179"/>
                      <a:pt x="195" y="147"/>
                    </a:cubicBezTo>
                    <a:cubicBezTo>
                      <a:pt x="223" y="198"/>
                      <a:pt x="262" y="129"/>
                      <a:pt x="232" y="121"/>
                    </a:cubicBezTo>
                    <a:cubicBezTo>
                      <a:pt x="238" y="123"/>
                      <a:pt x="241" y="118"/>
                      <a:pt x="244" y="114"/>
                    </a:cubicBezTo>
                    <a:close/>
                    <a:moveTo>
                      <a:pt x="207" y="70"/>
                    </a:moveTo>
                    <a:cubicBezTo>
                      <a:pt x="207" y="80"/>
                      <a:pt x="204" y="90"/>
                      <a:pt x="194" y="91"/>
                    </a:cubicBezTo>
                    <a:cubicBezTo>
                      <a:pt x="218" y="88"/>
                      <a:pt x="198" y="147"/>
                      <a:pt x="180" y="151"/>
                    </a:cubicBezTo>
                    <a:cubicBezTo>
                      <a:pt x="157" y="157"/>
                      <a:pt x="159" y="129"/>
                      <a:pt x="160" y="113"/>
                    </a:cubicBezTo>
                    <a:cubicBezTo>
                      <a:pt x="160" y="120"/>
                      <a:pt x="150" y="131"/>
                      <a:pt x="146" y="137"/>
                    </a:cubicBezTo>
                    <a:cubicBezTo>
                      <a:pt x="142" y="143"/>
                      <a:pt x="135" y="153"/>
                      <a:pt x="127" y="155"/>
                    </a:cubicBezTo>
                    <a:cubicBezTo>
                      <a:pt x="119" y="157"/>
                      <a:pt x="111" y="148"/>
                      <a:pt x="108" y="142"/>
                    </a:cubicBezTo>
                    <a:cubicBezTo>
                      <a:pt x="103" y="133"/>
                      <a:pt x="102" y="122"/>
                      <a:pt x="103" y="112"/>
                    </a:cubicBezTo>
                    <a:cubicBezTo>
                      <a:pt x="99" y="120"/>
                      <a:pt x="90" y="138"/>
                      <a:pt x="80" y="138"/>
                    </a:cubicBezTo>
                    <a:cubicBezTo>
                      <a:pt x="73" y="139"/>
                      <a:pt x="69" y="130"/>
                      <a:pt x="69" y="123"/>
                    </a:cubicBezTo>
                    <a:cubicBezTo>
                      <a:pt x="69" y="118"/>
                      <a:pt x="71" y="111"/>
                      <a:pt x="72" y="106"/>
                    </a:cubicBezTo>
                    <a:cubicBezTo>
                      <a:pt x="73" y="103"/>
                      <a:pt x="73" y="101"/>
                      <a:pt x="75" y="99"/>
                    </a:cubicBezTo>
                    <a:cubicBezTo>
                      <a:pt x="71" y="107"/>
                      <a:pt x="63" y="109"/>
                      <a:pt x="56" y="112"/>
                    </a:cubicBezTo>
                    <a:cubicBezTo>
                      <a:pt x="43" y="118"/>
                      <a:pt x="25" y="116"/>
                      <a:pt x="37" y="99"/>
                    </a:cubicBezTo>
                    <a:cubicBezTo>
                      <a:pt x="42" y="92"/>
                      <a:pt x="50" y="89"/>
                      <a:pt x="58" y="89"/>
                    </a:cubicBezTo>
                    <a:cubicBezTo>
                      <a:pt x="51" y="89"/>
                      <a:pt x="40" y="89"/>
                      <a:pt x="37" y="80"/>
                    </a:cubicBezTo>
                    <a:cubicBezTo>
                      <a:pt x="33" y="72"/>
                      <a:pt x="47" y="61"/>
                      <a:pt x="55" y="59"/>
                    </a:cubicBezTo>
                    <a:cubicBezTo>
                      <a:pt x="57" y="59"/>
                      <a:pt x="62" y="58"/>
                      <a:pt x="65" y="59"/>
                    </a:cubicBezTo>
                    <a:cubicBezTo>
                      <a:pt x="68" y="59"/>
                      <a:pt x="69" y="62"/>
                      <a:pt x="72" y="62"/>
                    </a:cubicBezTo>
                    <a:cubicBezTo>
                      <a:pt x="75" y="53"/>
                      <a:pt x="61" y="37"/>
                      <a:pt x="77" y="32"/>
                    </a:cubicBezTo>
                    <a:cubicBezTo>
                      <a:pt x="89" y="28"/>
                      <a:pt x="103" y="52"/>
                      <a:pt x="106" y="62"/>
                    </a:cubicBezTo>
                    <a:cubicBezTo>
                      <a:pt x="109" y="51"/>
                      <a:pt x="132" y="9"/>
                      <a:pt x="146" y="19"/>
                    </a:cubicBezTo>
                    <a:cubicBezTo>
                      <a:pt x="153" y="24"/>
                      <a:pt x="155" y="38"/>
                      <a:pt x="156" y="46"/>
                    </a:cubicBezTo>
                    <a:cubicBezTo>
                      <a:pt x="156" y="52"/>
                      <a:pt x="156" y="59"/>
                      <a:pt x="156" y="66"/>
                    </a:cubicBezTo>
                    <a:cubicBezTo>
                      <a:pt x="160" y="55"/>
                      <a:pt x="167" y="44"/>
                      <a:pt x="178" y="38"/>
                    </a:cubicBezTo>
                    <a:cubicBezTo>
                      <a:pt x="195" y="30"/>
                      <a:pt x="201" y="44"/>
                      <a:pt x="205" y="58"/>
                    </a:cubicBezTo>
                    <a:cubicBezTo>
                      <a:pt x="206" y="61"/>
                      <a:pt x="206" y="65"/>
                      <a:pt x="207" y="7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1463814" y="1287977"/>
                <a:ext cx="2084070" cy="1404320"/>
              </a:xfrm>
              <a:custGeom>
                <a:avLst/>
                <a:gdLst>
                  <a:gd name="T0" fmla="*/ 151 w 236"/>
                  <a:gd name="T1" fmla="*/ 20 h 159"/>
                  <a:gd name="T2" fmla="*/ 110 w 236"/>
                  <a:gd name="T3" fmla="*/ 21 h 159"/>
                  <a:gd name="T4" fmla="*/ 105 w 236"/>
                  <a:gd name="T5" fmla="*/ 43 h 159"/>
                  <a:gd name="T6" fmla="*/ 72 w 236"/>
                  <a:gd name="T7" fmla="*/ 16 h 159"/>
                  <a:gd name="T8" fmla="*/ 54 w 236"/>
                  <a:gd name="T9" fmla="*/ 54 h 159"/>
                  <a:gd name="T10" fmla="*/ 39 w 236"/>
                  <a:gd name="T11" fmla="*/ 45 h 159"/>
                  <a:gd name="T12" fmla="*/ 14 w 236"/>
                  <a:gd name="T13" fmla="*/ 68 h 159"/>
                  <a:gd name="T14" fmla="*/ 24 w 236"/>
                  <a:gd name="T15" fmla="*/ 80 h 159"/>
                  <a:gd name="T16" fmla="*/ 22 w 236"/>
                  <a:gd name="T17" fmla="*/ 84 h 159"/>
                  <a:gd name="T18" fmla="*/ 22 w 236"/>
                  <a:gd name="T19" fmla="*/ 119 h 159"/>
                  <a:gd name="T20" fmla="*/ 59 w 236"/>
                  <a:gd name="T21" fmla="*/ 104 h 159"/>
                  <a:gd name="T22" fmla="*/ 75 w 236"/>
                  <a:gd name="T23" fmla="*/ 140 h 159"/>
                  <a:gd name="T24" fmla="*/ 103 w 236"/>
                  <a:gd name="T25" fmla="*/ 125 h 159"/>
                  <a:gd name="T26" fmla="*/ 108 w 236"/>
                  <a:gd name="T27" fmla="*/ 124 h 159"/>
                  <a:gd name="T28" fmla="*/ 125 w 236"/>
                  <a:gd name="T29" fmla="*/ 152 h 159"/>
                  <a:gd name="T30" fmla="*/ 153 w 236"/>
                  <a:gd name="T31" fmla="*/ 118 h 159"/>
                  <a:gd name="T32" fmla="*/ 153 w 236"/>
                  <a:gd name="T33" fmla="*/ 126 h 159"/>
                  <a:gd name="T34" fmla="*/ 172 w 236"/>
                  <a:gd name="T35" fmla="*/ 145 h 159"/>
                  <a:gd name="T36" fmla="*/ 192 w 236"/>
                  <a:gd name="T37" fmla="*/ 128 h 159"/>
                  <a:gd name="T38" fmla="*/ 196 w 236"/>
                  <a:gd name="T39" fmla="*/ 128 h 159"/>
                  <a:gd name="T40" fmla="*/ 223 w 236"/>
                  <a:gd name="T41" fmla="*/ 122 h 159"/>
                  <a:gd name="T42" fmla="*/ 208 w 236"/>
                  <a:gd name="T43" fmla="*/ 89 h 159"/>
                  <a:gd name="T44" fmla="*/ 225 w 236"/>
                  <a:gd name="T45" fmla="*/ 68 h 159"/>
                  <a:gd name="T46" fmla="*/ 197 w 236"/>
                  <a:gd name="T47" fmla="*/ 52 h 159"/>
                  <a:gd name="T48" fmla="*/ 197 w 236"/>
                  <a:gd name="T49" fmla="*/ 52 h 159"/>
                  <a:gd name="T50" fmla="*/ 204 w 236"/>
                  <a:gd name="T51" fmla="*/ 36 h 159"/>
                  <a:gd name="T52" fmla="*/ 187 w 236"/>
                  <a:gd name="T53" fmla="*/ 15 h 159"/>
                  <a:gd name="T54" fmla="*/ 164 w 236"/>
                  <a:gd name="T55" fmla="*/ 24 h 159"/>
                  <a:gd name="T56" fmla="*/ 153 w 236"/>
                  <a:gd name="T57" fmla="*/ 50 h 159"/>
                  <a:gd name="T58" fmla="*/ 154 w 236"/>
                  <a:gd name="T59" fmla="*/ 30 h 159"/>
                  <a:gd name="T60" fmla="*/ 158 w 236"/>
                  <a:gd name="T61" fmla="*/ 26 h 159"/>
                  <a:gd name="T62" fmla="*/ 159 w 236"/>
                  <a:gd name="T63" fmla="*/ 38 h 159"/>
                  <a:gd name="T64" fmla="*/ 152 w 236"/>
                  <a:gd name="T65" fmla="*/ 56 h 159"/>
                  <a:gd name="T66" fmla="*/ 148 w 236"/>
                  <a:gd name="T67" fmla="*/ 41 h 159"/>
                  <a:gd name="T68" fmla="*/ 173 w 236"/>
                  <a:gd name="T69" fmla="*/ 13 h 159"/>
                  <a:gd name="T70" fmla="*/ 202 w 236"/>
                  <a:gd name="T71" fmla="*/ 20 h 159"/>
                  <a:gd name="T72" fmla="*/ 205 w 236"/>
                  <a:gd name="T73" fmla="*/ 51 h 159"/>
                  <a:gd name="T74" fmla="*/ 193 w 236"/>
                  <a:gd name="T75" fmla="*/ 55 h 159"/>
                  <a:gd name="T76" fmla="*/ 226 w 236"/>
                  <a:gd name="T77" fmla="*/ 51 h 159"/>
                  <a:gd name="T78" fmla="*/ 223 w 236"/>
                  <a:gd name="T79" fmla="*/ 86 h 159"/>
                  <a:gd name="T80" fmla="*/ 223 w 236"/>
                  <a:gd name="T81" fmla="*/ 86 h 159"/>
                  <a:gd name="T82" fmla="*/ 210 w 236"/>
                  <a:gd name="T83" fmla="*/ 137 h 159"/>
                  <a:gd name="T84" fmla="*/ 197 w 236"/>
                  <a:gd name="T85" fmla="*/ 123 h 159"/>
                  <a:gd name="T86" fmla="*/ 191 w 236"/>
                  <a:gd name="T87" fmla="*/ 139 h 159"/>
                  <a:gd name="T88" fmla="*/ 153 w 236"/>
                  <a:gd name="T89" fmla="*/ 120 h 159"/>
                  <a:gd name="T90" fmla="*/ 106 w 236"/>
                  <a:gd name="T91" fmla="*/ 146 h 159"/>
                  <a:gd name="T92" fmla="*/ 108 w 236"/>
                  <a:gd name="T93" fmla="*/ 119 h 159"/>
                  <a:gd name="T94" fmla="*/ 98 w 236"/>
                  <a:gd name="T95" fmla="*/ 135 h 159"/>
                  <a:gd name="T96" fmla="*/ 59 w 236"/>
                  <a:gd name="T97" fmla="*/ 128 h 159"/>
                  <a:gd name="T98" fmla="*/ 44 w 236"/>
                  <a:gd name="T99" fmla="*/ 121 h 159"/>
                  <a:gd name="T100" fmla="*/ 19 w 236"/>
                  <a:gd name="T101" fmla="*/ 81 h 159"/>
                  <a:gd name="T102" fmla="*/ 22 w 236"/>
                  <a:gd name="T103" fmla="*/ 84 h 159"/>
                  <a:gd name="T104" fmla="*/ 17 w 236"/>
                  <a:gd name="T105" fmla="*/ 79 h 159"/>
                  <a:gd name="T106" fmla="*/ 15 w 236"/>
                  <a:gd name="T107" fmla="*/ 46 h 159"/>
                  <a:gd name="T108" fmla="*/ 51 w 236"/>
                  <a:gd name="T109" fmla="*/ 48 h 159"/>
                  <a:gd name="T110" fmla="*/ 56 w 236"/>
                  <a:gd name="T111" fmla="*/ 52 h 159"/>
                  <a:gd name="T112" fmla="*/ 54 w 236"/>
                  <a:gd name="T113" fmla="*/ 55 h 159"/>
                  <a:gd name="T114" fmla="*/ 52 w 236"/>
                  <a:gd name="T115" fmla="*/ 50 h 159"/>
                  <a:gd name="T116" fmla="*/ 102 w 236"/>
                  <a:gd name="T117" fmla="*/ 35 h 159"/>
                  <a:gd name="T118" fmla="*/ 101 w 236"/>
                  <a:gd name="T119" fmla="*/ 34 h 159"/>
                  <a:gd name="T120" fmla="*/ 138 w 236"/>
                  <a:gd name="T121" fmla="*/ 2 h 159"/>
                  <a:gd name="T122" fmla="*/ 158 w 236"/>
                  <a:gd name="T123" fmla="*/ 2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159">
                    <a:moveTo>
                      <a:pt x="154" y="27"/>
                    </a:moveTo>
                    <a:cubicBezTo>
                      <a:pt x="154" y="27"/>
                      <a:pt x="156" y="23"/>
                      <a:pt x="151" y="20"/>
                    </a:cubicBezTo>
                    <a:cubicBezTo>
                      <a:pt x="150" y="15"/>
                      <a:pt x="145" y="9"/>
                      <a:pt x="136" y="6"/>
                    </a:cubicBezTo>
                    <a:cubicBezTo>
                      <a:pt x="128" y="4"/>
                      <a:pt x="118" y="10"/>
                      <a:pt x="110" y="21"/>
                    </a:cubicBezTo>
                    <a:cubicBezTo>
                      <a:pt x="108" y="25"/>
                      <a:pt x="106" y="30"/>
                      <a:pt x="105" y="35"/>
                    </a:cubicBezTo>
                    <a:cubicBezTo>
                      <a:pt x="105" y="38"/>
                      <a:pt x="105" y="40"/>
                      <a:pt x="105" y="43"/>
                    </a:cubicBezTo>
                    <a:cubicBezTo>
                      <a:pt x="97" y="43"/>
                      <a:pt x="102" y="38"/>
                      <a:pt x="99" y="36"/>
                    </a:cubicBezTo>
                    <a:cubicBezTo>
                      <a:pt x="95" y="26"/>
                      <a:pt x="84" y="15"/>
                      <a:pt x="72" y="16"/>
                    </a:cubicBezTo>
                    <a:cubicBezTo>
                      <a:pt x="57" y="19"/>
                      <a:pt x="54" y="34"/>
                      <a:pt x="56" y="49"/>
                    </a:cubicBezTo>
                    <a:cubicBezTo>
                      <a:pt x="55" y="51"/>
                      <a:pt x="59" y="51"/>
                      <a:pt x="54" y="54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6" y="49"/>
                      <a:pt x="43" y="46"/>
                      <a:pt x="39" y="45"/>
                    </a:cubicBezTo>
                    <a:cubicBezTo>
                      <a:pt x="32" y="43"/>
                      <a:pt x="23" y="42"/>
                      <a:pt x="18" y="48"/>
                    </a:cubicBezTo>
                    <a:cubicBezTo>
                      <a:pt x="15" y="54"/>
                      <a:pt x="12" y="62"/>
                      <a:pt x="14" y="68"/>
                    </a:cubicBezTo>
                    <a:cubicBezTo>
                      <a:pt x="15" y="71"/>
                      <a:pt x="17" y="73"/>
                      <a:pt x="20" y="76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0" y="88"/>
                      <a:pt x="23" y="83"/>
                      <a:pt x="22" y="84"/>
                    </a:cubicBezTo>
                    <a:cubicBezTo>
                      <a:pt x="21" y="84"/>
                      <a:pt x="21" y="84"/>
                      <a:pt x="20" y="84"/>
                    </a:cubicBezTo>
                    <a:cubicBezTo>
                      <a:pt x="8" y="90"/>
                      <a:pt x="6" y="115"/>
                      <a:pt x="22" y="119"/>
                    </a:cubicBezTo>
                    <a:cubicBezTo>
                      <a:pt x="28" y="121"/>
                      <a:pt x="36" y="120"/>
                      <a:pt x="42" y="118"/>
                    </a:cubicBezTo>
                    <a:cubicBezTo>
                      <a:pt x="49" y="117"/>
                      <a:pt x="53" y="109"/>
                      <a:pt x="59" y="104"/>
                    </a:cubicBezTo>
                    <a:cubicBezTo>
                      <a:pt x="68" y="114"/>
                      <a:pt x="60" y="119"/>
                      <a:pt x="62" y="127"/>
                    </a:cubicBezTo>
                    <a:cubicBezTo>
                      <a:pt x="63" y="134"/>
                      <a:pt x="68" y="140"/>
                      <a:pt x="75" y="140"/>
                    </a:cubicBezTo>
                    <a:cubicBezTo>
                      <a:pt x="82" y="139"/>
                      <a:pt x="89" y="136"/>
                      <a:pt x="95" y="132"/>
                    </a:cubicBezTo>
                    <a:cubicBezTo>
                      <a:pt x="99" y="130"/>
                      <a:pt x="102" y="128"/>
                      <a:pt x="103" y="125"/>
                    </a:cubicBezTo>
                    <a:cubicBezTo>
                      <a:pt x="105" y="123"/>
                      <a:pt x="104" y="121"/>
                      <a:pt x="104" y="120"/>
                    </a:cubicBezTo>
                    <a:cubicBezTo>
                      <a:pt x="110" y="118"/>
                      <a:pt x="106" y="123"/>
                      <a:pt x="108" y="124"/>
                    </a:cubicBezTo>
                    <a:cubicBezTo>
                      <a:pt x="108" y="131"/>
                      <a:pt x="107" y="139"/>
                      <a:pt x="110" y="145"/>
                    </a:cubicBezTo>
                    <a:cubicBezTo>
                      <a:pt x="112" y="152"/>
                      <a:pt x="118" y="154"/>
                      <a:pt x="125" y="152"/>
                    </a:cubicBezTo>
                    <a:cubicBezTo>
                      <a:pt x="137" y="146"/>
                      <a:pt x="145" y="132"/>
                      <a:pt x="149" y="120"/>
                    </a:cubicBezTo>
                    <a:cubicBezTo>
                      <a:pt x="151" y="119"/>
                      <a:pt x="146" y="117"/>
                      <a:pt x="153" y="118"/>
                    </a:cubicBezTo>
                    <a:cubicBezTo>
                      <a:pt x="153" y="121"/>
                      <a:pt x="153" y="121"/>
                      <a:pt x="153" y="121"/>
                    </a:cubicBezTo>
                    <a:cubicBezTo>
                      <a:pt x="153" y="122"/>
                      <a:pt x="153" y="124"/>
                      <a:pt x="153" y="126"/>
                    </a:cubicBezTo>
                    <a:cubicBezTo>
                      <a:pt x="154" y="129"/>
                      <a:pt x="154" y="133"/>
                      <a:pt x="156" y="136"/>
                    </a:cubicBezTo>
                    <a:cubicBezTo>
                      <a:pt x="159" y="142"/>
                      <a:pt x="166" y="144"/>
                      <a:pt x="172" y="145"/>
                    </a:cubicBezTo>
                    <a:cubicBezTo>
                      <a:pt x="179" y="146"/>
                      <a:pt x="185" y="142"/>
                      <a:pt x="188" y="136"/>
                    </a:cubicBezTo>
                    <a:cubicBezTo>
                      <a:pt x="190" y="134"/>
                      <a:pt x="191" y="131"/>
                      <a:pt x="192" y="128"/>
                    </a:cubicBezTo>
                    <a:cubicBezTo>
                      <a:pt x="192" y="126"/>
                      <a:pt x="192" y="125"/>
                      <a:pt x="192" y="123"/>
                    </a:cubicBezTo>
                    <a:cubicBezTo>
                      <a:pt x="201" y="124"/>
                      <a:pt x="195" y="126"/>
                      <a:pt x="196" y="128"/>
                    </a:cubicBezTo>
                    <a:cubicBezTo>
                      <a:pt x="196" y="134"/>
                      <a:pt x="203" y="135"/>
                      <a:pt x="209" y="133"/>
                    </a:cubicBezTo>
                    <a:cubicBezTo>
                      <a:pt x="214" y="131"/>
                      <a:pt x="220" y="127"/>
                      <a:pt x="223" y="122"/>
                    </a:cubicBezTo>
                    <a:cubicBezTo>
                      <a:pt x="226" y="111"/>
                      <a:pt x="230" y="97"/>
                      <a:pt x="220" y="89"/>
                    </a:cubicBezTo>
                    <a:cubicBezTo>
                      <a:pt x="217" y="85"/>
                      <a:pt x="207" y="85"/>
                      <a:pt x="208" y="89"/>
                    </a:cubicBezTo>
                    <a:cubicBezTo>
                      <a:pt x="208" y="88"/>
                      <a:pt x="218" y="90"/>
                      <a:pt x="219" y="84"/>
                    </a:cubicBezTo>
                    <a:cubicBezTo>
                      <a:pt x="222" y="79"/>
                      <a:pt x="224" y="74"/>
                      <a:pt x="225" y="68"/>
                    </a:cubicBezTo>
                    <a:cubicBezTo>
                      <a:pt x="226" y="63"/>
                      <a:pt x="225" y="58"/>
                      <a:pt x="223" y="53"/>
                    </a:cubicBezTo>
                    <a:cubicBezTo>
                      <a:pt x="218" y="43"/>
                      <a:pt x="202" y="45"/>
                      <a:pt x="197" y="52"/>
                    </a:cubicBezTo>
                    <a:cubicBezTo>
                      <a:pt x="197" y="53"/>
                      <a:pt x="197" y="54"/>
                      <a:pt x="197" y="54"/>
                    </a:cubicBezTo>
                    <a:cubicBezTo>
                      <a:pt x="192" y="51"/>
                      <a:pt x="197" y="53"/>
                      <a:pt x="197" y="52"/>
                    </a:cubicBezTo>
                    <a:cubicBezTo>
                      <a:pt x="199" y="52"/>
                      <a:pt x="200" y="51"/>
                      <a:pt x="201" y="49"/>
                    </a:cubicBezTo>
                    <a:cubicBezTo>
                      <a:pt x="204" y="46"/>
                      <a:pt x="204" y="41"/>
                      <a:pt x="204" y="36"/>
                    </a:cubicBezTo>
                    <a:cubicBezTo>
                      <a:pt x="202" y="32"/>
                      <a:pt x="202" y="26"/>
                      <a:pt x="199" y="23"/>
                    </a:cubicBezTo>
                    <a:cubicBezTo>
                      <a:pt x="195" y="20"/>
                      <a:pt x="193" y="15"/>
                      <a:pt x="187" y="15"/>
                    </a:cubicBezTo>
                    <a:cubicBezTo>
                      <a:pt x="183" y="14"/>
                      <a:pt x="178" y="15"/>
                      <a:pt x="175" y="17"/>
                    </a:cubicBezTo>
                    <a:cubicBezTo>
                      <a:pt x="171" y="19"/>
                      <a:pt x="168" y="22"/>
                      <a:pt x="164" y="24"/>
                    </a:cubicBezTo>
                    <a:cubicBezTo>
                      <a:pt x="158" y="29"/>
                      <a:pt x="155" y="36"/>
                      <a:pt x="152" y="42"/>
                    </a:cubicBezTo>
                    <a:cubicBezTo>
                      <a:pt x="152" y="48"/>
                      <a:pt x="148" y="56"/>
                      <a:pt x="153" y="50"/>
                    </a:cubicBezTo>
                    <a:cubicBezTo>
                      <a:pt x="156" y="47"/>
                      <a:pt x="155" y="41"/>
                      <a:pt x="155" y="38"/>
                    </a:cubicBezTo>
                    <a:cubicBezTo>
                      <a:pt x="154" y="34"/>
                      <a:pt x="156" y="31"/>
                      <a:pt x="154" y="30"/>
                    </a:cubicBezTo>
                    <a:cubicBezTo>
                      <a:pt x="156" y="27"/>
                      <a:pt x="153" y="27"/>
                      <a:pt x="154" y="27"/>
                    </a:cubicBezTo>
                    <a:cubicBezTo>
                      <a:pt x="151" y="28"/>
                      <a:pt x="156" y="26"/>
                      <a:pt x="158" y="26"/>
                    </a:cubicBezTo>
                    <a:cubicBezTo>
                      <a:pt x="158" y="26"/>
                      <a:pt x="156" y="27"/>
                      <a:pt x="158" y="29"/>
                    </a:cubicBezTo>
                    <a:cubicBezTo>
                      <a:pt x="161" y="31"/>
                      <a:pt x="157" y="34"/>
                      <a:pt x="159" y="38"/>
                    </a:cubicBezTo>
                    <a:cubicBezTo>
                      <a:pt x="162" y="42"/>
                      <a:pt x="157" y="46"/>
                      <a:pt x="156" y="53"/>
                    </a:cubicBezTo>
                    <a:cubicBezTo>
                      <a:pt x="155" y="54"/>
                      <a:pt x="154" y="55"/>
                      <a:pt x="152" y="56"/>
                    </a:cubicBezTo>
                    <a:cubicBezTo>
                      <a:pt x="148" y="55"/>
                      <a:pt x="148" y="54"/>
                      <a:pt x="147" y="52"/>
                    </a:cubicBezTo>
                    <a:cubicBezTo>
                      <a:pt x="145" y="48"/>
                      <a:pt x="146" y="44"/>
                      <a:pt x="148" y="41"/>
                    </a:cubicBezTo>
                    <a:cubicBezTo>
                      <a:pt x="150" y="34"/>
                      <a:pt x="154" y="26"/>
                      <a:pt x="162" y="21"/>
                    </a:cubicBezTo>
                    <a:cubicBezTo>
                      <a:pt x="165" y="18"/>
                      <a:pt x="168" y="15"/>
                      <a:pt x="173" y="13"/>
                    </a:cubicBezTo>
                    <a:cubicBezTo>
                      <a:pt x="177" y="11"/>
                      <a:pt x="183" y="10"/>
                      <a:pt x="188" y="11"/>
                    </a:cubicBezTo>
                    <a:cubicBezTo>
                      <a:pt x="193" y="12"/>
                      <a:pt x="200" y="14"/>
                      <a:pt x="202" y="20"/>
                    </a:cubicBezTo>
                    <a:cubicBezTo>
                      <a:pt x="206" y="24"/>
                      <a:pt x="209" y="30"/>
                      <a:pt x="208" y="36"/>
                    </a:cubicBezTo>
                    <a:cubicBezTo>
                      <a:pt x="208" y="41"/>
                      <a:pt x="208" y="46"/>
                      <a:pt x="205" y="51"/>
                    </a:cubicBezTo>
                    <a:cubicBezTo>
                      <a:pt x="204" y="54"/>
                      <a:pt x="201" y="56"/>
                      <a:pt x="198" y="57"/>
                    </a:cubicBezTo>
                    <a:cubicBezTo>
                      <a:pt x="196" y="56"/>
                      <a:pt x="196" y="60"/>
                      <a:pt x="193" y="55"/>
                    </a:cubicBezTo>
                    <a:cubicBezTo>
                      <a:pt x="192" y="53"/>
                      <a:pt x="193" y="51"/>
                      <a:pt x="194" y="50"/>
                    </a:cubicBezTo>
                    <a:cubicBezTo>
                      <a:pt x="202" y="41"/>
                      <a:pt x="219" y="39"/>
                      <a:pt x="226" y="51"/>
                    </a:cubicBezTo>
                    <a:cubicBezTo>
                      <a:pt x="229" y="56"/>
                      <a:pt x="230" y="63"/>
                      <a:pt x="229" y="69"/>
                    </a:cubicBezTo>
                    <a:cubicBezTo>
                      <a:pt x="228" y="75"/>
                      <a:pt x="227" y="81"/>
                      <a:pt x="223" y="86"/>
                    </a:cubicBezTo>
                    <a:cubicBezTo>
                      <a:pt x="220" y="91"/>
                      <a:pt x="211" y="99"/>
                      <a:pt x="204" y="89"/>
                    </a:cubicBezTo>
                    <a:cubicBezTo>
                      <a:pt x="206" y="77"/>
                      <a:pt x="219" y="83"/>
                      <a:pt x="223" y="86"/>
                    </a:cubicBezTo>
                    <a:cubicBezTo>
                      <a:pt x="236" y="95"/>
                      <a:pt x="231" y="112"/>
                      <a:pt x="226" y="124"/>
                    </a:cubicBezTo>
                    <a:cubicBezTo>
                      <a:pt x="222" y="130"/>
                      <a:pt x="216" y="134"/>
                      <a:pt x="210" y="137"/>
                    </a:cubicBezTo>
                    <a:cubicBezTo>
                      <a:pt x="204" y="140"/>
                      <a:pt x="192" y="137"/>
                      <a:pt x="192" y="128"/>
                    </a:cubicBezTo>
                    <a:cubicBezTo>
                      <a:pt x="194" y="127"/>
                      <a:pt x="188" y="124"/>
                      <a:pt x="197" y="123"/>
                    </a:cubicBezTo>
                    <a:cubicBezTo>
                      <a:pt x="196" y="125"/>
                      <a:pt x="197" y="127"/>
                      <a:pt x="196" y="129"/>
                    </a:cubicBezTo>
                    <a:cubicBezTo>
                      <a:pt x="195" y="132"/>
                      <a:pt x="194" y="136"/>
                      <a:pt x="191" y="139"/>
                    </a:cubicBezTo>
                    <a:cubicBezTo>
                      <a:pt x="187" y="144"/>
                      <a:pt x="180" y="149"/>
                      <a:pt x="172" y="149"/>
                    </a:cubicBezTo>
                    <a:cubicBezTo>
                      <a:pt x="156" y="152"/>
                      <a:pt x="143" y="124"/>
                      <a:pt x="153" y="120"/>
                    </a:cubicBezTo>
                    <a:cubicBezTo>
                      <a:pt x="149" y="135"/>
                      <a:pt x="141" y="148"/>
                      <a:pt x="126" y="155"/>
                    </a:cubicBezTo>
                    <a:cubicBezTo>
                      <a:pt x="119" y="159"/>
                      <a:pt x="108" y="155"/>
                      <a:pt x="106" y="146"/>
                    </a:cubicBezTo>
                    <a:cubicBezTo>
                      <a:pt x="104" y="139"/>
                      <a:pt x="105" y="131"/>
                      <a:pt x="104" y="124"/>
                    </a:cubicBezTo>
                    <a:cubicBezTo>
                      <a:pt x="106" y="122"/>
                      <a:pt x="98" y="119"/>
                      <a:pt x="108" y="119"/>
                    </a:cubicBezTo>
                    <a:cubicBezTo>
                      <a:pt x="108" y="122"/>
                      <a:pt x="109" y="125"/>
                      <a:pt x="107" y="126"/>
                    </a:cubicBezTo>
                    <a:cubicBezTo>
                      <a:pt x="105" y="131"/>
                      <a:pt x="101" y="133"/>
                      <a:pt x="98" y="135"/>
                    </a:cubicBezTo>
                    <a:cubicBezTo>
                      <a:pt x="91" y="140"/>
                      <a:pt x="84" y="143"/>
                      <a:pt x="75" y="144"/>
                    </a:cubicBezTo>
                    <a:cubicBezTo>
                      <a:pt x="66" y="143"/>
                      <a:pt x="60" y="136"/>
                      <a:pt x="59" y="128"/>
                    </a:cubicBezTo>
                    <a:cubicBezTo>
                      <a:pt x="58" y="121"/>
                      <a:pt x="57" y="110"/>
                      <a:pt x="61" y="107"/>
                    </a:cubicBezTo>
                    <a:cubicBezTo>
                      <a:pt x="57" y="112"/>
                      <a:pt x="51" y="118"/>
                      <a:pt x="44" y="121"/>
                    </a:cubicBezTo>
                    <a:cubicBezTo>
                      <a:pt x="36" y="125"/>
                      <a:pt x="28" y="124"/>
                      <a:pt x="20" y="123"/>
                    </a:cubicBezTo>
                    <a:cubicBezTo>
                      <a:pt x="0" y="116"/>
                      <a:pt x="4" y="89"/>
                      <a:pt x="19" y="81"/>
                    </a:cubicBezTo>
                    <a:cubicBezTo>
                      <a:pt x="20" y="80"/>
                      <a:pt x="21" y="80"/>
                      <a:pt x="22" y="80"/>
                    </a:cubicBezTo>
                    <a:cubicBezTo>
                      <a:pt x="22" y="82"/>
                      <a:pt x="26" y="78"/>
                      <a:pt x="22" y="84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6"/>
                      <a:pt x="11" y="73"/>
                      <a:pt x="10" y="69"/>
                    </a:cubicBezTo>
                    <a:cubicBezTo>
                      <a:pt x="9" y="60"/>
                      <a:pt x="12" y="54"/>
                      <a:pt x="15" y="46"/>
                    </a:cubicBezTo>
                    <a:cubicBezTo>
                      <a:pt x="22" y="38"/>
                      <a:pt x="33" y="40"/>
                      <a:pt x="40" y="43"/>
                    </a:cubicBezTo>
                    <a:cubicBezTo>
                      <a:pt x="44" y="44"/>
                      <a:pt x="47" y="46"/>
                      <a:pt x="51" y="4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3"/>
                      <a:pt x="59" y="49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9" y="34"/>
                      <a:pt x="55" y="16"/>
                      <a:pt x="71" y="12"/>
                    </a:cubicBezTo>
                    <a:cubicBezTo>
                      <a:pt x="89" y="9"/>
                      <a:pt x="94" y="27"/>
                      <a:pt x="102" y="35"/>
                    </a:cubicBezTo>
                    <a:cubicBezTo>
                      <a:pt x="102" y="38"/>
                      <a:pt x="109" y="40"/>
                      <a:pt x="101" y="44"/>
                    </a:cubicBezTo>
                    <a:cubicBezTo>
                      <a:pt x="101" y="41"/>
                      <a:pt x="100" y="37"/>
                      <a:pt x="101" y="34"/>
                    </a:cubicBezTo>
                    <a:cubicBezTo>
                      <a:pt x="102" y="29"/>
                      <a:pt x="104" y="23"/>
                      <a:pt x="107" y="19"/>
                    </a:cubicBezTo>
                    <a:cubicBezTo>
                      <a:pt x="114" y="7"/>
                      <a:pt x="127" y="0"/>
                      <a:pt x="138" y="2"/>
                    </a:cubicBezTo>
                    <a:cubicBezTo>
                      <a:pt x="149" y="5"/>
                      <a:pt x="152" y="14"/>
                      <a:pt x="155" y="18"/>
                    </a:cubicBezTo>
                    <a:cubicBezTo>
                      <a:pt x="156" y="23"/>
                      <a:pt x="157" y="19"/>
                      <a:pt x="158" y="26"/>
                    </a:cubicBezTo>
                    <a:cubicBezTo>
                      <a:pt x="160" y="26"/>
                      <a:pt x="154" y="27"/>
                      <a:pt x="154" y="27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40874" y="2251085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8319051" y="1339925"/>
            <a:ext cx="3393086" cy="2285141"/>
            <a:chOff x="8319051" y="1339925"/>
            <a:chExt cx="3393086" cy="2285141"/>
          </a:xfrm>
        </p:grpSpPr>
        <p:grpSp>
          <p:nvGrpSpPr>
            <p:cNvPr id="38" name="组合 37"/>
            <p:cNvGrpSpPr/>
            <p:nvPr/>
          </p:nvGrpSpPr>
          <p:grpSpPr>
            <a:xfrm>
              <a:off x="8319051" y="1339925"/>
              <a:ext cx="3393086" cy="2285141"/>
              <a:chOff x="8480426" y="1901825"/>
              <a:chExt cx="855663" cy="576263"/>
            </a:xfrm>
          </p:grpSpPr>
          <p:sp>
            <p:nvSpPr>
              <p:cNvPr id="39" name="Freeform 9"/>
              <p:cNvSpPr/>
              <p:nvPr/>
            </p:nvSpPr>
            <p:spPr bwMode="auto">
              <a:xfrm>
                <a:off x="8573411" y="1972126"/>
                <a:ext cx="717550" cy="428625"/>
              </a:xfrm>
              <a:custGeom>
                <a:avLst/>
                <a:gdLst>
                  <a:gd name="T0" fmla="*/ 145 w 191"/>
                  <a:gd name="T1" fmla="*/ 36 h 114"/>
                  <a:gd name="T2" fmla="*/ 16 w 191"/>
                  <a:gd name="T3" fmla="*/ 45 h 114"/>
                  <a:gd name="T4" fmla="*/ 145 w 191"/>
                  <a:gd name="T5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" h="114">
                    <a:moveTo>
                      <a:pt x="145" y="36"/>
                    </a:moveTo>
                    <a:cubicBezTo>
                      <a:pt x="191" y="82"/>
                      <a:pt x="0" y="114"/>
                      <a:pt x="16" y="45"/>
                    </a:cubicBezTo>
                    <a:cubicBezTo>
                      <a:pt x="26" y="0"/>
                      <a:pt x="121" y="12"/>
                      <a:pt x="145" y="36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0"/>
              <p:cNvSpPr>
                <a:spLocks noEditPoints="1"/>
              </p:cNvSpPr>
              <p:nvPr/>
            </p:nvSpPr>
            <p:spPr bwMode="auto">
              <a:xfrm>
                <a:off x="8480426" y="1901825"/>
                <a:ext cx="855663" cy="576263"/>
              </a:xfrm>
              <a:custGeom>
                <a:avLst/>
                <a:gdLst>
                  <a:gd name="T0" fmla="*/ 199 w 228"/>
                  <a:gd name="T1" fmla="*/ 64 h 153"/>
                  <a:gd name="T2" fmla="*/ 204 w 228"/>
                  <a:gd name="T3" fmla="*/ 34 h 153"/>
                  <a:gd name="T4" fmla="*/ 156 w 228"/>
                  <a:gd name="T5" fmla="*/ 44 h 153"/>
                  <a:gd name="T6" fmla="*/ 155 w 228"/>
                  <a:gd name="T7" fmla="*/ 6 h 153"/>
                  <a:gd name="T8" fmla="*/ 115 w 228"/>
                  <a:gd name="T9" fmla="*/ 28 h 153"/>
                  <a:gd name="T10" fmla="*/ 75 w 228"/>
                  <a:gd name="T11" fmla="*/ 2 h 153"/>
                  <a:gd name="T12" fmla="*/ 46 w 228"/>
                  <a:gd name="T13" fmla="*/ 30 h 153"/>
                  <a:gd name="T14" fmla="*/ 22 w 228"/>
                  <a:gd name="T15" fmla="*/ 8 h 153"/>
                  <a:gd name="T16" fmla="*/ 3 w 228"/>
                  <a:gd name="T17" fmla="*/ 27 h 153"/>
                  <a:gd name="T18" fmla="*/ 13 w 228"/>
                  <a:gd name="T19" fmla="*/ 46 h 153"/>
                  <a:gd name="T20" fmla="*/ 28 w 228"/>
                  <a:gd name="T21" fmla="*/ 64 h 153"/>
                  <a:gd name="T22" fmla="*/ 7 w 228"/>
                  <a:gd name="T23" fmla="*/ 97 h 153"/>
                  <a:gd name="T24" fmla="*/ 49 w 228"/>
                  <a:gd name="T25" fmla="*/ 92 h 153"/>
                  <a:gd name="T26" fmla="*/ 48 w 228"/>
                  <a:gd name="T27" fmla="*/ 134 h 153"/>
                  <a:gd name="T28" fmla="*/ 84 w 228"/>
                  <a:gd name="T29" fmla="*/ 113 h 153"/>
                  <a:gd name="T30" fmla="*/ 94 w 228"/>
                  <a:gd name="T31" fmla="*/ 139 h 153"/>
                  <a:gd name="T32" fmla="*/ 125 w 228"/>
                  <a:gd name="T33" fmla="*/ 120 h 153"/>
                  <a:gd name="T34" fmla="*/ 130 w 228"/>
                  <a:gd name="T35" fmla="*/ 136 h 153"/>
                  <a:gd name="T36" fmla="*/ 156 w 228"/>
                  <a:gd name="T37" fmla="*/ 149 h 153"/>
                  <a:gd name="T38" fmla="*/ 169 w 228"/>
                  <a:gd name="T39" fmla="*/ 108 h 153"/>
                  <a:gd name="T40" fmla="*/ 217 w 228"/>
                  <a:gd name="T41" fmla="*/ 103 h 153"/>
                  <a:gd name="T42" fmla="*/ 199 w 228"/>
                  <a:gd name="T43" fmla="*/ 64 h 153"/>
                  <a:gd name="T44" fmla="*/ 158 w 228"/>
                  <a:gd name="T45" fmla="*/ 89 h 153"/>
                  <a:gd name="T46" fmla="*/ 128 w 228"/>
                  <a:gd name="T47" fmla="*/ 85 h 153"/>
                  <a:gd name="T48" fmla="*/ 120 w 228"/>
                  <a:gd name="T49" fmla="*/ 102 h 153"/>
                  <a:gd name="T50" fmla="*/ 101 w 228"/>
                  <a:gd name="T51" fmla="*/ 87 h 153"/>
                  <a:gd name="T52" fmla="*/ 84 w 228"/>
                  <a:gd name="T53" fmla="*/ 103 h 153"/>
                  <a:gd name="T54" fmla="*/ 75 w 228"/>
                  <a:gd name="T55" fmla="*/ 80 h 153"/>
                  <a:gd name="T56" fmla="*/ 42 w 228"/>
                  <a:gd name="T57" fmla="*/ 66 h 153"/>
                  <a:gd name="T58" fmla="*/ 71 w 228"/>
                  <a:gd name="T59" fmla="*/ 61 h 153"/>
                  <a:gd name="T60" fmla="*/ 84 w 228"/>
                  <a:gd name="T61" fmla="*/ 35 h 153"/>
                  <a:gd name="T62" fmla="*/ 98 w 228"/>
                  <a:gd name="T63" fmla="*/ 47 h 153"/>
                  <a:gd name="T64" fmla="*/ 102 w 228"/>
                  <a:gd name="T65" fmla="*/ 65 h 153"/>
                  <a:gd name="T66" fmla="*/ 115 w 228"/>
                  <a:gd name="T67" fmla="*/ 53 h 153"/>
                  <a:gd name="T68" fmla="*/ 146 w 228"/>
                  <a:gd name="T69" fmla="*/ 46 h 153"/>
                  <a:gd name="T70" fmla="*/ 138 w 228"/>
                  <a:gd name="T71" fmla="*/ 73 h 153"/>
                  <a:gd name="T72" fmla="*/ 159 w 228"/>
                  <a:gd name="T73" fmla="*/ 79 h 153"/>
                  <a:gd name="T74" fmla="*/ 158 w 228"/>
                  <a:gd name="T75" fmla="*/ 8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53">
                    <a:moveTo>
                      <a:pt x="199" y="64"/>
                    </a:moveTo>
                    <a:cubicBezTo>
                      <a:pt x="209" y="61"/>
                      <a:pt x="214" y="40"/>
                      <a:pt x="204" y="34"/>
                    </a:cubicBezTo>
                    <a:cubicBezTo>
                      <a:pt x="189" y="26"/>
                      <a:pt x="168" y="36"/>
                      <a:pt x="156" y="44"/>
                    </a:cubicBezTo>
                    <a:cubicBezTo>
                      <a:pt x="168" y="35"/>
                      <a:pt x="172" y="11"/>
                      <a:pt x="155" y="6"/>
                    </a:cubicBezTo>
                    <a:cubicBezTo>
                      <a:pt x="143" y="3"/>
                      <a:pt x="118" y="13"/>
                      <a:pt x="115" y="28"/>
                    </a:cubicBezTo>
                    <a:cubicBezTo>
                      <a:pt x="114" y="6"/>
                      <a:pt x="97" y="0"/>
                      <a:pt x="75" y="2"/>
                    </a:cubicBezTo>
                    <a:cubicBezTo>
                      <a:pt x="62" y="3"/>
                      <a:pt x="43" y="13"/>
                      <a:pt x="46" y="30"/>
                    </a:cubicBezTo>
                    <a:cubicBezTo>
                      <a:pt x="39" y="22"/>
                      <a:pt x="35" y="8"/>
                      <a:pt x="22" y="8"/>
                    </a:cubicBezTo>
                    <a:cubicBezTo>
                      <a:pt x="13" y="8"/>
                      <a:pt x="2" y="18"/>
                      <a:pt x="3" y="27"/>
                    </a:cubicBezTo>
                    <a:cubicBezTo>
                      <a:pt x="4" y="34"/>
                      <a:pt x="9" y="41"/>
                      <a:pt x="13" y="46"/>
                    </a:cubicBezTo>
                    <a:cubicBezTo>
                      <a:pt x="15" y="49"/>
                      <a:pt x="25" y="63"/>
                      <a:pt x="28" y="64"/>
                    </a:cubicBezTo>
                    <a:cubicBezTo>
                      <a:pt x="13" y="63"/>
                      <a:pt x="0" y="83"/>
                      <a:pt x="7" y="97"/>
                    </a:cubicBezTo>
                    <a:cubicBezTo>
                      <a:pt x="17" y="116"/>
                      <a:pt x="38" y="103"/>
                      <a:pt x="49" y="92"/>
                    </a:cubicBezTo>
                    <a:cubicBezTo>
                      <a:pt x="42" y="102"/>
                      <a:pt x="39" y="126"/>
                      <a:pt x="48" y="134"/>
                    </a:cubicBezTo>
                    <a:cubicBezTo>
                      <a:pt x="62" y="146"/>
                      <a:pt x="76" y="119"/>
                      <a:pt x="84" y="113"/>
                    </a:cubicBezTo>
                    <a:cubicBezTo>
                      <a:pt x="89" y="120"/>
                      <a:pt x="86" y="133"/>
                      <a:pt x="94" y="139"/>
                    </a:cubicBezTo>
                    <a:cubicBezTo>
                      <a:pt x="106" y="148"/>
                      <a:pt x="121" y="134"/>
                      <a:pt x="125" y="120"/>
                    </a:cubicBezTo>
                    <a:cubicBezTo>
                      <a:pt x="126" y="126"/>
                      <a:pt x="129" y="133"/>
                      <a:pt x="130" y="136"/>
                    </a:cubicBezTo>
                    <a:cubicBezTo>
                      <a:pt x="135" y="147"/>
                      <a:pt x="143" y="153"/>
                      <a:pt x="156" y="149"/>
                    </a:cubicBezTo>
                    <a:cubicBezTo>
                      <a:pt x="173" y="143"/>
                      <a:pt x="173" y="123"/>
                      <a:pt x="169" y="108"/>
                    </a:cubicBezTo>
                    <a:cubicBezTo>
                      <a:pt x="182" y="117"/>
                      <a:pt x="207" y="116"/>
                      <a:pt x="217" y="103"/>
                    </a:cubicBezTo>
                    <a:cubicBezTo>
                      <a:pt x="228" y="88"/>
                      <a:pt x="223" y="58"/>
                      <a:pt x="199" y="64"/>
                    </a:cubicBezTo>
                    <a:close/>
                    <a:moveTo>
                      <a:pt x="158" y="89"/>
                    </a:moveTo>
                    <a:cubicBezTo>
                      <a:pt x="151" y="101"/>
                      <a:pt x="136" y="89"/>
                      <a:pt x="128" y="85"/>
                    </a:cubicBezTo>
                    <a:cubicBezTo>
                      <a:pt x="137" y="89"/>
                      <a:pt x="125" y="102"/>
                      <a:pt x="120" y="102"/>
                    </a:cubicBezTo>
                    <a:cubicBezTo>
                      <a:pt x="111" y="103"/>
                      <a:pt x="105" y="95"/>
                      <a:pt x="101" y="87"/>
                    </a:cubicBezTo>
                    <a:cubicBezTo>
                      <a:pt x="94" y="91"/>
                      <a:pt x="92" y="102"/>
                      <a:pt x="84" y="103"/>
                    </a:cubicBezTo>
                    <a:cubicBezTo>
                      <a:pt x="71" y="105"/>
                      <a:pt x="67" y="88"/>
                      <a:pt x="75" y="80"/>
                    </a:cubicBezTo>
                    <a:cubicBezTo>
                      <a:pt x="62" y="78"/>
                      <a:pt x="42" y="85"/>
                      <a:pt x="42" y="66"/>
                    </a:cubicBezTo>
                    <a:cubicBezTo>
                      <a:pt x="41" y="50"/>
                      <a:pt x="62" y="52"/>
                      <a:pt x="71" y="61"/>
                    </a:cubicBezTo>
                    <a:cubicBezTo>
                      <a:pt x="63" y="50"/>
                      <a:pt x="70" y="33"/>
                      <a:pt x="84" y="35"/>
                    </a:cubicBezTo>
                    <a:cubicBezTo>
                      <a:pt x="91" y="36"/>
                      <a:pt x="95" y="41"/>
                      <a:pt x="98" y="47"/>
                    </a:cubicBezTo>
                    <a:cubicBezTo>
                      <a:pt x="100" y="51"/>
                      <a:pt x="100" y="63"/>
                      <a:pt x="102" y="65"/>
                    </a:cubicBezTo>
                    <a:cubicBezTo>
                      <a:pt x="107" y="69"/>
                      <a:pt x="111" y="58"/>
                      <a:pt x="115" y="53"/>
                    </a:cubicBezTo>
                    <a:cubicBezTo>
                      <a:pt x="122" y="44"/>
                      <a:pt x="137" y="32"/>
                      <a:pt x="146" y="46"/>
                    </a:cubicBezTo>
                    <a:cubicBezTo>
                      <a:pt x="151" y="54"/>
                      <a:pt x="150" y="72"/>
                      <a:pt x="138" y="73"/>
                    </a:cubicBezTo>
                    <a:cubicBezTo>
                      <a:pt x="144" y="73"/>
                      <a:pt x="155" y="74"/>
                      <a:pt x="159" y="79"/>
                    </a:cubicBezTo>
                    <a:cubicBezTo>
                      <a:pt x="161" y="82"/>
                      <a:pt x="161" y="85"/>
                      <a:pt x="15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1"/>
              <p:cNvSpPr/>
              <p:nvPr/>
            </p:nvSpPr>
            <p:spPr bwMode="auto">
              <a:xfrm>
                <a:off x="8577264" y="1962150"/>
                <a:ext cx="657225" cy="392113"/>
              </a:xfrm>
              <a:custGeom>
                <a:avLst/>
                <a:gdLst>
                  <a:gd name="T0" fmla="*/ 122 w 175"/>
                  <a:gd name="T1" fmla="*/ 17 h 104"/>
                  <a:gd name="T2" fmla="*/ 90 w 175"/>
                  <a:gd name="T3" fmla="*/ 39 h 104"/>
                  <a:gd name="T4" fmla="*/ 87 w 175"/>
                  <a:gd name="T5" fmla="*/ 38 h 104"/>
                  <a:gd name="T6" fmla="*/ 86 w 175"/>
                  <a:gd name="T7" fmla="*/ 18 h 104"/>
                  <a:gd name="T8" fmla="*/ 54 w 175"/>
                  <a:gd name="T9" fmla="*/ 20 h 104"/>
                  <a:gd name="T10" fmla="*/ 34 w 175"/>
                  <a:gd name="T11" fmla="*/ 38 h 104"/>
                  <a:gd name="T12" fmla="*/ 25 w 175"/>
                  <a:gd name="T13" fmla="*/ 34 h 104"/>
                  <a:gd name="T14" fmla="*/ 8 w 175"/>
                  <a:gd name="T15" fmla="*/ 47 h 104"/>
                  <a:gd name="T16" fmla="*/ 7 w 175"/>
                  <a:gd name="T17" fmla="*/ 74 h 104"/>
                  <a:gd name="T18" fmla="*/ 35 w 175"/>
                  <a:gd name="T19" fmla="*/ 72 h 104"/>
                  <a:gd name="T20" fmla="*/ 66 w 175"/>
                  <a:gd name="T21" fmla="*/ 96 h 104"/>
                  <a:gd name="T22" fmla="*/ 80 w 175"/>
                  <a:gd name="T23" fmla="*/ 78 h 104"/>
                  <a:gd name="T24" fmla="*/ 95 w 175"/>
                  <a:gd name="T25" fmla="*/ 99 h 104"/>
                  <a:gd name="T26" fmla="*/ 131 w 175"/>
                  <a:gd name="T27" fmla="*/ 95 h 104"/>
                  <a:gd name="T28" fmla="*/ 144 w 175"/>
                  <a:gd name="T29" fmla="*/ 67 h 104"/>
                  <a:gd name="T30" fmla="*/ 144 w 175"/>
                  <a:gd name="T31" fmla="*/ 61 h 104"/>
                  <a:gd name="T32" fmla="*/ 149 w 175"/>
                  <a:gd name="T33" fmla="*/ 64 h 104"/>
                  <a:gd name="T34" fmla="*/ 170 w 175"/>
                  <a:gd name="T35" fmla="*/ 52 h 104"/>
                  <a:gd name="T36" fmla="*/ 151 w 175"/>
                  <a:gd name="T37" fmla="*/ 30 h 104"/>
                  <a:gd name="T38" fmla="*/ 125 w 175"/>
                  <a:gd name="T39" fmla="*/ 36 h 104"/>
                  <a:gd name="T40" fmla="*/ 124 w 175"/>
                  <a:gd name="T41" fmla="*/ 37 h 104"/>
                  <a:gd name="T42" fmla="*/ 121 w 175"/>
                  <a:gd name="T43" fmla="*/ 35 h 104"/>
                  <a:gd name="T44" fmla="*/ 121 w 175"/>
                  <a:gd name="T45" fmla="*/ 35 h 104"/>
                  <a:gd name="T46" fmla="*/ 124 w 175"/>
                  <a:gd name="T47" fmla="*/ 37 h 104"/>
                  <a:gd name="T48" fmla="*/ 121 w 175"/>
                  <a:gd name="T49" fmla="*/ 35 h 104"/>
                  <a:gd name="T50" fmla="*/ 121 w 175"/>
                  <a:gd name="T51" fmla="*/ 35 h 104"/>
                  <a:gd name="T52" fmla="*/ 137 w 175"/>
                  <a:gd name="T53" fmla="*/ 25 h 104"/>
                  <a:gd name="T54" fmla="*/ 173 w 175"/>
                  <a:gd name="T55" fmla="*/ 41 h 104"/>
                  <a:gd name="T56" fmla="*/ 159 w 175"/>
                  <a:gd name="T57" fmla="*/ 70 h 104"/>
                  <a:gd name="T58" fmla="*/ 141 w 175"/>
                  <a:gd name="T59" fmla="*/ 65 h 104"/>
                  <a:gd name="T60" fmla="*/ 144 w 175"/>
                  <a:gd name="T61" fmla="*/ 62 h 104"/>
                  <a:gd name="T62" fmla="*/ 144 w 175"/>
                  <a:gd name="T63" fmla="*/ 96 h 104"/>
                  <a:gd name="T64" fmla="*/ 115 w 175"/>
                  <a:gd name="T65" fmla="*/ 84 h 104"/>
                  <a:gd name="T66" fmla="*/ 79 w 175"/>
                  <a:gd name="T67" fmla="*/ 80 h 104"/>
                  <a:gd name="T68" fmla="*/ 79 w 175"/>
                  <a:gd name="T69" fmla="*/ 89 h 104"/>
                  <a:gd name="T70" fmla="*/ 32 w 175"/>
                  <a:gd name="T71" fmla="*/ 78 h 104"/>
                  <a:gd name="T72" fmla="*/ 18 w 175"/>
                  <a:gd name="T73" fmla="*/ 85 h 104"/>
                  <a:gd name="T74" fmla="*/ 11 w 175"/>
                  <a:gd name="T75" fmla="*/ 56 h 104"/>
                  <a:gd name="T76" fmla="*/ 13 w 175"/>
                  <a:gd name="T77" fmla="*/ 22 h 104"/>
                  <a:gd name="T78" fmla="*/ 34 w 175"/>
                  <a:gd name="T79" fmla="*/ 39 h 104"/>
                  <a:gd name="T80" fmla="*/ 26 w 175"/>
                  <a:gd name="T81" fmla="*/ 19 h 104"/>
                  <a:gd name="T82" fmla="*/ 60 w 175"/>
                  <a:gd name="T83" fmla="*/ 35 h 104"/>
                  <a:gd name="T84" fmla="*/ 52 w 175"/>
                  <a:gd name="T85" fmla="*/ 32 h 104"/>
                  <a:gd name="T86" fmla="*/ 90 w 175"/>
                  <a:gd name="T87" fmla="*/ 16 h 104"/>
                  <a:gd name="T88" fmla="*/ 100 w 175"/>
                  <a:gd name="T89" fmla="*/ 13 h 104"/>
                  <a:gd name="T90" fmla="*/ 124 w 175"/>
                  <a:gd name="T9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04">
                    <a:moveTo>
                      <a:pt x="121" y="35"/>
                    </a:moveTo>
                    <a:cubicBezTo>
                      <a:pt x="121" y="35"/>
                      <a:pt x="124" y="34"/>
                      <a:pt x="124" y="30"/>
                    </a:cubicBezTo>
                    <a:cubicBezTo>
                      <a:pt x="126" y="28"/>
                      <a:pt x="126" y="22"/>
                      <a:pt x="122" y="17"/>
                    </a:cubicBezTo>
                    <a:cubicBezTo>
                      <a:pt x="118" y="13"/>
                      <a:pt x="110" y="11"/>
                      <a:pt x="102" y="16"/>
                    </a:cubicBezTo>
                    <a:cubicBezTo>
                      <a:pt x="96" y="19"/>
                      <a:pt x="95" y="27"/>
                      <a:pt x="92" y="36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8" y="39"/>
                      <a:pt x="92" y="42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5"/>
                      <a:pt x="89" y="33"/>
                      <a:pt x="89" y="30"/>
                    </a:cubicBezTo>
                    <a:cubicBezTo>
                      <a:pt x="90" y="26"/>
                      <a:pt x="88" y="22"/>
                      <a:pt x="86" y="18"/>
                    </a:cubicBezTo>
                    <a:cubicBezTo>
                      <a:pt x="82" y="10"/>
                      <a:pt x="70" y="6"/>
                      <a:pt x="62" y="10"/>
                    </a:cubicBezTo>
                    <a:cubicBezTo>
                      <a:pt x="52" y="13"/>
                      <a:pt x="56" y="35"/>
                      <a:pt x="56" y="34"/>
                    </a:cubicBezTo>
                    <a:cubicBezTo>
                      <a:pt x="56" y="30"/>
                      <a:pt x="55" y="24"/>
                      <a:pt x="54" y="20"/>
                    </a:cubicBezTo>
                    <a:cubicBezTo>
                      <a:pt x="51" y="16"/>
                      <a:pt x="46" y="14"/>
                      <a:pt x="41" y="14"/>
                    </a:cubicBezTo>
                    <a:cubicBezTo>
                      <a:pt x="30" y="13"/>
                      <a:pt x="24" y="25"/>
                      <a:pt x="31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9"/>
                      <a:pt x="38" y="37"/>
                      <a:pt x="31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29"/>
                      <a:pt x="17" y="25"/>
                      <a:pt x="12" y="26"/>
                    </a:cubicBezTo>
                    <a:cubicBezTo>
                      <a:pt x="8" y="28"/>
                      <a:pt x="5" y="28"/>
                      <a:pt x="4" y="34"/>
                    </a:cubicBezTo>
                    <a:cubicBezTo>
                      <a:pt x="3" y="38"/>
                      <a:pt x="4" y="43"/>
                      <a:pt x="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62"/>
                      <a:pt x="10" y="56"/>
                      <a:pt x="8" y="60"/>
                    </a:cubicBezTo>
                    <a:cubicBezTo>
                      <a:pt x="5" y="63"/>
                      <a:pt x="4" y="70"/>
                      <a:pt x="7" y="74"/>
                    </a:cubicBezTo>
                    <a:cubicBezTo>
                      <a:pt x="10" y="77"/>
                      <a:pt x="13" y="81"/>
                      <a:pt x="18" y="81"/>
                    </a:cubicBezTo>
                    <a:cubicBezTo>
                      <a:pt x="23" y="81"/>
                      <a:pt x="28" y="79"/>
                      <a:pt x="32" y="77"/>
                    </a:cubicBezTo>
                    <a:cubicBezTo>
                      <a:pt x="34" y="76"/>
                      <a:pt x="35" y="74"/>
                      <a:pt x="35" y="72"/>
                    </a:cubicBezTo>
                    <a:cubicBezTo>
                      <a:pt x="42" y="78"/>
                      <a:pt x="34" y="76"/>
                      <a:pt x="36" y="79"/>
                    </a:cubicBezTo>
                    <a:cubicBezTo>
                      <a:pt x="35" y="82"/>
                      <a:pt x="37" y="87"/>
                      <a:pt x="39" y="91"/>
                    </a:cubicBezTo>
                    <a:cubicBezTo>
                      <a:pt x="46" y="99"/>
                      <a:pt x="57" y="99"/>
                      <a:pt x="66" y="96"/>
                    </a:cubicBezTo>
                    <a:cubicBezTo>
                      <a:pt x="70" y="95"/>
                      <a:pt x="74" y="91"/>
                      <a:pt x="76" y="87"/>
                    </a:cubicBezTo>
                    <a:cubicBezTo>
                      <a:pt x="77" y="85"/>
                      <a:pt x="78" y="83"/>
                      <a:pt x="79" y="81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8" y="81"/>
                      <a:pt x="82" y="80"/>
                      <a:pt x="83" y="82"/>
                    </a:cubicBezTo>
                    <a:cubicBezTo>
                      <a:pt x="81" y="85"/>
                      <a:pt x="81" y="90"/>
                      <a:pt x="84" y="93"/>
                    </a:cubicBezTo>
                    <a:cubicBezTo>
                      <a:pt x="87" y="97"/>
                      <a:pt x="91" y="99"/>
                      <a:pt x="95" y="99"/>
                    </a:cubicBezTo>
                    <a:cubicBezTo>
                      <a:pt x="103" y="98"/>
                      <a:pt x="110" y="92"/>
                      <a:pt x="111" y="83"/>
                    </a:cubicBezTo>
                    <a:cubicBezTo>
                      <a:pt x="117" y="84"/>
                      <a:pt x="115" y="90"/>
                      <a:pt x="120" y="91"/>
                    </a:cubicBezTo>
                    <a:cubicBezTo>
                      <a:pt x="123" y="92"/>
                      <a:pt x="127" y="96"/>
                      <a:pt x="131" y="95"/>
                    </a:cubicBezTo>
                    <a:cubicBezTo>
                      <a:pt x="135" y="96"/>
                      <a:pt x="138" y="95"/>
                      <a:pt x="142" y="93"/>
                    </a:cubicBezTo>
                    <a:cubicBezTo>
                      <a:pt x="145" y="91"/>
                      <a:pt x="148" y="89"/>
                      <a:pt x="149" y="86"/>
                    </a:cubicBezTo>
                    <a:cubicBezTo>
                      <a:pt x="154" y="79"/>
                      <a:pt x="149" y="70"/>
                      <a:pt x="144" y="67"/>
                    </a:cubicBezTo>
                    <a:cubicBezTo>
                      <a:pt x="142" y="66"/>
                      <a:pt x="142" y="66"/>
                      <a:pt x="142" y="66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2" y="64"/>
                      <a:pt x="138" y="69"/>
                      <a:pt x="144" y="61"/>
                    </a:cubicBezTo>
                    <a:cubicBezTo>
                      <a:pt x="144" y="61"/>
                      <a:pt x="144" y="61"/>
                      <a:pt x="144" y="61"/>
                    </a:cubicBezTo>
                    <a:cubicBezTo>
                      <a:pt x="145" y="62"/>
                      <a:pt x="145" y="62"/>
                      <a:pt x="145" y="62"/>
                    </a:cubicBezTo>
                    <a:cubicBezTo>
                      <a:pt x="146" y="63"/>
                      <a:pt x="148" y="64"/>
                      <a:pt x="149" y="64"/>
                    </a:cubicBezTo>
                    <a:cubicBezTo>
                      <a:pt x="152" y="66"/>
                      <a:pt x="155" y="66"/>
                      <a:pt x="158" y="66"/>
                    </a:cubicBezTo>
                    <a:cubicBezTo>
                      <a:pt x="160" y="63"/>
                      <a:pt x="165" y="64"/>
                      <a:pt x="167" y="61"/>
                    </a:cubicBezTo>
                    <a:cubicBezTo>
                      <a:pt x="168" y="57"/>
                      <a:pt x="172" y="56"/>
                      <a:pt x="170" y="52"/>
                    </a:cubicBezTo>
                    <a:cubicBezTo>
                      <a:pt x="171" y="49"/>
                      <a:pt x="171" y="46"/>
                      <a:pt x="169" y="43"/>
                    </a:cubicBezTo>
                    <a:cubicBezTo>
                      <a:pt x="168" y="40"/>
                      <a:pt x="167" y="38"/>
                      <a:pt x="165" y="36"/>
                    </a:cubicBezTo>
                    <a:cubicBezTo>
                      <a:pt x="161" y="32"/>
                      <a:pt x="155" y="31"/>
                      <a:pt x="151" y="30"/>
                    </a:cubicBezTo>
                    <a:cubicBezTo>
                      <a:pt x="146" y="30"/>
                      <a:pt x="142" y="29"/>
                      <a:pt x="138" y="29"/>
                    </a:cubicBezTo>
                    <a:cubicBezTo>
                      <a:pt x="134" y="29"/>
                      <a:pt x="132" y="31"/>
                      <a:pt x="129" y="32"/>
                    </a:cubicBezTo>
                    <a:cubicBezTo>
                      <a:pt x="128" y="34"/>
                      <a:pt x="125" y="35"/>
                      <a:pt x="125" y="36"/>
                    </a:cubicBezTo>
                    <a:cubicBezTo>
                      <a:pt x="124" y="36"/>
                      <a:pt x="123" y="36"/>
                      <a:pt x="12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2" y="36"/>
                      <a:pt x="126" y="39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19" y="33"/>
                      <a:pt x="123" y="36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18" y="32"/>
                      <a:pt x="122" y="36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2" y="35"/>
                      <a:pt x="122" y="34"/>
                      <a:pt x="122" y="33"/>
                    </a:cubicBezTo>
                    <a:cubicBezTo>
                      <a:pt x="122" y="31"/>
                      <a:pt x="126" y="32"/>
                      <a:pt x="127" y="29"/>
                    </a:cubicBezTo>
                    <a:cubicBezTo>
                      <a:pt x="129" y="25"/>
                      <a:pt x="134" y="29"/>
                      <a:pt x="137" y="25"/>
                    </a:cubicBezTo>
                    <a:cubicBezTo>
                      <a:pt x="141" y="27"/>
                      <a:pt x="146" y="22"/>
                      <a:pt x="151" y="26"/>
                    </a:cubicBezTo>
                    <a:cubicBezTo>
                      <a:pt x="157" y="27"/>
                      <a:pt x="163" y="27"/>
                      <a:pt x="167" y="33"/>
                    </a:cubicBezTo>
                    <a:cubicBezTo>
                      <a:pt x="170" y="35"/>
                      <a:pt x="172" y="38"/>
                      <a:pt x="173" y="41"/>
                    </a:cubicBezTo>
                    <a:cubicBezTo>
                      <a:pt x="175" y="45"/>
                      <a:pt x="175" y="49"/>
                      <a:pt x="174" y="52"/>
                    </a:cubicBezTo>
                    <a:cubicBezTo>
                      <a:pt x="174" y="56"/>
                      <a:pt x="174" y="61"/>
                      <a:pt x="170" y="63"/>
                    </a:cubicBezTo>
                    <a:cubicBezTo>
                      <a:pt x="168" y="67"/>
                      <a:pt x="164" y="70"/>
                      <a:pt x="159" y="70"/>
                    </a:cubicBezTo>
                    <a:cubicBezTo>
                      <a:pt x="155" y="70"/>
                      <a:pt x="151" y="70"/>
                      <a:pt x="147" y="68"/>
                    </a:cubicBezTo>
                    <a:cubicBezTo>
                      <a:pt x="145" y="68"/>
                      <a:pt x="144" y="67"/>
                      <a:pt x="142" y="65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5" y="59"/>
                      <a:pt x="142" y="63"/>
                      <a:pt x="143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53" y="69"/>
                      <a:pt x="158" y="78"/>
                      <a:pt x="153" y="87"/>
                    </a:cubicBezTo>
                    <a:cubicBezTo>
                      <a:pt x="151" y="91"/>
                      <a:pt x="147" y="94"/>
                      <a:pt x="144" y="96"/>
                    </a:cubicBezTo>
                    <a:cubicBezTo>
                      <a:pt x="140" y="99"/>
                      <a:pt x="135" y="101"/>
                      <a:pt x="130" y="99"/>
                    </a:cubicBezTo>
                    <a:cubicBezTo>
                      <a:pt x="126" y="99"/>
                      <a:pt x="121" y="99"/>
                      <a:pt x="118" y="94"/>
                    </a:cubicBezTo>
                    <a:cubicBezTo>
                      <a:pt x="114" y="94"/>
                      <a:pt x="106" y="84"/>
                      <a:pt x="115" y="84"/>
                    </a:cubicBezTo>
                    <a:cubicBezTo>
                      <a:pt x="116" y="94"/>
                      <a:pt x="105" y="104"/>
                      <a:pt x="95" y="103"/>
                    </a:cubicBezTo>
                    <a:cubicBezTo>
                      <a:pt x="89" y="102"/>
                      <a:pt x="84" y="100"/>
                      <a:pt x="81" y="96"/>
                    </a:cubicBezTo>
                    <a:cubicBezTo>
                      <a:pt x="78" y="91"/>
                      <a:pt x="77" y="85"/>
                      <a:pt x="79" y="80"/>
                    </a:cubicBezTo>
                    <a:cubicBezTo>
                      <a:pt x="81" y="80"/>
                      <a:pt x="77" y="75"/>
                      <a:pt x="84" y="79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2" y="85"/>
                      <a:pt x="81" y="87"/>
                      <a:pt x="79" y="89"/>
                    </a:cubicBezTo>
                    <a:cubicBezTo>
                      <a:pt x="76" y="93"/>
                      <a:pt x="72" y="98"/>
                      <a:pt x="67" y="99"/>
                    </a:cubicBezTo>
                    <a:cubicBezTo>
                      <a:pt x="57" y="104"/>
                      <a:pt x="44" y="102"/>
                      <a:pt x="37" y="93"/>
                    </a:cubicBezTo>
                    <a:cubicBezTo>
                      <a:pt x="33" y="89"/>
                      <a:pt x="30" y="84"/>
                      <a:pt x="32" y="78"/>
                    </a:cubicBezTo>
                    <a:cubicBezTo>
                      <a:pt x="33" y="75"/>
                      <a:pt x="33" y="70"/>
                      <a:pt x="39" y="73"/>
                    </a:cubicBezTo>
                    <a:cubicBezTo>
                      <a:pt x="39" y="76"/>
                      <a:pt x="36" y="79"/>
                      <a:pt x="34" y="80"/>
                    </a:cubicBezTo>
                    <a:cubicBezTo>
                      <a:pt x="29" y="83"/>
                      <a:pt x="24" y="85"/>
                      <a:pt x="18" y="85"/>
                    </a:cubicBezTo>
                    <a:cubicBezTo>
                      <a:pt x="12" y="83"/>
                      <a:pt x="7" y="80"/>
                      <a:pt x="3" y="75"/>
                    </a:cubicBezTo>
                    <a:cubicBezTo>
                      <a:pt x="0" y="70"/>
                      <a:pt x="0" y="62"/>
                      <a:pt x="5" y="57"/>
                    </a:cubicBezTo>
                    <a:cubicBezTo>
                      <a:pt x="6" y="56"/>
                      <a:pt x="12" y="51"/>
                      <a:pt x="11" y="56"/>
                    </a:cubicBezTo>
                    <a:cubicBezTo>
                      <a:pt x="9" y="54"/>
                      <a:pt x="7" y="52"/>
                      <a:pt x="5" y="50"/>
                    </a:cubicBezTo>
                    <a:cubicBezTo>
                      <a:pt x="2" y="45"/>
                      <a:pt x="0" y="39"/>
                      <a:pt x="0" y="33"/>
                    </a:cubicBezTo>
                    <a:cubicBezTo>
                      <a:pt x="0" y="27"/>
                      <a:pt x="7" y="23"/>
                      <a:pt x="13" y="22"/>
                    </a:cubicBezTo>
                    <a:cubicBezTo>
                      <a:pt x="20" y="21"/>
                      <a:pt x="24" y="27"/>
                      <a:pt x="28" y="31"/>
                    </a:cubicBezTo>
                    <a:cubicBezTo>
                      <a:pt x="29" y="33"/>
                      <a:pt x="31" y="35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29" y="44"/>
                      <a:pt x="32" y="40"/>
                      <a:pt x="30" y="40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5" y="32"/>
                      <a:pt x="23" y="25"/>
                      <a:pt x="26" y="19"/>
                    </a:cubicBezTo>
                    <a:cubicBezTo>
                      <a:pt x="29" y="13"/>
                      <a:pt x="36" y="11"/>
                      <a:pt x="42" y="10"/>
                    </a:cubicBezTo>
                    <a:cubicBezTo>
                      <a:pt x="47" y="11"/>
                      <a:pt x="53" y="13"/>
                      <a:pt x="57" y="18"/>
                    </a:cubicBezTo>
                    <a:cubicBezTo>
                      <a:pt x="59" y="24"/>
                      <a:pt x="59" y="29"/>
                      <a:pt x="60" y="35"/>
                    </a:cubicBezTo>
                    <a:cubicBezTo>
                      <a:pt x="59" y="36"/>
                      <a:pt x="62" y="35"/>
                      <a:pt x="58" y="39"/>
                    </a:cubicBezTo>
                    <a:cubicBezTo>
                      <a:pt x="56" y="39"/>
                      <a:pt x="55" y="38"/>
                      <a:pt x="54" y="37"/>
                    </a:cubicBezTo>
                    <a:cubicBezTo>
                      <a:pt x="52" y="35"/>
                      <a:pt x="52" y="34"/>
                      <a:pt x="52" y="32"/>
                    </a:cubicBezTo>
                    <a:cubicBezTo>
                      <a:pt x="52" y="29"/>
                      <a:pt x="52" y="26"/>
                      <a:pt x="52" y="23"/>
                    </a:cubicBezTo>
                    <a:cubicBezTo>
                      <a:pt x="53" y="17"/>
                      <a:pt x="55" y="11"/>
                      <a:pt x="60" y="7"/>
                    </a:cubicBezTo>
                    <a:cubicBezTo>
                      <a:pt x="72" y="0"/>
                      <a:pt x="83" y="9"/>
                      <a:pt x="90" y="16"/>
                    </a:cubicBezTo>
                    <a:cubicBezTo>
                      <a:pt x="93" y="20"/>
                      <a:pt x="94" y="26"/>
                      <a:pt x="92" y="31"/>
                    </a:cubicBezTo>
                    <a:cubicBezTo>
                      <a:pt x="92" y="36"/>
                      <a:pt x="86" y="42"/>
                      <a:pt x="88" y="34"/>
                    </a:cubicBezTo>
                    <a:cubicBezTo>
                      <a:pt x="91" y="27"/>
                      <a:pt x="92" y="17"/>
                      <a:pt x="100" y="13"/>
                    </a:cubicBezTo>
                    <a:cubicBezTo>
                      <a:pt x="109" y="7"/>
                      <a:pt x="120" y="9"/>
                      <a:pt x="125" y="15"/>
                    </a:cubicBezTo>
                    <a:cubicBezTo>
                      <a:pt x="132" y="21"/>
                      <a:pt x="129" y="29"/>
                      <a:pt x="127" y="32"/>
                    </a:cubicBezTo>
                    <a:cubicBezTo>
                      <a:pt x="124" y="35"/>
                      <a:pt x="129" y="34"/>
                      <a:pt x="124" y="37"/>
                    </a:cubicBezTo>
                    <a:cubicBezTo>
                      <a:pt x="126" y="38"/>
                      <a:pt x="121" y="34"/>
                      <a:pt x="121" y="35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8959125" y="2067961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8474075" y="5434013"/>
            <a:ext cx="203200" cy="206375"/>
          </a:xfrm>
          <a:custGeom>
            <a:avLst/>
            <a:gdLst>
              <a:gd name="T0" fmla="*/ 35 w 54"/>
              <a:gd name="T1" fmla="*/ 3 h 55"/>
              <a:gd name="T2" fmla="*/ 34 w 54"/>
              <a:gd name="T3" fmla="*/ 17 h 55"/>
              <a:gd name="T4" fmla="*/ 34 w 54"/>
              <a:gd name="T5" fmla="*/ 36 h 55"/>
              <a:gd name="T6" fmla="*/ 31 w 54"/>
              <a:gd name="T7" fmla="*/ 43 h 55"/>
              <a:gd name="T8" fmla="*/ 24 w 54"/>
              <a:gd name="T9" fmla="*/ 34 h 55"/>
              <a:gd name="T10" fmla="*/ 14 w 54"/>
              <a:gd name="T11" fmla="*/ 19 h 55"/>
              <a:gd name="T12" fmla="*/ 7 w 54"/>
              <a:gd name="T13" fmla="*/ 13 h 55"/>
              <a:gd name="T14" fmla="*/ 24 w 54"/>
              <a:gd name="T15" fmla="*/ 17 h 55"/>
              <a:gd name="T16" fmla="*/ 35 w 54"/>
              <a:gd name="T17" fmla="*/ 20 h 55"/>
              <a:gd name="T18" fmla="*/ 52 w 54"/>
              <a:gd name="T19" fmla="*/ 24 h 55"/>
              <a:gd name="T20" fmla="*/ 43 w 54"/>
              <a:gd name="T21" fmla="*/ 24 h 55"/>
              <a:gd name="T22" fmla="*/ 33 w 54"/>
              <a:gd name="T23" fmla="*/ 27 h 55"/>
              <a:gd name="T24" fmla="*/ 19 w 54"/>
              <a:gd name="T25" fmla="*/ 31 h 55"/>
              <a:gd name="T26" fmla="*/ 10 w 54"/>
              <a:gd name="T27" fmla="*/ 33 h 55"/>
              <a:gd name="T28" fmla="*/ 3 w 54"/>
              <a:gd name="T29" fmla="*/ 35 h 55"/>
              <a:gd name="T30" fmla="*/ 5 w 54"/>
              <a:gd name="T31" fmla="*/ 37 h 55"/>
              <a:gd name="T32" fmla="*/ 16 w 54"/>
              <a:gd name="T33" fmla="*/ 25 h 55"/>
              <a:gd name="T34" fmla="*/ 21 w 54"/>
              <a:gd name="T35" fmla="*/ 19 h 55"/>
              <a:gd name="T36" fmla="*/ 26 w 54"/>
              <a:gd name="T37" fmla="*/ 14 h 55"/>
              <a:gd name="T38" fmla="*/ 34 w 54"/>
              <a:gd name="T39" fmla="*/ 7 h 55"/>
              <a:gd name="T40" fmla="*/ 39 w 54"/>
              <a:gd name="T41" fmla="*/ 2 h 55"/>
              <a:gd name="T42" fmla="*/ 36 w 54"/>
              <a:gd name="T43" fmla="*/ 1 h 55"/>
              <a:gd name="T44" fmla="*/ 34 w 54"/>
              <a:gd name="T45" fmla="*/ 2 h 55"/>
              <a:gd name="T46" fmla="*/ 28 w 54"/>
              <a:gd name="T47" fmla="*/ 7 h 55"/>
              <a:gd name="T48" fmla="*/ 21 w 54"/>
              <a:gd name="T49" fmla="*/ 14 h 55"/>
              <a:gd name="T50" fmla="*/ 16 w 54"/>
              <a:gd name="T51" fmla="*/ 19 h 55"/>
              <a:gd name="T52" fmla="*/ 8 w 54"/>
              <a:gd name="T53" fmla="*/ 28 h 55"/>
              <a:gd name="T54" fmla="*/ 1 w 54"/>
              <a:gd name="T55" fmla="*/ 35 h 55"/>
              <a:gd name="T56" fmla="*/ 6 w 54"/>
              <a:gd name="T57" fmla="*/ 38 h 55"/>
              <a:gd name="T58" fmla="*/ 15 w 54"/>
              <a:gd name="T59" fmla="*/ 36 h 55"/>
              <a:gd name="T60" fmla="*/ 29 w 54"/>
              <a:gd name="T61" fmla="*/ 32 h 55"/>
              <a:gd name="T62" fmla="*/ 39 w 54"/>
              <a:gd name="T63" fmla="*/ 29 h 55"/>
              <a:gd name="T64" fmla="*/ 49 w 54"/>
              <a:gd name="T65" fmla="*/ 26 h 55"/>
              <a:gd name="T66" fmla="*/ 47 w 54"/>
              <a:gd name="T67" fmla="*/ 19 h 55"/>
              <a:gd name="T68" fmla="*/ 31 w 54"/>
              <a:gd name="T69" fmla="*/ 14 h 55"/>
              <a:gd name="T70" fmla="*/ 14 w 54"/>
              <a:gd name="T71" fmla="*/ 10 h 55"/>
              <a:gd name="T72" fmla="*/ 8 w 54"/>
              <a:gd name="T73" fmla="*/ 16 h 55"/>
              <a:gd name="T74" fmla="*/ 14 w 54"/>
              <a:gd name="T75" fmla="*/ 26 h 55"/>
              <a:gd name="T76" fmla="*/ 25 w 54"/>
              <a:gd name="T77" fmla="*/ 41 h 55"/>
              <a:gd name="T78" fmla="*/ 33 w 54"/>
              <a:gd name="T79" fmla="*/ 50 h 55"/>
              <a:gd name="T80" fmla="*/ 38 w 54"/>
              <a:gd name="T81" fmla="*/ 48 h 55"/>
              <a:gd name="T82" fmla="*/ 38 w 54"/>
              <a:gd name="T83" fmla="*/ 26 h 55"/>
              <a:gd name="T84" fmla="*/ 39 w 54"/>
              <a:gd name="T85" fmla="*/ 9 h 55"/>
              <a:gd name="T86" fmla="*/ 39 w 54"/>
              <a:gd name="T87" fmla="*/ 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55">
                <a:moveTo>
                  <a:pt x="35" y="1"/>
                </a:moveTo>
                <a:cubicBezTo>
                  <a:pt x="35" y="1"/>
                  <a:pt x="38" y="2"/>
                  <a:pt x="35" y="3"/>
                </a:cubicBezTo>
                <a:cubicBezTo>
                  <a:pt x="36" y="4"/>
                  <a:pt x="35" y="6"/>
                  <a:pt x="35" y="8"/>
                </a:cubicBezTo>
                <a:cubicBezTo>
                  <a:pt x="33" y="11"/>
                  <a:pt x="35" y="14"/>
                  <a:pt x="34" y="17"/>
                </a:cubicBezTo>
                <a:cubicBezTo>
                  <a:pt x="34" y="20"/>
                  <a:pt x="34" y="23"/>
                  <a:pt x="34" y="26"/>
                </a:cubicBezTo>
                <a:cubicBezTo>
                  <a:pt x="35" y="29"/>
                  <a:pt x="32" y="33"/>
                  <a:pt x="34" y="36"/>
                </a:cubicBezTo>
                <a:cubicBezTo>
                  <a:pt x="34" y="40"/>
                  <a:pt x="33" y="44"/>
                  <a:pt x="34" y="48"/>
                </a:cubicBezTo>
                <a:cubicBezTo>
                  <a:pt x="36" y="55"/>
                  <a:pt x="34" y="45"/>
                  <a:pt x="31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7"/>
                  <a:pt x="26" y="35"/>
                  <a:pt x="24" y="34"/>
                </a:cubicBezTo>
                <a:cubicBezTo>
                  <a:pt x="22" y="31"/>
                  <a:pt x="18" y="28"/>
                  <a:pt x="17" y="24"/>
                </a:cubicBezTo>
                <a:cubicBezTo>
                  <a:pt x="17" y="22"/>
                  <a:pt x="16" y="21"/>
                  <a:pt x="14" y="19"/>
                </a:cubicBezTo>
                <a:cubicBezTo>
                  <a:pt x="12" y="19"/>
                  <a:pt x="11" y="17"/>
                  <a:pt x="11" y="14"/>
                </a:cubicBezTo>
                <a:cubicBezTo>
                  <a:pt x="12" y="13"/>
                  <a:pt x="13" y="7"/>
                  <a:pt x="7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6" y="16"/>
                  <a:pt x="21" y="14"/>
                  <a:pt x="24" y="17"/>
                </a:cubicBezTo>
                <a:cubicBezTo>
                  <a:pt x="26" y="18"/>
                  <a:pt x="28" y="17"/>
                  <a:pt x="30" y="18"/>
                </a:cubicBezTo>
                <a:cubicBezTo>
                  <a:pt x="35" y="20"/>
                  <a:pt x="35" y="20"/>
                  <a:pt x="35" y="20"/>
                </a:cubicBezTo>
                <a:cubicBezTo>
                  <a:pt x="39" y="22"/>
                  <a:pt x="42" y="23"/>
                  <a:pt x="46" y="23"/>
                </a:cubicBezTo>
                <a:cubicBezTo>
                  <a:pt x="48" y="23"/>
                  <a:pt x="50" y="24"/>
                  <a:pt x="52" y="24"/>
                </a:cubicBezTo>
                <a:cubicBezTo>
                  <a:pt x="53" y="18"/>
                  <a:pt x="49" y="23"/>
                  <a:pt x="48" y="22"/>
                </a:cubicBezTo>
                <a:cubicBezTo>
                  <a:pt x="46" y="24"/>
                  <a:pt x="45" y="24"/>
                  <a:pt x="43" y="24"/>
                </a:cubicBezTo>
                <a:cubicBezTo>
                  <a:pt x="41" y="24"/>
                  <a:pt x="39" y="25"/>
                  <a:pt x="38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8"/>
                  <a:pt x="30" y="28"/>
                  <a:pt x="28" y="28"/>
                </a:cubicBezTo>
                <a:cubicBezTo>
                  <a:pt x="24" y="27"/>
                  <a:pt x="22" y="31"/>
                  <a:pt x="19" y="31"/>
                </a:cubicBezTo>
                <a:cubicBezTo>
                  <a:pt x="17" y="32"/>
                  <a:pt x="16" y="32"/>
                  <a:pt x="14" y="32"/>
                </a:cubicBezTo>
                <a:cubicBezTo>
                  <a:pt x="12" y="32"/>
                  <a:pt x="12" y="35"/>
                  <a:pt x="10" y="33"/>
                </a:cubicBezTo>
                <a:cubicBezTo>
                  <a:pt x="8" y="33"/>
                  <a:pt x="6" y="33"/>
                  <a:pt x="5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0" y="31"/>
                  <a:pt x="4" y="38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4"/>
                  <a:pt x="8" y="33"/>
                  <a:pt x="11" y="31"/>
                </a:cubicBezTo>
                <a:cubicBezTo>
                  <a:pt x="13" y="30"/>
                  <a:pt x="15" y="28"/>
                  <a:pt x="16" y="25"/>
                </a:cubicBezTo>
                <a:cubicBezTo>
                  <a:pt x="18" y="25"/>
                  <a:pt x="17" y="23"/>
                  <a:pt x="19" y="22"/>
                </a:cubicBezTo>
                <a:cubicBezTo>
                  <a:pt x="21" y="22"/>
                  <a:pt x="19" y="19"/>
                  <a:pt x="21" y="19"/>
                </a:cubicBezTo>
                <a:cubicBezTo>
                  <a:pt x="22" y="18"/>
                  <a:pt x="23" y="17"/>
                  <a:pt x="24" y="17"/>
                </a:cubicBezTo>
                <a:cubicBezTo>
                  <a:pt x="25" y="16"/>
                  <a:pt x="26" y="15"/>
                  <a:pt x="26" y="14"/>
                </a:cubicBezTo>
                <a:cubicBezTo>
                  <a:pt x="28" y="13"/>
                  <a:pt x="30" y="12"/>
                  <a:pt x="31" y="10"/>
                </a:cubicBezTo>
                <a:cubicBezTo>
                  <a:pt x="33" y="11"/>
                  <a:pt x="33" y="8"/>
                  <a:pt x="34" y="7"/>
                </a:cubicBezTo>
                <a:cubicBezTo>
                  <a:pt x="34" y="5"/>
                  <a:pt x="36" y="6"/>
                  <a:pt x="37" y="5"/>
                </a:cubicBezTo>
                <a:cubicBezTo>
                  <a:pt x="38" y="4"/>
                  <a:pt x="37" y="2"/>
                  <a:pt x="39" y="2"/>
                </a:cubicBezTo>
                <a:cubicBezTo>
                  <a:pt x="37" y="1"/>
                  <a:pt x="39" y="1"/>
                  <a:pt x="39" y="1"/>
                </a:cubicBezTo>
                <a:cubicBezTo>
                  <a:pt x="42" y="1"/>
                  <a:pt x="36" y="1"/>
                  <a:pt x="36" y="1"/>
                </a:cubicBezTo>
                <a:cubicBezTo>
                  <a:pt x="35" y="1"/>
                  <a:pt x="36" y="1"/>
                  <a:pt x="35" y="1"/>
                </a:cubicBezTo>
                <a:cubicBezTo>
                  <a:pt x="32" y="0"/>
                  <a:pt x="36" y="2"/>
                  <a:pt x="34" y="2"/>
                </a:cubicBezTo>
                <a:cubicBezTo>
                  <a:pt x="31" y="1"/>
                  <a:pt x="34" y="5"/>
                  <a:pt x="31" y="4"/>
                </a:cubicBezTo>
                <a:cubicBezTo>
                  <a:pt x="32" y="7"/>
                  <a:pt x="28" y="5"/>
                  <a:pt x="28" y="7"/>
                </a:cubicBezTo>
                <a:cubicBezTo>
                  <a:pt x="26" y="9"/>
                  <a:pt x="24" y="9"/>
                  <a:pt x="23" y="12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5"/>
                  <a:pt x="19" y="17"/>
                </a:cubicBezTo>
                <a:cubicBezTo>
                  <a:pt x="18" y="18"/>
                  <a:pt x="15" y="17"/>
                  <a:pt x="16" y="19"/>
                </a:cubicBezTo>
                <a:cubicBezTo>
                  <a:pt x="14" y="20"/>
                  <a:pt x="12" y="20"/>
                  <a:pt x="13" y="22"/>
                </a:cubicBezTo>
                <a:cubicBezTo>
                  <a:pt x="12" y="25"/>
                  <a:pt x="10" y="26"/>
                  <a:pt x="8" y="28"/>
                </a:cubicBezTo>
                <a:cubicBezTo>
                  <a:pt x="6" y="30"/>
                  <a:pt x="3" y="31"/>
                  <a:pt x="2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4" y="42"/>
                  <a:pt x="3" y="37"/>
                  <a:pt x="4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9" y="38"/>
                  <a:pt x="10" y="37"/>
                </a:cubicBezTo>
                <a:cubicBezTo>
                  <a:pt x="12" y="38"/>
                  <a:pt x="14" y="38"/>
                  <a:pt x="15" y="36"/>
                </a:cubicBezTo>
                <a:cubicBezTo>
                  <a:pt x="17" y="37"/>
                  <a:pt x="18" y="35"/>
                  <a:pt x="20" y="35"/>
                </a:cubicBezTo>
                <a:cubicBezTo>
                  <a:pt x="23" y="36"/>
                  <a:pt x="26" y="32"/>
                  <a:pt x="29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9" y="29"/>
                  <a:pt x="39" y="29"/>
                  <a:pt x="39" y="29"/>
                </a:cubicBezTo>
                <a:cubicBezTo>
                  <a:pt x="41" y="29"/>
                  <a:pt x="43" y="29"/>
                  <a:pt x="44" y="28"/>
                </a:cubicBezTo>
                <a:cubicBezTo>
                  <a:pt x="46" y="27"/>
                  <a:pt x="47" y="27"/>
                  <a:pt x="49" y="26"/>
                </a:cubicBezTo>
                <a:cubicBezTo>
                  <a:pt x="50" y="24"/>
                  <a:pt x="54" y="29"/>
                  <a:pt x="53" y="21"/>
                </a:cubicBezTo>
                <a:cubicBezTo>
                  <a:pt x="47" y="19"/>
                  <a:pt x="47" y="19"/>
                  <a:pt x="47" y="19"/>
                </a:cubicBezTo>
                <a:cubicBezTo>
                  <a:pt x="43" y="19"/>
                  <a:pt x="40" y="18"/>
                  <a:pt x="36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5"/>
                  <a:pt x="27" y="15"/>
                  <a:pt x="25" y="13"/>
                </a:cubicBezTo>
                <a:cubicBezTo>
                  <a:pt x="22" y="10"/>
                  <a:pt x="17" y="12"/>
                  <a:pt x="14" y="10"/>
                </a:cubicBezTo>
                <a:cubicBezTo>
                  <a:pt x="12" y="11"/>
                  <a:pt x="10" y="10"/>
                  <a:pt x="8" y="9"/>
                </a:cubicBezTo>
                <a:cubicBezTo>
                  <a:pt x="5" y="14"/>
                  <a:pt x="10" y="13"/>
                  <a:pt x="8" y="16"/>
                </a:cubicBezTo>
                <a:cubicBezTo>
                  <a:pt x="7" y="19"/>
                  <a:pt x="10" y="20"/>
                  <a:pt x="11" y="21"/>
                </a:cubicBezTo>
                <a:cubicBezTo>
                  <a:pt x="12" y="23"/>
                  <a:pt x="13" y="24"/>
                  <a:pt x="14" y="26"/>
                </a:cubicBezTo>
                <a:cubicBezTo>
                  <a:pt x="15" y="31"/>
                  <a:pt x="20" y="32"/>
                  <a:pt x="21" y="37"/>
                </a:cubicBezTo>
                <a:cubicBezTo>
                  <a:pt x="23" y="38"/>
                  <a:pt x="24" y="39"/>
                  <a:pt x="25" y="41"/>
                </a:cubicBezTo>
                <a:cubicBezTo>
                  <a:pt x="26" y="43"/>
                  <a:pt x="28" y="43"/>
                  <a:pt x="28" y="46"/>
                </a:cubicBezTo>
                <a:cubicBezTo>
                  <a:pt x="29" y="48"/>
                  <a:pt x="31" y="49"/>
                  <a:pt x="33" y="50"/>
                </a:cubicBezTo>
                <a:cubicBezTo>
                  <a:pt x="34" y="50"/>
                  <a:pt x="31" y="54"/>
                  <a:pt x="37" y="51"/>
                </a:cubicBezTo>
                <a:cubicBezTo>
                  <a:pt x="38" y="48"/>
                  <a:pt x="38" y="48"/>
                  <a:pt x="38" y="48"/>
                </a:cubicBezTo>
                <a:cubicBezTo>
                  <a:pt x="37" y="44"/>
                  <a:pt x="36" y="40"/>
                  <a:pt x="38" y="36"/>
                </a:cubicBezTo>
                <a:cubicBezTo>
                  <a:pt x="38" y="33"/>
                  <a:pt x="34" y="29"/>
                  <a:pt x="38" y="26"/>
                </a:cubicBezTo>
                <a:cubicBezTo>
                  <a:pt x="38" y="23"/>
                  <a:pt x="38" y="20"/>
                  <a:pt x="38" y="18"/>
                </a:cubicBezTo>
                <a:cubicBezTo>
                  <a:pt x="39" y="14"/>
                  <a:pt x="37" y="11"/>
                  <a:pt x="39" y="9"/>
                </a:cubicBezTo>
                <a:cubicBezTo>
                  <a:pt x="40" y="6"/>
                  <a:pt x="39" y="4"/>
                  <a:pt x="39" y="3"/>
                </a:cubicBezTo>
                <a:cubicBezTo>
                  <a:pt x="38" y="2"/>
                  <a:pt x="41" y="3"/>
                  <a:pt x="39" y="1"/>
                </a:cubicBezTo>
                <a:cubicBezTo>
                  <a:pt x="41" y="1"/>
                  <a:pt x="35" y="1"/>
                  <a:pt x="35" y="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7"/>
          <p:cNvSpPr/>
          <p:nvPr/>
        </p:nvSpPr>
        <p:spPr bwMode="auto">
          <a:xfrm>
            <a:off x="4513263" y="4821238"/>
            <a:ext cx="200025" cy="203200"/>
          </a:xfrm>
          <a:custGeom>
            <a:avLst/>
            <a:gdLst>
              <a:gd name="T0" fmla="*/ 3 w 53"/>
              <a:gd name="T1" fmla="*/ 12 h 54"/>
              <a:gd name="T2" fmla="*/ 17 w 53"/>
              <a:gd name="T3" fmla="*/ 17 h 54"/>
              <a:gd name="T4" fmla="*/ 35 w 53"/>
              <a:gd name="T5" fmla="*/ 24 h 54"/>
              <a:gd name="T6" fmla="*/ 40 w 53"/>
              <a:gd name="T7" fmla="*/ 28 h 54"/>
              <a:gd name="T8" fmla="*/ 30 w 53"/>
              <a:gd name="T9" fmla="*/ 32 h 54"/>
              <a:gd name="T10" fmla="*/ 13 w 53"/>
              <a:gd name="T11" fmla="*/ 37 h 54"/>
              <a:gd name="T12" fmla="*/ 4 w 53"/>
              <a:gd name="T13" fmla="*/ 42 h 54"/>
              <a:gd name="T14" fmla="*/ 13 w 53"/>
              <a:gd name="T15" fmla="*/ 27 h 54"/>
              <a:gd name="T16" fmla="*/ 19 w 53"/>
              <a:gd name="T17" fmla="*/ 17 h 54"/>
              <a:gd name="T18" fmla="*/ 29 w 53"/>
              <a:gd name="T19" fmla="*/ 3 h 54"/>
              <a:gd name="T20" fmla="*/ 26 w 53"/>
              <a:gd name="T21" fmla="*/ 11 h 54"/>
              <a:gd name="T22" fmla="*/ 26 w 53"/>
              <a:gd name="T23" fmla="*/ 22 h 54"/>
              <a:gd name="T24" fmla="*/ 25 w 53"/>
              <a:gd name="T25" fmla="*/ 36 h 54"/>
              <a:gd name="T26" fmla="*/ 24 w 53"/>
              <a:gd name="T27" fmla="*/ 46 h 54"/>
              <a:gd name="T28" fmla="*/ 23 w 53"/>
              <a:gd name="T29" fmla="*/ 53 h 54"/>
              <a:gd name="T30" fmla="*/ 27 w 53"/>
              <a:gd name="T31" fmla="*/ 52 h 54"/>
              <a:gd name="T32" fmla="*/ 19 w 53"/>
              <a:gd name="T33" fmla="*/ 37 h 54"/>
              <a:gd name="T34" fmla="*/ 15 w 53"/>
              <a:gd name="T35" fmla="*/ 30 h 54"/>
              <a:gd name="T36" fmla="*/ 12 w 53"/>
              <a:gd name="T37" fmla="*/ 24 h 54"/>
              <a:gd name="T38" fmla="*/ 7 w 53"/>
              <a:gd name="T39" fmla="*/ 14 h 54"/>
              <a:gd name="T40" fmla="*/ 3 w 53"/>
              <a:gd name="T41" fmla="*/ 9 h 54"/>
              <a:gd name="T42" fmla="*/ 1 w 53"/>
              <a:gd name="T43" fmla="*/ 12 h 54"/>
              <a:gd name="T44" fmla="*/ 2 w 53"/>
              <a:gd name="T45" fmla="*/ 13 h 54"/>
              <a:gd name="T46" fmla="*/ 5 w 53"/>
              <a:gd name="T47" fmla="*/ 20 h 54"/>
              <a:gd name="T48" fmla="*/ 9 w 53"/>
              <a:gd name="T49" fmla="*/ 29 h 54"/>
              <a:gd name="T50" fmla="*/ 13 w 53"/>
              <a:gd name="T51" fmla="*/ 36 h 54"/>
              <a:gd name="T52" fmla="*/ 19 w 53"/>
              <a:gd name="T53" fmla="*/ 46 h 54"/>
              <a:gd name="T54" fmla="*/ 24 w 53"/>
              <a:gd name="T55" fmla="*/ 54 h 54"/>
              <a:gd name="T56" fmla="*/ 27 w 53"/>
              <a:gd name="T57" fmla="*/ 51 h 54"/>
              <a:gd name="T58" fmla="*/ 29 w 53"/>
              <a:gd name="T59" fmla="*/ 41 h 54"/>
              <a:gd name="T60" fmla="*/ 29 w 53"/>
              <a:gd name="T61" fmla="*/ 27 h 54"/>
              <a:gd name="T62" fmla="*/ 30 w 53"/>
              <a:gd name="T63" fmla="*/ 17 h 54"/>
              <a:gd name="T64" fmla="*/ 30 w 53"/>
              <a:gd name="T65" fmla="*/ 6 h 54"/>
              <a:gd name="T66" fmla="*/ 22 w 53"/>
              <a:gd name="T67" fmla="*/ 6 h 54"/>
              <a:gd name="T68" fmla="*/ 13 w 53"/>
              <a:gd name="T69" fmla="*/ 20 h 54"/>
              <a:gd name="T70" fmla="*/ 3 w 53"/>
              <a:gd name="T71" fmla="*/ 34 h 54"/>
              <a:gd name="T72" fmla="*/ 8 w 53"/>
              <a:gd name="T73" fmla="*/ 42 h 54"/>
              <a:gd name="T74" fmla="*/ 19 w 53"/>
              <a:gd name="T75" fmla="*/ 40 h 54"/>
              <a:gd name="T76" fmla="*/ 36 w 53"/>
              <a:gd name="T77" fmla="*/ 33 h 54"/>
              <a:gd name="T78" fmla="*/ 48 w 53"/>
              <a:gd name="T79" fmla="*/ 29 h 54"/>
              <a:gd name="T80" fmla="*/ 47 w 53"/>
              <a:gd name="T81" fmla="*/ 23 h 54"/>
              <a:gd name="T82" fmla="*/ 26 w 53"/>
              <a:gd name="T83" fmla="*/ 17 h 54"/>
              <a:gd name="T84" fmla="*/ 10 w 53"/>
              <a:gd name="T85" fmla="*/ 10 h 54"/>
              <a:gd name="T86" fmla="*/ 3 w 53"/>
              <a:gd name="T87" fmla="*/ 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" h="54">
                <a:moveTo>
                  <a:pt x="1" y="11"/>
                </a:moveTo>
                <a:cubicBezTo>
                  <a:pt x="1" y="11"/>
                  <a:pt x="3" y="9"/>
                  <a:pt x="3" y="12"/>
                </a:cubicBezTo>
                <a:cubicBezTo>
                  <a:pt x="5" y="11"/>
                  <a:pt x="6" y="13"/>
                  <a:pt x="8" y="14"/>
                </a:cubicBezTo>
                <a:cubicBezTo>
                  <a:pt x="10" y="16"/>
                  <a:pt x="14" y="16"/>
                  <a:pt x="17" y="17"/>
                </a:cubicBezTo>
                <a:cubicBezTo>
                  <a:pt x="19" y="18"/>
                  <a:pt x="22" y="19"/>
                  <a:pt x="25" y="20"/>
                </a:cubicBezTo>
                <a:cubicBezTo>
                  <a:pt x="28" y="21"/>
                  <a:pt x="31" y="24"/>
                  <a:pt x="35" y="24"/>
                </a:cubicBezTo>
                <a:cubicBezTo>
                  <a:pt x="38" y="24"/>
                  <a:pt x="41" y="27"/>
                  <a:pt x="45" y="27"/>
                </a:cubicBezTo>
                <a:cubicBezTo>
                  <a:pt x="53" y="27"/>
                  <a:pt x="43" y="27"/>
                  <a:pt x="40" y="28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1" y="31"/>
                  <a:pt x="30" y="32"/>
                </a:cubicBezTo>
                <a:cubicBezTo>
                  <a:pt x="26" y="33"/>
                  <a:pt x="22" y="36"/>
                  <a:pt x="18" y="36"/>
                </a:cubicBezTo>
                <a:cubicBezTo>
                  <a:pt x="16" y="36"/>
                  <a:pt x="14" y="36"/>
                  <a:pt x="13" y="37"/>
                </a:cubicBezTo>
                <a:cubicBezTo>
                  <a:pt x="11" y="39"/>
                  <a:pt x="9" y="40"/>
                  <a:pt x="7" y="38"/>
                </a:cubicBezTo>
                <a:cubicBezTo>
                  <a:pt x="6" y="37"/>
                  <a:pt x="0" y="35"/>
                  <a:pt x="4" y="42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4"/>
                  <a:pt x="9" y="29"/>
                  <a:pt x="13" y="27"/>
                </a:cubicBezTo>
                <a:cubicBezTo>
                  <a:pt x="15" y="26"/>
                  <a:pt x="15" y="23"/>
                  <a:pt x="16" y="22"/>
                </a:cubicBezTo>
                <a:cubicBezTo>
                  <a:pt x="19" y="17"/>
                  <a:pt x="19" y="17"/>
                  <a:pt x="19" y="17"/>
                </a:cubicBezTo>
                <a:cubicBezTo>
                  <a:pt x="22" y="14"/>
                  <a:pt x="25" y="12"/>
                  <a:pt x="26" y="8"/>
                </a:cubicBezTo>
                <a:cubicBezTo>
                  <a:pt x="26" y="6"/>
                  <a:pt x="28" y="5"/>
                  <a:pt x="29" y="3"/>
                </a:cubicBezTo>
                <a:cubicBezTo>
                  <a:pt x="23" y="0"/>
                  <a:pt x="27" y="5"/>
                  <a:pt x="26" y="6"/>
                </a:cubicBezTo>
                <a:cubicBezTo>
                  <a:pt x="27" y="8"/>
                  <a:pt x="27" y="10"/>
                  <a:pt x="26" y="11"/>
                </a:cubicBezTo>
                <a:cubicBezTo>
                  <a:pt x="25" y="13"/>
                  <a:pt x="25" y="15"/>
                  <a:pt x="26" y="17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3"/>
                  <a:pt x="26" y="25"/>
                  <a:pt x="25" y="27"/>
                </a:cubicBezTo>
                <a:cubicBezTo>
                  <a:pt x="23" y="30"/>
                  <a:pt x="26" y="33"/>
                  <a:pt x="25" y="36"/>
                </a:cubicBezTo>
                <a:cubicBezTo>
                  <a:pt x="26" y="38"/>
                  <a:pt x="25" y="40"/>
                  <a:pt x="25" y="41"/>
                </a:cubicBezTo>
                <a:cubicBezTo>
                  <a:pt x="24" y="43"/>
                  <a:pt x="27" y="44"/>
                  <a:pt x="24" y="46"/>
                </a:cubicBezTo>
                <a:cubicBezTo>
                  <a:pt x="24" y="47"/>
                  <a:pt x="23" y="49"/>
                  <a:pt x="24" y="50"/>
                </a:cubicBezTo>
                <a:cubicBezTo>
                  <a:pt x="23" y="53"/>
                  <a:pt x="23" y="53"/>
                  <a:pt x="23" y="53"/>
                </a:cubicBezTo>
                <a:cubicBezTo>
                  <a:pt x="25" y="52"/>
                  <a:pt x="20" y="54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3" y="50"/>
                  <a:pt x="23" y="47"/>
                  <a:pt x="22" y="44"/>
                </a:cubicBezTo>
                <a:cubicBezTo>
                  <a:pt x="22" y="41"/>
                  <a:pt x="21" y="39"/>
                  <a:pt x="19" y="37"/>
                </a:cubicBezTo>
                <a:cubicBezTo>
                  <a:pt x="19" y="35"/>
                  <a:pt x="16" y="35"/>
                  <a:pt x="17" y="34"/>
                </a:cubicBezTo>
                <a:cubicBezTo>
                  <a:pt x="17" y="32"/>
                  <a:pt x="14" y="32"/>
                  <a:pt x="15" y="30"/>
                </a:cubicBezTo>
                <a:cubicBezTo>
                  <a:pt x="14" y="30"/>
                  <a:pt x="13" y="28"/>
                  <a:pt x="13" y="27"/>
                </a:cubicBezTo>
                <a:cubicBezTo>
                  <a:pt x="13" y="26"/>
                  <a:pt x="12" y="25"/>
                  <a:pt x="12" y="24"/>
                </a:cubicBezTo>
                <a:cubicBezTo>
                  <a:pt x="10" y="22"/>
                  <a:pt x="10" y="20"/>
                  <a:pt x="9" y="19"/>
                </a:cubicBezTo>
                <a:cubicBezTo>
                  <a:pt x="10" y="16"/>
                  <a:pt x="7" y="16"/>
                  <a:pt x="7" y="14"/>
                </a:cubicBezTo>
                <a:cubicBezTo>
                  <a:pt x="5" y="14"/>
                  <a:pt x="6" y="12"/>
                  <a:pt x="5" y="11"/>
                </a:cubicBezTo>
                <a:cubicBezTo>
                  <a:pt x="5" y="10"/>
                  <a:pt x="3" y="10"/>
                  <a:pt x="3" y="9"/>
                </a:cubicBezTo>
                <a:cubicBezTo>
                  <a:pt x="2" y="10"/>
                  <a:pt x="3" y="8"/>
                  <a:pt x="3" y="8"/>
                </a:cubicBezTo>
                <a:cubicBezTo>
                  <a:pt x="4" y="5"/>
                  <a:pt x="2" y="10"/>
                  <a:pt x="1" y="12"/>
                </a:cubicBezTo>
                <a:cubicBezTo>
                  <a:pt x="1" y="11"/>
                  <a:pt x="2" y="11"/>
                  <a:pt x="1" y="12"/>
                </a:cubicBezTo>
                <a:cubicBezTo>
                  <a:pt x="0" y="14"/>
                  <a:pt x="3" y="11"/>
                  <a:pt x="2" y="13"/>
                </a:cubicBezTo>
                <a:cubicBezTo>
                  <a:pt x="0" y="15"/>
                  <a:pt x="5" y="14"/>
                  <a:pt x="3" y="16"/>
                </a:cubicBezTo>
                <a:cubicBezTo>
                  <a:pt x="6" y="17"/>
                  <a:pt x="3" y="19"/>
                  <a:pt x="5" y="20"/>
                </a:cubicBezTo>
                <a:cubicBezTo>
                  <a:pt x="6" y="22"/>
                  <a:pt x="6" y="24"/>
                  <a:pt x="8" y="26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30"/>
                  <a:pt x="10" y="31"/>
                  <a:pt x="11" y="32"/>
                </a:cubicBezTo>
                <a:cubicBezTo>
                  <a:pt x="12" y="33"/>
                  <a:pt x="11" y="35"/>
                  <a:pt x="13" y="36"/>
                </a:cubicBezTo>
                <a:cubicBezTo>
                  <a:pt x="13" y="37"/>
                  <a:pt x="13" y="39"/>
                  <a:pt x="15" y="39"/>
                </a:cubicBezTo>
                <a:cubicBezTo>
                  <a:pt x="17" y="41"/>
                  <a:pt x="18" y="44"/>
                  <a:pt x="19" y="46"/>
                </a:cubicBezTo>
                <a:cubicBezTo>
                  <a:pt x="20" y="49"/>
                  <a:pt x="20" y="52"/>
                  <a:pt x="23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31" y="53"/>
                  <a:pt x="26" y="53"/>
                  <a:pt x="27" y="53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49"/>
                  <a:pt x="29" y="48"/>
                  <a:pt x="28" y="46"/>
                </a:cubicBezTo>
                <a:cubicBezTo>
                  <a:pt x="29" y="45"/>
                  <a:pt x="30" y="43"/>
                  <a:pt x="29" y="41"/>
                </a:cubicBezTo>
                <a:cubicBezTo>
                  <a:pt x="30" y="40"/>
                  <a:pt x="29" y="38"/>
                  <a:pt x="29" y="37"/>
                </a:cubicBezTo>
                <a:cubicBezTo>
                  <a:pt x="31" y="34"/>
                  <a:pt x="29" y="30"/>
                  <a:pt x="29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3"/>
                  <a:pt x="30" y="11"/>
                </a:cubicBezTo>
                <a:cubicBezTo>
                  <a:pt x="30" y="10"/>
                  <a:pt x="30" y="8"/>
                  <a:pt x="30" y="6"/>
                </a:cubicBezTo>
                <a:cubicBezTo>
                  <a:pt x="28" y="4"/>
                  <a:pt x="34" y="2"/>
                  <a:pt x="25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9"/>
                  <a:pt x="19" y="12"/>
                  <a:pt x="16" y="15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2"/>
                  <a:pt x="12" y="24"/>
                  <a:pt x="10" y="24"/>
                </a:cubicBezTo>
                <a:cubicBezTo>
                  <a:pt x="6" y="27"/>
                  <a:pt x="6" y="32"/>
                  <a:pt x="3" y="34"/>
                </a:cubicBezTo>
                <a:cubicBezTo>
                  <a:pt x="3" y="37"/>
                  <a:pt x="2" y="39"/>
                  <a:pt x="1" y="40"/>
                </a:cubicBezTo>
                <a:cubicBezTo>
                  <a:pt x="4" y="44"/>
                  <a:pt x="5" y="39"/>
                  <a:pt x="8" y="42"/>
                </a:cubicBezTo>
                <a:cubicBezTo>
                  <a:pt x="10" y="44"/>
                  <a:pt x="11" y="41"/>
                  <a:pt x="13" y="41"/>
                </a:cubicBezTo>
                <a:cubicBezTo>
                  <a:pt x="15" y="41"/>
                  <a:pt x="17" y="40"/>
                  <a:pt x="19" y="40"/>
                </a:cubicBezTo>
                <a:cubicBezTo>
                  <a:pt x="24" y="40"/>
                  <a:pt x="27" y="36"/>
                  <a:pt x="31" y="36"/>
                </a:cubicBezTo>
                <a:cubicBezTo>
                  <a:pt x="33" y="34"/>
                  <a:pt x="34" y="34"/>
                  <a:pt x="36" y="33"/>
                </a:cubicBezTo>
                <a:cubicBezTo>
                  <a:pt x="38" y="33"/>
                  <a:pt x="40" y="31"/>
                  <a:pt x="42" y="32"/>
                </a:cubicBezTo>
                <a:cubicBezTo>
                  <a:pt x="44" y="31"/>
                  <a:pt x="46" y="30"/>
                  <a:pt x="48" y="29"/>
                </a:cubicBezTo>
                <a:cubicBezTo>
                  <a:pt x="48" y="27"/>
                  <a:pt x="51" y="31"/>
                  <a:pt x="49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3" y="22"/>
                  <a:pt x="39" y="23"/>
                  <a:pt x="36" y="20"/>
                </a:cubicBezTo>
                <a:cubicBezTo>
                  <a:pt x="33" y="18"/>
                  <a:pt x="28" y="21"/>
                  <a:pt x="26" y="17"/>
                </a:cubicBezTo>
                <a:cubicBezTo>
                  <a:pt x="23" y="16"/>
                  <a:pt x="21" y="15"/>
                  <a:pt x="18" y="14"/>
                </a:cubicBezTo>
                <a:cubicBezTo>
                  <a:pt x="15" y="12"/>
                  <a:pt x="12" y="13"/>
                  <a:pt x="10" y="10"/>
                </a:cubicBezTo>
                <a:cubicBezTo>
                  <a:pt x="8" y="8"/>
                  <a:pt x="6" y="9"/>
                  <a:pt x="5" y="8"/>
                </a:cubicBezTo>
                <a:cubicBezTo>
                  <a:pt x="3" y="9"/>
                  <a:pt x="5" y="6"/>
                  <a:pt x="3" y="8"/>
                </a:cubicBezTo>
                <a:cubicBezTo>
                  <a:pt x="3" y="6"/>
                  <a:pt x="1" y="11"/>
                  <a:pt x="1" y="1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8682038" y="3562351"/>
            <a:ext cx="280988" cy="266700"/>
          </a:xfrm>
          <a:custGeom>
            <a:avLst/>
            <a:gdLst>
              <a:gd name="T0" fmla="*/ 57 w 75"/>
              <a:gd name="T1" fmla="*/ 9 h 71"/>
              <a:gd name="T2" fmla="*/ 54 w 75"/>
              <a:gd name="T3" fmla="*/ 30 h 71"/>
              <a:gd name="T4" fmla="*/ 50 w 75"/>
              <a:gd name="T5" fmla="*/ 55 h 71"/>
              <a:gd name="T6" fmla="*/ 37 w 75"/>
              <a:gd name="T7" fmla="*/ 58 h 71"/>
              <a:gd name="T8" fmla="*/ 30 w 75"/>
              <a:gd name="T9" fmla="*/ 43 h 71"/>
              <a:gd name="T10" fmla="*/ 20 w 75"/>
              <a:gd name="T11" fmla="*/ 20 h 71"/>
              <a:gd name="T12" fmla="*/ 13 w 75"/>
              <a:gd name="T13" fmla="*/ 5 h 71"/>
              <a:gd name="T14" fmla="*/ 37 w 75"/>
              <a:gd name="T15" fmla="*/ 15 h 71"/>
              <a:gd name="T16" fmla="*/ 50 w 75"/>
              <a:gd name="T17" fmla="*/ 24 h 71"/>
              <a:gd name="T18" fmla="*/ 75 w 75"/>
              <a:gd name="T19" fmla="*/ 45 h 71"/>
              <a:gd name="T20" fmla="*/ 60 w 75"/>
              <a:gd name="T21" fmla="*/ 45 h 71"/>
              <a:gd name="T22" fmla="*/ 46 w 75"/>
              <a:gd name="T23" fmla="*/ 46 h 71"/>
              <a:gd name="T24" fmla="*/ 26 w 75"/>
              <a:gd name="T25" fmla="*/ 48 h 71"/>
              <a:gd name="T26" fmla="*/ 13 w 75"/>
              <a:gd name="T27" fmla="*/ 48 h 71"/>
              <a:gd name="T28" fmla="*/ 7 w 75"/>
              <a:gd name="T29" fmla="*/ 39 h 71"/>
              <a:gd name="T30" fmla="*/ 19 w 75"/>
              <a:gd name="T31" fmla="*/ 28 h 71"/>
              <a:gd name="T32" fmla="*/ 27 w 75"/>
              <a:gd name="T33" fmla="*/ 22 h 71"/>
              <a:gd name="T34" fmla="*/ 37 w 75"/>
              <a:gd name="T35" fmla="*/ 13 h 71"/>
              <a:gd name="T36" fmla="*/ 45 w 75"/>
              <a:gd name="T37" fmla="*/ 5 h 71"/>
              <a:gd name="T38" fmla="*/ 48 w 75"/>
              <a:gd name="T39" fmla="*/ 2 h 71"/>
              <a:gd name="T40" fmla="*/ 50 w 75"/>
              <a:gd name="T41" fmla="*/ 5 h 71"/>
              <a:gd name="T42" fmla="*/ 45 w 75"/>
              <a:gd name="T43" fmla="*/ 11 h 71"/>
              <a:gd name="T44" fmla="*/ 33 w 75"/>
              <a:gd name="T45" fmla="*/ 21 h 71"/>
              <a:gd name="T46" fmla="*/ 26 w 75"/>
              <a:gd name="T47" fmla="*/ 28 h 71"/>
              <a:gd name="T48" fmla="*/ 18 w 75"/>
              <a:gd name="T49" fmla="*/ 35 h 71"/>
              <a:gd name="T50" fmla="*/ 5 w 75"/>
              <a:gd name="T51" fmla="*/ 47 h 71"/>
              <a:gd name="T52" fmla="*/ 4 w 75"/>
              <a:gd name="T53" fmla="*/ 43 h 71"/>
              <a:gd name="T54" fmla="*/ 13 w 75"/>
              <a:gd name="T55" fmla="*/ 44 h 71"/>
              <a:gd name="T56" fmla="*/ 26 w 75"/>
              <a:gd name="T57" fmla="*/ 44 h 71"/>
              <a:gd name="T58" fmla="*/ 46 w 75"/>
              <a:gd name="T59" fmla="*/ 42 h 71"/>
              <a:gd name="T60" fmla="*/ 60 w 75"/>
              <a:gd name="T61" fmla="*/ 41 h 71"/>
              <a:gd name="T62" fmla="*/ 75 w 75"/>
              <a:gd name="T63" fmla="*/ 41 h 71"/>
              <a:gd name="T64" fmla="*/ 48 w 75"/>
              <a:gd name="T65" fmla="*/ 27 h 71"/>
              <a:gd name="T66" fmla="*/ 34 w 75"/>
              <a:gd name="T67" fmla="*/ 19 h 71"/>
              <a:gd name="T68" fmla="*/ 17 w 75"/>
              <a:gd name="T69" fmla="*/ 3 h 71"/>
              <a:gd name="T70" fmla="*/ 24 w 75"/>
              <a:gd name="T71" fmla="*/ 18 h 71"/>
              <a:gd name="T72" fmla="*/ 34 w 75"/>
              <a:gd name="T73" fmla="*/ 41 h 71"/>
              <a:gd name="T74" fmla="*/ 40 w 75"/>
              <a:gd name="T75" fmla="*/ 56 h 71"/>
              <a:gd name="T76" fmla="*/ 46 w 75"/>
              <a:gd name="T77" fmla="*/ 55 h 71"/>
              <a:gd name="T78" fmla="*/ 50 w 75"/>
              <a:gd name="T79" fmla="*/ 29 h 71"/>
              <a:gd name="T80" fmla="*/ 53 w 75"/>
              <a:gd name="T81" fmla="*/ 9 h 71"/>
              <a:gd name="T82" fmla="*/ 57 w 75"/>
              <a:gd name="T83" fmla="*/ 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5" h="71">
                <a:moveTo>
                  <a:pt x="57" y="7"/>
                </a:moveTo>
                <a:cubicBezTo>
                  <a:pt x="57" y="7"/>
                  <a:pt x="54" y="7"/>
                  <a:pt x="57" y="9"/>
                </a:cubicBezTo>
                <a:cubicBezTo>
                  <a:pt x="55" y="11"/>
                  <a:pt x="56" y="14"/>
                  <a:pt x="56" y="17"/>
                </a:cubicBezTo>
                <a:cubicBezTo>
                  <a:pt x="57" y="21"/>
                  <a:pt x="54" y="25"/>
                  <a:pt x="54" y="30"/>
                </a:cubicBezTo>
                <a:cubicBezTo>
                  <a:pt x="53" y="33"/>
                  <a:pt x="53" y="37"/>
                  <a:pt x="52" y="42"/>
                </a:cubicBezTo>
                <a:cubicBezTo>
                  <a:pt x="50" y="46"/>
                  <a:pt x="52" y="51"/>
                  <a:pt x="50" y="55"/>
                </a:cubicBezTo>
                <a:cubicBezTo>
                  <a:pt x="48" y="60"/>
                  <a:pt x="49" y="66"/>
                  <a:pt x="46" y="71"/>
                </a:cubicBezTo>
                <a:cubicBezTo>
                  <a:pt x="39" y="70"/>
                  <a:pt x="41" y="62"/>
                  <a:pt x="37" y="58"/>
                </a:cubicBezTo>
                <a:cubicBezTo>
                  <a:pt x="33" y="50"/>
                  <a:pt x="33" y="50"/>
                  <a:pt x="33" y="50"/>
                </a:cubicBezTo>
                <a:cubicBezTo>
                  <a:pt x="32" y="48"/>
                  <a:pt x="31" y="45"/>
                  <a:pt x="30" y="43"/>
                </a:cubicBezTo>
                <a:cubicBezTo>
                  <a:pt x="28" y="38"/>
                  <a:pt x="27" y="32"/>
                  <a:pt x="23" y="27"/>
                </a:cubicBezTo>
                <a:cubicBezTo>
                  <a:pt x="22" y="25"/>
                  <a:pt x="21" y="22"/>
                  <a:pt x="20" y="20"/>
                </a:cubicBezTo>
                <a:cubicBezTo>
                  <a:pt x="21" y="16"/>
                  <a:pt x="20" y="14"/>
                  <a:pt x="17" y="12"/>
                </a:cubicBezTo>
                <a:cubicBezTo>
                  <a:pt x="14" y="10"/>
                  <a:pt x="14" y="7"/>
                  <a:pt x="13" y="5"/>
                </a:cubicBezTo>
                <a:cubicBezTo>
                  <a:pt x="22" y="0"/>
                  <a:pt x="19" y="6"/>
                  <a:pt x="23" y="6"/>
                </a:cubicBezTo>
                <a:cubicBezTo>
                  <a:pt x="28" y="8"/>
                  <a:pt x="31" y="14"/>
                  <a:pt x="37" y="15"/>
                </a:cubicBezTo>
                <a:cubicBezTo>
                  <a:pt x="39" y="16"/>
                  <a:pt x="40" y="19"/>
                  <a:pt x="43" y="20"/>
                </a:cubicBezTo>
                <a:cubicBezTo>
                  <a:pt x="50" y="24"/>
                  <a:pt x="50" y="24"/>
                  <a:pt x="50" y="24"/>
                </a:cubicBezTo>
                <a:cubicBezTo>
                  <a:pt x="55" y="26"/>
                  <a:pt x="59" y="28"/>
                  <a:pt x="63" y="33"/>
                </a:cubicBezTo>
                <a:cubicBezTo>
                  <a:pt x="66" y="38"/>
                  <a:pt x="73" y="35"/>
                  <a:pt x="75" y="45"/>
                </a:cubicBezTo>
                <a:cubicBezTo>
                  <a:pt x="72" y="43"/>
                  <a:pt x="70" y="44"/>
                  <a:pt x="67" y="44"/>
                </a:cubicBezTo>
                <a:cubicBezTo>
                  <a:pt x="65" y="45"/>
                  <a:pt x="63" y="45"/>
                  <a:pt x="60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1" y="45"/>
                  <a:pt x="48" y="45"/>
                  <a:pt x="46" y="46"/>
                </a:cubicBezTo>
                <a:cubicBezTo>
                  <a:pt x="42" y="49"/>
                  <a:pt x="37" y="46"/>
                  <a:pt x="32" y="47"/>
                </a:cubicBezTo>
                <a:cubicBezTo>
                  <a:pt x="30" y="47"/>
                  <a:pt x="28" y="47"/>
                  <a:pt x="26" y="48"/>
                </a:cubicBezTo>
                <a:cubicBezTo>
                  <a:pt x="24" y="49"/>
                  <a:pt x="21" y="46"/>
                  <a:pt x="19" y="48"/>
                </a:cubicBezTo>
                <a:cubicBezTo>
                  <a:pt x="17" y="48"/>
                  <a:pt x="15" y="49"/>
                  <a:pt x="13" y="48"/>
                </a:cubicBezTo>
                <a:cubicBezTo>
                  <a:pt x="11" y="48"/>
                  <a:pt x="9" y="48"/>
                  <a:pt x="7" y="47"/>
                </a:cubicBezTo>
                <a:cubicBezTo>
                  <a:pt x="0" y="47"/>
                  <a:pt x="4" y="41"/>
                  <a:pt x="7" y="39"/>
                </a:cubicBezTo>
                <a:cubicBezTo>
                  <a:pt x="9" y="36"/>
                  <a:pt x="11" y="34"/>
                  <a:pt x="15" y="32"/>
                </a:cubicBezTo>
                <a:cubicBezTo>
                  <a:pt x="15" y="30"/>
                  <a:pt x="19" y="30"/>
                  <a:pt x="19" y="28"/>
                </a:cubicBezTo>
                <a:cubicBezTo>
                  <a:pt x="20" y="26"/>
                  <a:pt x="23" y="27"/>
                  <a:pt x="23" y="25"/>
                </a:cubicBezTo>
                <a:cubicBezTo>
                  <a:pt x="25" y="24"/>
                  <a:pt x="26" y="23"/>
                  <a:pt x="27" y="22"/>
                </a:cubicBezTo>
                <a:cubicBezTo>
                  <a:pt x="28" y="20"/>
                  <a:pt x="29" y="19"/>
                  <a:pt x="31" y="18"/>
                </a:cubicBezTo>
                <a:cubicBezTo>
                  <a:pt x="33" y="17"/>
                  <a:pt x="34" y="14"/>
                  <a:pt x="37" y="13"/>
                </a:cubicBezTo>
                <a:cubicBezTo>
                  <a:pt x="37" y="9"/>
                  <a:pt x="41" y="10"/>
                  <a:pt x="42" y="8"/>
                </a:cubicBezTo>
                <a:cubicBezTo>
                  <a:pt x="44" y="8"/>
                  <a:pt x="44" y="5"/>
                  <a:pt x="45" y="5"/>
                </a:cubicBezTo>
                <a:cubicBezTo>
                  <a:pt x="46" y="3"/>
                  <a:pt x="48" y="4"/>
                  <a:pt x="48" y="3"/>
                </a:cubicBezTo>
                <a:cubicBezTo>
                  <a:pt x="50" y="4"/>
                  <a:pt x="48" y="2"/>
                  <a:pt x="48" y="2"/>
                </a:cubicBezTo>
                <a:cubicBezTo>
                  <a:pt x="47" y="0"/>
                  <a:pt x="50" y="3"/>
                  <a:pt x="51" y="5"/>
                </a:cubicBezTo>
                <a:cubicBezTo>
                  <a:pt x="52" y="5"/>
                  <a:pt x="49" y="3"/>
                  <a:pt x="50" y="5"/>
                </a:cubicBezTo>
                <a:cubicBezTo>
                  <a:pt x="51" y="7"/>
                  <a:pt x="48" y="5"/>
                  <a:pt x="48" y="8"/>
                </a:cubicBezTo>
                <a:cubicBezTo>
                  <a:pt x="49" y="11"/>
                  <a:pt x="44" y="8"/>
                  <a:pt x="45" y="11"/>
                </a:cubicBezTo>
                <a:cubicBezTo>
                  <a:pt x="42" y="11"/>
                  <a:pt x="43" y="15"/>
                  <a:pt x="40" y="16"/>
                </a:cubicBezTo>
                <a:cubicBezTo>
                  <a:pt x="38" y="17"/>
                  <a:pt x="36" y="20"/>
                  <a:pt x="33" y="21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6"/>
                  <a:pt x="28" y="27"/>
                  <a:pt x="26" y="28"/>
                </a:cubicBezTo>
                <a:cubicBezTo>
                  <a:pt x="25" y="29"/>
                  <a:pt x="25" y="32"/>
                  <a:pt x="22" y="31"/>
                </a:cubicBezTo>
                <a:cubicBezTo>
                  <a:pt x="21" y="33"/>
                  <a:pt x="20" y="35"/>
                  <a:pt x="18" y="35"/>
                </a:cubicBezTo>
                <a:cubicBezTo>
                  <a:pt x="14" y="37"/>
                  <a:pt x="12" y="40"/>
                  <a:pt x="9" y="42"/>
                </a:cubicBezTo>
                <a:cubicBezTo>
                  <a:pt x="8" y="44"/>
                  <a:pt x="6" y="45"/>
                  <a:pt x="5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1" y="37"/>
                  <a:pt x="4" y="45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4"/>
                  <a:pt x="17" y="43"/>
                  <a:pt x="19" y="44"/>
                </a:cubicBezTo>
                <a:cubicBezTo>
                  <a:pt x="21" y="43"/>
                  <a:pt x="23" y="42"/>
                  <a:pt x="26" y="44"/>
                </a:cubicBezTo>
                <a:cubicBezTo>
                  <a:pt x="28" y="42"/>
                  <a:pt x="30" y="44"/>
                  <a:pt x="32" y="43"/>
                </a:cubicBezTo>
                <a:cubicBezTo>
                  <a:pt x="36" y="40"/>
                  <a:pt x="41" y="43"/>
                  <a:pt x="46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5" y="41"/>
                  <a:pt x="58" y="41"/>
                  <a:pt x="60" y="41"/>
                </a:cubicBezTo>
                <a:cubicBezTo>
                  <a:pt x="62" y="40"/>
                  <a:pt x="65" y="40"/>
                  <a:pt x="67" y="40"/>
                </a:cubicBezTo>
                <a:cubicBezTo>
                  <a:pt x="70" y="41"/>
                  <a:pt x="72" y="40"/>
                  <a:pt x="75" y="41"/>
                </a:cubicBezTo>
                <a:cubicBezTo>
                  <a:pt x="68" y="46"/>
                  <a:pt x="66" y="37"/>
                  <a:pt x="61" y="36"/>
                </a:cubicBezTo>
                <a:cubicBezTo>
                  <a:pt x="57" y="32"/>
                  <a:pt x="52" y="30"/>
                  <a:pt x="48" y="27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1"/>
                  <a:pt x="37" y="19"/>
                  <a:pt x="34" y="19"/>
                </a:cubicBezTo>
                <a:cubicBezTo>
                  <a:pt x="29" y="17"/>
                  <a:pt x="25" y="12"/>
                  <a:pt x="20" y="9"/>
                </a:cubicBezTo>
                <a:cubicBezTo>
                  <a:pt x="20" y="7"/>
                  <a:pt x="13" y="5"/>
                  <a:pt x="17" y="3"/>
                </a:cubicBezTo>
                <a:cubicBezTo>
                  <a:pt x="18" y="6"/>
                  <a:pt x="17" y="9"/>
                  <a:pt x="21" y="11"/>
                </a:cubicBezTo>
                <a:cubicBezTo>
                  <a:pt x="24" y="12"/>
                  <a:pt x="23" y="16"/>
                  <a:pt x="24" y="18"/>
                </a:cubicBezTo>
                <a:cubicBezTo>
                  <a:pt x="25" y="21"/>
                  <a:pt x="25" y="23"/>
                  <a:pt x="27" y="25"/>
                </a:cubicBezTo>
                <a:cubicBezTo>
                  <a:pt x="30" y="30"/>
                  <a:pt x="30" y="37"/>
                  <a:pt x="34" y="41"/>
                </a:cubicBezTo>
                <a:cubicBezTo>
                  <a:pt x="34" y="44"/>
                  <a:pt x="35" y="46"/>
                  <a:pt x="37" y="49"/>
                </a:cubicBezTo>
                <a:cubicBezTo>
                  <a:pt x="38" y="51"/>
                  <a:pt x="38" y="54"/>
                  <a:pt x="40" y="56"/>
                </a:cubicBezTo>
                <a:cubicBezTo>
                  <a:pt x="41" y="61"/>
                  <a:pt x="48" y="69"/>
                  <a:pt x="43" y="70"/>
                </a:cubicBezTo>
                <a:cubicBezTo>
                  <a:pt x="44" y="65"/>
                  <a:pt x="47" y="60"/>
                  <a:pt x="46" y="55"/>
                </a:cubicBezTo>
                <a:cubicBezTo>
                  <a:pt x="46" y="50"/>
                  <a:pt x="51" y="46"/>
                  <a:pt x="48" y="41"/>
                </a:cubicBezTo>
                <a:cubicBezTo>
                  <a:pt x="49" y="37"/>
                  <a:pt x="49" y="33"/>
                  <a:pt x="50" y="29"/>
                </a:cubicBezTo>
                <a:cubicBezTo>
                  <a:pt x="51" y="24"/>
                  <a:pt x="53" y="20"/>
                  <a:pt x="52" y="17"/>
                </a:cubicBezTo>
                <a:cubicBezTo>
                  <a:pt x="51" y="13"/>
                  <a:pt x="53" y="10"/>
                  <a:pt x="53" y="9"/>
                </a:cubicBezTo>
                <a:cubicBezTo>
                  <a:pt x="54" y="7"/>
                  <a:pt x="51" y="8"/>
                  <a:pt x="53" y="6"/>
                </a:cubicBezTo>
                <a:cubicBezTo>
                  <a:pt x="52" y="6"/>
                  <a:pt x="58" y="7"/>
                  <a:pt x="57" y="7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9"/>
          <p:cNvSpPr/>
          <p:nvPr/>
        </p:nvSpPr>
        <p:spPr bwMode="auto">
          <a:xfrm>
            <a:off x="3543300" y="6045201"/>
            <a:ext cx="263525" cy="244475"/>
          </a:xfrm>
          <a:custGeom>
            <a:avLst/>
            <a:gdLst>
              <a:gd name="T0" fmla="*/ 22 w 70"/>
              <a:gd name="T1" fmla="*/ 8 h 65"/>
              <a:gd name="T2" fmla="*/ 25 w 70"/>
              <a:gd name="T3" fmla="*/ 26 h 65"/>
              <a:gd name="T4" fmla="*/ 28 w 70"/>
              <a:gd name="T5" fmla="*/ 50 h 65"/>
              <a:gd name="T6" fmla="*/ 34 w 70"/>
              <a:gd name="T7" fmla="*/ 50 h 65"/>
              <a:gd name="T8" fmla="*/ 40 w 70"/>
              <a:gd name="T9" fmla="*/ 37 h 65"/>
              <a:gd name="T10" fmla="*/ 49 w 70"/>
              <a:gd name="T11" fmla="*/ 15 h 65"/>
              <a:gd name="T12" fmla="*/ 54 w 70"/>
              <a:gd name="T13" fmla="*/ 1 h 65"/>
              <a:gd name="T14" fmla="*/ 39 w 70"/>
              <a:gd name="T15" fmla="*/ 16 h 65"/>
              <a:gd name="T16" fmla="*/ 27 w 70"/>
              <a:gd name="T17" fmla="*/ 24 h 65"/>
              <a:gd name="T18" fmla="*/ 3 w 70"/>
              <a:gd name="T19" fmla="*/ 40 h 65"/>
              <a:gd name="T20" fmla="*/ 15 w 70"/>
              <a:gd name="T21" fmla="*/ 37 h 65"/>
              <a:gd name="T22" fmla="*/ 28 w 70"/>
              <a:gd name="T23" fmla="*/ 38 h 65"/>
              <a:gd name="T24" fmla="*/ 47 w 70"/>
              <a:gd name="T25" fmla="*/ 39 h 65"/>
              <a:gd name="T26" fmla="*/ 58 w 70"/>
              <a:gd name="T27" fmla="*/ 39 h 65"/>
              <a:gd name="T28" fmla="*/ 68 w 70"/>
              <a:gd name="T29" fmla="*/ 41 h 65"/>
              <a:gd name="T30" fmla="*/ 55 w 70"/>
              <a:gd name="T31" fmla="*/ 32 h 65"/>
              <a:gd name="T32" fmla="*/ 47 w 70"/>
              <a:gd name="T33" fmla="*/ 25 h 65"/>
              <a:gd name="T34" fmla="*/ 40 w 70"/>
              <a:gd name="T35" fmla="*/ 19 h 65"/>
              <a:gd name="T36" fmla="*/ 30 w 70"/>
              <a:gd name="T37" fmla="*/ 10 h 65"/>
              <a:gd name="T38" fmla="*/ 25 w 70"/>
              <a:gd name="T39" fmla="*/ 4 h 65"/>
              <a:gd name="T40" fmla="*/ 27 w 70"/>
              <a:gd name="T41" fmla="*/ 1 h 65"/>
              <a:gd name="T42" fmla="*/ 30 w 70"/>
              <a:gd name="T43" fmla="*/ 3 h 65"/>
              <a:gd name="T44" fmla="*/ 37 w 70"/>
              <a:gd name="T45" fmla="*/ 11 h 65"/>
              <a:gd name="T46" fmla="*/ 47 w 70"/>
              <a:gd name="T47" fmla="*/ 19 h 65"/>
              <a:gd name="T48" fmla="*/ 54 w 70"/>
              <a:gd name="T49" fmla="*/ 25 h 65"/>
              <a:gd name="T50" fmla="*/ 65 w 70"/>
              <a:gd name="T51" fmla="*/ 35 h 65"/>
              <a:gd name="T52" fmla="*/ 64 w 70"/>
              <a:gd name="T53" fmla="*/ 43 h 65"/>
              <a:gd name="T54" fmla="*/ 53 w 70"/>
              <a:gd name="T55" fmla="*/ 43 h 65"/>
              <a:gd name="T56" fmla="*/ 40 w 70"/>
              <a:gd name="T57" fmla="*/ 43 h 65"/>
              <a:gd name="T58" fmla="*/ 21 w 70"/>
              <a:gd name="T59" fmla="*/ 41 h 65"/>
              <a:gd name="T60" fmla="*/ 8 w 70"/>
              <a:gd name="T61" fmla="*/ 40 h 65"/>
              <a:gd name="T62" fmla="*/ 12 w 70"/>
              <a:gd name="T63" fmla="*/ 29 h 65"/>
              <a:gd name="T64" fmla="*/ 31 w 70"/>
              <a:gd name="T65" fmla="*/ 17 h 65"/>
              <a:gd name="T66" fmla="*/ 50 w 70"/>
              <a:gd name="T67" fmla="*/ 4 h 65"/>
              <a:gd name="T68" fmla="*/ 56 w 70"/>
              <a:gd name="T69" fmla="*/ 10 h 65"/>
              <a:gd name="T70" fmla="*/ 50 w 70"/>
              <a:gd name="T71" fmla="*/ 24 h 65"/>
              <a:gd name="T72" fmla="*/ 40 w 70"/>
              <a:gd name="T73" fmla="*/ 45 h 65"/>
              <a:gd name="T74" fmla="*/ 27 w 70"/>
              <a:gd name="T75" fmla="*/ 65 h 65"/>
              <a:gd name="T76" fmla="*/ 22 w 70"/>
              <a:gd name="T77" fmla="*/ 38 h 65"/>
              <a:gd name="T78" fmla="*/ 19 w 70"/>
              <a:gd name="T79" fmla="*/ 16 h 65"/>
              <a:gd name="T80" fmla="*/ 17 w 70"/>
              <a:gd name="T81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" h="65">
                <a:moveTo>
                  <a:pt x="21" y="5"/>
                </a:moveTo>
                <a:cubicBezTo>
                  <a:pt x="21" y="5"/>
                  <a:pt x="19" y="6"/>
                  <a:pt x="22" y="8"/>
                </a:cubicBezTo>
                <a:cubicBezTo>
                  <a:pt x="21" y="10"/>
                  <a:pt x="22" y="12"/>
                  <a:pt x="23" y="15"/>
                </a:cubicBezTo>
                <a:cubicBezTo>
                  <a:pt x="25" y="18"/>
                  <a:pt x="24" y="22"/>
                  <a:pt x="25" y="26"/>
                </a:cubicBezTo>
                <a:cubicBezTo>
                  <a:pt x="25" y="30"/>
                  <a:pt x="26" y="33"/>
                  <a:pt x="26" y="37"/>
                </a:cubicBezTo>
                <a:cubicBezTo>
                  <a:pt x="26" y="42"/>
                  <a:pt x="29" y="45"/>
                  <a:pt x="28" y="50"/>
                </a:cubicBezTo>
                <a:cubicBezTo>
                  <a:pt x="29" y="55"/>
                  <a:pt x="31" y="59"/>
                  <a:pt x="31" y="64"/>
                </a:cubicBezTo>
                <a:cubicBezTo>
                  <a:pt x="28" y="62"/>
                  <a:pt x="34" y="55"/>
                  <a:pt x="34" y="50"/>
                </a:cubicBezTo>
                <a:cubicBezTo>
                  <a:pt x="34" y="48"/>
                  <a:pt x="35" y="46"/>
                  <a:pt x="36" y="43"/>
                </a:cubicBezTo>
                <a:cubicBezTo>
                  <a:pt x="37" y="41"/>
                  <a:pt x="38" y="39"/>
                  <a:pt x="40" y="37"/>
                </a:cubicBezTo>
                <a:cubicBezTo>
                  <a:pt x="42" y="32"/>
                  <a:pt x="45" y="28"/>
                  <a:pt x="46" y="22"/>
                </a:cubicBezTo>
                <a:cubicBezTo>
                  <a:pt x="47" y="20"/>
                  <a:pt x="48" y="17"/>
                  <a:pt x="49" y="15"/>
                </a:cubicBezTo>
                <a:cubicBezTo>
                  <a:pt x="52" y="14"/>
                  <a:pt x="53" y="11"/>
                  <a:pt x="52" y="8"/>
                </a:cubicBezTo>
                <a:cubicBezTo>
                  <a:pt x="50" y="5"/>
                  <a:pt x="53" y="4"/>
                  <a:pt x="54" y="1"/>
                </a:cubicBezTo>
                <a:cubicBezTo>
                  <a:pt x="61" y="6"/>
                  <a:pt x="52" y="6"/>
                  <a:pt x="52" y="8"/>
                </a:cubicBezTo>
                <a:cubicBezTo>
                  <a:pt x="49" y="12"/>
                  <a:pt x="42" y="11"/>
                  <a:pt x="39" y="16"/>
                </a:cubicBezTo>
                <a:cubicBezTo>
                  <a:pt x="37" y="18"/>
                  <a:pt x="34" y="18"/>
                  <a:pt x="33" y="20"/>
                </a:cubicBezTo>
                <a:cubicBezTo>
                  <a:pt x="27" y="24"/>
                  <a:pt x="27" y="24"/>
                  <a:pt x="27" y="24"/>
                </a:cubicBezTo>
                <a:cubicBezTo>
                  <a:pt x="23" y="27"/>
                  <a:pt x="19" y="31"/>
                  <a:pt x="15" y="32"/>
                </a:cubicBezTo>
                <a:cubicBezTo>
                  <a:pt x="10" y="34"/>
                  <a:pt x="7" y="38"/>
                  <a:pt x="3" y="40"/>
                </a:cubicBezTo>
                <a:cubicBezTo>
                  <a:pt x="2" y="34"/>
                  <a:pt x="6" y="39"/>
                  <a:pt x="8" y="36"/>
                </a:cubicBezTo>
                <a:cubicBezTo>
                  <a:pt x="10" y="36"/>
                  <a:pt x="13" y="36"/>
                  <a:pt x="15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8"/>
                  <a:pt x="26" y="38"/>
                  <a:pt x="28" y="38"/>
                </a:cubicBezTo>
                <a:cubicBezTo>
                  <a:pt x="33" y="36"/>
                  <a:pt x="36" y="39"/>
                  <a:pt x="41" y="39"/>
                </a:cubicBezTo>
                <a:cubicBezTo>
                  <a:pt x="43" y="40"/>
                  <a:pt x="45" y="40"/>
                  <a:pt x="47" y="39"/>
                </a:cubicBezTo>
                <a:cubicBezTo>
                  <a:pt x="49" y="39"/>
                  <a:pt x="51" y="42"/>
                  <a:pt x="53" y="39"/>
                </a:cubicBezTo>
                <a:cubicBezTo>
                  <a:pt x="55" y="39"/>
                  <a:pt x="57" y="39"/>
                  <a:pt x="58" y="39"/>
                </a:cubicBezTo>
                <a:cubicBezTo>
                  <a:pt x="60" y="39"/>
                  <a:pt x="62" y="39"/>
                  <a:pt x="64" y="39"/>
                </a:cubicBezTo>
                <a:cubicBezTo>
                  <a:pt x="65" y="41"/>
                  <a:pt x="70" y="39"/>
                  <a:pt x="68" y="41"/>
                </a:cubicBezTo>
                <a:cubicBezTo>
                  <a:pt x="63" y="38"/>
                  <a:pt x="63" y="38"/>
                  <a:pt x="63" y="38"/>
                </a:cubicBezTo>
                <a:cubicBezTo>
                  <a:pt x="59" y="37"/>
                  <a:pt x="57" y="35"/>
                  <a:pt x="55" y="32"/>
                </a:cubicBezTo>
                <a:cubicBezTo>
                  <a:pt x="53" y="32"/>
                  <a:pt x="53" y="29"/>
                  <a:pt x="51" y="28"/>
                </a:cubicBezTo>
                <a:cubicBezTo>
                  <a:pt x="49" y="28"/>
                  <a:pt x="50" y="25"/>
                  <a:pt x="47" y="25"/>
                </a:cubicBezTo>
                <a:cubicBezTo>
                  <a:pt x="46" y="23"/>
                  <a:pt x="45" y="23"/>
                  <a:pt x="44" y="22"/>
                </a:cubicBezTo>
                <a:cubicBezTo>
                  <a:pt x="43" y="21"/>
                  <a:pt x="41" y="20"/>
                  <a:pt x="40" y="19"/>
                </a:cubicBezTo>
                <a:cubicBezTo>
                  <a:pt x="38" y="17"/>
                  <a:pt x="36" y="16"/>
                  <a:pt x="35" y="14"/>
                </a:cubicBezTo>
                <a:cubicBezTo>
                  <a:pt x="31" y="14"/>
                  <a:pt x="32" y="10"/>
                  <a:pt x="30" y="10"/>
                </a:cubicBezTo>
                <a:cubicBezTo>
                  <a:pt x="30" y="7"/>
                  <a:pt x="27" y="8"/>
                  <a:pt x="27" y="6"/>
                </a:cubicBezTo>
                <a:cubicBezTo>
                  <a:pt x="25" y="6"/>
                  <a:pt x="26" y="4"/>
                  <a:pt x="25" y="4"/>
                </a:cubicBezTo>
                <a:cubicBezTo>
                  <a:pt x="26" y="2"/>
                  <a:pt x="24" y="4"/>
                  <a:pt x="24" y="4"/>
                </a:cubicBezTo>
                <a:cubicBezTo>
                  <a:pt x="22" y="6"/>
                  <a:pt x="26" y="2"/>
                  <a:pt x="27" y="1"/>
                </a:cubicBezTo>
                <a:cubicBezTo>
                  <a:pt x="27" y="0"/>
                  <a:pt x="26" y="3"/>
                  <a:pt x="27" y="2"/>
                </a:cubicBezTo>
                <a:cubicBezTo>
                  <a:pt x="29" y="0"/>
                  <a:pt x="27" y="4"/>
                  <a:pt x="30" y="3"/>
                </a:cubicBezTo>
                <a:cubicBezTo>
                  <a:pt x="32" y="2"/>
                  <a:pt x="30" y="7"/>
                  <a:pt x="33" y="7"/>
                </a:cubicBezTo>
                <a:cubicBezTo>
                  <a:pt x="33" y="9"/>
                  <a:pt x="37" y="8"/>
                  <a:pt x="37" y="11"/>
                </a:cubicBezTo>
                <a:cubicBezTo>
                  <a:pt x="39" y="13"/>
                  <a:pt x="42" y="13"/>
                  <a:pt x="43" y="16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20"/>
                  <a:pt x="49" y="21"/>
                  <a:pt x="50" y="22"/>
                </a:cubicBezTo>
                <a:cubicBezTo>
                  <a:pt x="51" y="23"/>
                  <a:pt x="54" y="23"/>
                  <a:pt x="54" y="25"/>
                </a:cubicBezTo>
                <a:cubicBezTo>
                  <a:pt x="55" y="26"/>
                  <a:pt x="58" y="26"/>
                  <a:pt x="58" y="29"/>
                </a:cubicBezTo>
                <a:cubicBezTo>
                  <a:pt x="59" y="32"/>
                  <a:pt x="62" y="33"/>
                  <a:pt x="65" y="35"/>
                </a:cubicBezTo>
                <a:cubicBezTo>
                  <a:pt x="67" y="36"/>
                  <a:pt x="68" y="37"/>
                  <a:pt x="70" y="38"/>
                </a:cubicBezTo>
                <a:cubicBezTo>
                  <a:pt x="68" y="49"/>
                  <a:pt x="66" y="42"/>
                  <a:pt x="64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7" y="43"/>
                  <a:pt x="55" y="44"/>
                  <a:pt x="53" y="43"/>
                </a:cubicBezTo>
                <a:cubicBezTo>
                  <a:pt x="51" y="44"/>
                  <a:pt x="48" y="45"/>
                  <a:pt x="47" y="43"/>
                </a:cubicBezTo>
                <a:cubicBezTo>
                  <a:pt x="44" y="45"/>
                  <a:pt x="42" y="43"/>
                  <a:pt x="40" y="43"/>
                </a:cubicBezTo>
                <a:cubicBezTo>
                  <a:pt x="36" y="45"/>
                  <a:pt x="32" y="41"/>
                  <a:pt x="28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41"/>
                  <a:pt x="10" y="41"/>
                  <a:pt x="8" y="40"/>
                </a:cubicBezTo>
                <a:cubicBezTo>
                  <a:pt x="5" y="39"/>
                  <a:pt x="5" y="45"/>
                  <a:pt x="0" y="37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7"/>
                  <a:pt x="21" y="24"/>
                  <a:pt x="24" y="21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6"/>
                  <a:pt x="35" y="15"/>
                  <a:pt x="37" y="13"/>
                </a:cubicBezTo>
                <a:cubicBezTo>
                  <a:pt x="40" y="8"/>
                  <a:pt x="46" y="8"/>
                  <a:pt x="50" y="4"/>
                </a:cubicBezTo>
                <a:cubicBezTo>
                  <a:pt x="53" y="5"/>
                  <a:pt x="53" y="1"/>
                  <a:pt x="58" y="3"/>
                </a:cubicBezTo>
                <a:cubicBezTo>
                  <a:pt x="57" y="5"/>
                  <a:pt x="54" y="7"/>
                  <a:pt x="56" y="10"/>
                </a:cubicBezTo>
                <a:cubicBezTo>
                  <a:pt x="57" y="13"/>
                  <a:pt x="54" y="15"/>
                  <a:pt x="53" y="17"/>
                </a:cubicBezTo>
                <a:cubicBezTo>
                  <a:pt x="52" y="19"/>
                  <a:pt x="50" y="21"/>
                  <a:pt x="50" y="24"/>
                </a:cubicBezTo>
                <a:cubicBezTo>
                  <a:pt x="49" y="29"/>
                  <a:pt x="44" y="33"/>
                  <a:pt x="43" y="38"/>
                </a:cubicBezTo>
                <a:cubicBezTo>
                  <a:pt x="42" y="40"/>
                  <a:pt x="41" y="43"/>
                  <a:pt x="40" y="45"/>
                </a:cubicBezTo>
                <a:cubicBezTo>
                  <a:pt x="39" y="47"/>
                  <a:pt x="37" y="49"/>
                  <a:pt x="37" y="52"/>
                </a:cubicBezTo>
                <a:cubicBezTo>
                  <a:pt x="34" y="57"/>
                  <a:pt x="36" y="63"/>
                  <a:pt x="27" y="65"/>
                </a:cubicBezTo>
                <a:cubicBezTo>
                  <a:pt x="27" y="60"/>
                  <a:pt x="27" y="55"/>
                  <a:pt x="24" y="51"/>
                </a:cubicBezTo>
                <a:cubicBezTo>
                  <a:pt x="23" y="46"/>
                  <a:pt x="27" y="41"/>
                  <a:pt x="22" y="38"/>
                </a:cubicBezTo>
                <a:cubicBezTo>
                  <a:pt x="22" y="34"/>
                  <a:pt x="21" y="30"/>
                  <a:pt x="21" y="27"/>
                </a:cubicBezTo>
                <a:cubicBezTo>
                  <a:pt x="20" y="23"/>
                  <a:pt x="21" y="18"/>
                  <a:pt x="19" y="16"/>
                </a:cubicBezTo>
                <a:cubicBezTo>
                  <a:pt x="17" y="13"/>
                  <a:pt x="18" y="10"/>
                  <a:pt x="18" y="8"/>
                </a:cubicBezTo>
                <a:cubicBezTo>
                  <a:pt x="18" y="6"/>
                  <a:pt x="16" y="8"/>
                  <a:pt x="17" y="6"/>
                </a:cubicBezTo>
                <a:cubicBezTo>
                  <a:pt x="15" y="6"/>
                  <a:pt x="21" y="5"/>
                  <a:pt x="21" y="5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1" name="组合 340"/>
          <p:cNvGrpSpPr/>
          <p:nvPr/>
        </p:nvGrpSpPr>
        <p:grpSpPr>
          <a:xfrm>
            <a:off x="3228975" y="3611563"/>
            <a:ext cx="623888" cy="566738"/>
            <a:chOff x="3228975" y="3611563"/>
            <a:chExt cx="623888" cy="566738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06763" y="3649663"/>
              <a:ext cx="546100" cy="495300"/>
            </a:xfrm>
            <a:custGeom>
              <a:avLst/>
              <a:gdLst>
                <a:gd name="T0" fmla="*/ 94 w 145"/>
                <a:gd name="T1" fmla="*/ 118 h 132"/>
                <a:gd name="T2" fmla="*/ 131 w 145"/>
                <a:gd name="T3" fmla="*/ 43 h 132"/>
                <a:gd name="T4" fmla="*/ 91 w 145"/>
                <a:gd name="T5" fmla="*/ 10 h 132"/>
                <a:gd name="T6" fmla="*/ 3 w 145"/>
                <a:gd name="T7" fmla="*/ 71 h 132"/>
                <a:gd name="T8" fmla="*/ 94 w 145"/>
                <a:gd name="T9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94" y="118"/>
                  </a:moveTo>
                  <a:cubicBezTo>
                    <a:pt x="126" y="106"/>
                    <a:pt x="145" y="78"/>
                    <a:pt x="131" y="43"/>
                  </a:cubicBezTo>
                  <a:cubicBezTo>
                    <a:pt x="123" y="23"/>
                    <a:pt x="114" y="15"/>
                    <a:pt x="91" y="10"/>
                  </a:cubicBezTo>
                  <a:cubicBezTo>
                    <a:pt x="50" y="0"/>
                    <a:pt x="0" y="24"/>
                    <a:pt x="3" y="71"/>
                  </a:cubicBezTo>
                  <a:cubicBezTo>
                    <a:pt x="7" y="114"/>
                    <a:pt x="58" y="132"/>
                    <a:pt x="94" y="11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13125" y="3773488"/>
              <a:ext cx="225425" cy="231775"/>
            </a:xfrm>
            <a:custGeom>
              <a:avLst/>
              <a:gdLst>
                <a:gd name="T0" fmla="*/ 39 w 60"/>
                <a:gd name="T1" fmla="*/ 3 h 62"/>
                <a:gd name="T2" fmla="*/ 38 w 60"/>
                <a:gd name="T3" fmla="*/ 20 h 62"/>
                <a:gd name="T4" fmla="*/ 38 w 60"/>
                <a:gd name="T5" fmla="*/ 41 h 62"/>
                <a:gd name="T6" fmla="*/ 35 w 60"/>
                <a:gd name="T7" fmla="*/ 49 h 62"/>
                <a:gd name="T8" fmla="*/ 27 w 60"/>
                <a:gd name="T9" fmla="*/ 39 h 62"/>
                <a:gd name="T10" fmla="*/ 15 w 60"/>
                <a:gd name="T11" fmla="*/ 22 h 62"/>
                <a:gd name="T12" fmla="*/ 8 w 60"/>
                <a:gd name="T13" fmla="*/ 14 h 62"/>
                <a:gd name="T14" fmla="*/ 27 w 60"/>
                <a:gd name="T15" fmla="*/ 19 h 62"/>
                <a:gd name="T16" fmla="*/ 39 w 60"/>
                <a:gd name="T17" fmla="*/ 22 h 62"/>
                <a:gd name="T18" fmla="*/ 58 w 60"/>
                <a:gd name="T19" fmla="*/ 27 h 62"/>
                <a:gd name="T20" fmla="*/ 48 w 60"/>
                <a:gd name="T21" fmla="*/ 27 h 62"/>
                <a:gd name="T22" fmla="*/ 37 w 60"/>
                <a:gd name="T23" fmla="*/ 31 h 62"/>
                <a:gd name="T24" fmla="*/ 21 w 60"/>
                <a:gd name="T25" fmla="*/ 35 h 62"/>
                <a:gd name="T26" fmla="*/ 10 w 60"/>
                <a:gd name="T27" fmla="*/ 38 h 62"/>
                <a:gd name="T28" fmla="*/ 3 w 60"/>
                <a:gd name="T29" fmla="*/ 39 h 62"/>
                <a:gd name="T30" fmla="*/ 5 w 60"/>
                <a:gd name="T31" fmla="*/ 42 h 62"/>
                <a:gd name="T32" fmla="*/ 17 w 60"/>
                <a:gd name="T33" fmla="*/ 28 h 62"/>
                <a:gd name="T34" fmla="*/ 24 w 60"/>
                <a:gd name="T35" fmla="*/ 22 h 62"/>
                <a:gd name="T36" fmla="*/ 29 w 60"/>
                <a:gd name="T37" fmla="*/ 16 h 62"/>
                <a:gd name="T38" fmla="*/ 38 w 60"/>
                <a:gd name="T39" fmla="*/ 8 h 62"/>
                <a:gd name="T40" fmla="*/ 43 w 60"/>
                <a:gd name="T41" fmla="*/ 2 h 62"/>
                <a:gd name="T42" fmla="*/ 40 w 60"/>
                <a:gd name="T43" fmla="*/ 1 h 62"/>
                <a:gd name="T44" fmla="*/ 38 w 60"/>
                <a:gd name="T45" fmla="*/ 2 h 62"/>
                <a:gd name="T46" fmla="*/ 31 w 60"/>
                <a:gd name="T47" fmla="*/ 9 h 62"/>
                <a:gd name="T48" fmla="*/ 23 w 60"/>
                <a:gd name="T49" fmla="*/ 16 h 62"/>
                <a:gd name="T50" fmla="*/ 18 w 60"/>
                <a:gd name="T51" fmla="*/ 22 h 62"/>
                <a:gd name="T52" fmla="*/ 8 w 60"/>
                <a:gd name="T53" fmla="*/ 32 h 62"/>
                <a:gd name="T54" fmla="*/ 1 w 60"/>
                <a:gd name="T55" fmla="*/ 40 h 62"/>
                <a:gd name="T56" fmla="*/ 6 w 60"/>
                <a:gd name="T57" fmla="*/ 42 h 62"/>
                <a:gd name="T58" fmla="*/ 17 w 60"/>
                <a:gd name="T59" fmla="*/ 40 h 62"/>
                <a:gd name="T60" fmla="*/ 32 w 60"/>
                <a:gd name="T61" fmla="*/ 36 h 62"/>
                <a:gd name="T62" fmla="*/ 43 w 60"/>
                <a:gd name="T63" fmla="*/ 33 h 62"/>
                <a:gd name="T64" fmla="*/ 55 w 60"/>
                <a:gd name="T65" fmla="*/ 29 h 62"/>
                <a:gd name="T66" fmla="*/ 53 w 60"/>
                <a:gd name="T67" fmla="*/ 22 h 62"/>
                <a:gd name="T68" fmla="*/ 34 w 60"/>
                <a:gd name="T69" fmla="*/ 17 h 62"/>
                <a:gd name="T70" fmla="*/ 15 w 60"/>
                <a:gd name="T71" fmla="*/ 11 h 62"/>
                <a:gd name="T72" fmla="*/ 9 w 60"/>
                <a:gd name="T73" fmla="*/ 18 h 62"/>
                <a:gd name="T74" fmla="*/ 15 w 60"/>
                <a:gd name="T75" fmla="*/ 30 h 62"/>
                <a:gd name="T76" fmla="*/ 28 w 60"/>
                <a:gd name="T77" fmla="*/ 46 h 62"/>
                <a:gd name="T78" fmla="*/ 36 w 60"/>
                <a:gd name="T79" fmla="*/ 57 h 62"/>
                <a:gd name="T80" fmla="*/ 42 w 60"/>
                <a:gd name="T81" fmla="*/ 53 h 62"/>
                <a:gd name="T82" fmla="*/ 42 w 60"/>
                <a:gd name="T83" fmla="*/ 30 h 62"/>
                <a:gd name="T84" fmla="*/ 43 w 60"/>
                <a:gd name="T85" fmla="*/ 10 h 62"/>
                <a:gd name="T86" fmla="*/ 43 w 60"/>
                <a:gd name="T8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2">
                  <a:moveTo>
                    <a:pt x="39" y="1"/>
                  </a:moveTo>
                  <a:cubicBezTo>
                    <a:pt x="39" y="1"/>
                    <a:pt x="42" y="2"/>
                    <a:pt x="39" y="3"/>
                  </a:cubicBezTo>
                  <a:cubicBezTo>
                    <a:pt x="41" y="5"/>
                    <a:pt x="39" y="7"/>
                    <a:pt x="39" y="10"/>
                  </a:cubicBezTo>
                  <a:cubicBezTo>
                    <a:pt x="37" y="12"/>
                    <a:pt x="39" y="16"/>
                    <a:pt x="38" y="20"/>
                  </a:cubicBezTo>
                  <a:cubicBezTo>
                    <a:pt x="38" y="23"/>
                    <a:pt x="38" y="26"/>
                    <a:pt x="38" y="29"/>
                  </a:cubicBezTo>
                  <a:cubicBezTo>
                    <a:pt x="39" y="33"/>
                    <a:pt x="36" y="37"/>
                    <a:pt x="38" y="41"/>
                  </a:cubicBezTo>
                  <a:cubicBezTo>
                    <a:pt x="38" y="45"/>
                    <a:pt x="37" y="49"/>
                    <a:pt x="38" y="53"/>
                  </a:cubicBezTo>
                  <a:cubicBezTo>
                    <a:pt x="41" y="62"/>
                    <a:pt x="37" y="51"/>
                    <a:pt x="35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2"/>
                    <a:pt x="28" y="40"/>
                    <a:pt x="27" y="39"/>
                  </a:cubicBezTo>
                  <a:cubicBezTo>
                    <a:pt x="24" y="35"/>
                    <a:pt x="20" y="32"/>
                    <a:pt x="19" y="27"/>
                  </a:cubicBezTo>
                  <a:cubicBezTo>
                    <a:pt x="18" y="25"/>
                    <a:pt x="17" y="24"/>
                    <a:pt x="15" y="22"/>
                  </a:cubicBezTo>
                  <a:cubicBezTo>
                    <a:pt x="13" y="21"/>
                    <a:pt x="12" y="19"/>
                    <a:pt x="12" y="16"/>
                  </a:cubicBezTo>
                  <a:cubicBezTo>
                    <a:pt x="13" y="15"/>
                    <a:pt x="13" y="8"/>
                    <a:pt x="8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8" y="18"/>
                    <a:pt x="23" y="16"/>
                    <a:pt x="27" y="19"/>
                  </a:cubicBezTo>
                  <a:cubicBezTo>
                    <a:pt x="29" y="20"/>
                    <a:pt x="31" y="19"/>
                    <a:pt x="33" y="2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3" y="24"/>
                    <a:pt x="47" y="26"/>
                    <a:pt x="52" y="26"/>
                  </a:cubicBezTo>
                  <a:cubicBezTo>
                    <a:pt x="54" y="26"/>
                    <a:pt x="56" y="26"/>
                    <a:pt x="58" y="27"/>
                  </a:cubicBezTo>
                  <a:cubicBezTo>
                    <a:pt x="59" y="21"/>
                    <a:pt x="55" y="26"/>
                    <a:pt x="53" y="26"/>
                  </a:cubicBezTo>
                  <a:cubicBezTo>
                    <a:pt x="52" y="27"/>
                    <a:pt x="50" y="28"/>
                    <a:pt x="48" y="27"/>
                  </a:cubicBezTo>
                  <a:cubicBezTo>
                    <a:pt x="46" y="28"/>
                    <a:pt x="44" y="28"/>
                    <a:pt x="42" y="29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5" y="31"/>
                    <a:pt x="33" y="32"/>
                    <a:pt x="31" y="32"/>
                  </a:cubicBezTo>
                  <a:cubicBezTo>
                    <a:pt x="27" y="31"/>
                    <a:pt x="24" y="35"/>
                    <a:pt x="21" y="35"/>
                  </a:cubicBezTo>
                  <a:cubicBezTo>
                    <a:pt x="19" y="36"/>
                    <a:pt x="17" y="36"/>
                    <a:pt x="16" y="36"/>
                  </a:cubicBezTo>
                  <a:cubicBezTo>
                    <a:pt x="14" y="36"/>
                    <a:pt x="13" y="39"/>
                    <a:pt x="10" y="38"/>
                  </a:cubicBezTo>
                  <a:cubicBezTo>
                    <a:pt x="9" y="38"/>
                    <a:pt x="7" y="38"/>
                    <a:pt x="5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1"/>
                    <a:pt x="0" y="36"/>
                    <a:pt x="4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8"/>
                    <a:pt x="9" y="37"/>
                    <a:pt x="11" y="35"/>
                  </a:cubicBezTo>
                  <a:cubicBezTo>
                    <a:pt x="14" y="33"/>
                    <a:pt x="16" y="31"/>
                    <a:pt x="17" y="28"/>
                  </a:cubicBezTo>
                  <a:cubicBezTo>
                    <a:pt x="20" y="28"/>
                    <a:pt x="19" y="25"/>
                    <a:pt x="20" y="25"/>
                  </a:cubicBezTo>
                  <a:cubicBezTo>
                    <a:pt x="23" y="25"/>
                    <a:pt x="21" y="22"/>
                    <a:pt x="24" y="22"/>
                  </a:cubicBezTo>
                  <a:cubicBezTo>
                    <a:pt x="24" y="20"/>
                    <a:pt x="25" y="19"/>
                    <a:pt x="26" y="19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31" y="14"/>
                    <a:pt x="33" y="13"/>
                    <a:pt x="34" y="11"/>
                  </a:cubicBezTo>
                  <a:cubicBezTo>
                    <a:pt x="37" y="12"/>
                    <a:pt x="36" y="9"/>
                    <a:pt x="38" y="8"/>
                  </a:cubicBezTo>
                  <a:cubicBezTo>
                    <a:pt x="38" y="6"/>
                    <a:pt x="40" y="6"/>
                    <a:pt x="41" y="5"/>
                  </a:cubicBezTo>
                  <a:cubicBezTo>
                    <a:pt x="42" y="5"/>
                    <a:pt x="42" y="2"/>
                    <a:pt x="43" y="2"/>
                  </a:cubicBezTo>
                  <a:cubicBezTo>
                    <a:pt x="41" y="1"/>
                    <a:pt x="44" y="1"/>
                    <a:pt x="43" y="1"/>
                  </a:cubicBezTo>
                  <a:cubicBezTo>
                    <a:pt x="46" y="1"/>
                    <a:pt x="40" y="1"/>
                    <a:pt x="40" y="1"/>
                  </a:cubicBezTo>
                  <a:cubicBezTo>
                    <a:pt x="39" y="1"/>
                    <a:pt x="41" y="1"/>
                    <a:pt x="39" y="1"/>
                  </a:cubicBezTo>
                  <a:cubicBezTo>
                    <a:pt x="37" y="0"/>
                    <a:pt x="40" y="3"/>
                    <a:pt x="38" y="2"/>
                  </a:cubicBezTo>
                  <a:cubicBezTo>
                    <a:pt x="35" y="1"/>
                    <a:pt x="38" y="6"/>
                    <a:pt x="35" y="5"/>
                  </a:cubicBezTo>
                  <a:cubicBezTo>
                    <a:pt x="35" y="7"/>
                    <a:pt x="32" y="6"/>
                    <a:pt x="31" y="9"/>
                  </a:cubicBezTo>
                  <a:cubicBezTo>
                    <a:pt x="29" y="10"/>
                    <a:pt x="27" y="11"/>
                    <a:pt x="26" y="1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7"/>
                    <a:pt x="21" y="18"/>
                    <a:pt x="21" y="19"/>
                  </a:cubicBezTo>
                  <a:cubicBezTo>
                    <a:pt x="20" y="20"/>
                    <a:pt x="17" y="20"/>
                    <a:pt x="18" y="22"/>
                  </a:cubicBezTo>
                  <a:cubicBezTo>
                    <a:pt x="16" y="23"/>
                    <a:pt x="14" y="23"/>
                    <a:pt x="14" y="25"/>
                  </a:cubicBezTo>
                  <a:cubicBezTo>
                    <a:pt x="13" y="28"/>
                    <a:pt x="11" y="30"/>
                    <a:pt x="8" y="32"/>
                  </a:cubicBezTo>
                  <a:cubicBezTo>
                    <a:pt x="6" y="34"/>
                    <a:pt x="3" y="35"/>
                    <a:pt x="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47"/>
                    <a:pt x="3" y="42"/>
                    <a:pt x="4" y="43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8" y="42"/>
                    <a:pt x="10" y="43"/>
                    <a:pt x="11" y="42"/>
                  </a:cubicBezTo>
                  <a:cubicBezTo>
                    <a:pt x="13" y="42"/>
                    <a:pt x="15" y="43"/>
                    <a:pt x="17" y="40"/>
                  </a:cubicBezTo>
                  <a:cubicBezTo>
                    <a:pt x="19" y="41"/>
                    <a:pt x="20" y="39"/>
                    <a:pt x="22" y="39"/>
                  </a:cubicBezTo>
                  <a:cubicBezTo>
                    <a:pt x="26" y="40"/>
                    <a:pt x="29" y="36"/>
                    <a:pt x="32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30"/>
                    <a:pt x="53" y="30"/>
                    <a:pt x="55" y="29"/>
                  </a:cubicBezTo>
                  <a:cubicBezTo>
                    <a:pt x="56" y="27"/>
                    <a:pt x="60" y="32"/>
                    <a:pt x="59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2"/>
                    <a:pt x="44" y="20"/>
                    <a:pt x="40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0" y="17"/>
                    <a:pt x="28" y="15"/>
                  </a:cubicBezTo>
                  <a:cubicBezTo>
                    <a:pt x="24" y="12"/>
                    <a:pt x="19" y="13"/>
                    <a:pt x="15" y="11"/>
                  </a:cubicBezTo>
                  <a:cubicBezTo>
                    <a:pt x="13" y="12"/>
                    <a:pt x="11" y="11"/>
                    <a:pt x="9" y="10"/>
                  </a:cubicBezTo>
                  <a:cubicBezTo>
                    <a:pt x="5" y="15"/>
                    <a:pt x="11" y="14"/>
                    <a:pt x="9" y="18"/>
                  </a:cubicBezTo>
                  <a:cubicBezTo>
                    <a:pt x="8" y="21"/>
                    <a:pt x="11" y="22"/>
                    <a:pt x="12" y="24"/>
                  </a:cubicBezTo>
                  <a:cubicBezTo>
                    <a:pt x="13" y="26"/>
                    <a:pt x="15" y="27"/>
                    <a:pt x="15" y="30"/>
                  </a:cubicBezTo>
                  <a:cubicBezTo>
                    <a:pt x="17" y="34"/>
                    <a:pt x="22" y="36"/>
                    <a:pt x="23" y="41"/>
                  </a:cubicBezTo>
                  <a:cubicBezTo>
                    <a:pt x="25" y="42"/>
                    <a:pt x="27" y="44"/>
                    <a:pt x="28" y="46"/>
                  </a:cubicBezTo>
                  <a:cubicBezTo>
                    <a:pt x="29" y="48"/>
                    <a:pt x="32" y="49"/>
                    <a:pt x="32" y="51"/>
                  </a:cubicBezTo>
                  <a:cubicBezTo>
                    <a:pt x="33" y="53"/>
                    <a:pt x="35" y="55"/>
                    <a:pt x="36" y="57"/>
                  </a:cubicBezTo>
                  <a:cubicBezTo>
                    <a:pt x="38" y="56"/>
                    <a:pt x="35" y="60"/>
                    <a:pt x="41" y="5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49"/>
                    <a:pt x="40" y="45"/>
                    <a:pt x="42" y="41"/>
                  </a:cubicBezTo>
                  <a:cubicBezTo>
                    <a:pt x="42" y="37"/>
                    <a:pt x="38" y="33"/>
                    <a:pt x="42" y="30"/>
                  </a:cubicBezTo>
                  <a:cubicBezTo>
                    <a:pt x="42" y="26"/>
                    <a:pt x="42" y="23"/>
                    <a:pt x="42" y="20"/>
                  </a:cubicBezTo>
                  <a:cubicBezTo>
                    <a:pt x="43" y="16"/>
                    <a:pt x="41" y="12"/>
                    <a:pt x="43" y="10"/>
                  </a:cubicBezTo>
                  <a:cubicBezTo>
                    <a:pt x="45" y="7"/>
                    <a:pt x="43" y="5"/>
                    <a:pt x="43" y="3"/>
                  </a:cubicBezTo>
                  <a:cubicBezTo>
                    <a:pt x="43" y="2"/>
                    <a:pt x="45" y="3"/>
                    <a:pt x="43" y="1"/>
                  </a:cubicBezTo>
                  <a:cubicBezTo>
                    <a:pt x="45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4538" y="4005263"/>
              <a:ext cx="57150" cy="60325"/>
            </a:xfrm>
            <a:custGeom>
              <a:avLst/>
              <a:gdLst>
                <a:gd name="T0" fmla="*/ 2 w 15"/>
                <a:gd name="T1" fmla="*/ 13 h 16"/>
                <a:gd name="T2" fmla="*/ 2 w 15"/>
                <a:gd name="T3" fmla="*/ 12 h 16"/>
                <a:gd name="T4" fmla="*/ 3 w 15"/>
                <a:gd name="T5" fmla="*/ 11 h 16"/>
                <a:gd name="T6" fmla="*/ 4 w 15"/>
                <a:gd name="T7" fmla="*/ 10 h 16"/>
                <a:gd name="T8" fmla="*/ 4 w 15"/>
                <a:gd name="T9" fmla="*/ 10 h 16"/>
                <a:gd name="T10" fmla="*/ 5 w 15"/>
                <a:gd name="T11" fmla="*/ 9 h 16"/>
                <a:gd name="T12" fmla="*/ 4 w 15"/>
                <a:gd name="T13" fmla="*/ 8 h 16"/>
                <a:gd name="T14" fmla="*/ 6 w 15"/>
                <a:gd name="T15" fmla="*/ 7 h 16"/>
                <a:gd name="T16" fmla="*/ 6 w 15"/>
                <a:gd name="T17" fmla="*/ 7 h 16"/>
                <a:gd name="T18" fmla="*/ 7 w 15"/>
                <a:gd name="T19" fmla="*/ 6 h 16"/>
                <a:gd name="T20" fmla="*/ 7 w 15"/>
                <a:gd name="T21" fmla="*/ 5 h 16"/>
                <a:gd name="T22" fmla="*/ 7 w 15"/>
                <a:gd name="T23" fmla="*/ 5 h 16"/>
                <a:gd name="T24" fmla="*/ 8 w 15"/>
                <a:gd name="T25" fmla="*/ 4 h 16"/>
                <a:gd name="T26" fmla="*/ 8 w 15"/>
                <a:gd name="T27" fmla="*/ 3 h 16"/>
                <a:gd name="T28" fmla="*/ 8 w 15"/>
                <a:gd name="T29" fmla="*/ 3 h 16"/>
                <a:gd name="T30" fmla="*/ 9 w 15"/>
                <a:gd name="T31" fmla="*/ 2 h 16"/>
                <a:gd name="T32" fmla="*/ 9 w 15"/>
                <a:gd name="T33" fmla="*/ 2 h 16"/>
                <a:gd name="T34" fmla="*/ 9 w 15"/>
                <a:gd name="T35" fmla="*/ 2 h 16"/>
                <a:gd name="T36" fmla="*/ 9 w 15"/>
                <a:gd name="T37" fmla="*/ 1 h 16"/>
                <a:gd name="T38" fmla="*/ 10 w 15"/>
                <a:gd name="T39" fmla="*/ 1 h 16"/>
                <a:gd name="T40" fmla="*/ 13 w 15"/>
                <a:gd name="T41" fmla="*/ 3 h 16"/>
                <a:gd name="T42" fmla="*/ 13 w 15"/>
                <a:gd name="T43" fmla="*/ 3 h 16"/>
                <a:gd name="T44" fmla="*/ 13 w 15"/>
                <a:gd name="T45" fmla="*/ 4 h 16"/>
                <a:gd name="T46" fmla="*/ 12 w 15"/>
                <a:gd name="T47" fmla="*/ 4 h 16"/>
                <a:gd name="T48" fmla="*/ 12 w 15"/>
                <a:gd name="T49" fmla="*/ 4 h 16"/>
                <a:gd name="T50" fmla="*/ 12 w 15"/>
                <a:gd name="T51" fmla="*/ 5 h 16"/>
                <a:gd name="T52" fmla="*/ 11 w 15"/>
                <a:gd name="T53" fmla="*/ 6 h 16"/>
                <a:gd name="T54" fmla="*/ 11 w 15"/>
                <a:gd name="T55" fmla="*/ 6 h 16"/>
                <a:gd name="T56" fmla="*/ 10 w 15"/>
                <a:gd name="T57" fmla="*/ 7 h 16"/>
                <a:gd name="T58" fmla="*/ 10 w 15"/>
                <a:gd name="T59" fmla="*/ 8 h 16"/>
                <a:gd name="T60" fmla="*/ 9 w 15"/>
                <a:gd name="T61" fmla="*/ 8 h 16"/>
                <a:gd name="T62" fmla="*/ 9 w 15"/>
                <a:gd name="T63" fmla="*/ 9 h 16"/>
                <a:gd name="T64" fmla="*/ 8 w 15"/>
                <a:gd name="T65" fmla="*/ 10 h 16"/>
                <a:gd name="T66" fmla="*/ 8 w 15"/>
                <a:gd name="T67" fmla="*/ 11 h 16"/>
                <a:gd name="T68" fmla="*/ 8 w 15"/>
                <a:gd name="T69" fmla="*/ 11 h 16"/>
                <a:gd name="T70" fmla="*/ 7 w 15"/>
                <a:gd name="T71" fmla="*/ 12 h 16"/>
                <a:gd name="T72" fmla="*/ 7 w 15"/>
                <a:gd name="T73" fmla="*/ 13 h 16"/>
                <a:gd name="T74" fmla="*/ 6 w 15"/>
                <a:gd name="T75" fmla="*/ 14 h 16"/>
                <a:gd name="T76" fmla="*/ 5 w 15"/>
                <a:gd name="T77" fmla="*/ 15 h 16"/>
                <a:gd name="T78" fmla="*/ 5 w 15"/>
                <a:gd name="T7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6">
                  <a:moveTo>
                    <a:pt x="2" y="13"/>
                  </a:moveTo>
                  <a:cubicBezTo>
                    <a:pt x="2" y="13"/>
                    <a:pt x="4" y="14"/>
                    <a:pt x="2" y="13"/>
                  </a:cubicBezTo>
                  <a:cubicBezTo>
                    <a:pt x="3" y="14"/>
                    <a:pt x="2" y="13"/>
                    <a:pt x="2" y="13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1" y="11"/>
                    <a:pt x="3" y="11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5" y="12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9"/>
                    <a:pt x="5" y="10"/>
                    <a:pt x="4" y="9"/>
                  </a:cubicBezTo>
                  <a:cubicBezTo>
                    <a:pt x="4" y="9"/>
                    <a:pt x="4" y="8"/>
                    <a:pt x="5" y="9"/>
                  </a:cubicBezTo>
                  <a:cubicBezTo>
                    <a:pt x="6" y="10"/>
                    <a:pt x="6" y="9"/>
                    <a:pt x="5" y="8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7" y="9"/>
                    <a:pt x="6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7" y="6"/>
                    <a:pt x="6" y="5"/>
                    <a:pt x="7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3"/>
                    <a:pt x="8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10" y="5"/>
                    <a:pt x="8" y="4"/>
                  </a:cubicBezTo>
                  <a:cubicBezTo>
                    <a:pt x="8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2"/>
                    <a:pt x="7" y="2"/>
                    <a:pt x="9" y="3"/>
                  </a:cubicBezTo>
                  <a:cubicBezTo>
                    <a:pt x="7" y="2"/>
                    <a:pt x="10" y="3"/>
                    <a:pt x="9" y="2"/>
                  </a:cubicBezTo>
                  <a:cubicBezTo>
                    <a:pt x="8" y="2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9" y="2"/>
                  </a:cubicBezTo>
                  <a:cubicBezTo>
                    <a:pt x="7" y="0"/>
                    <a:pt x="10" y="2"/>
                    <a:pt x="9" y="1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2" y="2"/>
                    <a:pt x="9" y="1"/>
                    <a:pt x="10" y="1"/>
                  </a:cubicBezTo>
                  <a:cubicBezTo>
                    <a:pt x="7" y="0"/>
                    <a:pt x="12" y="2"/>
                    <a:pt x="13" y="3"/>
                  </a:cubicBezTo>
                  <a:cubicBezTo>
                    <a:pt x="14" y="3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1" y="2"/>
                    <a:pt x="14" y="4"/>
                    <a:pt x="13" y="3"/>
                  </a:cubicBezTo>
                  <a:cubicBezTo>
                    <a:pt x="13" y="3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4" y="5"/>
                    <a:pt x="12" y="4"/>
                  </a:cubicBezTo>
                  <a:cubicBezTo>
                    <a:pt x="13" y="5"/>
                    <a:pt x="14" y="5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5"/>
                    <a:pt x="13" y="6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2" y="6"/>
                    <a:pt x="11" y="6"/>
                  </a:cubicBezTo>
                  <a:cubicBezTo>
                    <a:pt x="12" y="6"/>
                    <a:pt x="13" y="7"/>
                    <a:pt x="11" y="6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3" y="8"/>
                    <a:pt x="10" y="6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10" y="11"/>
                    <a:pt x="8" y="9"/>
                    <a:pt x="8" y="10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6" y="9"/>
                    <a:pt x="8" y="11"/>
                  </a:cubicBezTo>
                  <a:cubicBezTo>
                    <a:pt x="10" y="12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2"/>
                    <a:pt x="6" y="10"/>
                    <a:pt x="7" y="12"/>
                  </a:cubicBezTo>
                  <a:cubicBezTo>
                    <a:pt x="6" y="11"/>
                    <a:pt x="6" y="11"/>
                    <a:pt x="7" y="12"/>
                  </a:cubicBezTo>
                  <a:cubicBezTo>
                    <a:pt x="7" y="12"/>
                    <a:pt x="5" y="11"/>
                    <a:pt x="7" y="12"/>
                  </a:cubicBezTo>
                  <a:cubicBezTo>
                    <a:pt x="7" y="13"/>
                    <a:pt x="6" y="12"/>
                    <a:pt x="7" y="13"/>
                  </a:cubicBezTo>
                  <a:cubicBezTo>
                    <a:pt x="6" y="13"/>
                    <a:pt x="5" y="12"/>
                    <a:pt x="6" y="13"/>
                  </a:cubicBezTo>
                  <a:cubicBezTo>
                    <a:pt x="7" y="14"/>
                    <a:pt x="2" y="12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4" y="14"/>
                    <a:pt x="5" y="15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4" y="14"/>
                    <a:pt x="7" y="16"/>
                    <a:pt x="5" y="15"/>
                  </a:cubicBezTo>
                  <a:cubicBezTo>
                    <a:pt x="7" y="16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430588" y="4043363"/>
              <a:ext cx="38100" cy="57150"/>
            </a:xfrm>
            <a:custGeom>
              <a:avLst/>
              <a:gdLst>
                <a:gd name="T0" fmla="*/ 1 w 10"/>
                <a:gd name="T1" fmla="*/ 11 h 15"/>
                <a:gd name="T2" fmla="*/ 1 w 10"/>
                <a:gd name="T3" fmla="*/ 10 h 15"/>
                <a:gd name="T4" fmla="*/ 2 w 10"/>
                <a:gd name="T5" fmla="*/ 10 h 15"/>
                <a:gd name="T6" fmla="*/ 2 w 10"/>
                <a:gd name="T7" fmla="*/ 9 h 15"/>
                <a:gd name="T8" fmla="*/ 3 w 10"/>
                <a:gd name="T9" fmla="*/ 9 h 15"/>
                <a:gd name="T10" fmla="*/ 3 w 10"/>
                <a:gd name="T11" fmla="*/ 8 h 15"/>
                <a:gd name="T12" fmla="*/ 2 w 10"/>
                <a:gd name="T13" fmla="*/ 8 h 15"/>
                <a:gd name="T14" fmla="*/ 3 w 10"/>
                <a:gd name="T15" fmla="*/ 7 h 15"/>
                <a:gd name="T16" fmla="*/ 3 w 10"/>
                <a:gd name="T17" fmla="*/ 7 h 15"/>
                <a:gd name="T18" fmla="*/ 3 w 10"/>
                <a:gd name="T19" fmla="*/ 6 h 15"/>
                <a:gd name="T20" fmla="*/ 3 w 10"/>
                <a:gd name="T21" fmla="*/ 6 h 15"/>
                <a:gd name="T22" fmla="*/ 3 w 10"/>
                <a:gd name="T23" fmla="*/ 5 h 15"/>
                <a:gd name="T24" fmla="*/ 3 w 10"/>
                <a:gd name="T25" fmla="*/ 5 h 15"/>
                <a:gd name="T26" fmla="*/ 3 w 10"/>
                <a:gd name="T27" fmla="*/ 5 h 15"/>
                <a:gd name="T28" fmla="*/ 3 w 10"/>
                <a:gd name="T29" fmla="*/ 4 h 15"/>
                <a:gd name="T30" fmla="*/ 3 w 10"/>
                <a:gd name="T31" fmla="*/ 4 h 15"/>
                <a:gd name="T32" fmla="*/ 3 w 10"/>
                <a:gd name="T33" fmla="*/ 3 h 15"/>
                <a:gd name="T34" fmla="*/ 3 w 10"/>
                <a:gd name="T35" fmla="*/ 3 h 15"/>
                <a:gd name="T36" fmla="*/ 3 w 10"/>
                <a:gd name="T37" fmla="*/ 3 h 15"/>
                <a:gd name="T38" fmla="*/ 3 w 10"/>
                <a:gd name="T39" fmla="*/ 3 h 15"/>
                <a:gd name="T40" fmla="*/ 6 w 10"/>
                <a:gd name="T41" fmla="*/ 1 h 15"/>
                <a:gd name="T42" fmla="*/ 6 w 10"/>
                <a:gd name="T43" fmla="*/ 1 h 15"/>
                <a:gd name="T44" fmla="*/ 7 w 10"/>
                <a:gd name="T45" fmla="*/ 2 h 15"/>
                <a:gd name="T46" fmla="*/ 7 w 10"/>
                <a:gd name="T47" fmla="*/ 2 h 15"/>
                <a:gd name="T48" fmla="*/ 7 w 10"/>
                <a:gd name="T49" fmla="*/ 3 h 15"/>
                <a:gd name="T50" fmla="*/ 7 w 10"/>
                <a:gd name="T51" fmla="*/ 4 h 15"/>
                <a:gd name="T52" fmla="*/ 7 w 10"/>
                <a:gd name="T53" fmla="*/ 4 h 15"/>
                <a:gd name="T54" fmla="*/ 7 w 10"/>
                <a:gd name="T55" fmla="*/ 5 h 15"/>
                <a:gd name="T56" fmla="*/ 7 w 10"/>
                <a:gd name="T57" fmla="*/ 5 h 15"/>
                <a:gd name="T58" fmla="*/ 7 w 10"/>
                <a:gd name="T59" fmla="*/ 6 h 15"/>
                <a:gd name="T60" fmla="*/ 7 w 10"/>
                <a:gd name="T61" fmla="*/ 7 h 15"/>
                <a:gd name="T62" fmla="*/ 7 w 10"/>
                <a:gd name="T63" fmla="*/ 8 h 15"/>
                <a:gd name="T64" fmla="*/ 7 w 10"/>
                <a:gd name="T65" fmla="*/ 9 h 15"/>
                <a:gd name="T66" fmla="*/ 7 w 10"/>
                <a:gd name="T67" fmla="*/ 9 h 15"/>
                <a:gd name="T68" fmla="*/ 6 w 10"/>
                <a:gd name="T69" fmla="*/ 10 h 15"/>
                <a:gd name="T70" fmla="*/ 5 w 10"/>
                <a:gd name="T71" fmla="*/ 10 h 15"/>
                <a:gd name="T72" fmla="*/ 5 w 10"/>
                <a:gd name="T73" fmla="*/ 12 h 15"/>
                <a:gd name="T74" fmla="*/ 5 w 10"/>
                <a:gd name="T75" fmla="*/ 12 h 15"/>
                <a:gd name="T76" fmla="*/ 4 w 10"/>
                <a:gd name="T77" fmla="*/ 13 h 15"/>
                <a:gd name="T78" fmla="*/ 4 w 10"/>
                <a:gd name="T7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5">
                  <a:moveTo>
                    <a:pt x="1" y="11"/>
                  </a:moveTo>
                  <a:cubicBezTo>
                    <a:pt x="1" y="11"/>
                    <a:pt x="3" y="13"/>
                    <a:pt x="1" y="11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9"/>
                    <a:pt x="2" y="10"/>
                  </a:cubicBezTo>
                  <a:cubicBezTo>
                    <a:pt x="2" y="10"/>
                    <a:pt x="1" y="9"/>
                    <a:pt x="2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3" y="9"/>
                  </a:cubicBezTo>
                  <a:cubicBezTo>
                    <a:pt x="2" y="8"/>
                    <a:pt x="4" y="9"/>
                    <a:pt x="3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9"/>
                    <a:pt x="4" y="9"/>
                    <a:pt x="3" y="8"/>
                  </a:cubicBezTo>
                  <a:cubicBezTo>
                    <a:pt x="0" y="7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5" y="8"/>
                    <a:pt x="3" y="7"/>
                  </a:cubicBezTo>
                  <a:cubicBezTo>
                    <a:pt x="2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4" y="5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3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4"/>
                    <a:pt x="4" y="3"/>
                    <a:pt x="3" y="4"/>
                  </a:cubicBezTo>
                  <a:cubicBezTo>
                    <a:pt x="2" y="4"/>
                    <a:pt x="4" y="3"/>
                    <a:pt x="3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3" y="3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5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1"/>
                    <a:pt x="7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9" y="4"/>
                    <a:pt x="7" y="5"/>
                    <a:pt x="7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9"/>
                    <a:pt x="6" y="8"/>
                    <a:pt x="7" y="9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4" y="8"/>
                    <a:pt x="7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5" y="9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4" y="10"/>
                    <a:pt x="6" y="11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5" y="12"/>
                    <a:pt x="4" y="11"/>
                    <a:pt x="5" y="12"/>
                  </a:cubicBezTo>
                  <a:cubicBezTo>
                    <a:pt x="5" y="13"/>
                    <a:pt x="2" y="10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3" y="12"/>
                    <a:pt x="4" y="13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3" y="13"/>
                    <a:pt x="5" y="15"/>
                    <a:pt x="4" y="14"/>
                  </a:cubicBezTo>
                  <a:cubicBezTo>
                    <a:pt x="5" y="15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28988" y="4125913"/>
              <a:ext cx="46038" cy="52388"/>
            </a:xfrm>
            <a:custGeom>
              <a:avLst/>
              <a:gdLst>
                <a:gd name="T0" fmla="*/ 1 w 12"/>
                <a:gd name="T1" fmla="*/ 14 h 14"/>
                <a:gd name="T2" fmla="*/ 2 w 12"/>
                <a:gd name="T3" fmla="*/ 13 h 14"/>
                <a:gd name="T4" fmla="*/ 2 w 12"/>
                <a:gd name="T5" fmla="*/ 12 h 14"/>
                <a:gd name="T6" fmla="*/ 2 w 12"/>
                <a:gd name="T7" fmla="*/ 11 h 14"/>
                <a:gd name="T8" fmla="*/ 2 w 12"/>
                <a:gd name="T9" fmla="*/ 10 h 14"/>
                <a:gd name="T10" fmla="*/ 2 w 12"/>
                <a:gd name="T11" fmla="*/ 9 h 14"/>
                <a:gd name="T12" fmla="*/ 2 w 12"/>
                <a:gd name="T13" fmla="*/ 8 h 14"/>
                <a:gd name="T14" fmla="*/ 3 w 12"/>
                <a:gd name="T15" fmla="*/ 8 h 14"/>
                <a:gd name="T16" fmla="*/ 3 w 12"/>
                <a:gd name="T17" fmla="*/ 7 h 14"/>
                <a:gd name="T18" fmla="*/ 3 w 12"/>
                <a:gd name="T19" fmla="*/ 6 h 14"/>
                <a:gd name="T20" fmla="*/ 4 w 12"/>
                <a:gd name="T21" fmla="*/ 5 h 14"/>
                <a:gd name="T22" fmla="*/ 4 w 12"/>
                <a:gd name="T23" fmla="*/ 5 h 14"/>
                <a:gd name="T24" fmla="*/ 4 w 12"/>
                <a:gd name="T25" fmla="*/ 4 h 14"/>
                <a:gd name="T26" fmla="*/ 4 w 12"/>
                <a:gd name="T27" fmla="*/ 4 h 14"/>
                <a:gd name="T28" fmla="*/ 5 w 12"/>
                <a:gd name="T29" fmla="*/ 3 h 14"/>
                <a:gd name="T30" fmla="*/ 5 w 12"/>
                <a:gd name="T31" fmla="*/ 3 h 14"/>
                <a:gd name="T32" fmla="*/ 5 w 12"/>
                <a:gd name="T33" fmla="*/ 2 h 14"/>
                <a:gd name="T34" fmla="*/ 5 w 12"/>
                <a:gd name="T35" fmla="*/ 2 h 14"/>
                <a:gd name="T36" fmla="*/ 6 w 12"/>
                <a:gd name="T37" fmla="*/ 1 h 14"/>
                <a:gd name="T38" fmla="*/ 6 w 12"/>
                <a:gd name="T39" fmla="*/ 1 h 14"/>
                <a:gd name="T40" fmla="*/ 9 w 12"/>
                <a:gd name="T41" fmla="*/ 3 h 14"/>
                <a:gd name="T42" fmla="*/ 9 w 12"/>
                <a:gd name="T43" fmla="*/ 3 h 14"/>
                <a:gd name="T44" fmla="*/ 9 w 12"/>
                <a:gd name="T45" fmla="*/ 4 h 14"/>
                <a:gd name="T46" fmla="*/ 9 w 12"/>
                <a:gd name="T47" fmla="*/ 4 h 14"/>
                <a:gd name="T48" fmla="*/ 9 w 12"/>
                <a:gd name="T49" fmla="*/ 5 h 14"/>
                <a:gd name="T50" fmla="*/ 8 w 12"/>
                <a:gd name="T51" fmla="*/ 5 h 14"/>
                <a:gd name="T52" fmla="*/ 8 w 12"/>
                <a:gd name="T53" fmla="*/ 6 h 14"/>
                <a:gd name="T54" fmla="*/ 8 w 12"/>
                <a:gd name="T55" fmla="*/ 6 h 14"/>
                <a:gd name="T56" fmla="*/ 8 w 12"/>
                <a:gd name="T57" fmla="*/ 7 h 14"/>
                <a:gd name="T58" fmla="*/ 7 w 12"/>
                <a:gd name="T59" fmla="*/ 7 h 14"/>
                <a:gd name="T60" fmla="*/ 7 w 12"/>
                <a:gd name="T61" fmla="*/ 8 h 14"/>
                <a:gd name="T62" fmla="*/ 7 w 12"/>
                <a:gd name="T63" fmla="*/ 9 h 14"/>
                <a:gd name="T64" fmla="*/ 6 w 12"/>
                <a:gd name="T65" fmla="*/ 9 h 14"/>
                <a:gd name="T66" fmla="*/ 6 w 12"/>
                <a:gd name="T67" fmla="*/ 10 h 14"/>
                <a:gd name="T68" fmla="*/ 6 w 12"/>
                <a:gd name="T69" fmla="*/ 11 h 14"/>
                <a:gd name="T70" fmla="*/ 5 w 12"/>
                <a:gd name="T71" fmla="*/ 11 h 14"/>
                <a:gd name="T72" fmla="*/ 6 w 12"/>
                <a:gd name="T73" fmla="*/ 12 h 14"/>
                <a:gd name="T74" fmla="*/ 6 w 12"/>
                <a:gd name="T75" fmla="*/ 13 h 14"/>
                <a:gd name="T76" fmla="*/ 5 w 12"/>
                <a:gd name="T77" fmla="*/ 14 h 14"/>
                <a:gd name="T78" fmla="*/ 5 w 12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1" y="14"/>
                  </a:moveTo>
                  <a:cubicBezTo>
                    <a:pt x="1" y="14"/>
                    <a:pt x="4" y="14"/>
                    <a:pt x="1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0" y="14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0" y="12"/>
                    <a:pt x="2" y="12"/>
                  </a:cubicBezTo>
                  <a:cubicBezTo>
                    <a:pt x="2" y="12"/>
                    <a:pt x="1" y="12"/>
                    <a:pt x="2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4" y="10"/>
                    <a:pt x="2" y="9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5" y="9"/>
                    <a:pt x="3" y="8"/>
                  </a:cubicBezTo>
                  <a:cubicBezTo>
                    <a:pt x="2" y="7"/>
                    <a:pt x="4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5" y="5"/>
                    <a:pt x="4" y="4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3" y="4"/>
                    <a:pt x="6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6" y="3"/>
                    <a:pt x="5" y="3"/>
                  </a:cubicBezTo>
                  <a:cubicBezTo>
                    <a:pt x="4" y="2"/>
                    <a:pt x="6" y="3"/>
                    <a:pt x="5" y="2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6" y="2"/>
                    <a:pt x="5" y="2"/>
                  </a:cubicBezTo>
                  <a:cubicBezTo>
                    <a:pt x="7" y="2"/>
                    <a:pt x="5" y="1"/>
                    <a:pt x="6" y="1"/>
                  </a:cubicBezTo>
                  <a:cubicBezTo>
                    <a:pt x="5" y="1"/>
                    <a:pt x="6" y="2"/>
                    <a:pt x="6" y="1"/>
                  </a:cubicBezTo>
                  <a:cubicBezTo>
                    <a:pt x="8" y="2"/>
                    <a:pt x="5" y="1"/>
                    <a:pt x="6" y="1"/>
                  </a:cubicBezTo>
                  <a:cubicBezTo>
                    <a:pt x="3" y="0"/>
                    <a:pt x="8" y="2"/>
                    <a:pt x="9" y="3"/>
                  </a:cubicBezTo>
                  <a:cubicBezTo>
                    <a:pt x="10" y="3"/>
                    <a:pt x="7" y="2"/>
                    <a:pt x="9" y="3"/>
                  </a:cubicBezTo>
                  <a:cubicBezTo>
                    <a:pt x="11" y="4"/>
                    <a:pt x="8" y="2"/>
                    <a:pt x="9" y="3"/>
                  </a:cubicBezTo>
                  <a:cubicBezTo>
                    <a:pt x="12" y="4"/>
                    <a:pt x="7" y="2"/>
                    <a:pt x="9" y="3"/>
                  </a:cubicBezTo>
                  <a:cubicBezTo>
                    <a:pt x="7" y="3"/>
                    <a:pt x="10" y="4"/>
                    <a:pt x="9" y="4"/>
                  </a:cubicBezTo>
                  <a:cubicBezTo>
                    <a:pt x="9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5"/>
                    <a:pt x="9" y="4"/>
                  </a:cubicBezTo>
                  <a:cubicBezTo>
                    <a:pt x="9" y="5"/>
                    <a:pt x="10" y="5"/>
                    <a:pt x="9" y="5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10" y="6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9" y="6"/>
                    <a:pt x="10" y="7"/>
                    <a:pt x="8" y="6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10" y="7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8" y="10"/>
                    <a:pt x="6" y="9"/>
                    <a:pt x="6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4" y="9"/>
                    <a:pt x="6" y="10"/>
                  </a:cubicBezTo>
                  <a:cubicBezTo>
                    <a:pt x="8" y="11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4" y="10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4" y="11"/>
                    <a:pt x="6" y="12"/>
                  </a:cubicBezTo>
                  <a:cubicBezTo>
                    <a:pt x="6" y="12"/>
                    <a:pt x="5" y="12"/>
                    <a:pt x="6" y="12"/>
                  </a:cubicBezTo>
                  <a:cubicBezTo>
                    <a:pt x="6" y="12"/>
                    <a:pt x="4" y="12"/>
                    <a:pt x="6" y="13"/>
                  </a:cubicBezTo>
                  <a:cubicBezTo>
                    <a:pt x="6" y="13"/>
                    <a:pt x="2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4" y="14"/>
                    <a:pt x="5" y="14"/>
                  </a:cubicBezTo>
                  <a:cubicBezTo>
                    <a:pt x="7" y="14"/>
                    <a:pt x="5" y="14"/>
                    <a:pt x="5" y="14"/>
                  </a:cubicBezTo>
                  <a:cubicBezTo>
                    <a:pt x="5" y="14"/>
                    <a:pt x="7" y="14"/>
                    <a:pt x="5" y="14"/>
                  </a:cubicBezTo>
                  <a:cubicBezTo>
                    <a:pt x="7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5"/>
            <p:cNvSpPr/>
            <p:nvPr/>
          </p:nvSpPr>
          <p:spPr bwMode="auto">
            <a:xfrm>
              <a:off x="3567113" y="4054476"/>
              <a:ext cx="63500" cy="71438"/>
            </a:xfrm>
            <a:custGeom>
              <a:avLst/>
              <a:gdLst>
                <a:gd name="T0" fmla="*/ 11 w 17"/>
                <a:gd name="T1" fmla="*/ 19 h 19"/>
                <a:gd name="T2" fmla="*/ 11 w 17"/>
                <a:gd name="T3" fmla="*/ 18 h 19"/>
                <a:gd name="T4" fmla="*/ 10 w 17"/>
                <a:gd name="T5" fmla="*/ 17 h 19"/>
                <a:gd name="T6" fmla="*/ 10 w 17"/>
                <a:gd name="T7" fmla="*/ 15 h 19"/>
                <a:gd name="T8" fmla="*/ 10 w 17"/>
                <a:gd name="T9" fmla="*/ 14 h 19"/>
                <a:gd name="T10" fmla="*/ 9 w 17"/>
                <a:gd name="T11" fmla="*/ 13 h 19"/>
                <a:gd name="T12" fmla="*/ 8 w 17"/>
                <a:gd name="T13" fmla="*/ 12 h 19"/>
                <a:gd name="T14" fmla="*/ 8 w 17"/>
                <a:gd name="T15" fmla="*/ 11 h 19"/>
                <a:gd name="T16" fmla="*/ 8 w 17"/>
                <a:gd name="T17" fmla="*/ 10 h 19"/>
                <a:gd name="T18" fmla="*/ 7 w 17"/>
                <a:gd name="T19" fmla="*/ 9 h 19"/>
                <a:gd name="T20" fmla="*/ 6 w 17"/>
                <a:gd name="T21" fmla="*/ 8 h 19"/>
                <a:gd name="T22" fmla="*/ 6 w 17"/>
                <a:gd name="T23" fmla="*/ 7 h 19"/>
                <a:gd name="T24" fmla="*/ 5 w 17"/>
                <a:gd name="T25" fmla="*/ 6 h 19"/>
                <a:gd name="T26" fmla="*/ 5 w 17"/>
                <a:gd name="T27" fmla="*/ 6 h 19"/>
                <a:gd name="T28" fmla="*/ 4 w 17"/>
                <a:gd name="T29" fmla="*/ 5 h 19"/>
                <a:gd name="T30" fmla="*/ 4 w 17"/>
                <a:gd name="T31" fmla="*/ 4 h 19"/>
                <a:gd name="T32" fmla="*/ 4 w 17"/>
                <a:gd name="T33" fmla="*/ 3 h 19"/>
                <a:gd name="T34" fmla="*/ 3 w 17"/>
                <a:gd name="T35" fmla="*/ 2 h 19"/>
                <a:gd name="T36" fmla="*/ 3 w 17"/>
                <a:gd name="T37" fmla="*/ 2 h 19"/>
                <a:gd name="T38" fmla="*/ 3 w 17"/>
                <a:gd name="T39" fmla="*/ 2 h 19"/>
                <a:gd name="T40" fmla="*/ 7 w 17"/>
                <a:gd name="T41" fmla="*/ 0 h 19"/>
                <a:gd name="T42" fmla="*/ 7 w 17"/>
                <a:gd name="T43" fmla="*/ 1 h 19"/>
                <a:gd name="T44" fmla="*/ 7 w 17"/>
                <a:gd name="T45" fmla="*/ 1 h 19"/>
                <a:gd name="T46" fmla="*/ 8 w 17"/>
                <a:gd name="T47" fmla="*/ 2 h 19"/>
                <a:gd name="T48" fmla="*/ 8 w 17"/>
                <a:gd name="T49" fmla="*/ 2 h 19"/>
                <a:gd name="T50" fmla="*/ 8 w 17"/>
                <a:gd name="T51" fmla="*/ 3 h 19"/>
                <a:gd name="T52" fmla="*/ 9 w 17"/>
                <a:gd name="T53" fmla="*/ 4 h 19"/>
                <a:gd name="T54" fmla="*/ 9 w 17"/>
                <a:gd name="T55" fmla="*/ 5 h 19"/>
                <a:gd name="T56" fmla="*/ 10 w 17"/>
                <a:gd name="T57" fmla="*/ 6 h 19"/>
                <a:gd name="T58" fmla="*/ 10 w 17"/>
                <a:gd name="T59" fmla="*/ 6 h 19"/>
                <a:gd name="T60" fmla="*/ 11 w 17"/>
                <a:gd name="T61" fmla="*/ 7 h 19"/>
                <a:gd name="T62" fmla="*/ 12 w 17"/>
                <a:gd name="T63" fmla="*/ 9 h 19"/>
                <a:gd name="T64" fmla="*/ 12 w 17"/>
                <a:gd name="T65" fmla="*/ 10 h 19"/>
                <a:gd name="T66" fmla="*/ 13 w 17"/>
                <a:gd name="T67" fmla="*/ 11 h 19"/>
                <a:gd name="T68" fmla="*/ 13 w 17"/>
                <a:gd name="T69" fmla="*/ 12 h 19"/>
                <a:gd name="T70" fmla="*/ 13 w 17"/>
                <a:gd name="T71" fmla="*/ 13 h 19"/>
                <a:gd name="T72" fmla="*/ 14 w 17"/>
                <a:gd name="T73" fmla="*/ 15 h 19"/>
                <a:gd name="T74" fmla="*/ 14 w 17"/>
                <a:gd name="T75" fmla="*/ 17 h 19"/>
                <a:gd name="T76" fmla="*/ 15 w 17"/>
                <a:gd name="T77" fmla="*/ 18 h 19"/>
                <a:gd name="T78" fmla="*/ 15 w 17"/>
                <a:gd name="T7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9">
                  <a:moveTo>
                    <a:pt x="11" y="19"/>
                  </a:moveTo>
                  <a:cubicBezTo>
                    <a:pt x="11" y="19"/>
                    <a:pt x="14" y="19"/>
                    <a:pt x="11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9" y="17"/>
                    <a:pt x="10" y="17"/>
                  </a:cubicBezTo>
                  <a:cubicBezTo>
                    <a:pt x="11" y="16"/>
                    <a:pt x="9" y="16"/>
                    <a:pt x="10" y="16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9" y="13"/>
                  </a:cubicBezTo>
                  <a:cubicBezTo>
                    <a:pt x="7" y="14"/>
                    <a:pt x="8" y="13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10" y="10"/>
                    <a:pt x="8" y="11"/>
                  </a:cubicBezTo>
                  <a:cubicBezTo>
                    <a:pt x="7" y="11"/>
                    <a:pt x="9" y="10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6" y="11"/>
                    <a:pt x="7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7" y="6"/>
                    <a:pt x="6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7"/>
                    <a:pt x="7" y="5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3" y="5"/>
                    <a:pt x="5" y="3"/>
                    <a:pt x="4" y="4"/>
                  </a:cubicBezTo>
                  <a:cubicBezTo>
                    <a:pt x="3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4" y="1"/>
                    <a:pt x="3" y="2"/>
                  </a:cubicBezTo>
                  <a:cubicBezTo>
                    <a:pt x="5" y="1"/>
                    <a:pt x="3" y="2"/>
                    <a:pt x="3" y="2"/>
                  </a:cubicBezTo>
                  <a:cubicBezTo>
                    <a:pt x="0" y="2"/>
                    <a:pt x="5" y="1"/>
                    <a:pt x="7" y="0"/>
                  </a:cubicBezTo>
                  <a:cubicBezTo>
                    <a:pt x="7" y="0"/>
                    <a:pt x="5" y="1"/>
                    <a:pt x="7" y="0"/>
                  </a:cubicBezTo>
                  <a:cubicBezTo>
                    <a:pt x="9" y="0"/>
                    <a:pt x="5" y="1"/>
                    <a:pt x="7" y="0"/>
                  </a:cubicBezTo>
                  <a:cubicBezTo>
                    <a:pt x="9" y="0"/>
                    <a:pt x="4" y="1"/>
                    <a:pt x="7" y="1"/>
                  </a:cubicBezTo>
                  <a:cubicBezTo>
                    <a:pt x="5" y="1"/>
                    <a:pt x="9" y="0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9" y="1"/>
                    <a:pt x="8" y="2"/>
                  </a:cubicBezTo>
                  <a:cubicBezTo>
                    <a:pt x="8" y="2"/>
                    <a:pt x="10" y="1"/>
                    <a:pt x="8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10" y="2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4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4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2" y="9"/>
                  </a:cubicBezTo>
                  <a:cubicBezTo>
                    <a:pt x="14" y="8"/>
                    <a:pt x="11" y="10"/>
                    <a:pt x="12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0" y="12"/>
                    <a:pt x="13" y="11"/>
                  </a:cubicBezTo>
                  <a:cubicBezTo>
                    <a:pt x="15" y="10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2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2" y="14"/>
                    <a:pt x="14" y="14"/>
                  </a:cubicBezTo>
                  <a:cubicBezTo>
                    <a:pt x="14" y="14"/>
                    <a:pt x="13" y="15"/>
                    <a:pt x="14" y="15"/>
                  </a:cubicBezTo>
                  <a:cubicBezTo>
                    <a:pt x="14" y="15"/>
                    <a:pt x="13" y="16"/>
                    <a:pt x="14" y="16"/>
                  </a:cubicBezTo>
                  <a:cubicBezTo>
                    <a:pt x="15" y="16"/>
                    <a:pt x="10" y="17"/>
                    <a:pt x="14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3" y="18"/>
                    <a:pt x="15" y="18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4" y="19"/>
                    <a:pt x="17" y="19"/>
                    <a:pt x="15" y="19"/>
                  </a:cubicBezTo>
                  <a:cubicBezTo>
                    <a:pt x="17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727450" y="3886201"/>
              <a:ext cx="49213" cy="36513"/>
            </a:xfrm>
            <a:custGeom>
              <a:avLst/>
              <a:gdLst>
                <a:gd name="T0" fmla="*/ 13 w 13"/>
                <a:gd name="T1" fmla="*/ 5 h 10"/>
                <a:gd name="T2" fmla="*/ 12 w 13"/>
                <a:gd name="T3" fmla="*/ 6 h 10"/>
                <a:gd name="T4" fmla="*/ 11 w 13"/>
                <a:gd name="T5" fmla="*/ 6 h 10"/>
                <a:gd name="T6" fmla="*/ 10 w 13"/>
                <a:gd name="T7" fmla="*/ 6 h 10"/>
                <a:gd name="T8" fmla="*/ 9 w 13"/>
                <a:gd name="T9" fmla="*/ 6 h 10"/>
                <a:gd name="T10" fmla="*/ 8 w 13"/>
                <a:gd name="T11" fmla="*/ 7 h 10"/>
                <a:gd name="T12" fmla="*/ 8 w 13"/>
                <a:gd name="T13" fmla="*/ 7 h 10"/>
                <a:gd name="T14" fmla="*/ 7 w 13"/>
                <a:gd name="T15" fmla="*/ 7 h 10"/>
                <a:gd name="T16" fmla="*/ 6 w 13"/>
                <a:gd name="T17" fmla="*/ 7 h 10"/>
                <a:gd name="T18" fmla="*/ 5 w 13"/>
                <a:gd name="T19" fmla="*/ 7 h 10"/>
                <a:gd name="T20" fmla="*/ 4 w 13"/>
                <a:gd name="T21" fmla="*/ 7 h 10"/>
                <a:gd name="T22" fmla="*/ 4 w 13"/>
                <a:gd name="T23" fmla="*/ 7 h 10"/>
                <a:gd name="T24" fmla="*/ 3 w 13"/>
                <a:gd name="T25" fmla="*/ 7 h 10"/>
                <a:gd name="T26" fmla="*/ 3 w 13"/>
                <a:gd name="T27" fmla="*/ 8 h 10"/>
                <a:gd name="T28" fmla="*/ 2 w 13"/>
                <a:gd name="T29" fmla="*/ 8 h 10"/>
                <a:gd name="T30" fmla="*/ 1 w 13"/>
                <a:gd name="T31" fmla="*/ 8 h 10"/>
                <a:gd name="T32" fmla="*/ 1 w 13"/>
                <a:gd name="T33" fmla="*/ 7 h 10"/>
                <a:gd name="T34" fmla="*/ 1 w 13"/>
                <a:gd name="T35" fmla="*/ 8 h 10"/>
                <a:gd name="T36" fmla="*/ 0 w 13"/>
                <a:gd name="T37" fmla="*/ 8 h 10"/>
                <a:gd name="T38" fmla="*/ 0 w 13"/>
                <a:gd name="T39" fmla="*/ 8 h 10"/>
                <a:gd name="T40" fmla="*/ 0 w 13"/>
                <a:gd name="T41" fmla="*/ 4 h 10"/>
                <a:gd name="T42" fmla="*/ 0 w 13"/>
                <a:gd name="T43" fmla="*/ 4 h 10"/>
                <a:gd name="T44" fmla="*/ 1 w 13"/>
                <a:gd name="T45" fmla="*/ 4 h 10"/>
                <a:gd name="T46" fmla="*/ 1 w 13"/>
                <a:gd name="T47" fmla="*/ 4 h 10"/>
                <a:gd name="T48" fmla="*/ 1 w 13"/>
                <a:gd name="T49" fmla="*/ 4 h 10"/>
                <a:gd name="T50" fmla="*/ 2 w 13"/>
                <a:gd name="T51" fmla="*/ 3 h 10"/>
                <a:gd name="T52" fmla="*/ 3 w 13"/>
                <a:gd name="T53" fmla="*/ 3 h 10"/>
                <a:gd name="T54" fmla="*/ 3 w 13"/>
                <a:gd name="T55" fmla="*/ 3 h 10"/>
                <a:gd name="T56" fmla="*/ 4 w 13"/>
                <a:gd name="T57" fmla="*/ 3 h 10"/>
                <a:gd name="T58" fmla="*/ 4 w 13"/>
                <a:gd name="T59" fmla="*/ 3 h 10"/>
                <a:gd name="T60" fmla="*/ 5 w 13"/>
                <a:gd name="T61" fmla="*/ 3 h 10"/>
                <a:gd name="T62" fmla="*/ 6 w 13"/>
                <a:gd name="T63" fmla="*/ 3 h 10"/>
                <a:gd name="T64" fmla="*/ 7 w 13"/>
                <a:gd name="T65" fmla="*/ 3 h 10"/>
                <a:gd name="T66" fmla="*/ 7 w 13"/>
                <a:gd name="T67" fmla="*/ 3 h 10"/>
                <a:gd name="T68" fmla="*/ 8 w 13"/>
                <a:gd name="T69" fmla="*/ 3 h 10"/>
                <a:gd name="T70" fmla="*/ 9 w 13"/>
                <a:gd name="T71" fmla="*/ 3 h 10"/>
                <a:gd name="T72" fmla="*/ 9 w 13"/>
                <a:gd name="T73" fmla="*/ 2 h 10"/>
                <a:gd name="T74" fmla="*/ 10 w 13"/>
                <a:gd name="T75" fmla="*/ 2 h 10"/>
                <a:gd name="T76" fmla="*/ 11 w 13"/>
                <a:gd name="T77" fmla="*/ 2 h 10"/>
                <a:gd name="T78" fmla="*/ 11 w 13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3" y="5"/>
                    <a:pt x="12" y="3"/>
                    <a:pt x="13" y="5"/>
                  </a:cubicBezTo>
                  <a:cubicBezTo>
                    <a:pt x="12" y="4"/>
                    <a:pt x="13" y="5"/>
                    <a:pt x="12" y="5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2" y="7"/>
                    <a:pt x="11" y="6"/>
                  </a:cubicBezTo>
                  <a:cubicBezTo>
                    <a:pt x="11" y="5"/>
                    <a:pt x="11" y="7"/>
                    <a:pt x="10" y="6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9" y="6"/>
                  </a:cubicBezTo>
                  <a:cubicBezTo>
                    <a:pt x="9" y="7"/>
                    <a:pt x="8" y="5"/>
                    <a:pt x="9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8" y="5"/>
                    <a:pt x="8" y="5"/>
                    <a:pt x="8" y="7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7" y="5"/>
                    <a:pt x="7" y="7"/>
                  </a:cubicBezTo>
                  <a:cubicBezTo>
                    <a:pt x="7" y="8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6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8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0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5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7"/>
                    <a:pt x="1" y="8"/>
                  </a:cubicBezTo>
                  <a:cubicBezTo>
                    <a:pt x="1" y="9"/>
                    <a:pt x="1" y="6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0" y="10"/>
                    <a:pt x="0" y="7"/>
                    <a:pt x="0" y="8"/>
                  </a:cubicBezTo>
                  <a:cubicBezTo>
                    <a:pt x="0" y="6"/>
                    <a:pt x="0" y="8"/>
                    <a:pt x="0" y="8"/>
                  </a:cubicBezTo>
                  <a:cubicBezTo>
                    <a:pt x="0" y="8"/>
                    <a:pt x="0" y="7"/>
                    <a:pt x="0" y="8"/>
                  </a:cubicBezTo>
                  <a:cubicBezTo>
                    <a:pt x="0" y="5"/>
                    <a:pt x="0" y="8"/>
                    <a:pt x="0" y="8"/>
                  </a:cubicBezTo>
                  <a:cubicBezTo>
                    <a:pt x="0" y="10"/>
                    <a:pt x="0" y="5"/>
                    <a:pt x="0" y="4"/>
                  </a:cubicBezTo>
                  <a:cubicBezTo>
                    <a:pt x="0" y="3"/>
                    <a:pt x="0" y="6"/>
                    <a:pt x="0" y="4"/>
                  </a:cubicBezTo>
                  <a:cubicBezTo>
                    <a:pt x="0" y="1"/>
                    <a:pt x="0" y="5"/>
                    <a:pt x="0" y="4"/>
                  </a:cubicBezTo>
                  <a:cubicBezTo>
                    <a:pt x="0" y="1"/>
                    <a:pt x="0" y="6"/>
                    <a:pt x="0" y="4"/>
                  </a:cubicBezTo>
                  <a:cubicBezTo>
                    <a:pt x="0" y="5"/>
                    <a:pt x="0" y="2"/>
                    <a:pt x="0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2"/>
                    <a:pt x="3" y="3"/>
                  </a:cubicBezTo>
                  <a:cubicBezTo>
                    <a:pt x="3" y="2"/>
                    <a:pt x="3" y="4"/>
                    <a:pt x="3" y="3"/>
                  </a:cubicBezTo>
                  <a:cubicBezTo>
                    <a:pt x="3" y="1"/>
                    <a:pt x="3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5"/>
                    <a:pt x="6" y="3"/>
                  </a:cubicBezTo>
                  <a:cubicBezTo>
                    <a:pt x="6" y="1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8" y="5"/>
                    <a:pt x="7" y="3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4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9" y="3"/>
                    <a:pt x="10" y="4"/>
                    <a:pt x="10" y="2"/>
                  </a:cubicBezTo>
                  <a:cubicBezTo>
                    <a:pt x="10" y="2"/>
                    <a:pt x="11" y="6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2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0" y="0"/>
                    <a:pt x="11" y="2"/>
                  </a:cubicBezTo>
                  <a:cubicBezTo>
                    <a:pt x="10" y="0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490913" y="3611563"/>
              <a:ext cx="34925" cy="66675"/>
            </a:xfrm>
            <a:custGeom>
              <a:avLst/>
              <a:gdLst>
                <a:gd name="T0" fmla="*/ 6 w 9"/>
                <a:gd name="T1" fmla="*/ 0 h 18"/>
                <a:gd name="T2" fmla="*/ 6 w 9"/>
                <a:gd name="T3" fmla="*/ 1 h 18"/>
                <a:gd name="T4" fmla="*/ 6 w 9"/>
                <a:gd name="T5" fmla="*/ 3 h 18"/>
                <a:gd name="T6" fmla="*/ 6 w 9"/>
                <a:gd name="T7" fmla="*/ 4 h 18"/>
                <a:gd name="T8" fmla="*/ 6 w 9"/>
                <a:gd name="T9" fmla="*/ 5 h 18"/>
                <a:gd name="T10" fmla="*/ 6 w 9"/>
                <a:gd name="T11" fmla="*/ 7 h 18"/>
                <a:gd name="T12" fmla="*/ 7 w 9"/>
                <a:gd name="T13" fmla="*/ 7 h 18"/>
                <a:gd name="T14" fmla="*/ 6 w 9"/>
                <a:gd name="T15" fmla="*/ 9 h 18"/>
                <a:gd name="T16" fmla="*/ 6 w 9"/>
                <a:gd name="T17" fmla="*/ 10 h 18"/>
                <a:gd name="T18" fmla="*/ 6 w 9"/>
                <a:gd name="T19" fmla="*/ 11 h 18"/>
                <a:gd name="T20" fmla="*/ 6 w 9"/>
                <a:gd name="T21" fmla="*/ 12 h 18"/>
                <a:gd name="T22" fmla="*/ 6 w 9"/>
                <a:gd name="T23" fmla="*/ 13 h 18"/>
                <a:gd name="T24" fmla="*/ 6 w 9"/>
                <a:gd name="T25" fmla="*/ 14 h 18"/>
                <a:gd name="T26" fmla="*/ 7 w 9"/>
                <a:gd name="T27" fmla="*/ 14 h 18"/>
                <a:gd name="T28" fmla="*/ 6 w 9"/>
                <a:gd name="T29" fmla="*/ 15 h 18"/>
                <a:gd name="T30" fmla="*/ 6 w 9"/>
                <a:gd name="T31" fmla="*/ 16 h 18"/>
                <a:gd name="T32" fmla="*/ 6 w 9"/>
                <a:gd name="T33" fmla="*/ 17 h 18"/>
                <a:gd name="T34" fmla="*/ 6 w 9"/>
                <a:gd name="T35" fmla="*/ 17 h 18"/>
                <a:gd name="T36" fmla="*/ 6 w 9"/>
                <a:gd name="T37" fmla="*/ 18 h 18"/>
                <a:gd name="T38" fmla="*/ 6 w 9"/>
                <a:gd name="T39" fmla="*/ 18 h 18"/>
                <a:gd name="T40" fmla="*/ 2 w 9"/>
                <a:gd name="T41" fmla="*/ 18 h 18"/>
                <a:gd name="T42" fmla="*/ 2 w 9"/>
                <a:gd name="T43" fmla="*/ 18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6 h 18"/>
                <a:gd name="T50" fmla="*/ 2 w 9"/>
                <a:gd name="T51" fmla="*/ 15 h 18"/>
                <a:gd name="T52" fmla="*/ 2 w 9"/>
                <a:gd name="T53" fmla="*/ 14 h 18"/>
                <a:gd name="T54" fmla="*/ 2 w 9"/>
                <a:gd name="T55" fmla="*/ 13 h 18"/>
                <a:gd name="T56" fmla="*/ 2 w 9"/>
                <a:gd name="T57" fmla="*/ 12 h 18"/>
                <a:gd name="T58" fmla="*/ 2 w 9"/>
                <a:gd name="T59" fmla="*/ 12 h 18"/>
                <a:gd name="T60" fmla="*/ 2 w 9"/>
                <a:gd name="T61" fmla="*/ 10 h 18"/>
                <a:gd name="T62" fmla="*/ 2 w 9"/>
                <a:gd name="T63" fmla="*/ 9 h 18"/>
                <a:gd name="T64" fmla="*/ 2 w 9"/>
                <a:gd name="T65" fmla="*/ 8 h 18"/>
                <a:gd name="T66" fmla="*/ 2 w 9"/>
                <a:gd name="T67" fmla="*/ 7 h 18"/>
                <a:gd name="T68" fmla="*/ 2 w 9"/>
                <a:gd name="T69" fmla="*/ 6 h 18"/>
                <a:gd name="T70" fmla="*/ 3 w 9"/>
                <a:gd name="T71" fmla="*/ 5 h 18"/>
                <a:gd name="T72" fmla="*/ 2 w 9"/>
                <a:gd name="T73" fmla="*/ 4 h 18"/>
                <a:gd name="T74" fmla="*/ 2 w 9"/>
                <a:gd name="T75" fmla="*/ 2 h 18"/>
                <a:gd name="T76" fmla="*/ 2 w 9"/>
                <a:gd name="T77" fmla="*/ 1 h 18"/>
                <a:gd name="T78" fmla="*/ 2 w 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6" y="0"/>
                    <a:pt x="4" y="0"/>
                    <a:pt x="6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8" y="2"/>
                    <a:pt x="6" y="3"/>
                  </a:cubicBezTo>
                  <a:cubicBezTo>
                    <a:pt x="6" y="3"/>
                    <a:pt x="7" y="3"/>
                    <a:pt x="6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6"/>
                    <a:pt x="5" y="6"/>
                    <a:pt x="6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4" y="8"/>
                    <a:pt x="6" y="9"/>
                  </a:cubicBezTo>
                  <a:cubicBezTo>
                    <a:pt x="8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0"/>
                    <a:pt x="6" y="10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5" y="11"/>
                    <a:pt x="6" y="11"/>
                    <a:pt x="6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4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8" y="16"/>
                    <a:pt x="5" y="16"/>
                    <a:pt x="6" y="16"/>
                  </a:cubicBezTo>
                  <a:cubicBezTo>
                    <a:pt x="8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6" y="17"/>
                  </a:cubicBezTo>
                  <a:cubicBezTo>
                    <a:pt x="9" y="18"/>
                    <a:pt x="6" y="18"/>
                    <a:pt x="6" y="18"/>
                  </a:cubicBezTo>
                  <a:cubicBezTo>
                    <a:pt x="5" y="18"/>
                    <a:pt x="7" y="18"/>
                    <a:pt x="6" y="18"/>
                  </a:cubicBezTo>
                  <a:cubicBezTo>
                    <a:pt x="7" y="18"/>
                    <a:pt x="6" y="18"/>
                    <a:pt x="6" y="18"/>
                  </a:cubicBezTo>
                  <a:cubicBezTo>
                    <a:pt x="4" y="18"/>
                    <a:pt x="7" y="18"/>
                    <a:pt x="6" y="18"/>
                  </a:cubicBezTo>
                  <a:cubicBezTo>
                    <a:pt x="9" y="18"/>
                    <a:pt x="4" y="18"/>
                    <a:pt x="2" y="18"/>
                  </a:cubicBezTo>
                  <a:cubicBezTo>
                    <a:pt x="2" y="18"/>
                    <a:pt x="5" y="18"/>
                    <a:pt x="2" y="18"/>
                  </a:cubicBezTo>
                  <a:cubicBezTo>
                    <a:pt x="0" y="18"/>
                    <a:pt x="4" y="18"/>
                    <a:pt x="2" y="18"/>
                  </a:cubicBezTo>
                  <a:cubicBezTo>
                    <a:pt x="0" y="18"/>
                    <a:pt x="5" y="18"/>
                    <a:pt x="2" y="18"/>
                  </a:cubicBezTo>
                  <a:cubicBezTo>
                    <a:pt x="4" y="18"/>
                    <a:pt x="1" y="18"/>
                    <a:pt x="2" y="17"/>
                  </a:cubicBezTo>
                  <a:cubicBezTo>
                    <a:pt x="3" y="17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0" y="16"/>
                    <a:pt x="2" y="16"/>
                  </a:cubicBezTo>
                  <a:cubicBezTo>
                    <a:pt x="2" y="16"/>
                    <a:pt x="0" y="16"/>
                    <a:pt x="2" y="16"/>
                  </a:cubicBezTo>
                  <a:cubicBezTo>
                    <a:pt x="4" y="16"/>
                    <a:pt x="3" y="16"/>
                    <a:pt x="2" y="15"/>
                  </a:cubicBezTo>
                  <a:cubicBezTo>
                    <a:pt x="2" y="15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1" y="14"/>
                    <a:pt x="2" y="14"/>
                  </a:cubicBezTo>
                  <a:cubicBezTo>
                    <a:pt x="1" y="14"/>
                    <a:pt x="3" y="14"/>
                    <a:pt x="2" y="13"/>
                  </a:cubicBezTo>
                  <a:cubicBezTo>
                    <a:pt x="0" y="13"/>
                    <a:pt x="3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9"/>
                    <a:pt x="2" y="9"/>
                  </a:cubicBezTo>
                  <a:cubicBezTo>
                    <a:pt x="1" y="8"/>
                    <a:pt x="3" y="8"/>
                    <a:pt x="2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7"/>
                    <a:pt x="5" y="7"/>
                    <a:pt x="2" y="7"/>
                  </a:cubicBezTo>
                  <a:cubicBezTo>
                    <a:pt x="0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1" y="6"/>
                    <a:pt x="4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2" y="4"/>
                  </a:cubicBezTo>
                  <a:cubicBezTo>
                    <a:pt x="2" y="4"/>
                    <a:pt x="4" y="4"/>
                    <a:pt x="2" y="4"/>
                  </a:cubicBezTo>
                  <a:cubicBezTo>
                    <a:pt x="3" y="3"/>
                    <a:pt x="4" y="3"/>
                    <a:pt x="2" y="3"/>
                  </a:cubicBezTo>
                  <a:cubicBezTo>
                    <a:pt x="2" y="2"/>
                    <a:pt x="6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1"/>
                    <a:pt x="2" y="1"/>
                  </a:cubicBezTo>
                  <a:cubicBezTo>
                    <a:pt x="1" y="1"/>
                    <a:pt x="3" y="0"/>
                    <a:pt x="2" y="0"/>
                  </a:cubicBezTo>
                  <a:cubicBezTo>
                    <a:pt x="3" y="0"/>
                    <a:pt x="0" y="0"/>
                    <a:pt x="2" y="0"/>
                  </a:cubicBezTo>
                  <a:cubicBezTo>
                    <a:pt x="0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8"/>
            <p:cNvSpPr/>
            <p:nvPr/>
          </p:nvSpPr>
          <p:spPr bwMode="auto">
            <a:xfrm>
              <a:off x="3344863" y="3683001"/>
              <a:ext cx="44450" cy="44450"/>
            </a:xfrm>
            <a:custGeom>
              <a:avLst/>
              <a:gdLst>
                <a:gd name="T0" fmla="*/ 8 w 12"/>
                <a:gd name="T1" fmla="*/ 11 h 12"/>
                <a:gd name="T2" fmla="*/ 8 w 12"/>
                <a:gd name="T3" fmla="*/ 10 h 12"/>
                <a:gd name="T4" fmla="*/ 7 w 12"/>
                <a:gd name="T5" fmla="*/ 10 h 12"/>
                <a:gd name="T6" fmla="*/ 7 w 12"/>
                <a:gd name="T7" fmla="*/ 9 h 12"/>
                <a:gd name="T8" fmla="*/ 6 w 12"/>
                <a:gd name="T9" fmla="*/ 9 h 12"/>
                <a:gd name="T10" fmla="*/ 6 w 12"/>
                <a:gd name="T11" fmla="*/ 9 h 12"/>
                <a:gd name="T12" fmla="*/ 5 w 12"/>
                <a:gd name="T13" fmla="*/ 9 h 12"/>
                <a:gd name="T14" fmla="*/ 5 w 12"/>
                <a:gd name="T15" fmla="*/ 8 h 12"/>
                <a:gd name="T16" fmla="*/ 5 w 12"/>
                <a:gd name="T17" fmla="*/ 8 h 12"/>
                <a:gd name="T18" fmla="*/ 4 w 12"/>
                <a:gd name="T19" fmla="*/ 7 h 12"/>
                <a:gd name="T20" fmla="*/ 4 w 12"/>
                <a:gd name="T21" fmla="*/ 7 h 12"/>
                <a:gd name="T22" fmla="*/ 4 w 12"/>
                <a:gd name="T23" fmla="*/ 7 h 12"/>
                <a:gd name="T24" fmla="*/ 3 w 12"/>
                <a:gd name="T25" fmla="*/ 6 h 12"/>
                <a:gd name="T26" fmla="*/ 3 w 12"/>
                <a:gd name="T27" fmla="*/ 6 h 12"/>
                <a:gd name="T28" fmla="*/ 3 w 12"/>
                <a:gd name="T29" fmla="*/ 6 h 12"/>
                <a:gd name="T30" fmla="*/ 3 w 12"/>
                <a:gd name="T31" fmla="*/ 5 h 12"/>
                <a:gd name="T32" fmla="*/ 3 w 12"/>
                <a:gd name="T33" fmla="*/ 5 h 12"/>
                <a:gd name="T34" fmla="*/ 2 w 12"/>
                <a:gd name="T35" fmla="*/ 5 h 12"/>
                <a:gd name="T36" fmla="*/ 2 w 12"/>
                <a:gd name="T37" fmla="*/ 5 h 12"/>
                <a:gd name="T38" fmla="*/ 2 w 12"/>
                <a:gd name="T39" fmla="*/ 5 h 12"/>
                <a:gd name="T40" fmla="*/ 5 w 12"/>
                <a:gd name="T41" fmla="*/ 2 h 12"/>
                <a:gd name="T42" fmla="*/ 5 w 12"/>
                <a:gd name="T43" fmla="*/ 2 h 12"/>
                <a:gd name="T44" fmla="*/ 5 w 12"/>
                <a:gd name="T45" fmla="*/ 2 h 12"/>
                <a:gd name="T46" fmla="*/ 5 w 12"/>
                <a:gd name="T47" fmla="*/ 2 h 12"/>
                <a:gd name="T48" fmla="*/ 6 w 12"/>
                <a:gd name="T49" fmla="*/ 3 h 12"/>
                <a:gd name="T50" fmla="*/ 6 w 12"/>
                <a:gd name="T51" fmla="*/ 3 h 12"/>
                <a:gd name="T52" fmla="*/ 6 w 12"/>
                <a:gd name="T53" fmla="*/ 3 h 12"/>
                <a:gd name="T54" fmla="*/ 6 w 12"/>
                <a:gd name="T55" fmla="*/ 3 h 12"/>
                <a:gd name="T56" fmla="*/ 7 w 12"/>
                <a:gd name="T57" fmla="*/ 4 h 12"/>
                <a:gd name="T58" fmla="*/ 7 w 12"/>
                <a:gd name="T59" fmla="*/ 4 h 12"/>
                <a:gd name="T60" fmla="*/ 7 w 12"/>
                <a:gd name="T61" fmla="*/ 4 h 12"/>
                <a:gd name="T62" fmla="*/ 8 w 12"/>
                <a:gd name="T63" fmla="*/ 5 h 12"/>
                <a:gd name="T64" fmla="*/ 8 w 12"/>
                <a:gd name="T65" fmla="*/ 5 h 12"/>
                <a:gd name="T66" fmla="*/ 9 w 12"/>
                <a:gd name="T67" fmla="*/ 6 h 12"/>
                <a:gd name="T68" fmla="*/ 9 w 12"/>
                <a:gd name="T69" fmla="*/ 6 h 12"/>
                <a:gd name="T70" fmla="*/ 9 w 12"/>
                <a:gd name="T71" fmla="*/ 7 h 12"/>
                <a:gd name="T72" fmla="*/ 10 w 12"/>
                <a:gd name="T73" fmla="*/ 7 h 12"/>
                <a:gd name="T74" fmla="*/ 10 w 12"/>
                <a:gd name="T75" fmla="*/ 7 h 12"/>
                <a:gd name="T76" fmla="*/ 11 w 12"/>
                <a:gd name="T77" fmla="*/ 8 h 12"/>
                <a:gd name="T78" fmla="*/ 11 w 12"/>
                <a:gd name="T7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2">
                  <a:moveTo>
                    <a:pt x="8" y="11"/>
                  </a:moveTo>
                  <a:cubicBezTo>
                    <a:pt x="8" y="11"/>
                    <a:pt x="10" y="9"/>
                    <a:pt x="8" y="11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2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6" y="11"/>
                    <a:pt x="7" y="10"/>
                  </a:cubicBezTo>
                  <a:cubicBezTo>
                    <a:pt x="7" y="9"/>
                    <a:pt x="6" y="10"/>
                    <a:pt x="7" y="10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7" y="6"/>
                    <a:pt x="5" y="8"/>
                  </a:cubicBezTo>
                  <a:cubicBezTo>
                    <a:pt x="4" y="9"/>
                    <a:pt x="6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5" y="6"/>
                    <a:pt x="5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8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5" y="5"/>
                    <a:pt x="3" y="6"/>
                  </a:cubicBezTo>
                  <a:cubicBezTo>
                    <a:pt x="3" y="6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2" y="7"/>
                    <a:pt x="3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5"/>
                  </a:cubicBezTo>
                  <a:cubicBezTo>
                    <a:pt x="4" y="3"/>
                    <a:pt x="2" y="5"/>
                    <a:pt x="2" y="5"/>
                  </a:cubicBezTo>
                  <a:cubicBezTo>
                    <a:pt x="0" y="7"/>
                    <a:pt x="4" y="3"/>
                    <a:pt x="5" y="2"/>
                  </a:cubicBezTo>
                  <a:cubicBezTo>
                    <a:pt x="5" y="1"/>
                    <a:pt x="3" y="3"/>
                    <a:pt x="5" y="2"/>
                  </a:cubicBezTo>
                  <a:cubicBezTo>
                    <a:pt x="6" y="0"/>
                    <a:pt x="4" y="3"/>
                    <a:pt x="5" y="2"/>
                  </a:cubicBezTo>
                  <a:cubicBezTo>
                    <a:pt x="7" y="0"/>
                    <a:pt x="3" y="4"/>
                    <a:pt x="5" y="2"/>
                  </a:cubicBezTo>
                  <a:cubicBezTo>
                    <a:pt x="4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7" y="1"/>
                    <a:pt x="5" y="3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6" y="3"/>
                  </a:cubicBezTo>
                  <a:cubicBezTo>
                    <a:pt x="7" y="3"/>
                    <a:pt x="8" y="2"/>
                    <a:pt x="6" y="3"/>
                  </a:cubicBezTo>
                  <a:cubicBezTo>
                    <a:pt x="7" y="2"/>
                    <a:pt x="6" y="4"/>
                    <a:pt x="6" y="3"/>
                  </a:cubicBezTo>
                  <a:cubicBezTo>
                    <a:pt x="8" y="2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6"/>
                    <a:pt x="8" y="5"/>
                  </a:cubicBezTo>
                  <a:cubicBezTo>
                    <a:pt x="9" y="4"/>
                    <a:pt x="8" y="6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7" y="7"/>
                    <a:pt x="9" y="6"/>
                  </a:cubicBezTo>
                  <a:cubicBezTo>
                    <a:pt x="10" y="4"/>
                    <a:pt x="9" y="6"/>
                    <a:pt x="9" y="6"/>
                  </a:cubicBezTo>
                  <a:cubicBezTo>
                    <a:pt x="9" y="6"/>
                    <a:pt x="8" y="6"/>
                    <a:pt x="9" y="6"/>
                  </a:cubicBezTo>
                  <a:cubicBezTo>
                    <a:pt x="10" y="5"/>
                    <a:pt x="8" y="7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9" y="6"/>
                  </a:cubicBezTo>
                  <a:cubicBezTo>
                    <a:pt x="10" y="6"/>
                    <a:pt x="9" y="7"/>
                    <a:pt x="10" y="7"/>
                  </a:cubicBezTo>
                  <a:cubicBezTo>
                    <a:pt x="10" y="7"/>
                    <a:pt x="9" y="8"/>
                    <a:pt x="10" y="7"/>
                  </a:cubicBezTo>
                  <a:cubicBezTo>
                    <a:pt x="10" y="7"/>
                    <a:pt x="7" y="10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0" y="8"/>
                    <a:pt x="12" y="6"/>
                    <a:pt x="11" y="8"/>
                  </a:cubicBezTo>
                  <a:cubicBezTo>
                    <a:pt x="12" y="6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3228975" y="3836988"/>
              <a:ext cx="63500" cy="44450"/>
            </a:xfrm>
            <a:custGeom>
              <a:avLst/>
              <a:gdLst>
                <a:gd name="T0" fmla="*/ 15 w 17"/>
                <a:gd name="T1" fmla="*/ 10 h 12"/>
                <a:gd name="T2" fmla="*/ 15 w 17"/>
                <a:gd name="T3" fmla="*/ 10 h 12"/>
                <a:gd name="T4" fmla="*/ 13 w 17"/>
                <a:gd name="T5" fmla="*/ 10 h 12"/>
                <a:gd name="T6" fmla="*/ 12 w 17"/>
                <a:gd name="T7" fmla="*/ 9 h 12"/>
                <a:gd name="T8" fmla="*/ 11 w 17"/>
                <a:gd name="T9" fmla="*/ 9 h 12"/>
                <a:gd name="T10" fmla="*/ 10 w 17"/>
                <a:gd name="T11" fmla="*/ 9 h 12"/>
                <a:gd name="T12" fmla="*/ 9 w 17"/>
                <a:gd name="T13" fmla="*/ 9 h 12"/>
                <a:gd name="T14" fmla="*/ 8 w 17"/>
                <a:gd name="T15" fmla="*/ 8 h 12"/>
                <a:gd name="T16" fmla="*/ 7 w 17"/>
                <a:gd name="T17" fmla="*/ 8 h 12"/>
                <a:gd name="T18" fmla="*/ 6 w 17"/>
                <a:gd name="T19" fmla="*/ 8 h 12"/>
                <a:gd name="T20" fmla="*/ 5 w 17"/>
                <a:gd name="T21" fmla="*/ 7 h 12"/>
                <a:gd name="T22" fmla="*/ 5 w 17"/>
                <a:gd name="T23" fmla="*/ 7 h 12"/>
                <a:gd name="T24" fmla="*/ 4 w 17"/>
                <a:gd name="T25" fmla="*/ 7 h 12"/>
                <a:gd name="T26" fmla="*/ 3 w 17"/>
                <a:gd name="T27" fmla="*/ 7 h 12"/>
                <a:gd name="T28" fmla="*/ 3 w 17"/>
                <a:gd name="T29" fmla="*/ 7 h 12"/>
                <a:gd name="T30" fmla="*/ 2 w 17"/>
                <a:gd name="T31" fmla="*/ 7 h 12"/>
                <a:gd name="T32" fmla="*/ 1 w 17"/>
                <a:gd name="T33" fmla="*/ 6 h 12"/>
                <a:gd name="T34" fmla="*/ 1 w 17"/>
                <a:gd name="T35" fmla="*/ 7 h 12"/>
                <a:gd name="T36" fmla="*/ 0 w 17"/>
                <a:gd name="T37" fmla="*/ 7 h 12"/>
                <a:gd name="T38" fmla="*/ 0 w 17"/>
                <a:gd name="T39" fmla="*/ 6 h 12"/>
                <a:gd name="T40" fmla="*/ 0 w 17"/>
                <a:gd name="T41" fmla="*/ 2 h 12"/>
                <a:gd name="T42" fmla="*/ 1 w 17"/>
                <a:gd name="T43" fmla="*/ 3 h 12"/>
                <a:gd name="T44" fmla="*/ 1 w 17"/>
                <a:gd name="T45" fmla="*/ 3 h 12"/>
                <a:gd name="T46" fmla="*/ 2 w 17"/>
                <a:gd name="T47" fmla="*/ 3 h 12"/>
                <a:gd name="T48" fmla="*/ 2 w 17"/>
                <a:gd name="T49" fmla="*/ 3 h 12"/>
                <a:gd name="T50" fmla="*/ 4 w 17"/>
                <a:gd name="T51" fmla="*/ 3 h 12"/>
                <a:gd name="T52" fmla="*/ 4 w 17"/>
                <a:gd name="T53" fmla="*/ 3 h 12"/>
                <a:gd name="T54" fmla="*/ 5 w 17"/>
                <a:gd name="T55" fmla="*/ 3 h 12"/>
                <a:gd name="T56" fmla="*/ 6 w 17"/>
                <a:gd name="T57" fmla="*/ 3 h 12"/>
                <a:gd name="T58" fmla="*/ 7 w 17"/>
                <a:gd name="T59" fmla="*/ 4 h 12"/>
                <a:gd name="T60" fmla="*/ 8 w 17"/>
                <a:gd name="T61" fmla="*/ 4 h 12"/>
                <a:gd name="T62" fmla="*/ 9 w 17"/>
                <a:gd name="T63" fmla="*/ 4 h 12"/>
                <a:gd name="T64" fmla="*/ 10 w 17"/>
                <a:gd name="T65" fmla="*/ 4 h 12"/>
                <a:gd name="T66" fmla="*/ 11 w 17"/>
                <a:gd name="T67" fmla="*/ 5 h 12"/>
                <a:gd name="T68" fmla="*/ 12 w 17"/>
                <a:gd name="T69" fmla="*/ 5 h 12"/>
                <a:gd name="T70" fmla="*/ 12 w 17"/>
                <a:gd name="T71" fmla="*/ 6 h 12"/>
                <a:gd name="T72" fmla="*/ 14 w 17"/>
                <a:gd name="T73" fmla="*/ 6 h 12"/>
                <a:gd name="T74" fmla="*/ 15 w 17"/>
                <a:gd name="T75" fmla="*/ 6 h 12"/>
                <a:gd name="T76" fmla="*/ 16 w 17"/>
                <a:gd name="T77" fmla="*/ 6 h 12"/>
                <a:gd name="T78" fmla="*/ 17 w 17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2">
                  <a:moveTo>
                    <a:pt x="16" y="10"/>
                  </a:moveTo>
                  <a:cubicBezTo>
                    <a:pt x="16" y="10"/>
                    <a:pt x="16" y="8"/>
                    <a:pt x="15" y="10"/>
                  </a:cubicBezTo>
                  <a:cubicBezTo>
                    <a:pt x="16" y="9"/>
                    <a:pt x="15" y="10"/>
                    <a:pt x="15" y="10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3" y="11"/>
                    <a:pt x="13" y="10"/>
                  </a:cubicBezTo>
                  <a:cubicBezTo>
                    <a:pt x="13" y="9"/>
                    <a:pt x="13" y="11"/>
                    <a:pt x="13" y="10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7"/>
                    <a:pt x="10" y="9"/>
                  </a:cubicBezTo>
                  <a:cubicBezTo>
                    <a:pt x="9" y="11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0"/>
                    <a:pt x="9" y="6"/>
                    <a:pt x="8" y="8"/>
                  </a:cubicBezTo>
                  <a:cubicBezTo>
                    <a:pt x="8" y="9"/>
                    <a:pt x="8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5" y="6"/>
                    <a:pt x="4" y="7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8"/>
                    <a:pt x="4" y="5"/>
                    <a:pt x="4" y="7"/>
                  </a:cubicBezTo>
                  <a:cubicBezTo>
                    <a:pt x="3" y="7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7"/>
                    <a:pt x="3" y="7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6"/>
                    <a:pt x="2" y="7"/>
                  </a:cubicBezTo>
                  <a:cubicBezTo>
                    <a:pt x="2" y="8"/>
                    <a:pt x="2" y="5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9"/>
                    <a:pt x="1" y="6"/>
                    <a:pt x="0" y="7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7"/>
                    <a:pt x="0" y="6"/>
                  </a:cubicBezTo>
                  <a:cubicBezTo>
                    <a:pt x="0" y="9"/>
                    <a:pt x="0" y="4"/>
                    <a:pt x="0" y="2"/>
                  </a:cubicBezTo>
                  <a:cubicBezTo>
                    <a:pt x="0" y="2"/>
                    <a:pt x="0" y="5"/>
                    <a:pt x="0" y="2"/>
                  </a:cubicBezTo>
                  <a:cubicBezTo>
                    <a:pt x="0" y="0"/>
                    <a:pt x="0" y="4"/>
                    <a:pt x="0" y="3"/>
                  </a:cubicBezTo>
                  <a:cubicBezTo>
                    <a:pt x="0" y="0"/>
                    <a:pt x="0" y="5"/>
                    <a:pt x="1" y="3"/>
                  </a:cubicBezTo>
                  <a:cubicBezTo>
                    <a:pt x="1" y="4"/>
                    <a:pt x="1" y="1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1"/>
                    <a:pt x="2" y="3"/>
                  </a:cubicBezTo>
                  <a:cubicBezTo>
                    <a:pt x="2" y="2"/>
                    <a:pt x="2" y="1"/>
                    <a:pt x="2" y="3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4" y="1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5" y="1"/>
                    <a:pt x="4" y="3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1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10" y="2"/>
                    <a:pt x="9" y="5"/>
                    <a:pt x="10" y="4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3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2" y="7"/>
                    <a:pt x="13" y="5"/>
                  </a:cubicBezTo>
                  <a:cubicBezTo>
                    <a:pt x="13" y="5"/>
                    <a:pt x="13" y="7"/>
                    <a:pt x="14" y="6"/>
                  </a:cubicBezTo>
                  <a:cubicBezTo>
                    <a:pt x="14" y="6"/>
                    <a:pt x="14" y="7"/>
                    <a:pt x="15" y="6"/>
                  </a:cubicBezTo>
                  <a:cubicBezTo>
                    <a:pt x="15" y="5"/>
                    <a:pt x="14" y="10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8"/>
                    <a:pt x="16" y="6"/>
                  </a:cubicBezTo>
                  <a:cubicBezTo>
                    <a:pt x="17" y="5"/>
                    <a:pt x="17" y="7"/>
                    <a:pt x="17" y="7"/>
                  </a:cubicBezTo>
                  <a:cubicBezTo>
                    <a:pt x="17" y="7"/>
                    <a:pt x="17" y="5"/>
                    <a:pt x="17" y="7"/>
                  </a:cubicBezTo>
                  <a:cubicBezTo>
                    <a:pt x="17" y="5"/>
                    <a:pt x="16" y="11"/>
                    <a:pt x="16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3311525" y="3903663"/>
              <a:ext cx="52388" cy="49213"/>
            </a:xfrm>
            <a:custGeom>
              <a:avLst/>
              <a:gdLst>
                <a:gd name="T0" fmla="*/ 13 w 14"/>
                <a:gd name="T1" fmla="*/ 5 h 13"/>
                <a:gd name="T2" fmla="*/ 13 w 14"/>
                <a:gd name="T3" fmla="*/ 6 h 13"/>
                <a:gd name="T4" fmla="*/ 12 w 14"/>
                <a:gd name="T5" fmla="*/ 6 h 13"/>
                <a:gd name="T6" fmla="*/ 11 w 14"/>
                <a:gd name="T7" fmla="*/ 6 h 13"/>
                <a:gd name="T8" fmla="*/ 10 w 14"/>
                <a:gd name="T9" fmla="*/ 7 h 13"/>
                <a:gd name="T10" fmla="*/ 9 w 14"/>
                <a:gd name="T11" fmla="*/ 7 h 13"/>
                <a:gd name="T12" fmla="*/ 9 w 14"/>
                <a:gd name="T13" fmla="*/ 8 h 13"/>
                <a:gd name="T14" fmla="*/ 7 w 14"/>
                <a:gd name="T15" fmla="*/ 8 h 13"/>
                <a:gd name="T16" fmla="*/ 7 w 14"/>
                <a:gd name="T17" fmla="*/ 8 h 13"/>
                <a:gd name="T18" fmla="*/ 6 w 14"/>
                <a:gd name="T19" fmla="*/ 9 h 13"/>
                <a:gd name="T20" fmla="*/ 5 w 14"/>
                <a:gd name="T21" fmla="*/ 9 h 13"/>
                <a:gd name="T22" fmla="*/ 4 w 14"/>
                <a:gd name="T23" fmla="*/ 9 h 13"/>
                <a:gd name="T24" fmla="*/ 4 w 14"/>
                <a:gd name="T25" fmla="*/ 9 h 13"/>
                <a:gd name="T26" fmla="*/ 3 w 14"/>
                <a:gd name="T27" fmla="*/ 10 h 13"/>
                <a:gd name="T28" fmla="*/ 2 w 14"/>
                <a:gd name="T29" fmla="*/ 9 h 13"/>
                <a:gd name="T30" fmla="*/ 1 w 14"/>
                <a:gd name="T31" fmla="*/ 10 h 13"/>
                <a:gd name="T32" fmla="*/ 1 w 14"/>
                <a:gd name="T33" fmla="*/ 9 h 13"/>
                <a:gd name="T34" fmla="*/ 0 w 14"/>
                <a:gd name="T35" fmla="*/ 10 h 13"/>
                <a:gd name="T36" fmla="*/ 0 w 14"/>
                <a:gd name="T37" fmla="*/ 10 h 13"/>
                <a:gd name="T38" fmla="*/ 0 w 14"/>
                <a:gd name="T39" fmla="*/ 10 h 13"/>
                <a:gd name="T40" fmla="*/ 0 w 14"/>
                <a:gd name="T41" fmla="*/ 6 h 13"/>
                <a:gd name="T42" fmla="*/ 0 w 14"/>
                <a:gd name="T43" fmla="*/ 6 h 13"/>
                <a:gd name="T44" fmla="*/ 0 w 14"/>
                <a:gd name="T45" fmla="*/ 6 h 13"/>
                <a:gd name="T46" fmla="*/ 1 w 14"/>
                <a:gd name="T47" fmla="*/ 6 h 13"/>
                <a:gd name="T48" fmla="*/ 1 w 14"/>
                <a:gd name="T49" fmla="*/ 6 h 13"/>
                <a:gd name="T50" fmla="*/ 2 w 14"/>
                <a:gd name="T51" fmla="*/ 6 h 13"/>
                <a:gd name="T52" fmla="*/ 2 w 14"/>
                <a:gd name="T53" fmla="*/ 5 h 13"/>
                <a:gd name="T54" fmla="*/ 3 w 14"/>
                <a:gd name="T55" fmla="*/ 5 h 13"/>
                <a:gd name="T56" fmla="*/ 3 w 14"/>
                <a:gd name="T57" fmla="*/ 5 h 13"/>
                <a:gd name="T58" fmla="*/ 4 w 14"/>
                <a:gd name="T59" fmla="*/ 5 h 13"/>
                <a:gd name="T60" fmla="*/ 5 w 14"/>
                <a:gd name="T61" fmla="*/ 5 h 13"/>
                <a:gd name="T62" fmla="*/ 6 w 14"/>
                <a:gd name="T63" fmla="*/ 4 h 13"/>
                <a:gd name="T64" fmla="*/ 7 w 14"/>
                <a:gd name="T65" fmla="*/ 4 h 13"/>
                <a:gd name="T66" fmla="*/ 7 w 14"/>
                <a:gd name="T67" fmla="*/ 4 h 13"/>
                <a:gd name="T68" fmla="*/ 8 w 14"/>
                <a:gd name="T69" fmla="*/ 3 h 13"/>
                <a:gd name="T70" fmla="*/ 9 w 14"/>
                <a:gd name="T71" fmla="*/ 4 h 13"/>
                <a:gd name="T72" fmla="*/ 10 w 14"/>
                <a:gd name="T73" fmla="*/ 3 h 13"/>
                <a:gd name="T74" fmla="*/ 11 w 14"/>
                <a:gd name="T75" fmla="*/ 2 h 13"/>
                <a:gd name="T76" fmla="*/ 12 w 14"/>
                <a:gd name="T77" fmla="*/ 2 h 13"/>
                <a:gd name="T78" fmla="*/ 12 w 14"/>
                <a:gd name="T7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" h="13">
                  <a:moveTo>
                    <a:pt x="14" y="5"/>
                  </a:moveTo>
                  <a:cubicBezTo>
                    <a:pt x="14" y="5"/>
                    <a:pt x="12" y="3"/>
                    <a:pt x="13" y="5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7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3" y="7"/>
                    <a:pt x="12" y="6"/>
                  </a:cubicBezTo>
                  <a:cubicBezTo>
                    <a:pt x="11" y="6"/>
                    <a:pt x="12" y="7"/>
                    <a:pt x="11" y="6"/>
                  </a:cubicBezTo>
                  <a:cubicBezTo>
                    <a:pt x="10" y="4"/>
                    <a:pt x="10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7"/>
                  </a:cubicBezTo>
                  <a:cubicBezTo>
                    <a:pt x="9" y="8"/>
                    <a:pt x="9" y="8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0" y="10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7" y="6"/>
                    <a:pt x="7" y="8"/>
                  </a:cubicBezTo>
                  <a:cubicBezTo>
                    <a:pt x="8" y="9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4" y="8"/>
                    <a:pt x="4" y="9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3" y="7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1"/>
                    <a:pt x="1" y="9"/>
                    <a:pt x="1" y="10"/>
                  </a:cubicBezTo>
                  <a:cubicBezTo>
                    <a:pt x="2" y="11"/>
                    <a:pt x="1" y="8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0" y="10"/>
                  </a:cubicBezTo>
                  <a:cubicBezTo>
                    <a:pt x="0" y="12"/>
                    <a:pt x="0" y="9"/>
                    <a:pt x="0" y="10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10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3"/>
                    <a:pt x="0" y="8"/>
                    <a:pt x="0" y="6"/>
                  </a:cubicBezTo>
                  <a:cubicBezTo>
                    <a:pt x="0" y="5"/>
                    <a:pt x="0" y="8"/>
                    <a:pt x="0" y="6"/>
                  </a:cubicBezTo>
                  <a:cubicBezTo>
                    <a:pt x="0" y="4"/>
                    <a:pt x="0" y="8"/>
                    <a:pt x="0" y="6"/>
                  </a:cubicBezTo>
                  <a:cubicBezTo>
                    <a:pt x="0" y="3"/>
                    <a:pt x="0" y="8"/>
                    <a:pt x="0" y="6"/>
                  </a:cubicBezTo>
                  <a:cubicBezTo>
                    <a:pt x="0" y="8"/>
                    <a:pt x="0" y="4"/>
                    <a:pt x="0" y="6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2" y="6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2" y="4"/>
                    <a:pt x="3" y="6"/>
                    <a:pt x="3" y="5"/>
                  </a:cubicBezTo>
                  <a:cubicBezTo>
                    <a:pt x="2" y="3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2"/>
                    <a:pt x="7" y="5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6"/>
                    <a:pt x="7" y="4"/>
                  </a:cubicBezTo>
                  <a:cubicBezTo>
                    <a:pt x="6" y="2"/>
                    <a:pt x="7" y="4"/>
                    <a:pt x="7" y="3"/>
                  </a:cubicBezTo>
                  <a:cubicBezTo>
                    <a:pt x="8" y="3"/>
                    <a:pt x="8" y="4"/>
                    <a:pt x="8" y="3"/>
                  </a:cubicBezTo>
                  <a:cubicBezTo>
                    <a:pt x="7" y="2"/>
                    <a:pt x="9" y="5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10" y="4"/>
                    <a:pt x="9" y="3"/>
                  </a:cubicBezTo>
                  <a:cubicBezTo>
                    <a:pt x="9" y="2"/>
                    <a:pt x="10" y="4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2" y="6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2" y="2"/>
                  </a:cubicBezTo>
                  <a:cubicBezTo>
                    <a:pt x="11" y="0"/>
                    <a:pt x="12" y="2"/>
                    <a:pt x="12" y="2"/>
                  </a:cubicBezTo>
                  <a:cubicBezTo>
                    <a:pt x="12" y="2"/>
                    <a:pt x="11" y="0"/>
                    <a:pt x="12" y="1"/>
                  </a:cubicBezTo>
                  <a:cubicBezTo>
                    <a:pt x="11" y="0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1"/>
            <p:cNvSpPr/>
            <p:nvPr/>
          </p:nvSpPr>
          <p:spPr bwMode="auto">
            <a:xfrm>
              <a:off x="3424238" y="3724276"/>
              <a:ext cx="47625" cy="60325"/>
            </a:xfrm>
            <a:custGeom>
              <a:avLst/>
              <a:gdLst>
                <a:gd name="T0" fmla="*/ 7 w 13"/>
                <a:gd name="T1" fmla="*/ 16 h 16"/>
                <a:gd name="T2" fmla="*/ 6 w 13"/>
                <a:gd name="T3" fmla="*/ 16 h 16"/>
                <a:gd name="T4" fmla="*/ 6 w 13"/>
                <a:gd name="T5" fmla="*/ 15 h 16"/>
                <a:gd name="T6" fmla="*/ 6 w 13"/>
                <a:gd name="T7" fmla="*/ 13 h 16"/>
                <a:gd name="T8" fmla="*/ 6 w 13"/>
                <a:gd name="T9" fmla="*/ 13 h 16"/>
                <a:gd name="T10" fmla="*/ 6 w 13"/>
                <a:gd name="T11" fmla="*/ 12 h 16"/>
                <a:gd name="T12" fmla="*/ 5 w 13"/>
                <a:gd name="T13" fmla="*/ 11 h 16"/>
                <a:gd name="T14" fmla="*/ 6 w 13"/>
                <a:gd name="T15" fmla="*/ 10 h 16"/>
                <a:gd name="T16" fmla="*/ 5 w 13"/>
                <a:gd name="T17" fmla="*/ 9 h 16"/>
                <a:gd name="T18" fmla="*/ 5 w 13"/>
                <a:gd name="T19" fmla="*/ 8 h 16"/>
                <a:gd name="T20" fmla="*/ 5 w 13"/>
                <a:gd name="T21" fmla="*/ 8 h 16"/>
                <a:gd name="T22" fmla="*/ 5 w 13"/>
                <a:gd name="T23" fmla="*/ 7 h 16"/>
                <a:gd name="T24" fmla="*/ 4 w 13"/>
                <a:gd name="T25" fmla="*/ 6 h 16"/>
                <a:gd name="T26" fmla="*/ 4 w 13"/>
                <a:gd name="T27" fmla="*/ 6 h 16"/>
                <a:gd name="T28" fmla="*/ 4 w 13"/>
                <a:gd name="T29" fmla="*/ 5 h 16"/>
                <a:gd name="T30" fmla="*/ 3 w 13"/>
                <a:gd name="T31" fmla="*/ 5 h 16"/>
                <a:gd name="T32" fmla="*/ 3 w 13"/>
                <a:gd name="T33" fmla="*/ 4 h 16"/>
                <a:gd name="T34" fmla="*/ 3 w 13"/>
                <a:gd name="T35" fmla="*/ 4 h 16"/>
                <a:gd name="T36" fmla="*/ 3 w 13"/>
                <a:gd name="T37" fmla="*/ 3 h 16"/>
                <a:gd name="T38" fmla="*/ 3 w 13"/>
                <a:gd name="T39" fmla="*/ 3 h 16"/>
                <a:gd name="T40" fmla="*/ 6 w 13"/>
                <a:gd name="T41" fmla="*/ 1 h 16"/>
                <a:gd name="T42" fmla="*/ 7 w 13"/>
                <a:gd name="T43" fmla="*/ 2 h 16"/>
                <a:gd name="T44" fmla="*/ 7 w 13"/>
                <a:gd name="T45" fmla="*/ 2 h 16"/>
                <a:gd name="T46" fmla="*/ 7 w 13"/>
                <a:gd name="T47" fmla="*/ 3 h 16"/>
                <a:gd name="T48" fmla="*/ 7 w 13"/>
                <a:gd name="T49" fmla="*/ 3 h 16"/>
                <a:gd name="T50" fmla="*/ 8 w 13"/>
                <a:gd name="T51" fmla="*/ 4 h 16"/>
                <a:gd name="T52" fmla="*/ 8 w 13"/>
                <a:gd name="T53" fmla="*/ 5 h 16"/>
                <a:gd name="T54" fmla="*/ 8 w 13"/>
                <a:gd name="T55" fmla="*/ 5 h 16"/>
                <a:gd name="T56" fmla="*/ 8 w 13"/>
                <a:gd name="T57" fmla="*/ 6 h 16"/>
                <a:gd name="T58" fmla="*/ 9 w 13"/>
                <a:gd name="T59" fmla="*/ 7 h 16"/>
                <a:gd name="T60" fmla="*/ 9 w 13"/>
                <a:gd name="T61" fmla="*/ 8 h 16"/>
                <a:gd name="T62" fmla="*/ 9 w 13"/>
                <a:gd name="T63" fmla="*/ 9 h 16"/>
                <a:gd name="T64" fmla="*/ 10 w 13"/>
                <a:gd name="T65" fmla="*/ 10 h 16"/>
                <a:gd name="T66" fmla="*/ 10 w 13"/>
                <a:gd name="T67" fmla="*/ 10 h 16"/>
                <a:gd name="T68" fmla="*/ 10 w 13"/>
                <a:gd name="T69" fmla="*/ 11 h 16"/>
                <a:gd name="T70" fmla="*/ 9 w 13"/>
                <a:gd name="T71" fmla="*/ 12 h 16"/>
                <a:gd name="T72" fmla="*/ 10 w 13"/>
                <a:gd name="T73" fmla="*/ 14 h 16"/>
                <a:gd name="T74" fmla="*/ 10 w 13"/>
                <a:gd name="T75" fmla="*/ 15 h 16"/>
                <a:gd name="T76" fmla="*/ 11 w 13"/>
                <a:gd name="T77" fmla="*/ 16 h 16"/>
                <a:gd name="T78" fmla="*/ 11 w 13"/>
                <a:gd name="T7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6">
                  <a:moveTo>
                    <a:pt x="7" y="16"/>
                  </a:moveTo>
                  <a:cubicBezTo>
                    <a:pt x="7" y="16"/>
                    <a:pt x="9" y="16"/>
                    <a:pt x="7" y="16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5" y="15"/>
                    <a:pt x="6" y="15"/>
                  </a:cubicBezTo>
                  <a:cubicBezTo>
                    <a:pt x="7" y="14"/>
                    <a:pt x="5" y="14"/>
                    <a:pt x="6" y="14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2"/>
                    <a:pt x="6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8" y="10"/>
                    <a:pt x="6" y="10"/>
                  </a:cubicBezTo>
                  <a:cubicBezTo>
                    <a:pt x="4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10"/>
                    <a:pt x="5" y="9"/>
                  </a:cubicBezTo>
                  <a:cubicBezTo>
                    <a:pt x="6" y="8"/>
                    <a:pt x="5" y="9"/>
                    <a:pt x="5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5" y="7"/>
                    <a:pt x="4" y="7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6" y="6"/>
                    <a:pt x="4" y="6"/>
                  </a:cubicBezTo>
                  <a:cubicBezTo>
                    <a:pt x="4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4" y="5"/>
                    <a:pt x="4" y="5"/>
                  </a:cubicBezTo>
                  <a:cubicBezTo>
                    <a:pt x="2" y="6"/>
                    <a:pt x="2" y="6"/>
                    <a:pt x="4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5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1"/>
                    <a:pt x="5" y="2"/>
                    <a:pt x="6" y="2"/>
                  </a:cubicBezTo>
                  <a:cubicBezTo>
                    <a:pt x="9" y="0"/>
                    <a:pt x="4" y="3"/>
                    <a:pt x="7" y="2"/>
                  </a:cubicBezTo>
                  <a:cubicBezTo>
                    <a:pt x="5" y="3"/>
                    <a:pt x="8" y="1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9" y="4"/>
                    <a:pt x="8" y="5"/>
                  </a:cubicBezTo>
                  <a:cubicBezTo>
                    <a:pt x="9" y="5"/>
                    <a:pt x="10" y="4"/>
                    <a:pt x="8" y="5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1" y="9"/>
                    <a:pt x="9" y="10"/>
                    <a:pt x="10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7" y="11"/>
                    <a:pt x="10" y="10"/>
                  </a:cubicBezTo>
                  <a:cubicBezTo>
                    <a:pt x="12" y="10"/>
                    <a:pt x="10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8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8" y="13"/>
                    <a:pt x="10" y="13"/>
                  </a:cubicBezTo>
                  <a:cubicBezTo>
                    <a:pt x="10" y="13"/>
                    <a:pt x="9" y="13"/>
                    <a:pt x="10" y="14"/>
                  </a:cubicBezTo>
                  <a:cubicBezTo>
                    <a:pt x="10" y="14"/>
                    <a:pt x="9" y="14"/>
                    <a:pt x="10" y="14"/>
                  </a:cubicBezTo>
                  <a:cubicBezTo>
                    <a:pt x="11" y="14"/>
                    <a:pt x="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11" y="16"/>
                  </a:cubicBezTo>
                  <a:cubicBezTo>
                    <a:pt x="12" y="16"/>
                    <a:pt x="11" y="16"/>
                    <a:pt x="11" y="16"/>
                  </a:cubicBezTo>
                  <a:cubicBezTo>
                    <a:pt x="10" y="16"/>
                    <a:pt x="13" y="16"/>
                    <a:pt x="11" y="16"/>
                  </a:cubicBezTo>
                  <a:cubicBezTo>
                    <a:pt x="13" y="16"/>
                    <a:pt x="6" y="16"/>
                    <a:pt x="7" y="1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2"/>
            <p:cNvSpPr/>
            <p:nvPr/>
          </p:nvSpPr>
          <p:spPr bwMode="auto">
            <a:xfrm>
              <a:off x="3611563" y="3944938"/>
              <a:ext cx="82550" cy="65088"/>
            </a:xfrm>
            <a:custGeom>
              <a:avLst/>
              <a:gdLst>
                <a:gd name="T0" fmla="*/ 17 w 22"/>
                <a:gd name="T1" fmla="*/ 17 h 17"/>
                <a:gd name="T2" fmla="*/ 16 w 22"/>
                <a:gd name="T3" fmla="*/ 16 h 17"/>
                <a:gd name="T4" fmla="*/ 16 w 22"/>
                <a:gd name="T5" fmla="*/ 15 h 17"/>
                <a:gd name="T6" fmla="*/ 14 w 22"/>
                <a:gd name="T7" fmla="*/ 14 h 17"/>
                <a:gd name="T8" fmla="*/ 14 w 22"/>
                <a:gd name="T9" fmla="*/ 13 h 17"/>
                <a:gd name="T10" fmla="*/ 13 w 22"/>
                <a:gd name="T11" fmla="*/ 12 h 17"/>
                <a:gd name="T12" fmla="*/ 12 w 22"/>
                <a:gd name="T13" fmla="*/ 12 h 17"/>
                <a:gd name="T14" fmla="*/ 11 w 22"/>
                <a:gd name="T15" fmla="*/ 11 h 17"/>
                <a:gd name="T16" fmla="*/ 10 w 22"/>
                <a:gd name="T17" fmla="*/ 10 h 17"/>
                <a:gd name="T18" fmla="*/ 9 w 22"/>
                <a:gd name="T19" fmla="*/ 10 h 17"/>
                <a:gd name="T20" fmla="*/ 8 w 22"/>
                <a:gd name="T21" fmla="*/ 9 h 17"/>
                <a:gd name="T22" fmla="*/ 7 w 22"/>
                <a:gd name="T23" fmla="*/ 9 h 17"/>
                <a:gd name="T24" fmla="*/ 6 w 22"/>
                <a:gd name="T25" fmla="*/ 8 h 17"/>
                <a:gd name="T26" fmla="*/ 5 w 22"/>
                <a:gd name="T27" fmla="*/ 8 h 17"/>
                <a:gd name="T28" fmla="*/ 5 w 22"/>
                <a:gd name="T29" fmla="*/ 7 h 17"/>
                <a:gd name="T30" fmla="*/ 4 w 22"/>
                <a:gd name="T31" fmla="*/ 7 h 17"/>
                <a:gd name="T32" fmla="*/ 3 w 22"/>
                <a:gd name="T33" fmla="*/ 6 h 17"/>
                <a:gd name="T34" fmla="*/ 3 w 22"/>
                <a:gd name="T35" fmla="*/ 6 h 17"/>
                <a:gd name="T36" fmla="*/ 2 w 22"/>
                <a:gd name="T37" fmla="*/ 5 h 17"/>
                <a:gd name="T38" fmla="*/ 2 w 22"/>
                <a:gd name="T39" fmla="*/ 5 h 17"/>
                <a:gd name="T40" fmla="*/ 4 w 22"/>
                <a:gd name="T41" fmla="*/ 2 h 17"/>
                <a:gd name="T42" fmla="*/ 4 w 22"/>
                <a:gd name="T43" fmla="*/ 2 h 17"/>
                <a:gd name="T44" fmla="*/ 5 w 22"/>
                <a:gd name="T45" fmla="*/ 3 h 17"/>
                <a:gd name="T46" fmla="*/ 6 w 22"/>
                <a:gd name="T47" fmla="*/ 3 h 17"/>
                <a:gd name="T48" fmla="*/ 6 w 22"/>
                <a:gd name="T49" fmla="*/ 3 h 17"/>
                <a:gd name="T50" fmla="*/ 7 w 22"/>
                <a:gd name="T51" fmla="*/ 4 h 17"/>
                <a:gd name="T52" fmla="*/ 8 w 22"/>
                <a:gd name="T53" fmla="*/ 4 h 17"/>
                <a:gd name="T54" fmla="*/ 8 w 22"/>
                <a:gd name="T55" fmla="*/ 5 h 17"/>
                <a:gd name="T56" fmla="*/ 10 w 22"/>
                <a:gd name="T57" fmla="*/ 5 h 17"/>
                <a:gd name="T58" fmla="*/ 10 w 22"/>
                <a:gd name="T59" fmla="*/ 6 h 17"/>
                <a:gd name="T60" fmla="*/ 11 w 22"/>
                <a:gd name="T61" fmla="*/ 7 h 17"/>
                <a:gd name="T62" fmla="*/ 13 w 22"/>
                <a:gd name="T63" fmla="*/ 7 h 17"/>
                <a:gd name="T64" fmla="*/ 14 w 22"/>
                <a:gd name="T65" fmla="*/ 8 h 17"/>
                <a:gd name="T66" fmla="*/ 15 w 22"/>
                <a:gd name="T67" fmla="*/ 9 h 17"/>
                <a:gd name="T68" fmla="*/ 16 w 22"/>
                <a:gd name="T69" fmla="*/ 9 h 17"/>
                <a:gd name="T70" fmla="*/ 16 w 22"/>
                <a:gd name="T71" fmla="*/ 11 h 17"/>
                <a:gd name="T72" fmla="*/ 18 w 22"/>
                <a:gd name="T73" fmla="*/ 12 h 17"/>
                <a:gd name="T74" fmla="*/ 19 w 22"/>
                <a:gd name="T75" fmla="*/ 13 h 17"/>
                <a:gd name="T76" fmla="*/ 20 w 22"/>
                <a:gd name="T77" fmla="*/ 14 h 17"/>
                <a:gd name="T78" fmla="*/ 21 w 22"/>
                <a:gd name="T7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7">
                  <a:moveTo>
                    <a:pt x="17" y="17"/>
                  </a:moveTo>
                  <a:cubicBezTo>
                    <a:pt x="17" y="17"/>
                    <a:pt x="20" y="15"/>
                    <a:pt x="17" y="17"/>
                  </a:cubicBezTo>
                  <a:cubicBezTo>
                    <a:pt x="18" y="16"/>
                    <a:pt x="17" y="17"/>
                    <a:pt x="17" y="16"/>
                  </a:cubicBezTo>
                  <a:cubicBezTo>
                    <a:pt x="16" y="17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5" y="16"/>
                    <a:pt x="16" y="15"/>
                  </a:cubicBezTo>
                  <a:cubicBezTo>
                    <a:pt x="16" y="14"/>
                    <a:pt x="14" y="15"/>
                    <a:pt x="15" y="14"/>
                  </a:cubicBezTo>
                  <a:cubicBezTo>
                    <a:pt x="16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3" y="13"/>
                    <a:pt x="12" y="13"/>
                    <a:pt x="13" y="12"/>
                  </a:cubicBezTo>
                  <a:cubicBezTo>
                    <a:pt x="14" y="11"/>
                    <a:pt x="14" y="11"/>
                    <a:pt x="12" y="12"/>
                  </a:cubicBezTo>
                  <a:cubicBezTo>
                    <a:pt x="11" y="14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3"/>
                    <a:pt x="12" y="9"/>
                    <a:pt x="11" y="11"/>
                  </a:cubicBezTo>
                  <a:cubicBezTo>
                    <a:pt x="10" y="12"/>
                    <a:pt x="11" y="10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9" y="8"/>
                    <a:pt x="9" y="9"/>
                    <a:pt x="8" y="9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7" y="8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9"/>
                    <a:pt x="7" y="6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8"/>
                    <a:pt x="4" y="6"/>
                    <a:pt x="4" y="7"/>
                  </a:cubicBezTo>
                  <a:cubicBezTo>
                    <a:pt x="3" y="8"/>
                    <a:pt x="4" y="5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1" y="8"/>
                    <a:pt x="3" y="5"/>
                    <a:pt x="2" y="6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2" y="6"/>
                    <a:pt x="2" y="5"/>
                  </a:cubicBezTo>
                  <a:cubicBezTo>
                    <a:pt x="0" y="8"/>
                    <a:pt x="3" y="4"/>
                    <a:pt x="4" y="2"/>
                  </a:cubicBezTo>
                  <a:cubicBezTo>
                    <a:pt x="4" y="1"/>
                    <a:pt x="3" y="4"/>
                    <a:pt x="4" y="2"/>
                  </a:cubicBezTo>
                  <a:cubicBezTo>
                    <a:pt x="5" y="0"/>
                    <a:pt x="3" y="4"/>
                    <a:pt x="4" y="2"/>
                  </a:cubicBezTo>
                  <a:cubicBezTo>
                    <a:pt x="6" y="0"/>
                    <a:pt x="3" y="4"/>
                    <a:pt x="4" y="2"/>
                  </a:cubicBezTo>
                  <a:cubicBezTo>
                    <a:pt x="3" y="4"/>
                    <a:pt x="5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8" y="2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9" y="3"/>
                    <a:pt x="8" y="5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9" y="6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4" y="6"/>
                    <a:pt x="13" y="9"/>
                    <a:pt x="14" y="8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3" y="11"/>
                    <a:pt x="15" y="9"/>
                  </a:cubicBezTo>
                  <a:cubicBezTo>
                    <a:pt x="16" y="7"/>
                    <a:pt x="15" y="9"/>
                    <a:pt x="15" y="9"/>
                  </a:cubicBezTo>
                  <a:cubicBezTo>
                    <a:pt x="15" y="9"/>
                    <a:pt x="15" y="10"/>
                    <a:pt x="16" y="9"/>
                  </a:cubicBezTo>
                  <a:cubicBezTo>
                    <a:pt x="17" y="9"/>
                    <a:pt x="15" y="11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6" y="12"/>
                    <a:pt x="17" y="11"/>
                  </a:cubicBezTo>
                  <a:cubicBezTo>
                    <a:pt x="18" y="11"/>
                    <a:pt x="17" y="12"/>
                    <a:pt x="18" y="12"/>
                  </a:cubicBezTo>
                  <a:cubicBezTo>
                    <a:pt x="18" y="12"/>
                    <a:pt x="17" y="13"/>
                    <a:pt x="19" y="12"/>
                  </a:cubicBezTo>
                  <a:cubicBezTo>
                    <a:pt x="19" y="12"/>
                    <a:pt x="16" y="15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9" y="15"/>
                    <a:pt x="20" y="14"/>
                  </a:cubicBezTo>
                  <a:cubicBezTo>
                    <a:pt x="22" y="14"/>
                    <a:pt x="20" y="15"/>
                    <a:pt x="21" y="15"/>
                  </a:cubicBezTo>
                  <a:cubicBezTo>
                    <a:pt x="20" y="15"/>
                    <a:pt x="22" y="13"/>
                    <a:pt x="21" y="15"/>
                  </a:cubicBezTo>
                  <a:cubicBezTo>
                    <a:pt x="22" y="14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3"/>
            <p:cNvSpPr/>
            <p:nvPr/>
          </p:nvSpPr>
          <p:spPr bwMode="auto">
            <a:xfrm>
              <a:off x="3721100" y="3773488"/>
              <a:ext cx="55563" cy="44450"/>
            </a:xfrm>
            <a:custGeom>
              <a:avLst/>
              <a:gdLst>
                <a:gd name="T0" fmla="*/ 15 w 15"/>
                <a:gd name="T1" fmla="*/ 5 h 12"/>
                <a:gd name="T2" fmla="*/ 14 w 15"/>
                <a:gd name="T3" fmla="*/ 5 h 12"/>
                <a:gd name="T4" fmla="*/ 13 w 15"/>
                <a:gd name="T5" fmla="*/ 6 h 12"/>
                <a:gd name="T6" fmla="*/ 12 w 15"/>
                <a:gd name="T7" fmla="*/ 6 h 12"/>
                <a:gd name="T8" fmla="*/ 11 w 15"/>
                <a:gd name="T9" fmla="*/ 6 h 12"/>
                <a:gd name="T10" fmla="*/ 10 w 15"/>
                <a:gd name="T11" fmla="*/ 7 h 12"/>
                <a:gd name="T12" fmla="*/ 10 w 15"/>
                <a:gd name="T13" fmla="*/ 7 h 12"/>
                <a:gd name="T14" fmla="*/ 9 w 15"/>
                <a:gd name="T15" fmla="*/ 7 h 12"/>
                <a:gd name="T16" fmla="*/ 8 w 15"/>
                <a:gd name="T17" fmla="*/ 7 h 12"/>
                <a:gd name="T18" fmla="*/ 7 w 15"/>
                <a:gd name="T19" fmla="*/ 8 h 12"/>
                <a:gd name="T20" fmla="*/ 7 w 15"/>
                <a:gd name="T21" fmla="*/ 8 h 12"/>
                <a:gd name="T22" fmla="*/ 6 w 15"/>
                <a:gd name="T23" fmla="*/ 8 h 12"/>
                <a:gd name="T24" fmla="*/ 6 w 15"/>
                <a:gd name="T25" fmla="*/ 8 h 12"/>
                <a:gd name="T26" fmla="*/ 5 w 15"/>
                <a:gd name="T27" fmla="*/ 9 h 12"/>
                <a:gd name="T28" fmla="*/ 5 w 15"/>
                <a:gd name="T29" fmla="*/ 9 h 12"/>
                <a:gd name="T30" fmla="*/ 4 w 15"/>
                <a:gd name="T31" fmla="*/ 9 h 12"/>
                <a:gd name="T32" fmla="*/ 4 w 15"/>
                <a:gd name="T33" fmla="*/ 9 h 12"/>
                <a:gd name="T34" fmla="*/ 3 w 15"/>
                <a:gd name="T35" fmla="*/ 9 h 12"/>
                <a:gd name="T36" fmla="*/ 3 w 15"/>
                <a:gd name="T37" fmla="*/ 9 h 12"/>
                <a:gd name="T38" fmla="*/ 3 w 15"/>
                <a:gd name="T39" fmla="*/ 9 h 12"/>
                <a:gd name="T40" fmla="*/ 1 w 15"/>
                <a:gd name="T41" fmla="*/ 6 h 12"/>
                <a:gd name="T42" fmla="*/ 1 w 15"/>
                <a:gd name="T43" fmla="*/ 6 h 12"/>
                <a:gd name="T44" fmla="*/ 2 w 15"/>
                <a:gd name="T45" fmla="*/ 5 h 12"/>
                <a:gd name="T46" fmla="*/ 2 w 15"/>
                <a:gd name="T47" fmla="*/ 5 h 12"/>
                <a:gd name="T48" fmla="*/ 3 w 15"/>
                <a:gd name="T49" fmla="*/ 5 h 12"/>
                <a:gd name="T50" fmla="*/ 4 w 15"/>
                <a:gd name="T51" fmla="*/ 5 h 12"/>
                <a:gd name="T52" fmla="*/ 4 w 15"/>
                <a:gd name="T53" fmla="*/ 5 h 12"/>
                <a:gd name="T54" fmla="*/ 4 w 15"/>
                <a:gd name="T55" fmla="*/ 4 h 12"/>
                <a:gd name="T56" fmla="*/ 5 w 15"/>
                <a:gd name="T57" fmla="*/ 4 h 12"/>
                <a:gd name="T58" fmla="*/ 6 w 15"/>
                <a:gd name="T59" fmla="*/ 4 h 12"/>
                <a:gd name="T60" fmla="*/ 7 w 15"/>
                <a:gd name="T61" fmla="*/ 4 h 12"/>
                <a:gd name="T62" fmla="*/ 8 w 15"/>
                <a:gd name="T63" fmla="*/ 3 h 12"/>
                <a:gd name="T64" fmla="*/ 8 w 15"/>
                <a:gd name="T65" fmla="*/ 3 h 12"/>
                <a:gd name="T66" fmla="*/ 9 w 15"/>
                <a:gd name="T67" fmla="*/ 3 h 12"/>
                <a:gd name="T68" fmla="*/ 9 w 15"/>
                <a:gd name="T69" fmla="*/ 3 h 12"/>
                <a:gd name="T70" fmla="*/ 10 w 15"/>
                <a:gd name="T71" fmla="*/ 3 h 12"/>
                <a:gd name="T72" fmla="*/ 11 w 15"/>
                <a:gd name="T73" fmla="*/ 2 h 12"/>
                <a:gd name="T74" fmla="*/ 12 w 15"/>
                <a:gd name="T75" fmla="*/ 2 h 12"/>
                <a:gd name="T76" fmla="*/ 13 w 15"/>
                <a:gd name="T77" fmla="*/ 2 h 12"/>
                <a:gd name="T78" fmla="*/ 13 w 15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5" y="5"/>
                    <a:pt x="14" y="3"/>
                    <a:pt x="15" y="5"/>
                  </a:cubicBezTo>
                  <a:cubicBezTo>
                    <a:pt x="14" y="4"/>
                    <a:pt x="15" y="5"/>
                    <a:pt x="14" y="5"/>
                  </a:cubicBezTo>
                  <a:cubicBezTo>
                    <a:pt x="15" y="7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4" y="7"/>
                    <a:pt x="13" y="6"/>
                  </a:cubicBezTo>
                  <a:cubicBezTo>
                    <a:pt x="13" y="5"/>
                    <a:pt x="13" y="7"/>
                    <a:pt x="12" y="6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11" y="7"/>
                    <a:pt x="10" y="5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5"/>
                    <a:pt x="10" y="5"/>
                    <a:pt x="10" y="7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8" y="5"/>
                    <a:pt x="9" y="7"/>
                  </a:cubicBezTo>
                  <a:cubicBezTo>
                    <a:pt x="9" y="8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9"/>
                    <a:pt x="8" y="8"/>
                  </a:cubicBezTo>
                  <a:cubicBezTo>
                    <a:pt x="7" y="7"/>
                    <a:pt x="8" y="8"/>
                    <a:pt x="7" y="8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6"/>
                    <a:pt x="5" y="8"/>
                  </a:cubicBezTo>
                  <a:cubicBezTo>
                    <a:pt x="5" y="9"/>
                    <a:pt x="6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4" y="7"/>
                    <a:pt x="5" y="8"/>
                    <a:pt x="5" y="9"/>
                  </a:cubicBezTo>
                  <a:cubicBezTo>
                    <a:pt x="5" y="10"/>
                    <a:pt x="5" y="10"/>
                    <a:pt x="4" y="9"/>
                  </a:cubicBezTo>
                  <a:cubicBezTo>
                    <a:pt x="5" y="10"/>
                    <a:pt x="4" y="8"/>
                    <a:pt x="4" y="9"/>
                  </a:cubicBezTo>
                  <a:cubicBezTo>
                    <a:pt x="5" y="10"/>
                    <a:pt x="3" y="7"/>
                    <a:pt x="4" y="9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4" y="10"/>
                    <a:pt x="3" y="9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2" y="8"/>
                    <a:pt x="3" y="10"/>
                    <a:pt x="3" y="9"/>
                  </a:cubicBezTo>
                  <a:cubicBezTo>
                    <a:pt x="3" y="10"/>
                    <a:pt x="2" y="8"/>
                    <a:pt x="3" y="9"/>
                  </a:cubicBezTo>
                  <a:cubicBezTo>
                    <a:pt x="2" y="7"/>
                    <a:pt x="3" y="10"/>
                    <a:pt x="3" y="9"/>
                  </a:cubicBezTo>
                  <a:cubicBezTo>
                    <a:pt x="4" y="12"/>
                    <a:pt x="2" y="7"/>
                    <a:pt x="1" y="6"/>
                  </a:cubicBezTo>
                  <a:cubicBezTo>
                    <a:pt x="1" y="5"/>
                    <a:pt x="2" y="7"/>
                    <a:pt x="1" y="6"/>
                  </a:cubicBezTo>
                  <a:cubicBezTo>
                    <a:pt x="0" y="4"/>
                    <a:pt x="2" y="7"/>
                    <a:pt x="1" y="6"/>
                  </a:cubicBezTo>
                  <a:cubicBezTo>
                    <a:pt x="0" y="3"/>
                    <a:pt x="2" y="8"/>
                    <a:pt x="1" y="6"/>
                  </a:cubicBezTo>
                  <a:cubicBezTo>
                    <a:pt x="2" y="7"/>
                    <a:pt x="1" y="4"/>
                    <a:pt x="2" y="5"/>
                  </a:cubicBezTo>
                  <a:cubicBezTo>
                    <a:pt x="2" y="6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3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4"/>
                    <a:pt x="3" y="3"/>
                    <a:pt x="4" y="5"/>
                  </a:cubicBezTo>
                  <a:cubicBezTo>
                    <a:pt x="4" y="3"/>
                    <a:pt x="4" y="5"/>
                    <a:pt x="4" y="4"/>
                  </a:cubicBezTo>
                  <a:cubicBezTo>
                    <a:pt x="4" y="2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3"/>
                  </a:cubicBezTo>
                  <a:cubicBezTo>
                    <a:pt x="8" y="1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1" y="3"/>
                    <a:pt x="11" y="2"/>
                  </a:cubicBezTo>
                  <a:cubicBezTo>
                    <a:pt x="11" y="2"/>
                    <a:pt x="12" y="4"/>
                    <a:pt x="11" y="2"/>
                  </a:cubicBezTo>
                  <a:cubicBezTo>
                    <a:pt x="11" y="2"/>
                    <a:pt x="13" y="6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3"/>
                    <a:pt x="13" y="2"/>
                  </a:cubicBezTo>
                  <a:cubicBezTo>
                    <a:pt x="12" y="0"/>
                    <a:pt x="13" y="2"/>
                    <a:pt x="13" y="2"/>
                  </a:cubicBezTo>
                  <a:cubicBezTo>
                    <a:pt x="13" y="2"/>
                    <a:pt x="12" y="0"/>
                    <a:pt x="13" y="2"/>
                  </a:cubicBezTo>
                  <a:cubicBezTo>
                    <a:pt x="12" y="0"/>
                    <a:pt x="15" y="5"/>
                    <a:pt x="1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4"/>
            <p:cNvSpPr/>
            <p:nvPr/>
          </p:nvSpPr>
          <p:spPr bwMode="auto">
            <a:xfrm>
              <a:off x="3589338" y="3697288"/>
              <a:ext cx="41275" cy="57150"/>
            </a:xfrm>
            <a:custGeom>
              <a:avLst/>
              <a:gdLst>
                <a:gd name="T0" fmla="*/ 11 w 11"/>
                <a:gd name="T1" fmla="*/ 5 h 15"/>
                <a:gd name="T2" fmla="*/ 11 w 11"/>
                <a:gd name="T3" fmla="*/ 6 h 15"/>
                <a:gd name="T4" fmla="*/ 10 w 11"/>
                <a:gd name="T5" fmla="*/ 6 h 15"/>
                <a:gd name="T6" fmla="*/ 10 w 11"/>
                <a:gd name="T7" fmla="*/ 6 h 15"/>
                <a:gd name="T8" fmla="*/ 9 w 11"/>
                <a:gd name="T9" fmla="*/ 7 h 15"/>
                <a:gd name="T10" fmla="*/ 9 w 11"/>
                <a:gd name="T11" fmla="*/ 7 h 15"/>
                <a:gd name="T12" fmla="*/ 9 w 11"/>
                <a:gd name="T13" fmla="*/ 8 h 15"/>
                <a:gd name="T14" fmla="*/ 8 w 11"/>
                <a:gd name="T15" fmla="*/ 8 h 15"/>
                <a:gd name="T16" fmla="*/ 8 w 11"/>
                <a:gd name="T17" fmla="*/ 8 h 15"/>
                <a:gd name="T18" fmla="*/ 7 w 11"/>
                <a:gd name="T19" fmla="*/ 9 h 15"/>
                <a:gd name="T20" fmla="*/ 7 w 11"/>
                <a:gd name="T21" fmla="*/ 10 h 15"/>
                <a:gd name="T22" fmla="*/ 7 w 11"/>
                <a:gd name="T23" fmla="*/ 10 h 15"/>
                <a:gd name="T24" fmla="*/ 6 w 11"/>
                <a:gd name="T25" fmla="*/ 11 h 15"/>
                <a:gd name="T26" fmla="*/ 6 w 11"/>
                <a:gd name="T27" fmla="*/ 11 h 15"/>
                <a:gd name="T28" fmla="*/ 6 w 11"/>
                <a:gd name="T29" fmla="*/ 11 h 15"/>
                <a:gd name="T30" fmla="*/ 5 w 11"/>
                <a:gd name="T31" fmla="*/ 12 h 15"/>
                <a:gd name="T32" fmla="*/ 5 w 11"/>
                <a:gd name="T33" fmla="*/ 12 h 15"/>
                <a:gd name="T34" fmla="*/ 4 w 11"/>
                <a:gd name="T35" fmla="*/ 12 h 15"/>
                <a:gd name="T36" fmla="*/ 4 w 11"/>
                <a:gd name="T37" fmla="*/ 13 h 15"/>
                <a:gd name="T38" fmla="*/ 4 w 11"/>
                <a:gd name="T39" fmla="*/ 13 h 15"/>
                <a:gd name="T40" fmla="*/ 2 w 11"/>
                <a:gd name="T41" fmla="*/ 9 h 15"/>
                <a:gd name="T42" fmla="*/ 2 w 11"/>
                <a:gd name="T43" fmla="*/ 9 h 15"/>
                <a:gd name="T44" fmla="*/ 2 w 11"/>
                <a:gd name="T45" fmla="*/ 9 h 15"/>
                <a:gd name="T46" fmla="*/ 2 w 11"/>
                <a:gd name="T47" fmla="*/ 9 h 15"/>
                <a:gd name="T48" fmla="*/ 3 w 11"/>
                <a:gd name="T49" fmla="*/ 9 h 15"/>
                <a:gd name="T50" fmla="*/ 3 w 11"/>
                <a:gd name="T51" fmla="*/ 8 h 15"/>
                <a:gd name="T52" fmla="*/ 3 w 11"/>
                <a:gd name="T53" fmla="*/ 8 h 15"/>
                <a:gd name="T54" fmla="*/ 3 w 11"/>
                <a:gd name="T55" fmla="*/ 8 h 15"/>
                <a:gd name="T56" fmla="*/ 4 w 11"/>
                <a:gd name="T57" fmla="*/ 7 h 15"/>
                <a:gd name="T58" fmla="*/ 4 w 11"/>
                <a:gd name="T59" fmla="*/ 7 h 15"/>
                <a:gd name="T60" fmla="*/ 4 w 11"/>
                <a:gd name="T61" fmla="*/ 7 h 15"/>
                <a:gd name="T62" fmla="*/ 5 w 11"/>
                <a:gd name="T63" fmla="*/ 6 h 15"/>
                <a:gd name="T64" fmla="*/ 5 w 11"/>
                <a:gd name="T65" fmla="*/ 5 h 15"/>
                <a:gd name="T66" fmla="*/ 6 w 11"/>
                <a:gd name="T67" fmla="*/ 5 h 15"/>
                <a:gd name="T68" fmla="*/ 6 w 11"/>
                <a:gd name="T69" fmla="*/ 4 h 15"/>
                <a:gd name="T70" fmla="*/ 7 w 11"/>
                <a:gd name="T71" fmla="*/ 4 h 15"/>
                <a:gd name="T72" fmla="*/ 7 w 11"/>
                <a:gd name="T73" fmla="*/ 3 h 15"/>
                <a:gd name="T74" fmla="*/ 9 w 11"/>
                <a:gd name="T75" fmla="*/ 2 h 15"/>
                <a:gd name="T76" fmla="*/ 9 w 11"/>
                <a:gd name="T77" fmla="*/ 2 h 15"/>
                <a:gd name="T78" fmla="*/ 10 w 11"/>
                <a:gd name="T7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5">
                  <a:moveTo>
                    <a:pt x="11" y="5"/>
                  </a:moveTo>
                  <a:cubicBezTo>
                    <a:pt x="11" y="5"/>
                    <a:pt x="10" y="3"/>
                    <a:pt x="11" y="5"/>
                  </a:cubicBezTo>
                  <a:cubicBezTo>
                    <a:pt x="11" y="4"/>
                    <a:pt x="11" y="6"/>
                    <a:pt x="11" y="6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1" y="7"/>
                    <a:pt x="10" y="6"/>
                  </a:cubicBezTo>
                  <a:cubicBezTo>
                    <a:pt x="10" y="6"/>
                    <a:pt x="11" y="7"/>
                    <a:pt x="10" y="6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1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7" y="7"/>
                    <a:pt x="8" y="8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9"/>
                  </a:cubicBezTo>
                  <a:cubicBezTo>
                    <a:pt x="7" y="9"/>
                    <a:pt x="8" y="9"/>
                    <a:pt x="7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2"/>
                    <a:pt x="6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5" y="9"/>
                    <a:pt x="6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6" y="13"/>
                    <a:pt x="5" y="11"/>
                    <a:pt x="5" y="12"/>
                  </a:cubicBezTo>
                  <a:cubicBezTo>
                    <a:pt x="6" y="13"/>
                    <a:pt x="4" y="11"/>
                    <a:pt x="5" y="12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3"/>
                    <a:pt x="4" y="12"/>
                  </a:cubicBezTo>
                  <a:cubicBezTo>
                    <a:pt x="6" y="14"/>
                    <a:pt x="4" y="12"/>
                    <a:pt x="4" y="13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2"/>
                    <a:pt x="4" y="13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6" y="15"/>
                    <a:pt x="3" y="11"/>
                    <a:pt x="2" y="9"/>
                  </a:cubicBezTo>
                  <a:cubicBezTo>
                    <a:pt x="1" y="9"/>
                    <a:pt x="3" y="11"/>
                    <a:pt x="2" y="9"/>
                  </a:cubicBezTo>
                  <a:cubicBezTo>
                    <a:pt x="1" y="8"/>
                    <a:pt x="3" y="11"/>
                    <a:pt x="2" y="9"/>
                  </a:cubicBezTo>
                  <a:cubicBezTo>
                    <a:pt x="0" y="7"/>
                    <a:pt x="3" y="11"/>
                    <a:pt x="2" y="9"/>
                  </a:cubicBezTo>
                  <a:cubicBezTo>
                    <a:pt x="3" y="11"/>
                    <a:pt x="1" y="8"/>
                    <a:pt x="2" y="9"/>
                  </a:cubicBezTo>
                  <a:cubicBezTo>
                    <a:pt x="2" y="9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1" y="7"/>
                    <a:pt x="3" y="9"/>
                  </a:cubicBezTo>
                  <a:cubicBezTo>
                    <a:pt x="2" y="8"/>
                    <a:pt x="1" y="7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7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2" y="7"/>
                    <a:pt x="4" y="8"/>
                    <a:pt x="3" y="8"/>
                  </a:cubicBezTo>
                  <a:cubicBezTo>
                    <a:pt x="2" y="6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5" y="6"/>
                  </a:cubicBezTo>
                  <a:cubicBezTo>
                    <a:pt x="4" y="5"/>
                    <a:pt x="6" y="6"/>
                    <a:pt x="5" y="5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5"/>
                    <a:pt x="8" y="6"/>
                    <a:pt x="6" y="5"/>
                  </a:cubicBezTo>
                  <a:cubicBezTo>
                    <a:pt x="4" y="3"/>
                    <a:pt x="6" y="5"/>
                    <a:pt x="6" y="5"/>
                  </a:cubicBezTo>
                  <a:cubicBezTo>
                    <a:pt x="6" y="4"/>
                    <a:pt x="6" y="5"/>
                    <a:pt x="6" y="4"/>
                  </a:cubicBezTo>
                  <a:cubicBezTo>
                    <a:pt x="5" y="3"/>
                    <a:pt x="8" y="5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3"/>
                  </a:cubicBezTo>
                  <a:cubicBezTo>
                    <a:pt x="7" y="3"/>
                    <a:pt x="8" y="4"/>
                    <a:pt x="7" y="3"/>
                  </a:cubicBezTo>
                  <a:cubicBezTo>
                    <a:pt x="8" y="3"/>
                    <a:pt x="9" y="4"/>
                    <a:pt x="8" y="3"/>
                  </a:cubicBezTo>
                  <a:cubicBezTo>
                    <a:pt x="8" y="2"/>
                    <a:pt x="10" y="6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9" y="2"/>
                  </a:cubicBezTo>
                  <a:cubicBezTo>
                    <a:pt x="9" y="0"/>
                    <a:pt x="10" y="2"/>
                    <a:pt x="10" y="2"/>
                  </a:cubicBezTo>
                  <a:cubicBezTo>
                    <a:pt x="10" y="2"/>
                    <a:pt x="9" y="0"/>
                    <a:pt x="10" y="2"/>
                  </a:cubicBezTo>
                  <a:cubicBezTo>
                    <a:pt x="9" y="0"/>
                    <a:pt x="11" y="6"/>
                    <a:pt x="11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719888" y="5764213"/>
            <a:ext cx="582612" cy="684213"/>
            <a:chOff x="6719888" y="5764213"/>
            <a:chExt cx="582612" cy="684213"/>
          </a:xfrm>
        </p:grpSpPr>
        <p:sp>
          <p:nvSpPr>
            <p:cNvPr id="73" name="Freeform 25"/>
            <p:cNvSpPr/>
            <p:nvPr/>
          </p:nvSpPr>
          <p:spPr bwMode="auto">
            <a:xfrm>
              <a:off x="6719888" y="5764213"/>
              <a:ext cx="500063" cy="574675"/>
            </a:xfrm>
            <a:custGeom>
              <a:avLst/>
              <a:gdLst>
                <a:gd name="T0" fmla="*/ 66 w 133"/>
                <a:gd name="T1" fmla="*/ 106 h 153"/>
                <a:gd name="T2" fmla="*/ 58 w 133"/>
                <a:gd name="T3" fmla="*/ 101 h 153"/>
                <a:gd name="T4" fmla="*/ 15 w 133"/>
                <a:gd name="T5" fmla="*/ 86 h 153"/>
                <a:gd name="T6" fmla="*/ 8 w 133"/>
                <a:gd name="T7" fmla="*/ 33 h 153"/>
                <a:gd name="T8" fmla="*/ 55 w 133"/>
                <a:gd name="T9" fmla="*/ 5 h 153"/>
                <a:gd name="T10" fmla="*/ 108 w 133"/>
                <a:gd name="T11" fmla="*/ 22 h 153"/>
                <a:gd name="T12" fmla="*/ 132 w 133"/>
                <a:gd name="T13" fmla="*/ 84 h 153"/>
                <a:gd name="T14" fmla="*/ 131 w 133"/>
                <a:gd name="T15" fmla="*/ 121 h 153"/>
                <a:gd name="T16" fmla="*/ 87 w 133"/>
                <a:gd name="T17" fmla="*/ 123 h 153"/>
                <a:gd name="T18" fmla="*/ 66 w 133"/>
                <a:gd name="T19" fmla="*/ 10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3">
                  <a:moveTo>
                    <a:pt x="66" y="106"/>
                  </a:moveTo>
                  <a:cubicBezTo>
                    <a:pt x="64" y="104"/>
                    <a:pt x="61" y="102"/>
                    <a:pt x="58" y="101"/>
                  </a:cubicBezTo>
                  <a:cubicBezTo>
                    <a:pt x="43" y="94"/>
                    <a:pt x="27" y="100"/>
                    <a:pt x="15" y="86"/>
                  </a:cubicBezTo>
                  <a:cubicBezTo>
                    <a:pt x="2" y="72"/>
                    <a:pt x="0" y="50"/>
                    <a:pt x="8" y="33"/>
                  </a:cubicBezTo>
                  <a:cubicBezTo>
                    <a:pt x="18" y="11"/>
                    <a:pt x="35" y="10"/>
                    <a:pt x="55" y="5"/>
                  </a:cubicBezTo>
                  <a:cubicBezTo>
                    <a:pt x="74" y="0"/>
                    <a:pt x="93" y="12"/>
                    <a:pt x="108" y="22"/>
                  </a:cubicBezTo>
                  <a:cubicBezTo>
                    <a:pt x="129" y="35"/>
                    <a:pt x="131" y="61"/>
                    <a:pt x="132" y="84"/>
                  </a:cubicBezTo>
                  <a:cubicBezTo>
                    <a:pt x="132" y="96"/>
                    <a:pt x="133" y="109"/>
                    <a:pt x="131" y="121"/>
                  </a:cubicBezTo>
                  <a:cubicBezTo>
                    <a:pt x="126" y="153"/>
                    <a:pt x="103" y="134"/>
                    <a:pt x="87" y="123"/>
                  </a:cubicBezTo>
                  <a:cubicBezTo>
                    <a:pt x="79" y="119"/>
                    <a:pt x="73" y="112"/>
                    <a:pt x="66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"/>
            <p:cNvSpPr/>
            <p:nvPr/>
          </p:nvSpPr>
          <p:spPr bwMode="auto">
            <a:xfrm>
              <a:off x="6810375" y="5808663"/>
              <a:ext cx="203200" cy="184150"/>
            </a:xfrm>
            <a:custGeom>
              <a:avLst/>
              <a:gdLst>
                <a:gd name="T0" fmla="*/ 18 w 54"/>
                <a:gd name="T1" fmla="*/ 9 h 49"/>
                <a:gd name="T2" fmla="*/ 20 w 54"/>
                <a:gd name="T3" fmla="*/ 22 h 49"/>
                <a:gd name="T4" fmla="*/ 22 w 54"/>
                <a:gd name="T5" fmla="*/ 39 h 49"/>
                <a:gd name="T6" fmla="*/ 26 w 54"/>
                <a:gd name="T7" fmla="*/ 36 h 49"/>
                <a:gd name="T8" fmla="*/ 30 w 54"/>
                <a:gd name="T9" fmla="*/ 26 h 49"/>
                <a:gd name="T10" fmla="*/ 37 w 54"/>
                <a:gd name="T11" fmla="*/ 11 h 49"/>
                <a:gd name="T12" fmla="*/ 44 w 54"/>
                <a:gd name="T13" fmla="*/ 3 h 49"/>
                <a:gd name="T14" fmla="*/ 29 w 54"/>
                <a:gd name="T15" fmla="*/ 13 h 49"/>
                <a:gd name="T16" fmla="*/ 21 w 54"/>
                <a:gd name="T17" fmla="*/ 19 h 49"/>
                <a:gd name="T18" fmla="*/ 3 w 54"/>
                <a:gd name="T19" fmla="*/ 30 h 49"/>
                <a:gd name="T20" fmla="*/ 11 w 54"/>
                <a:gd name="T21" fmla="*/ 27 h 49"/>
                <a:gd name="T22" fmla="*/ 20 w 54"/>
                <a:gd name="T23" fmla="*/ 28 h 49"/>
                <a:gd name="T24" fmla="*/ 34 w 54"/>
                <a:gd name="T25" fmla="*/ 29 h 49"/>
                <a:gd name="T26" fmla="*/ 42 w 54"/>
                <a:gd name="T27" fmla="*/ 29 h 49"/>
                <a:gd name="T28" fmla="*/ 50 w 54"/>
                <a:gd name="T29" fmla="*/ 30 h 49"/>
                <a:gd name="T30" fmla="*/ 51 w 54"/>
                <a:gd name="T31" fmla="*/ 29 h 49"/>
                <a:gd name="T32" fmla="*/ 50 w 54"/>
                <a:gd name="T33" fmla="*/ 31 h 49"/>
                <a:gd name="T34" fmla="*/ 43 w 54"/>
                <a:gd name="T35" fmla="*/ 26 h 49"/>
                <a:gd name="T36" fmla="*/ 37 w 54"/>
                <a:gd name="T37" fmla="*/ 21 h 49"/>
                <a:gd name="T38" fmla="*/ 32 w 54"/>
                <a:gd name="T39" fmla="*/ 17 h 49"/>
                <a:gd name="T40" fmla="*/ 25 w 54"/>
                <a:gd name="T41" fmla="*/ 10 h 49"/>
                <a:gd name="T42" fmla="*/ 21 w 54"/>
                <a:gd name="T43" fmla="*/ 6 h 49"/>
                <a:gd name="T44" fmla="*/ 23 w 54"/>
                <a:gd name="T45" fmla="*/ 3 h 49"/>
                <a:gd name="T46" fmla="*/ 25 w 54"/>
                <a:gd name="T47" fmla="*/ 5 h 49"/>
                <a:gd name="T48" fmla="*/ 31 w 54"/>
                <a:gd name="T49" fmla="*/ 10 h 49"/>
                <a:gd name="T50" fmla="*/ 37 w 54"/>
                <a:gd name="T51" fmla="*/ 15 h 49"/>
                <a:gd name="T52" fmla="*/ 42 w 54"/>
                <a:gd name="T53" fmla="*/ 20 h 49"/>
                <a:gd name="T54" fmla="*/ 51 w 54"/>
                <a:gd name="T55" fmla="*/ 27 h 49"/>
                <a:gd name="T56" fmla="*/ 53 w 54"/>
                <a:gd name="T57" fmla="*/ 29 h 49"/>
                <a:gd name="T58" fmla="*/ 51 w 54"/>
                <a:gd name="T59" fmla="*/ 33 h 49"/>
                <a:gd name="T60" fmla="*/ 46 w 54"/>
                <a:gd name="T61" fmla="*/ 33 h 49"/>
                <a:gd name="T62" fmla="*/ 38 w 54"/>
                <a:gd name="T63" fmla="*/ 33 h 49"/>
                <a:gd name="T64" fmla="*/ 29 w 54"/>
                <a:gd name="T65" fmla="*/ 32 h 49"/>
                <a:gd name="T66" fmla="*/ 15 w 54"/>
                <a:gd name="T67" fmla="*/ 31 h 49"/>
                <a:gd name="T68" fmla="*/ 6 w 54"/>
                <a:gd name="T69" fmla="*/ 31 h 49"/>
                <a:gd name="T70" fmla="*/ 10 w 54"/>
                <a:gd name="T71" fmla="*/ 21 h 49"/>
                <a:gd name="T72" fmla="*/ 23 w 54"/>
                <a:gd name="T73" fmla="*/ 12 h 49"/>
                <a:gd name="T74" fmla="*/ 36 w 54"/>
                <a:gd name="T75" fmla="*/ 3 h 49"/>
                <a:gd name="T76" fmla="*/ 42 w 54"/>
                <a:gd name="T77" fmla="*/ 7 h 49"/>
                <a:gd name="T78" fmla="*/ 38 w 54"/>
                <a:gd name="T79" fmla="*/ 17 h 49"/>
                <a:gd name="T80" fmla="*/ 31 w 54"/>
                <a:gd name="T81" fmla="*/ 32 h 49"/>
                <a:gd name="T82" fmla="*/ 25 w 54"/>
                <a:gd name="T83" fmla="*/ 48 h 49"/>
                <a:gd name="T84" fmla="*/ 17 w 54"/>
                <a:gd name="T85" fmla="*/ 31 h 49"/>
                <a:gd name="T86" fmla="*/ 14 w 54"/>
                <a:gd name="T87" fmla="*/ 15 h 49"/>
                <a:gd name="T88" fmla="*/ 13 w 54"/>
                <a:gd name="T8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49">
                  <a:moveTo>
                    <a:pt x="17" y="7"/>
                  </a:moveTo>
                  <a:cubicBezTo>
                    <a:pt x="17" y="7"/>
                    <a:pt x="15" y="8"/>
                    <a:pt x="18" y="9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20" y="16"/>
                    <a:pt x="19" y="19"/>
                    <a:pt x="20" y="22"/>
                  </a:cubicBezTo>
                  <a:cubicBezTo>
                    <a:pt x="20" y="25"/>
                    <a:pt x="20" y="27"/>
                    <a:pt x="21" y="30"/>
                  </a:cubicBezTo>
                  <a:cubicBezTo>
                    <a:pt x="21" y="33"/>
                    <a:pt x="23" y="36"/>
                    <a:pt x="22" y="39"/>
                  </a:cubicBezTo>
                  <a:cubicBezTo>
                    <a:pt x="21" y="41"/>
                    <a:pt x="28" y="49"/>
                    <a:pt x="21" y="47"/>
                  </a:cubicBezTo>
                  <a:cubicBezTo>
                    <a:pt x="24" y="44"/>
                    <a:pt x="25" y="40"/>
                    <a:pt x="26" y="36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3"/>
                    <a:pt x="34" y="20"/>
                    <a:pt x="34" y="16"/>
                  </a:cubicBezTo>
                  <a:cubicBezTo>
                    <a:pt x="35" y="14"/>
                    <a:pt x="35" y="12"/>
                    <a:pt x="37" y="11"/>
                  </a:cubicBezTo>
                  <a:cubicBezTo>
                    <a:pt x="39" y="10"/>
                    <a:pt x="40" y="8"/>
                    <a:pt x="39" y="6"/>
                  </a:cubicBezTo>
                  <a:cubicBezTo>
                    <a:pt x="39" y="4"/>
                    <a:pt x="35" y="0"/>
                    <a:pt x="44" y="3"/>
                  </a:cubicBezTo>
                  <a:cubicBezTo>
                    <a:pt x="41" y="6"/>
                    <a:pt x="41" y="5"/>
                    <a:pt x="39" y="7"/>
                  </a:cubicBezTo>
                  <a:cubicBezTo>
                    <a:pt x="37" y="10"/>
                    <a:pt x="31" y="9"/>
                    <a:pt x="29" y="13"/>
                  </a:cubicBezTo>
                  <a:cubicBezTo>
                    <a:pt x="29" y="15"/>
                    <a:pt x="26" y="14"/>
                    <a:pt x="25" y="16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1"/>
                    <a:pt x="16" y="24"/>
                    <a:pt x="12" y="24"/>
                  </a:cubicBezTo>
                  <a:cubicBezTo>
                    <a:pt x="9" y="25"/>
                    <a:pt x="6" y="28"/>
                    <a:pt x="3" y="30"/>
                  </a:cubicBezTo>
                  <a:cubicBezTo>
                    <a:pt x="0" y="25"/>
                    <a:pt x="5" y="29"/>
                    <a:pt x="6" y="27"/>
                  </a:cubicBezTo>
                  <a:cubicBezTo>
                    <a:pt x="7" y="27"/>
                    <a:pt x="9" y="27"/>
                    <a:pt x="11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3" y="26"/>
                    <a:pt x="26" y="29"/>
                    <a:pt x="29" y="28"/>
                  </a:cubicBezTo>
                  <a:cubicBezTo>
                    <a:pt x="31" y="29"/>
                    <a:pt x="32" y="29"/>
                    <a:pt x="34" y="29"/>
                  </a:cubicBezTo>
                  <a:cubicBezTo>
                    <a:pt x="35" y="28"/>
                    <a:pt x="36" y="31"/>
                    <a:pt x="38" y="29"/>
                  </a:cubicBezTo>
                  <a:cubicBezTo>
                    <a:pt x="39" y="29"/>
                    <a:pt x="41" y="28"/>
                    <a:pt x="42" y="29"/>
                  </a:cubicBezTo>
                  <a:cubicBezTo>
                    <a:pt x="43" y="28"/>
                    <a:pt x="45" y="28"/>
                    <a:pt x="46" y="29"/>
                  </a:cubicBezTo>
                  <a:cubicBezTo>
                    <a:pt x="47" y="30"/>
                    <a:pt x="49" y="30"/>
                    <a:pt x="50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34"/>
                    <a:pt x="51" y="31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5" y="30"/>
                    <a:pt x="43" y="28"/>
                    <a:pt x="43" y="26"/>
                  </a:cubicBezTo>
                  <a:cubicBezTo>
                    <a:pt x="40" y="26"/>
                    <a:pt x="41" y="23"/>
                    <a:pt x="40" y="23"/>
                  </a:cubicBezTo>
                  <a:cubicBezTo>
                    <a:pt x="38" y="24"/>
                    <a:pt x="39" y="21"/>
                    <a:pt x="37" y="21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4" y="18"/>
                    <a:pt x="33" y="18"/>
                    <a:pt x="32" y="17"/>
                  </a:cubicBezTo>
                  <a:cubicBezTo>
                    <a:pt x="31" y="15"/>
                    <a:pt x="29" y="15"/>
                    <a:pt x="28" y="13"/>
                  </a:cubicBezTo>
                  <a:cubicBezTo>
                    <a:pt x="25" y="13"/>
                    <a:pt x="26" y="10"/>
                    <a:pt x="25" y="10"/>
                  </a:cubicBezTo>
                  <a:cubicBezTo>
                    <a:pt x="24" y="8"/>
                    <a:pt x="22" y="9"/>
                    <a:pt x="22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22" y="4"/>
                    <a:pt x="20" y="6"/>
                    <a:pt x="20" y="6"/>
                  </a:cubicBezTo>
                  <a:cubicBezTo>
                    <a:pt x="18" y="8"/>
                    <a:pt x="22" y="4"/>
                    <a:pt x="23" y="3"/>
                  </a:cubicBezTo>
                  <a:cubicBezTo>
                    <a:pt x="23" y="2"/>
                    <a:pt x="22" y="4"/>
                    <a:pt x="23" y="3"/>
                  </a:cubicBezTo>
                  <a:cubicBezTo>
                    <a:pt x="25" y="2"/>
                    <a:pt x="23" y="5"/>
                    <a:pt x="25" y="5"/>
                  </a:cubicBezTo>
                  <a:cubicBezTo>
                    <a:pt x="27" y="3"/>
                    <a:pt x="25" y="8"/>
                    <a:pt x="27" y="7"/>
                  </a:cubicBezTo>
                  <a:cubicBezTo>
                    <a:pt x="27" y="9"/>
                    <a:pt x="30" y="8"/>
                    <a:pt x="31" y="10"/>
                  </a:cubicBezTo>
                  <a:cubicBezTo>
                    <a:pt x="32" y="11"/>
                    <a:pt x="34" y="11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9" y="17"/>
                    <a:pt x="40" y="18"/>
                  </a:cubicBezTo>
                  <a:cubicBezTo>
                    <a:pt x="40" y="19"/>
                    <a:pt x="43" y="18"/>
                    <a:pt x="42" y="20"/>
                  </a:cubicBezTo>
                  <a:cubicBezTo>
                    <a:pt x="44" y="20"/>
                    <a:pt x="45" y="20"/>
                    <a:pt x="45" y="23"/>
                  </a:cubicBezTo>
                  <a:cubicBezTo>
                    <a:pt x="46" y="25"/>
                    <a:pt x="48" y="26"/>
                    <a:pt x="51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31"/>
                    <a:pt x="54" y="2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34"/>
                    <a:pt x="48" y="34"/>
                    <a:pt x="4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3"/>
                    <a:pt x="39" y="34"/>
                    <a:pt x="38" y="33"/>
                  </a:cubicBezTo>
                  <a:cubicBezTo>
                    <a:pt x="36" y="34"/>
                    <a:pt x="35" y="35"/>
                    <a:pt x="33" y="33"/>
                  </a:cubicBezTo>
                  <a:cubicBezTo>
                    <a:pt x="32" y="34"/>
                    <a:pt x="30" y="32"/>
                    <a:pt x="29" y="32"/>
                  </a:cubicBezTo>
                  <a:cubicBezTo>
                    <a:pt x="26" y="35"/>
                    <a:pt x="23" y="31"/>
                    <a:pt x="20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7" y="32"/>
                    <a:pt x="6" y="31"/>
                  </a:cubicBezTo>
                  <a:cubicBezTo>
                    <a:pt x="4" y="29"/>
                    <a:pt x="3" y="36"/>
                    <a:pt x="1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0"/>
                    <a:pt x="16" y="18"/>
                    <a:pt x="18" y="1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2"/>
                    <a:pt x="27" y="10"/>
                  </a:cubicBezTo>
                  <a:cubicBezTo>
                    <a:pt x="29" y="6"/>
                    <a:pt x="34" y="6"/>
                    <a:pt x="36" y="3"/>
                  </a:cubicBezTo>
                  <a:cubicBezTo>
                    <a:pt x="38" y="4"/>
                    <a:pt x="41" y="2"/>
                    <a:pt x="41" y="1"/>
                  </a:cubicBezTo>
                  <a:cubicBezTo>
                    <a:pt x="46" y="4"/>
                    <a:pt x="40" y="5"/>
                    <a:pt x="42" y="7"/>
                  </a:cubicBezTo>
                  <a:cubicBezTo>
                    <a:pt x="44" y="10"/>
                    <a:pt x="41" y="11"/>
                    <a:pt x="40" y="12"/>
                  </a:cubicBezTo>
                  <a:cubicBezTo>
                    <a:pt x="40" y="14"/>
                    <a:pt x="38" y="15"/>
                    <a:pt x="38" y="17"/>
                  </a:cubicBezTo>
                  <a:cubicBezTo>
                    <a:pt x="38" y="21"/>
                    <a:pt x="33" y="24"/>
                    <a:pt x="34" y="28"/>
                  </a:cubicBezTo>
                  <a:cubicBezTo>
                    <a:pt x="32" y="29"/>
                    <a:pt x="31" y="31"/>
                    <a:pt x="31" y="32"/>
                  </a:cubicBezTo>
                  <a:cubicBezTo>
                    <a:pt x="30" y="34"/>
                    <a:pt x="28" y="35"/>
                    <a:pt x="29" y="38"/>
                  </a:cubicBezTo>
                  <a:cubicBezTo>
                    <a:pt x="28" y="41"/>
                    <a:pt x="25" y="44"/>
                    <a:pt x="25" y="48"/>
                  </a:cubicBezTo>
                  <a:cubicBezTo>
                    <a:pt x="16" y="49"/>
                    <a:pt x="23" y="42"/>
                    <a:pt x="19" y="40"/>
                  </a:cubicBezTo>
                  <a:cubicBezTo>
                    <a:pt x="17" y="37"/>
                    <a:pt x="21" y="33"/>
                    <a:pt x="17" y="31"/>
                  </a:cubicBezTo>
                  <a:cubicBezTo>
                    <a:pt x="16" y="28"/>
                    <a:pt x="16" y="25"/>
                    <a:pt x="16" y="23"/>
                  </a:cubicBezTo>
                  <a:cubicBezTo>
                    <a:pt x="15" y="20"/>
                    <a:pt x="16" y="17"/>
                    <a:pt x="14" y="15"/>
                  </a:cubicBezTo>
                  <a:cubicBezTo>
                    <a:pt x="13" y="13"/>
                    <a:pt x="14" y="11"/>
                    <a:pt x="14" y="10"/>
                  </a:cubicBezTo>
                  <a:cubicBezTo>
                    <a:pt x="14" y="8"/>
                    <a:pt x="12" y="10"/>
                    <a:pt x="13" y="8"/>
                  </a:cubicBezTo>
                  <a:cubicBezTo>
                    <a:pt x="11" y="8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7"/>
            <p:cNvSpPr/>
            <p:nvPr/>
          </p:nvSpPr>
          <p:spPr bwMode="auto">
            <a:xfrm>
              <a:off x="6948488" y="5984876"/>
              <a:ext cx="41275" cy="53975"/>
            </a:xfrm>
            <a:custGeom>
              <a:avLst/>
              <a:gdLst>
                <a:gd name="T0" fmla="*/ 5 w 11"/>
                <a:gd name="T1" fmla="*/ 13 h 14"/>
                <a:gd name="T2" fmla="*/ 5 w 11"/>
                <a:gd name="T3" fmla="*/ 13 h 14"/>
                <a:gd name="T4" fmla="*/ 5 w 11"/>
                <a:gd name="T5" fmla="*/ 12 h 14"/>
                <a:gd name="T6" fmla="*/ 5 w 11"/>
                <a:gd name="T7" fmla="*/ 11 h 14"/>
                <a:gd name="T8" fmla="*/ 5 w 11"/>
                <a:gd name="T9" fmla="*/ 11 h 14"/>
                <a:gd name="T10" fmla="*/ 4 w 11"/>
                <a:gd name="T11" fmla="*/ 10 h 14"/>
                <a:gd name="T12" fmla="*/ 4 w 11"/>
                <a:gd name="T13" fmla="*/ 10 h 14"/>
                <a:gd name="T14" fmla="*/ 4 w 11"/>
                <a:gd name="T15" fmla="*/ 9 h 14"/>
                <a:gd name="T16" fmla="*/ 4 w 11"/>
                <a:gd name="T17" fmla="*/ 8 h 14"/>
                <a:gd name="T18" fmla="*/ 4 w 11"/>
                <a:gd name="T19" fmla="*/ 8 h 14"/>
                <a:gd name="T20" fmla="*/ 3 w 11"/>
                <a:gd name="T21" fmla="*/ 7 h 14"/>
                <a:gd name="T22" fmla="*/ 3 w 11"/>
                <a:gd name="T23" fmla="*/ 7 h 14"/>
                <a:gd name="T24" fmla="*/ 3 w 11"/>
                <a:gd name="T25" fmla="*/ 6 h 14"/>
                <a:gd name="T26" fmla="*/ 2 w 11"/>
                <a:gd name="T27" fmla="*/ 6 h 14"/>
                <a:gd name="T28" fmla="*/ 2 w 11"/>
                <a:gd name="T29" fmla="*/ 6 h 14"/>
                <a:gd name="T30" fmla="*/ 2 w 11"/>
                <a:gd name="T31" fmla="*/ 5 h 14"/>
                <a:gd name="T32" fmla="*/ 2 w 11"/>
                <a:gd name="T33" fmla="*/ 5 h 14"/>
                <a:gd name="T34" fmla="*/ 2 w 11"/>
                <a:gd name="T35" fmla="*/ 5 h 14"/>
                <a:gd name="T36" fmla="*/ 2 w 11"/>
                <a:gd name="T37" fmla="*/ 4 h 14"/>
                <a:gd name="T38" fmla="*/ 2 w 11"/>
                <a:gd name="T39" fmla="*/ 4 h 14"/>
                <a:gd name="T40" fmla="*/ 4 w 11"/>
                <a:gd name="T41" fmla="*/ 1 h 14"/>
                <a:gd name="T42" fmla="*/ 5 w 11"/>
                <a:gd name="T43" fmla="*/ 2 h 14"/>
                <a:gd name="T44" fmla="*/ 5 w 11"/>
                <a:gd name="T45" fmla="*/ 2 h 14"/>
                <a:gd name="T46" fmla="*/ 5 w 11"/>
                <a:gd name="T47" fmla="*/ 2 h 14"/>
                <a:gd name="T48" fmla="*/ 5 w 11"/>
                <a:gd name="T49" fmla="*/ 3 h 14"/>
                <a:gd name="T50" fmla="*/ 6 w 11"/>
                <a:gd name="T51" fmla="*/ 4 h 14"/>
                <a:gd name="T52" fmla="*/ 6 w 11"/>
                <a:gd name="T53" fmla="*/ 4 h 14"/>
                <a:gd name="T54" fmla="*/ 6 w 11"/>
                <a:gd name="T55" fmla="*/ 4 h 14"/>
                <a:gd name="T56" fmla="*/ 7 w 11"/>
                <a:gd name="T57" fmla="*/ 5 h 14"/>
                <a:gd name="T58" fmla="*/ 7 w 11"/>
                <a:gd name="T59" fmla="*/ 5 h 14"/>
                <a:gd name="T60" fmla="*/ 8 w 11"/>
                <a:gd name="T61" fmla="*/ 6 h 14"/>
                <a:gd name="T62" fmla="*/ 8 w 11"/>
                <a:gd name="T63" fmla="*/ 7 h 14"/>
                <a:gd name="T64" fmla="*/ 8 w 11"/>
                <a:gd name="T65" fmla="*/ 8 h 14"/>
                <a:gd name="T66" fmla="*/ 8 w 11"/>
                <a:gd name="T67" fmla="*/ 9 h 14"/>
                <a:gd name="T68" fmla="*/ 8 w 11"/>
                <a:gd name="T69" fmla="*/ 9 h 14"/>
                <a:gd name="T70" fmla="*/ 8 w 11"/>
                <a:gd name="T71" fmla="*/ 10 h 14"/>
                <a:gd name="T72" fmla="*/ 9 w 11"/>
                <a:gd name="T73" fmla="*/ 11 h 14"/>
                <a:gd name="T74" fmla="*/ 9 w 11"/>
                <a:gd name="T75" fmla="*/ 12 h 14"/>
                <a:gd name="T76" fmla="*/ 9 w 11"/>
                <a:gd name="T77" fmla="*/ 13 h 14"/>
                <a:gd name="T78" fmla="*/ 9 w 11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5" y="14"/>
                    <a:pt x="8" y="14"/>
                    <a:pt x="5" y="13"/>
                  </a:cubicBezTo>
                  <a:cubicBezTo>
                    <a:pt x="7" y="13"/>
                    <a:pt x="5" y="13"/>
                    <a:pt x="5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4" y="12"/>
                    <a:pt x="5" y="12"/>
                  </a:cubicBezTo>
                  <a:cubicBezTo>
                    <a:pt x="5" y="12"/>
                    <a:pt x="4" y="12"/>
                    <a:pt x="5" y="12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4" y="11"/>
                    <a:pt x="6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9"/>
                    <a:pt x="6" y="9"/>
                    <a:pt x="4" y="10"/>
                  </a:cubicBezTo>
                  <a:cubicBezTo>
                    <a:pt x="2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6" y="8"/>
                    <a:pt x="4" y="9"/>
                  </a:cubicBezTo>
                  <a:cubicBezTo>
                    <a:pt x="3" y="9"/>
                    <a:pt x="5" y="8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5" y="7"/>
                    <a:pt x="3" y="8"/>
                    <a:pt x="4" y="8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4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3" y="6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1" y="6"/>
                    <a:pt x="3" y="5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3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6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7" y="1"/>
                    <a:pt x="5" y="3"/>
                  </a:cubicBezTo>
                  <a:cubicBezTo>
                    <a:pt x="6" y="2"/>
                    <a:pt x="7" y="1"/>
                    <a:pt x="5" y="3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3"/>
                    <a:pt x="7" y="2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6" y="4"/>
                  </a:cubicBezTo>
                  <a:cubicBezTo>
                    <a:pt x="7" y="4"/>
                    <a:pt x="8" y="3"/>
                    <a:pt x="6" y="4"/>
                  </a:cubicBezTo>
                  <a:cubicBezTo>
                    <a:pt x="8" y="3"/>
                    <a:pt x="6" y="4"/>
                    <a:pt x="6" y="4"/>
                  </a:cubicBezTo>
                  <a:cubicBezTo>
                    <a:pt x="8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10" y="7"/>
                    <a:pt x="7" y="8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6" y="9"/>
                    <a:pt x="8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7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1"/>
                    <a:pt x="9" y="10"/>
                  </a:cubicBezTo>
                  <a:cubicBezTo>
                    <a:pt x="9" y="11"/>
                    <a:pt x="8" y="11"/>
                    <a:pt x="9" y="11"/>
                  </a:cubicBezTo>
                  <a:cubicBezTo>
                    <a:pt x="9" y="11"/>
                    <a:pt x="7" y="12"/>
                    <a:pt x="9" y="12"/>
                  </a:cubicBezTo>
                  <a:cubicBezTo>
                    <a:pt x="10" y="12"/>
                    <a:pt x="5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9" y="13"/>
                  </a:cubicBezTo>
                  <a:cubicBezTo>
                    <a:pt x="11" y="13"/>
                    <a:pt x="9" y="13"/>
                    <a:pt x="9" y="13"/>
                  </a:cubicBezTo>
                  <a:cubicBezTo>
                    <a:pt x="8" y="14"/>
                    <a:pt x="11" y="13"/>
                    <a:pt x="9" y="14"/>
                  </a:cubicBezTo>
                  <a:cubicBezTo>
                    <a:pt x="11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6904038" y="6069013"/>
              <a:ext cx="38100" cy="63500"/>
            </a:xfrm>
            <a:custGeom>
              <a:avLst/>
              <a:gdLst>
                <a:gd name="T0" fmla="*/ 4 w 10"/>
                <a:gd name="T1" fmla="*/ 17 h 17"/>
                <a:gd name="T2" fmla="*/ 4 w 10"/>
                <a:gd name="T3" fmla="*/ 16 h 17"/>
                <a:gd name="T4" fmla="*/ 4 w 10"/>
                <a:gd name="T5" fmla="*/ 15 h 17"/>
                <a:gd name="T6" fmla="*/ 4 w 10"/>
                <a:gd name="T7" fmla="*/ 13 h 17"/>
                <a:gd name="T8" fmla="*/ 4 w 10"/>
                <a:gd name="T9" fmla="*/ 13 h 17"/>
                <a:gd name="T10" fmla="*/ 4 w 10"/>
                <a:gd name="T11" fmla="*/ 11 h 17"/>
                <a:gd name="T12" fmla="*/ 3 w 10"/>
                <a:gd name="T13" fmla="*/ 11 h 17"/>
                <a:gd name="T14" fmla="*/ 3 w 10"/>
                <a:gd name="T15" fmla="*/ 10 h 17"/>
                <a:gd name="T16" fmla="*/ 3 w 10"/>
                <a:gd name="T17" fmla="*/ 9 h 17"/>
                <a:gd name="T18" fmla="*/ 3 w 10"/>
                <a:gd name="T19" fmla="*/ 7 h 17"/>
                <a:gd name="T20" fmla="*/ 3 w 10"/>
                <a:gd name="T21" fmla="*/ 6 h 17"/>
                <a:gd name="T22" fmla="*/ 3 w 10"/>
                <a:gd name="T23" fmla="*/ 6 h 17"/>
                <a:gd name="T24" fmla="*/ 3 w 10"/>
                <a:gd name="T25" fmla="*/ 5 h 17"/>
                <a:gd name="T26" fmla="*/ 2 w 10"/>
                <a:gd name="T27" fmla="*/ 4 h 17"/>
                <a:gd name="T28" fmla="*/ 3 w 10"/>
                <a:gd name="T29" fmla="*/ 3 h 17"/>
                <a:gd name="T30" fmla="*/ 3 w 10"/>
                <a:gd name="T31" fmla="*/ 2 h 17"/>
                <a:gd name="T32" fmla="*/ 3 w 10"/>
                <a:gd name="T33" fmla="*/ 2 h 17"/>
                <a:gd name="T34" fmla="*/ 2 w 10"/>
                <a:gd name="T35" fmla="*/ 1 h 17"/>
                <a:gd name="T36" fmla="*/ 2 w 10"/>
                <a:gd name="T37" fmla="*/ 0 h 17"/>
                <a:gd name="T38" fmla="*/ 2 w 10"/>
                <a:gd name="T39" fmla="*/ 0 h 17"/>
                <a:gd name="T40" fmla="*/ 6 w 10"/>
                <a:gd name="T41" fmla="*/ 0 h 17"/>
                <a:gd name="T42" fmla="*/ 6 w 10"/>
                <a:gd name="T43" fmla="*/ 1 h 17"/>
                <a:gd name="T44" fmla="*/ 6 w 10"/>
                <a:gd name="T45" fmla="*/ 1 h 17"/>
                <a:gd name="T46" fmla="*/ 6 w 10"/>
                <a:gd name="T47" fmla="*/ 2 h 17"/>
                <a:gd name="T48" fmla="*/ 7 w 10"/>
                <a:gd name="T49" fmla="*/ 2 h 17"/>
                <a:gd name="T50" fmla="*/ 7 w 10"/>
                <a:gd name="T51" fmla="*/ 3 h 17"/>
                <a:gd name="T52" fmla="*/ 7 w 10"/>
                <a:gd name="T53" fmla="*/ 4 h 17"/>
                <a:gd name="T54" fmla="*/ 7 w 10"/>
                <a:gd name="T55" fmla="*/ 5 h 17"/>
                <a:gd name="T56" fmla="*/ 7 w 10"/>
                <a:gd name="T57" fmla="*/ 6 h 17"/>
                <a:gd name="T58" fmla="*/ 7 w 10"/>
                <a:gd name="T59" fmla="*/ 6 h 17"/>
                <a:gd name="T60" fmla="*/ 7 w 10"/>
                <a:gd name="T61" fmla="*/ 7 h 17"/>
                <a:gd name="T62" fmla="*/ 7 w 10"/>
                <a:gd name="T63" fmla="*/ 8 h 17"/>
                <a:gd name="T64" fmla="*/ 7 w 10"/>
                <a:gd name="T65" fmla="*/ 10 h 17"/>
                <a:gd name="T66" fmla="*/ 8 w 10"/>
                <a:gd name="T67" fmla="*/ 10 h 17"/>
                <a:gd name="T68" fmla="*/ 8 w 10"/>
                <a:gd name="T69" fmla="*/ 11 h 17"/>
                <a:gd name="T70" fmla="*/ 7 w 10"/>
                <a:gd name="T71" fmla="*/ 13 h 17"/>
                <a:gd name="T72" fmla="*/ 8 w 10"/>
                <a:gd name="T73" fmla="*/ 14 h 17"/>
                <a:gd name="T74" fmla="*/ 8 w 10"/>
                <a:gd name="T75" fmla="*/ 15 h 17"/>
                <a:gd name="T76" fmla="*/ 8 w 10"/>
                <a:gd name="T77" fmla="*/ 17 h 17"/>
                <a:gd name="T78" fmla="*/ 8 w 10"/>
                <a:gd name="T7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4" y="17"/>
                    <a:pt x="7" y="17"/>
                    <a:pt x="4" y="17"/>
                  </a:cubicBezTo>
                  <a:cubicBezTo>
                    <a:pt x="6" y="17"/>
                    <a:pt x="4" y="17"/>
                    <a:pt x="4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3" y="15"/>
                    <a:pt x="4" y="15"/>
                  </a:cubicBezTo>
                  <a:cubicBezTo>
                    <a:pt x="5" y="15"/>
                    <a:pt x="3" y="15"/>
                    <a:pt x="4" y="14"/>
                  </a:cubicBezTo>
                  <a:cubicBezTo>
                    <a:pt x="6" y="14"/>
                    <a:pt x="5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3" y="12"/>
                    <a:pt x="5" y="12"/>
                    <a:pt x="4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1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6" y="9"/>
                    <a:pt x="3" y="10"/>
                  </a:cubicBezTo>
                  <a:cubicBezTo>
                    <a:pt x="2" y="10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3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1" y="2"/>
                    <a:pt x="4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3" y="1"/>
                    <a:pt x="2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0" y="0"/>
                    <a:pt x="4" y="0"/>
                    <a:pt x="6" y="0"/>
                  </a:cubicBezTo>
                  <a:cubicBezTo>
                    <a:pt x="7" y="0"/>
                    <a:pt x="4" y="0"/>
                    <a:pt x="6" y="0"/>
                  </a:cubicBezTo>
                  <a:cubicBezTo>
                    <a:pt x="8" y="0"/>
                    <a:pt x="4" y="0"/>
                    <a:pt x="6" y="0"/>
                  </a:cubicBezTo>
                  <a:cubicBezTo>
                    <a:pt x="9" y="0"/>
                    <a:pt x="4" y="1"/>
                    <a:pt x="6" y="1"/>
                  </a:cubicBezTo>
                  <a:cubicBezTo>
                    <a:pt x="4" y="1"/>
                    <a:pt x="8" y="1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8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9" y="4"/>
                    <a:pt x="6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9" y="9"/>
                    <a:pt x="6" y="10"/>
                    <a:pt x="7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5" y="11"/>
                    <a:pt x="8" y="10"/>
                  </a:cubicBezTo>
                  <a:cubicBezTo>
                    <a:pt x="10" y="10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1"/>
                    <a:pt x="6" y="12"/>
                    <a:pt x="8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6" y="13"/>
                    <a:pt x="8" y="13"/>
                  </a:cubicBezTo>
                  <a:cubicBezTo>
                    <a:pt x="8" y="13"/>
                    <a:pt x="7" y="14"/>
                    <a:pt x="8" y="14"/>
                  </a:cubicBezTo>
                  <a:cubicBezTo>
                    <a:pt x="8" y="14"/>
                    <a:pt x="6" y="15"/>
                    <a:pt x="8" y="15"/>
                  </a:cubicBezTo>
                  <a:cubicBezTo>
                    <a:pt x="9" y="15"/>
                    <a:pt x="4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7"/>
                    <a:pt x="8" y="17"/>
                  </a:cubicBezTo>
                  <a:cubicBezTo>
                    <a:pt x="10" y="17"/>
                    <a:pt x="8" y="17"/>
                    <a:pt x="8" y="17"/>
                  </a:cubicBezTo>
                  <a:cubicBezTo>
                    <a:pt x="8" y="17"/>
                    <a:pt x="10" y="17"/>
                    <a:pt x="8" y="17"/>
                  </a:cubicBezTo>
                  <a:cubicBezTo>
                    <a:pt x="10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7038975" y="5989638"/>
              <a:ext cx="57150" cy="52388"/>
            </a:xfrm>
            <a:custGeom>
              <a:avLst/>
              <a:gdLst>
                <a:gd name="T0" fmla="*/ 15 w 15"/>
                <a:gd name="T1" fmla="*/ 12 h 14"/>
                <a:gd name="T2" fmla="*/ 14 w 15"/>
                <a:gd name="T3" fmla="*/ 12 h 14"/>
                <a:gd name="T4" fmla="*/ 13 w 15"/>
                <a:gd name="T5" fmla="*/ 12 h 14"/>
                <a:gd name="T6" fmla="*/ 11 w 15"/>
                <a:gd name="T7" fmla="*/ 12 h 14"/>
                <a:gd name="T8" fmla="*/ 11 w 15"/>
                <a:gd name="T9" fmla="*/ 11 h 14"/>
                <a:gd name="T10" fmla="*/ 10 w 15"/>
                <a:gd name="T11" fmla="*/ 11 h 14"/>
                <a:gd name="T12" fmla="*/ 9 w 15"/>
                <a:gd name="T13" fmla="*/ 11 h 14"/>
                <a:gd name="T14" fmla="*/ 8 w 15"/>
                <a:gd name="T15" fmla="*/ 10 h 14"/>
                <a:gd name="T16" fmla="*/ 7 w 15"/>
                <a:gd name="T17" fmla="*/ 10 h 14"/>
                <a:gd name="T18" fmla="*/ 6 w 15"/>
                <a:gd name="T19" fmla="*/ 9 h 14"/>
                <a:gd name="T20" fmla="*/ 6 w 15"/>
                <a:gd name="T21" fmla="*/ 8 h 14"/>
                <a:gd name="T22" fmla="*/ 5 w 15"/>
                <a:gd name="T23" fmla="*/ 8 h 14"/>
                <a:gd name="T24" fmla="*/ 4 w 15"/>
                <a:gd name="T25" fmla="*/ 7 h 14"/>
                <a:gd name="T26" fmla="*/ 4 w 15"/>
                <a:gd name="T27" fmla="*/ 7 h 14"/>
                <a:gd name="T28" fmla="*/ 3 w 15"/>
                <a:gd name="T29" fmla="*/ 7 h 14"/>
                <a:gd name="T30" fmla="*/ 3 w 15"/>
                <a:gd name="T31" fmla="*/ 6 h 14"/>
                <a:gd name="T32" fmla="*/ 3 w 15"/>
                <a:gd name="T33" fmla="*/ 6 h 14"/>
                <a:gd name="T34" fmla="*/ 2 w 15"/>
                <a:gd name="T35" fmla="*/ 6 h 14"/>
                <a:gd name="T36" fmla="*/ 2 w 15"/>
                <a:gd name="T37" fmla="*/ 6 h 14"/>
                <a:gd name="T38" fmla="*/ 2 w 15"/>
                <a:gd name="T39" fmla="*/ 6 h 14"/>
                <a:gd name="T40" fmla="*/ 3 w 15"/>
                <a:gd name="T41" fmla="*/ 2 h 14"/>
                <a:gd name="T42" fmla="*/ 4 w 15"/>
                <a:gd name="T43" fmla="*/ 2 h 14"/>
                <a:gd name="T44" fmla="*/ 4 w 15"/>
                <a:gd name="T45" fmla="*/ 3 h 14"/>
                <a:gd name="T46" fmla="*/ 5 w 15"/>
                <a:gd name="T47" fmla="*/ 3 h 14"/>
                <a:gd name="T48" fmla="*/ 5 w 15"/>
                <a:gd name="T49" fmla="*/ 3 h 14"/>
                <a:gd name="T50" fmla="*/ 6 w 15"/>
                <a:gd name="T51" fmla="*/ 4 h 14"/>
                <a:gd name="T52" fmla="*/ 7 w 15"/>
                <a:gd name="T53" fmla="*/ 4 h 14"/>
                <a:gd name="T54" fmla="*/ 7 w 15"/>
                <a:gd name="T55" fmla="*/ 4 h 14"/>
                <a:gd name="T56" fmla="*/ 8 w 15"/>
                <a:gd name="T57" fmla="*/ 5 h 14"/>
                <a:gd name="T58" fmla="*/ 8 w 15"/>
                <a:gd name="T59" fmla="*/ 5 h 14"/>
                <a:gd name="T60" fmla="*/ 9 w 15"/>
                <a:gd name="T61" fmla="*/ 6 h 14"/>
                <a:gd name="T62" fmla="*/ 10 w 15"/>
                <a:gd name="T63" fmla="*/ 6 h 14"/>
                <a:gd name="T64" fmla="*/ 10 w 15"/>
                <a:gd name="T65" fmla="*/ 7 h 14"/>
                <a:gd name="T66" fmla="*/ 11 w 15"/>
                <a:gd name="T67" fmla="*/ 7 h 14"/>
                <a:gd name="T68" fmla="*/ 11 w 15"/>
                <a:gd name="T69" fmla="*/ 7 h 14"/>
                <a:gd name="T70" fmla="*/ 12 w 15"/>
                <a:gd name="T71" fmla="*/ 8 h 14"/>
                <a:gd name="T72" fmla="*/ 13 w 15"/>
                <a:gd name="T73" fmla="*/ 8 h 14"/>
                <a:gd name="T74" fmla="*/ 14 w 15"/>
                <a:gd name="T75" fmla="*/ 8 h 14"/>
                <a:gd name="T76" fmla="*/ 15 w 15"/>
                <a:gd name="T77" fmla="*/ 8 h 14"/>
                <a:gd name="T78" fmla="*/ 15 w 15"/>
                <a:gd name="T7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4">
                  <a:moveTo>
                    <a:pt x="15" y="12"/>
                  </a:moveTo>
                  <a:cubicBezTo>
                    <a:pt x="15" y="12"/>
                    <a:pt x="15" y="9"/>
                    <a:pt x="15" y="12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4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2" y="10"/>
                    <a:pt x="12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2"/>
                    <a:pt x="11" y="10"/>
                    <a:pt x="10" y="11"/>
                  </a:cubicBezTo>
                  <a:cubicBezTo>
                    <a:pt x="10" y="11"/>
                    <a:pt x="9" y="12"/>
                    <a:pt x="10" y="11"/>
                  </a:cubicBezTo>
                  <a:cubicBezTo>
                    <a:pt x="10" y="9"/>
                    <a:pt x="10" y="9"/>
                    <a:pt x="9" y="11"/>
                  </a:cubicBezTo>
                  <a:cubicBezTo>
                    <a:pt x="8" y="13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2"/>
                    <a:pt x="9" y="8"/>
                    <a:pt x="8" y="10"/>
                  </a:cubicBezTo>
                  <a:cubicBezTo>
                    <a:pt x="7" y="11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1"/>
                    <a:pt x="7" y="9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0"/>
                    <a:pt x="5" y="7"/>
                    <a:pt x="5" y="8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5" y="6"/>
                    <a:pt x="4" y="7"/>
                  </a:cubicBezTo>
                  <a:cubicBezTo>
                    <a:pt x="4" y="7"/>
                    <a:pt x="4" y="8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5" y="5"/>
                    <a:pt x="4" y="7"/>
                    <a:pt x="3" y="7"/>
                  </a:cubicBezTo>
                  <a:cubicBezTo>
                    <a:pt x="3" y="8"/>
                    <a:pt x="2" y="8"/>
                    <a:pt x="3" y="7"/>
                  </a:cubicBezTo>
                  <a:cubicBezTo>
                    <a:pt x="2" y="8"/>
                    <a:pt x="3" y="6"/>
                    <a:pt x="3" y="6"/>
                  </a:cubicBezTo>
                  <a:cubicBezTo>
                    <a:pt x="2" y="8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6"/>
                  </a:cubicBezTo>
                  <a:cubicBezTo>
                    <a:pt x="1" y="8"/>
                    <a:pt x="2" y="5"/>
                    <a:pt x="2" y="6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2" y="5"/>
                    <a:pt x="2" y="6"/>
                  </a:cubicBezTo>
                  <a:cubicBezTo>
                    <a:pt x="3" y="4"/>
                    <a:pt x="1" y="6"/>
                    <a:pt x="2" y="6"/>
                  </a:cubicBezTo>
                  <a:cubicBezTo>
                    <a:pt x="0" y="8"/>
                    <a:pt x="3" y="4"/>
                    <a:pt x="3" y="2"/>
                  </a:cubicBezTo>
                  <a:cubicBezTo>
                    <a:pt x="4" y="1"/>
                    <a:pt x="2" y="4"/>
                    <a:pt x="3" y="2"/>
                  </a:cubicBezTo>
                  <a:cubicBezTo>
                    <a:pt x="4" y="0"/>
                    <a:pt x="3" y="4"/>
                    <a:pt x="4" y="2"/>
                  </a:cubicBezTo>
                  <a:cubicBezTo>
                    <a:pt x="5" y="0"/>
                    <a:pt x="3" y="5"/>
                    <a:pt x="4" y="2"/>
                  </a:cubicBezTo>
                  <a:cubicBezTo>
                    <a:pt x="3" y="4"/>
                    <a:pt x="5" y="1"/>
                    <a:pt x="4" y="2"/>
                  </a:cubicBezTo>
                  <a:cubicBezTo>
                    <a:pt x="4" y="3"/>
                    <a:pt x="5" y="2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6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4"/>
                    <a:pt x="7" y="2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3"/>
                    <a:pt x="7" y="4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8" y="3"/>
                    <a:pt x="7" y="5"/>
                    <a:pt x="7" y="4"/>
                  </a:cubicBezTo>
                  <a:cubicBezTo>
                    <a:pt x="9" y="3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10" y="7"/>
                  </a:cubicBezTo>
                  <a:cubicBezTo>
                    <a:pt x="11" y="5"/>
                    <a:pt x="10" y="8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0" y="9"/>
                    <a:pt x="11" y="7"/>
                  </a:cubicBezTo>
                  <a:cubicBezTo>
                    <a:pt x="12" y="5"/>
                    <a:pt x="11" y="7"/>
                    <a:pt x="11" y="7"/>
                  </a:cubicBezTo>
                  <a:cubicBezTo>
                    <a:pt x="11" y="7"/>
                    <a:pt x="11" y="8"/>
                    <a:pt x="11" y="7"/>
                  </a:cubicBezTo>
                  <a:cubicBezTo>
                    <a:pt x="12" y="6"/>
                    <a:pt x="11" y="9"/>
                    <a:pt x="12" y="8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3" y="7"/>
                    <a:pt x="13" y="9"/>
                    <a:pt x="13" y="8"/>
                  </a:cubicBezTo>
                  <a:cubicBezTo>
                    <a:pt x="13" y="8"/>
                    <a:pt x="13" y="10"/>
                    <a:pt x="14" y="8"/>
                  </a:cubicBezTo>
                  <a:cubicBezTo>
                    <a:pt x="14" y="7"/>
                    <a:pt x="13" y="12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10"/>
                    <a:pt x="15" y="8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6"/>
                    <a:pt x="15" y="8"/>
                  </a:cubicBezTo>
                  <a:cubicBezTo>
                    <a:pt x="15" y="6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6986588" y="6132513"/>
              <a:ext cx="44450" cy="49213"/>
            </a:xfrm>
            <a:custGeom>
              <a:avLst/>
              <a:gdLst>
                <a:gd name="T0" fmla="*/ 6 w 12"/>
                <a:gd name="T1" fmla="*/ 13 h 13"/>
                <a:gd name="T2" fmla="*/ 6 w 12"/>
                <a:gd name="T3" fmla="*/ 13 h 13"/>
                <a:gd name="T4" fmla="*/ 6 w 12"/>
                <a:gd name="T5" fmla="*/ 12 h 13"/>
                <a:gd name="T6" fmla="*/ 5 w 12"/>
                <a:gd name="T7" fmla="*/ 11 h 13"/>
                <a:gd name="T8" fmla="*/ 5 w 12"/>
                <a:gd name="T9" fmla="*/ 10 h 13"/>
                <a:gd name="T10" fmla="*/ 5 w 12"/>
                <a:gd name="T11" fmla="*/ 10 h 13"/>
                <a:gd name="T12" fmla="*/ 5 w 12"/>
                <a:gd name="T13" fmla="*/ 10 h 13"/>
                <a:gd name="T14" fmla="*/ 5 w 12"/>
                <a:gd name="T15" fmla="*/ 9 h 13"/>
                <a:gd name="T16" fmla="*/ 5 w 12"/>
                <a:gd name="T17" fmla="*/ 8 h 13"/>
                <a:gd name="T18" fmla="*/ 4 w 12"/>
                <a:gd name="T19" fmla="*/ 7 h 13"/>
                <a:gd name="T20" fmla="*/ 4 w 12"/>
                <a:gd name="T21" fmla="*/ 7 h 13"/>
                <a:gd name="T22" fmla="*/ 4 w 12"/>
                <a:gd name="T23" fmla="*/ 6 h 13"/>
                <a:gd name="T24" fmla="*/ 3 w 12"/>
                <a:gd name="T25" fmla="*/ 6 h 13"/>
                <a:gd name="T26" fmla="*/ 3 w 12"/>
                <a:gd name="T27" fmla="*/ 6 h 13"/>
                <a:gd name="T28" fmla="*/ 3 w 12"/>
                <a:gd name="T29" fmla="*/ 5 h 13"/>
                <a:gd name="T30" fmla="*/ 3 w 12"/>
                <a:gd name="T31" fmla="*/ 4 h 13"/>
                <a:gd name="T32" fmla="*/ 3 w 12"/>
                <a:gd name="T33" fmla="*/ 4 h 13"/>
                <a:gd name="T34" fmla="*/ 2 w 12"/>
                <a:gd name="T35" fmla="*/ 4 h 13"/>
                <a:gd name="T36" fmla="*/ 2 w 12"/>
                <a:gd name="T37" fmla="*/ 3 h 13"/>
                <a:gd name="T38" fmla="*/ 2 w 12"/>
                <a:gd name="T39" fmla="*/ 3 h 13"/>
                <a:gd name="T40" fmla="*/ 6 w 12"/>
                <a:gd name="T41" fmla="*/ 2 h 13"/>
                <a:gd name="T42" fmla="*/ 6 w 12"/>
                <a:gd name="T43" fmla="*/ 2 h 13"/>
                <a:gd name="T44" fmla="*/ 6 w 12"/>
                <a:gd name="T45" fmla="*/ 2 h 13"/>
                <a:gd name="T46" fmla="*/ 6 w 12"/>
                <a:gd name="T47" fmla="*/ 3 h 13"/>
                <a:gd name="T48" fmla="*/ 6 w 12"/>
                <a:gd name="T49" fmla="*/ 3 h 13"/>
                <a:gd name="T50" fmla="*/ 7 w 12"/>
                <a:gd name="T51" fmla="*/ 4 h 13"/>
                <a:gd name="T52" fmla="*/ 7 w 12"/>
                <a:gd name="T53" fmla="*/ 4 h 13"/>
                <a:gd name="T54" fmla="*/ 7 w 12"/>
                <a:gd name="T55" fmla="*/ 4 h 13"/>
                <a:gd name="T56" fmla="*/ 7 w 12"/>
                <a:gd name="T57" fmla="*/ 5 h 13"/>
                <a:gd name="T58" fmla="*/ 8 w 12"/>
                <a:gd name="T59" fmla="*/ 5 h 13"/>
                <a:gd name="T60" fmla="*/ 8 w 12"/>
                <a:gd name="T61" fmla="*/ 6 h 13"/>
                <a:gd name="T62" fmla="*/ 8 w 12"/>
                <a:gd name="T63" fmla="*/ 7 h 13"/>
                <a:gd name="T64" fmla="*/ 9 w 12"/>
                <a:gd name="T65" fmla="*/ 8 h 13"/>
                <a:gd name="T66" fmla="*/ 9 w 12"/>
                <a:gd name="T67" fmla="*/ 8 h 13"/>
                <a:gd name="T68" fmla="*/ 9 w 12"/>
                <a:gd name="T69" fmla="*/ 9 h 13"/>
                <a:gd name="T70" fmla="*/ 9 w 12"/>
                <a:gd name="T71" fmla="*/ 10 h 13"/>
                <a:gd name="T72" fmla="*/ 9 w 12"/>
                <a:gd name="T73" fmla="*/ 11 h 13"/>
                <a:gd name="T74" fmla="*/ 10 w 12"/>
                <a:gd name="T75" fmla="*/ 12 h 13"/>
                <a:gd name="T76" fmla="*/ 10 w 12"/>
                <a:gd name="T77" fmla="*/ 13 h 13"/>
                <a:gd name="T78" fmla="*/ 10 w 12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6" y="13"/>
                    <a:pt x="9" y="13"/>
                    <a:pt x="6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4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4" y="12"/>
                    <a:pt x="6" y="12"/>
                  </a:cubicBezTo>
                  <a:cubicBezTo>
                    <a:pt x="6" y="12"/>
                    <a:pt x="5" y="12"/>
                    <a:pt x="6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9"/>
                    <a:pt x="5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7" y="8"/>
                    <a:pt x="5" y="9"/>
                  </a:cubicBezTo>
                  <a:cubicBezTo>
                    <a:pt x="4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3" y="9"/>
                    <a:pt x="4" y="8"/>
                  </a:cubicBezTo>
                  <a:cubicBezTo>
                    <a:pt x="5" y="7"/>
                    <a:pt x="4" y="8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4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5" y="5"/>
                    <a:pt x="3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1" y="5"/>
                    <a:pt x="3" y="4"/>
                    <a:pt x="3" y="4"/>
                  </a:cubicBezTo>
                  <a:cubicBezTo>
                    <a:pt x="1" y="5"/>
                    <a:pt x="4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0" y="5"/>
                    <a:pt x="3" y="3"/>
                    <a:pt x="2" y="4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0" y="4"/>
                    <a:pt x="4" y="2"/>
                    <a:pt x="5" y="2"/>
                  </a:cubicBezTo>
                  <a:cubicBezTo>
                    <a:pt x="6" y="1"/>
                    <a:pt x="4" y="2"/>
                    <a:pt x="6" y="2"/>
                  </a:cubicBezTo>
                  <a:cubicBezTo>
                    <a:pt x="7" y="1"/>
                    <a:pt x="4" y="2"/>
                    <a:pt x="6" y="2"/>
                  </a:cubicBezTo>
                  <a:cubicBezTo>
                    <a:pt x="8" y="0"/>
                    <a:pt x="3" y="3"/>
                    <a:pt x="6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2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7" y="4"/>
                    <a:pt x="9" y="3"/>
                    <a:pt x="7" y="4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9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ubicBezTo>
                    <a:pt x="10" y="6"/>
                    <a:pt x="8" y="8"/>
                    <a:pt x="9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6" y="9"/>
                    <a:pt x="9" y="8"/>
                  </a:cubicBezTo>
                  <a:cubicBezTo>
                    <a:pt x="11" y="7"/>
                    <a:pt x="9" y="8"/>
                    <a:pt x="9" y="8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0" y="9"/>
                    <a:pt x="7" y="10"/>
                    <a:pt x="9" y="9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8" y="10"/>
                    <a:pt x="9" y="10"/>
                  </a:cubicBezTo>
                  <a:cubicBezTo>
                    <a:pt x="10" y="10"/>
                    <a:pt x="8" y="11"/>
                    <a:pt x="9" y="11"/>
                  </a:cubicBezTo>
                  <a:cubicBezTo>
                    <a:pt x="9" y="11"/>
                    <a:pt x="8" y="11"/>
                    <a:pt x="10" y="11"/>
                  </a:cubicBezTo>
                  <a:cubicBezTo>
                    <a:pt x="10" y="11"/>
                    <a:pt x="6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8" y="13"/>
                    <a:pt x="10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12" y="13"/>
                    <a:pt x="10" y="13"/>
                  </a:cubicBezTo>
                  <a:cubicBezTo>
                    <a:pt x="12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1"/>
            <p:cNvSpPr/>
            <p:nvPr/>
          </p:nvSpPr>
          <p:spPr bwMode="auto">
            <a:xfrm>
              <a:off x="7061200" y="6097588"/>
              <a:ext cx="68263" cy="53975"/>
            </a:xfrm>
            <a:custGeom>
              <a:avLst/>
              <a:gdLst>
                <a:gd name="T0" fmla="*/ 15 w 18"/>
                <a:gd name="T1" fmla="*/ 13 h 14"/>
                <a:gd name="T2" fmla="*/ 14 w 18"/>
                <a:gd name="T3" fmla="*/ 13 h 14"/>
                <a:gd name="T4" fmla="*/ 13 w 18"/>
                <a:gd name="T5" fmla="*/ 12 h 14"/>
                <a:gd name="T6" fmla="*/ 12 w 18"/>
                <a:gd name="T7" fmla="*/ 11 h 14"/>
                <a:gd name="T8" fmla="*/ 11 w 18"/>
                <a:gd name="T9" fmla="*/ 11 h 14"/>
                <a:gd name="T10" fmla="*/ 10 w 18"/>
                <a:gd name="T11" fmla="*/ 10 h 14"/>
                <a:gd name="T12" fmla="*/ 9 w 18"/>
                <a:gd name="T13" fmla="*/ 11 h 14"/>
                <a:gd name="T14" fmla="*/ 8 w 18"/>
                <a:gd name="T15" fmla="*/ 10 h 14"/>
                <a:gd name="T16" fmla="*/ 8 w 18"/>
                <a:gd name="T17" fmla="*/ 9 h 14"/>
                <a:gd name="T18" fmla="*/ 7 w 18"/>
                <a:gd name="T19" fmla="*/ 8 h 14"/>
                <a:gd name="T20" fmla="*/ 6 w 18"/>
                <a:gd name="T21" fmla="*/ 8 h 14"/>
                <a:gd name="T22" fmla="*/ 6 w 18"/>
                <a:gd name="T23" fmla="*/ 7 h 14"/>
                <a:gd name="T24" fmla="*/ 5 w 18"/>
                <a:gd name="T25" fmla="*/ 7 h 14"/>
                <a:gd name="T26" fmla="*/ 4 w 18"/>
                <a:gd name="T27" fmla="*/ 7 h 14"/>
                <a:gd name="T28" fmla="*/ 4 w 18"/>
                <a:gd name="T29" fmla="*/ 6 h 14"/>
                <a:gd name="T30" fmla="*/ 3 w 18"/>
                <a:gd name="T31" fmla="*/ 5 h 14"/>
                <a:gd name="T32" fmla="*/ 3 w 18"/>
                <a:gd name="T33" fmla="*/ 5 h 14"/>
                <a:gd name="T34" fmla="*/ 2 w 18"/>
                <a:gd name="T35" fmla="*/ 5 h 14"/>
                <a:gd name="T36" fmla="*/ 2 w 18"/>
                <a:gd name="T37" fmla="*/ 4 h 14"/>
                <a:gd name="T38" fmla="*/ 2 w 18"/>
                <a:gd name="T39" fmla="*/ 4 h 14"/>
                <a:gd name="T40" fmla="*/ 4 w 18"/>
                <a:gd name="T41" fmla="*/ 1 h 14"/>
                <a:gd name="T42" fmla="*/ 5 w 18"/>
                <a:gd name="T43" fmla="*/ 2 h 14"/>
                <a:gd name="T44" fmla="*/ 5 w 18"/>
                <a:gd name="T45" fmla="*/ 2 h 14"/>
                <a:gd name="T46" fmla="*/ 6 w 18"/>
                <a:gd name="T47" fmla="*/ 2 h 14"/>
                <a:gd name="T48" fmla="*/ 6 w 18"/>
                <a:gd name="T49" fmla="*/ 3 h 14"/>
                <a:gd name="T50" fmla="*/ 7 w 18"/>
                <a:gd name="T51" fmla="*/ 3 h 14"/>
                <a:gd name="T52" fmla="*/ 7 w 18"/>
                <a:gd name="T53" fmla="*/ 3 h 14"/>
                <a:gd name="T54" fmla="*/ 7 w 18"/>
                <a:gd name="T55" fmla="*/ 4 h 14"/>
                <a:gd name="T56" fmla="*/ 8 w 18"/>
                <a:gd name="T57" fmla="*/ 4 h 14"/>
                <a:gd name="T58" fmla="*/ 9 w 18"/>
                <a:gd name="T59" fmla="*/ 5 h 14"/>
                <a:gd name="T60" fmla="*/ 9 w 18"/>
                <a:gd name="T61" fmla="*/ 5 h 14"/>
                <a:gd name="T62" fmla="*/ 10 w 18"/>
                <a:gd name="T63" fmla="*/ 6 h 14"/>
                <a:gd name="T64" fmla="*/ 11 w 18"/>
                <a:gd name="T65" fmla="*/ 6 h 14"/>
                <a:gd name="T66" fmla="*/ 12 w 18"/>
                <a:gd name="T67" fmla="*/ 7 h 14"/>
                <a:gd name="T68" fmla="*/ 12 w 18"/>
                <a:gd name="T69" fmla="*/ 7 h 14"/>
                <a:gd name="T70" fmla="*/ 13 w 18"/>
                <a:gd name="T71" fmla="*/ 8 h 14"/>
                <a:gd name="T72" fmla="*/ 14 w 18"/>
                <a:gd name="T73" fmla="*/ 8 h 14"/>
                <a:gd name="T74" fmla="*/ 15 w 18"/>
                <a:gd name="T75" fmla="*/ 9 h 14"/>
                <a:gd name="T76" fmla="*/ 16 w 18"/>
                <a:gd name="T77" fmla="*/ 9 h 14"/>
                <a:gd name="T78" fmla="*/ 17 w 18"/>
                <a:gd name="T7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4">
                  <a:moveTo>
                    <a:pt x="15" y="13"/>
                  </a:moveTo>
                  <a:cubicBezTo>
                    <a:pt x="15" y="13"/>
                    <a:pt x="16" y="11"/>
                    <a:pt x="15" y="13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2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10" y="8"/>
                    <a:pt x="8" y="10"/>
                  </a:cubicBezTo>
                  <a:cubicBezTo>
                    <a:pt x="8" y="10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8"/>
                    <a:pt x="6" y="9"/>
                    <a:pt x="7" y="8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6" y="6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4" y="7"/>
                    <a:pt x="6" y="5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4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5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6" y="2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2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8" y="2"/>
                    <a:pt x="7" y="4"/>
                    <a:pt x="7" y="4"/>
                  </a:cubicBezTo>
                  <a:cubicBezTo>
                    <a:pt x="9" y="2"/>
                    <a:pt x="7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2" y="5"/>
                    <a:pt x="10" y="7"/>
                    <a:pt x="11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1" y="7"/>
                    <a:pt x="10" y="9"/>
                    <a:pt x="12" y="7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2" y="7"/>
                    <a:pt x="12" y="8"/>
                    <a:pt x="12" y="7"/>
                  </a:cubicBezTo>
                  <a:cubicBezTo>
                    <a:pt x="13" y="6"/>
                    <a:pt x="12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4" y="8"/>
                  </a:cubicBezTo>
                  <a:cubicBezTo>
                    <a:pt x="14" y="8"/>
                    <a:pt x="13" y="9"/>
                    <a:pt x="14" y="8"/>
                  </a:cubicBezTo>
                  <a:cubicBezTo>
                    <a:pt x="14" y="9"/>
                    <a:pt x="14" y="10"/>
                    <a:pt x="15" y="9"/>
                  </a:cubicBezTo>
                  <a:cubicBezTo>
                    <a:pt x="15" y="8"/>
                    <a:pt x="13" y="12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11"/>
                    <a:pt x="16" y="9"/>
                  </a:cubicBezTo>
                  <a:cubicBezTo>
                    <a:pt x="17" y="8"/>
                    <a:pt x="17" y="10"/>
                    <a:pt x="17" y="10"/>
                  </a:cubicBezTo>
                  <a:cubicBezTo>
                    <a:pt x="16" y="10"/>
                    <a:pt x="18" y="8"/>
                    <a:pt x="17" y="10"/>
                  </a:cubicBezTo>
                  <a:cubicBezTo>
                    <a:pt x="18" y="8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2"/>
            <p:cNvSpPr/>
            <p:nvPr/>
          </p:nvSpPr>
          <p:spPr bwMode="auto">
            <a:xfrm>
              <a:off x="7085013" y="6196013"/>
              <a:ext cx="77788" cy="90488"/>
            </a:xfrm>
            <a:custGeom>
              <a:avLst/>
              <a:gdLst>
                <a:gd name="T0" fmla="*/ 17 w 21"/>
                <a:gd name="T1" fmla="*/ 23 h 24"/>
                <a:gd name="T2" fmla="*/ 16 w 21"/>
                <a:gd name="T3" fmla="*/ 22 h 24"/>
                <a:gd name="T4" fmla="*/ 15 w 21"/>
                <a:gd name="T5" fmla="*/ 21 h 24"/>
                <a:gd name="T6" fmla="*/ 13 w 21"/>
                <a:gd name="T7" fmla="*/ 19 h 24"/>
                <a:gd name="T8" fmla="*/ 12 w 21"/>
                <a:gd name="T9" fmla="*/ 18 h 24"/>
                <a:gd name="T10" fmla="*/ 11 w 21"/>
                <a:gd name="T11" fmla="*/ 17 h 24"/>
                <a:gd name="T12" fmla="*/ 10 w 21"/>
                <a:gd name="T13" fmla="*/ 16 h 24"/>
                <a:gd name="T14" fmla="*/ 9 w 21"/>
                <a:gd name="T15" fmla="*/ 14 h 24"/>
                <a:gd name="T16" fmla="*/ 9 w 21"/>
                <a:gd name="T17" fmla="*/ 13 h 24"/>
                <a:gd name="T18" fmla="*/ 7 w 21"/>
                <a:gd name="T19" fmla="*/ 12 h 24"/>
                <a:gd name="T20" fmla="*/ 7 w 21"/>
                <a:gd name="T21" fmla="*/ 11 h 24"/>
                <a:gd name="T22" fmla="*/ 6 w 21"/>
                <a:gd name="T23" fmla="*/ 10 h 24"/>
                <a:gd name="T24" fmla="*/ 5 w 21"/>
                <a:gd name="T25" fmla="*/ 9 h 24"/>
                <a:gd name="T26" fmla="*/ 5 w 21"/>
                <a:gd name="T27" fmla="*/ 8 h 24"/>
                <a:gd name="T28" fmla="*/ 4 w 21"/>
                <a:gd name="T29" fmla="*/ 7 h 24"/>
                <a:gd name="T30" fmla="*/ 3 w 21"/>
                <a:gd name="T31" fmla="*/ 6 h 24"/>
                <a:gd name="T32" fmla="*/ 3 w 21"/>
                <a:gd name="T33" fmla="*/ 5 h 24"/>
                <a:gd name="T34" fmla="*/ 2 w 21"/>
                <a:gd name="T35" fmla="*/ 5 h 24"/>
                <a:gd name="T36" fmla="*/ 2 w 21"/>
                <a:gd name="T37" fmla="*/ 4 h 24"/>
                <a:gd name="T38" fmla="*/ 2 w 21"/>
                <a:gd name="T39" fmla="*/ 4 h 24"/>
                <a:gd name="T40" fmla="*/ 5 w 21"/>
                <a:gd name="T41" fmla="*/ 2 h 24"/>
                <a:gd name="T42" fmla="*/ 5 w 21"/>
                <a:gd name="T43" fmla="*/ 2 h 24"/>
                <a:gd name="T44" fmla="*/ 6 w 21"/>
                <a:gd name="T45" fmla="*/ 3 h 24"/>
                <a:gd name="T46" fmla="*/ 6 w 21"/>
                <a:gd name="T47" fmla="*/ 3 h 24"/>
                <a:gd name="T48" fmla="*/ 7 w 21"/>
                <a:gd name="T49" fmla="*/ 4 h 24"/>
                <a:gd name="T50" fmla="*/ 8 w 21"/>
                <a:gd name="T51" fmla="*/ 5 h 24"/>
                <a:gd name="T52" fmla="*/ 8 w 21"/>
                <a:gd name="T53" fmla="*/ 6 h 24"/>
                <a:gd name="T54" fmla="*/ 9 w 21"/>
                <a:gd name="T55" fmla="*/ 7 h 24"/>
                <a:gd name="T56" fmla="*/ 10 w 21"/>
                <a:gd name="T57" fmla="*/ 8 h 24"/>
                <a:gd name="T58" fmla="*/ 10 w 21"/>
                <a:gd name="T59" fmla="*/ 9 h 24"/>
                <a:gd name="T60" fmla="*/ 11 w 21"/>
                <a:gd name="T61" fmla="*/ 10 h 24"/>
                <a:gd name="T62" fmla="*/ 12 w 21"/>
                <a:gd name="T63" fmla="*/ 11 h 24"/>
                <a:gd name="T64" fmla="*/ 13 w 21"/>
                <a:gd name="T65" fmla="*/ 13 h 24"/>
                <a:gd name="T66" fmla="*/ 14 w 21"/>
                <a:gd name="T67" fmla="*/ 14 h 24"/>
                <a:gd name="T68" fmla="*/ 15 w 21"/>
                <a:gd name="T69" fmla="*/ 14 h 24"/>
                <a:gd name="T70" fmla="*/ 15 w 21"/>
                <a:gd name="T71" fmla="*/ 16 h 24"/>
                <a:gd name="T72" fmla="*/ 17 w 21"/>
                <a:gd name="T73" fmla="*/ 17 h 24"/>
                <a:gd name="T74" fmla="*/ 18 w 21"/>
                <a:gd name="T75" fmla="*/ 19 h 24"/>
                <a:gd name="T76" fmla="*/ 19 w 21"/>
                <a:gd name="T77" fmla="*/ 20 h 24"/>
                <a:gd name="T78" fmla="*/ 20 w 21"/>
                <a:gd name="T7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23"/>
                    <a:pt x="19" y="21"/>
                    <a:pt x="17" y="23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5" y="24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4" y="22"/>
                    <a:pt x="15" y="21"/>
                  </a:cubicBezTo>
                  <a:cubicBezTo>
                    <a:pt x="15" y="20"/>
                    <a:pt x="13" y="21"/>
                    <a:pt x="14" y="20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3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9" y="18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6"/>
                    <a:pt x="11" y="13"/>
                    <a:pt x="9" y="14"/>
                  </a:cubicBezTo>
                  <a:cubicBezTo>
                    <a:pt x="8" y="15"/>
                    <a:pt x="10" y="13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7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6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7" y="9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7" y="7"/>
                    <a:pt x="5" y="8"/>
                  </a:cubicBezTo>
                  <a:cubicBezTo>
                    <a:pt x="5" y="8"/>
                    <a:pt x="4" y="9"/>
                    <a:pt x="5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0" y="6"/>
                    <a:pt x="3" y="4"/>
                    <a:pt x="2" y="4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4" y="2"/>
                    <a:pt x="1" y="4"/>
                    <a:pt x="2" y="4"/>
                  </a:cubicBezTo>
                  <a:cubicBezTo>
                    <a:pt x="0" y="5"/>
                    <a:pt x="4" y="2"/>
                    <a:pt x="5" y="1"/>
                  </a:cubicBezTo>
                  <a:cubicBezTo>
                    <a:pt x="6" y="1"/>
                    <a:pt x="3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8" y="0"/>
                    <a:pt x="3" y="3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8" y="2"/>
                    <a:pt x="7" y="4"/>
                  </a:cubicBezTo>
                  <a:cubicBezTo>
                    <a:pt x="7" y="3"/>
                    <a:pt x="8" y="3"/>
                    <a:pt x="7" y="4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4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5"/>
                    <a:pt x="8" y="6"/>
                  </a:cubicBezTo>
                  <a:cubicBezTo>
                    <a:pt x="9" y="6"/>
                    <a:pt x="10" y="5"/>
                    <a:pt x="9" y="6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11" y="6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2" y="12"/>
                  </a:cubicBezTo>
                  <a:cubicBezTo>
                    <a:pt x="14" y="11"/>
                    <a:pt x="12" y="13"/>
                    <a:pt x="13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2" y="15"/>
                    <a:pt x="14" y="14"/>
                  </a:cubicBezTo>
                  <a:cubicBezTo>
                    <a:pt x="16" y="12"/>
                    <a:pt x="14" y="14"/>
                    <a:pt x="14" y="14"/>
                  </a:cubicBezTo>
                  <a:cubicBezTo>
                    <a:pt x="14" y="14"/>
                    <a:pt x="14" y="15"/>
                    <a:pt x="15" y="14"/>
                  </a:cubicBezTo>
                  <a:cubicBezTo>
                    <a:pt x="16" y="14"/>
                    <a:pt x="14" y="16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5" y="17"/>
                    <a:pt x="16" y="16"/>
                  </a:cubicBezTo>
                  <a:cubicBezTo>
                    <a:pt x="17" y="16"/>
                    <a:pt x="16" y="17"/>
                    <a:pt x="17" y="17"/>
                  </a:cubicBezTo>
                  <a:cubicBezTo>
                    <a:pt x="17" y="18"/>
                    <a:pt x="16" y="19"/>
                    <a:pt x="18" y="18"/>
                  </a:cubicBezTo>
                  <a:cubicBezTo>
                    <a:pt x="18" y="18"/>
                    <a:pt x="15" y="21"/>
                    <a:pt x="1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21" y="19"/>
                    <a:pt x="20" y="20"/>
                    <a:pt x="20" y="20"/>
                  </a:cubicBezTo>
                  <a:cubicBezTo>
                    <a:pt x="19" y="21"/>
                    <a:pt x="21" y="19"/>
                    <a:pt x="20" y="20"/>
                  </a:cubicBezTo>
                  <a:cubicBezTo>
                    <a:pt x="21" y="19"/>
                    <a:pt x="17" y="23"/>
                    <a:pt x="17" y="2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3"/>
            <p:cNvSpPr/>
            <p:nvPr/>
          </p:nvSpPr>
          <p:spPr bwMode="auto">
            <a:xfrm>
              <a:off x="6967538" y="6256338"/>
              <a:ext cx="41275" cy="38100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4 w 11"/>
                <a:gd name="T5" fmla="*/ 9 h 10"/>
                <a:gd name="T6" fmla="*/ 4 w 11"/>
                <a:gd name="T7" fmla="*/ 8 h 10"/>
                <a:gd name="T8" fmla="*/ 4 w 11"/>
                <a:gd name="T9" fmla="*/ 8 h 10"/>
                <a:gd name="T10" fmla="*/ 4 w 11"/>
                <a:gd name="T11" fmla="*/ 7 h 10"/>
                <a:gd name="T12" fmla="*/ 4 w 11"/>
                <a:gd name="T13" fmla="*/ 7 h 10"/>
                <a:gd name="T14" fmla="*/ 4 w 11"/>
                <a:gd name="T15" fmla="*/ 6 h 10"/>
                <a:gd name="T16" fmla="*/ 4 w 11"/>
                <a:gd name="T17" fmla="*/ 6 h 10"/>
                <a:gd name="T18" fmla="*/ 4 w 11"/>
                <a:gd name="T19" fmla="*/ 5 h 10"/>
                <a:gd name="T20" fmla="*/ 4 w 11"/>
                <a:gd name="T21" fmla="*/ 5 h 10"/>
                <a:gd name="T22" fmla="*/ 3 w 11"/>
                <a:gd name="T23" fmla="*/ 5 h 10"/>
                <a:gd name="T24" fmla="*/ 3 w 11"/>
                <a:gd name="T25" fmla="*/ 4 h 10"/>
                <a:gd name="T26" fmla="*/ 3 w 11"/>
                <a:gd name="T27" fmla="*/ 4 h 10"/>
                <a:gd name="T28" fmla="*/ 3 w 11"/>
                <a:gd name="T29" fmla="*/ 4 h 10"/>
                <a:gd name="T30" fmla="*/ 3 w 11"/>
                <a:gd name="T31" fmla="*/ 3 h 10"/>
                <a:gd name="T32" fmla="*/ 3 w 11"/>
                <a:gd name="T33" fmla="*/ 3 h 10"/>
                <a:gd name="T34" fmla="*/ 3 w 11"/>
                <a:gd name="T35" fmla="*/ 3 h 10"/>
                <a:gd name="T36" fmla="*/ 3 w 11"/>
                <a:gd name="T37" fmla="*/ 3 h 10"/>
                <a:gd name="T38" fmla="*/ 3 w 11"/>
                <a:gd name="T39" fmla="*/ 2 h 10"/>
                <a:gd name="T40" fmla="*/ 6 w 11"/>
                <a:gd name="T41" fmla="*/ 1 h 10"/>
                <a:gd name="T42" fmla="*/ 6 w 11"/>
                <a:gd name="T43" fmla="*/ 1 h 10"/>
                <a:gd name="T44" fmla="*/ 6 w 11"/>
                <a:gd name="T45" fmla="*/ 1 h 10"/>
                <a:gd name="T46" fmla="*/ 7 w 11"/>
                <a:gd name="T47" fmla="*/ 2 h 10"/>
                <a:gd name="T48" fmla="*/ 7 w 11"/>
                <a:gd name="T49" fmla="*/ 2 h 10"/>
                <a:gd name="T50" fmla="*/ 7 w 11"/>
                <a:gd name="T51" fmla="*/ 2 h 10"/>
                <a:gd name="T52" fmla="*/ 7 w 11"/>
                <a:gd name="T53" fmla="*/ 3 h 10"/>
                <a:gd name="T54" fmla="*/ 7 w 11"/>
                <a:gd name="T55" fmla="*/ 3 h 10"/>
                <a:gd name="T56" fmla="*/ 7 w 11"/>
                <a:gd name="T57" fmla="*/ 4 h 10"/>
                <a:gd name="T58" fmla="*/ 7 w 11"/>
                <a:gd name="T59" fmla="*/ 4 h 10"/>
                <a:gd name="T60" fmla="*/ 8 w 11"/>
                <a:gd name="T61" fmla="*/ 5 h 10"/>
                <a:gd name="T62" fmla="*/ 8 w 11"/>
                <a:gd name="T63" fmla="*/ 5 h 10"/>
                <a:gd name="T64" fmla="*/ 8 w 11"/>
                <a:gd name="T65" fmla="*/ 6 h 10"/>
                <a:gd name="T66" fmla="*/ 8 w 11"/>
                <a:gd name="T67" fmla="*/ 6 h 10"/>
                <a:gd name="T68" fmla="*/ 8 w 11"/>
                <a:gd name="T69" fmla="*/ 7 h 10"/>
                <a:gd name="T70" fmla="*/ 8 w 11"/>
                <a:gd name="T71" fmla="*/ 8 h 10"/>
                <a:gd name="T72" fmla="*/ 8 w 11"/>
                <a:gd name="T73" fmla="*/ 8 h 10"/>
                <a:gd name="T74" fmla="*/ 8 w 11"/>
                <a:gd name="T75" fmla="*/ 9 h 10"/>
                <a:gd name="T76" fmla="*/ 9 w 11"/>
                <a:gd name="T77" fmla="*/ 10 h 10"/>
                <a:gd name="T78" fmla="*/ 9 w 11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7" y="10"/>
                    <a:pt x="5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3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2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6" y="6"/>
                    <a:pt x="4" y="6"/>
                  </a:cubicBezTo>
                  <a:cubicBezTo>
                    <a:pt x="3" y="7"/>
                    <a:pt x="5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4" y="6"/>
                  </a:cubicBezTo>
                  <a:cubicBezTo>
                    <a:pt x="5" y="5"/>
                    <a:pt x="3" y="6"/>
                    <a:pt x="4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4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3" y="4"/>
                    <a:pt x="3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1" y="4"/>
                    <a:pt x="4" y="3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5" y="2"/>
                    <a:pt x="2" y="3"/>
                    <a:pt x="3" y="2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0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0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8" y="1"/>
                    <a:pt x="7" y="2"/>
                  </a:cubicBezTo>
                  <a:cubicBezTo>
                    <a:pt x="7" y="1"/>
                    <a:pt x="8" y="1"/>
                    <a:pt x="7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8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9" y="3"/>
                    <a:pt x="7" y="3"/>
                    <a:pt x="7" y="3"/>
                  </a:cubicBezTo>
                  <a:cubicBezTo>
                    <a:pt x="9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6" y="7"/>
                    <a:pt x="8" y="6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7" y="8"/>
                    <a:pt x="8" y="7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7" y="8"/>
                    <a:pt x="8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9" y="9"/>
                    <a:pt x="4" y="9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7" y="10"/>
                    <a:pt x="9" y="10"/>
                  </a:cubicBezTo>
                  <a:cubicBezTo>
                    <a:pt x="10" y="10"/>
                    <a:pt x="8" y="10"/>
                    <a:pt x="9" y="10"/>
                  </a:cubicBezTo>
                  <a:cubicBezTo>
                    <a:pt x="8" y="10"/>
                    <a:pt x="11" y="10"/>
                    <a:pt x="9" y="10"/>
                  </a:cubicBezTo>
                  <a:cubicBezTo>
                    <a:pt x="11" y="10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"/>
            <p:cNvSpPr/>
            <p:nvPr/>
          </p:nvSpPr>
          <p:spPr bwMode="auto">
            <a:xfrm>
              <a:off x="7212013" y="6162676"/>
              <a:ext cx="60325" cy="60325"/>
            </a:xfrm>
            <a:custGeom>
              <a:avLst/>
              <a:gdLst>
                <a:gd name="T0" fmla="*/ 13 w 16"/>
                <a:gd name="T1" fmla="*/ 15 h 16"/>
                <a:gd name="T2" fmla="*/ 13 w 16"/>
                <a:gd name="T3" fmla="*/ 15 h 16"/>
                <a:gd name="T4" fmla="*/ 12 w 16"/>
                <a:gd name="T5" fmla="*/ 14 h 16"/>
                <a:gd name="T6" fmla="*/ 10 w 16"/>
                <a:gd name="T7" fmla="*/ 13 h 16"/>
                <a:gd name="T8" fmla="*/ 10 w 16"/>
                <a:gd name="T9" fmla="*/ 12 h 16"/>
                <a:gd name="T10" fmla="*/ 9 w 16"/>
                <a:gd name="T11" fmla="*/ 12 h 16"/>
                <a:gd name="T12" fmla="*/ 8 w 16"/>
                <a:gd name="T13" fmla="*/ 11 h 16"/>
                <a:gd name="T14" fmla="*/ 7 w 16"/>
                <a:gd name="T15" fmla="*/ 10 h 16"/>
                <a:gd name="T16" fmla="*/ 7 w 16"/>
                <a:gd name="T17" fmla="*/ 10 h 16"/>
                <a:gd name="T18" fmla="*/ 6 w 16"/>
                <a:gd name="T19" fmla="*/ 9 h 16"/>
                <a:gd name="T20" fmla="*/ 6 w 16"/>
                <a:gd name="T21" fmla="*/ 8 h 16"/>
                <a:gd name="T22" fmla="*/ 5 w 16"/>
                <a:gd name="T23" fmla="*/ 8 h 16"/>
                <a:gd name="T24" fmla="*/ 5 w 16"/>
                <a:gd name="T25" fmla="*/ 7 h 16"/>
                <a:gd name="T26" fmla="*/ 4 w 16"/>
                <a:gd name="T27" fmla="*/ 7 h 16"/>
                <a:gd name="T28" fmla="*/ 4 w 16"/>
                <a:gd name="T29" fmla="*/ 6 h 16"/>
                <a:gd name="T30" fmla="*/ 3 w 16"/>
                <a:gd name="T31" fmla="*/ 6 h 16"/>
                <a:gd name="T32" fmla="*/ 3 w 16"/>
                <a:gd name="T33" fmla="*/ 5 h 16"/>
                <a:gd name="T34" fmla="*/ 3 w 16"/>
                <a:gd name="T35" fmla="*/ 5 h 16"/>
                <a:gd name="T36" fmla="*/ 2 w 16"/>
                <a:gd name="T37" fmla="*/ 5 h 16"/>
                <a:gd name="T38" fmla="*/ 2 w 16"/>
                <a:gd name="T39" fmla="*/ 4 h 16"/>
                <a:gd name="T40" fmla="*/ 5 w 16"/>
                <a:gd name="T41" fmla="*/ 2 h 16"/>
                <a:gd name="T42" fmla="*/ 5 w 16"/>
                <a:gd name="T43" fmla="*/ 2 h 16"/>
                <a:gd name="T44" fmla="*/ 6 w 16"/>
                <a:gd name="T45" fmla="*/ 2 h 16"/>
                <a:gd name="T46" fmla="*/ 6 w 16"/>
                <a:gd name="T47" fmla="*/ 3 h 16"/>
                <a:gd name="T48" fmla="*/ 6 w 16"/>
                <a:gd name="T49" fmla="*/ 3 h 16"/>
                <a:gd name="T50" fmla="*/ 7 w 16"/>
                <a:gd name="T51" fmla="*/ 4 h 16"/>
                <a:gd name="T52" fmla="*/ 8 w 16"/>
                <a:gd name="T53" fmla="*/ 4 h 16"/>
                <a:gd name="T54" fmla="*/ 8 w 16"/>
                <a:gd name="T55" fmla="*/ 5 h 16"/>
                <a:gd name="T56" fmla="*/ 9 w 16"/>
                <a:gd name="T57" fmla="*/ 5 h 16"/>
                <a:gd name="T58" fmla="*/ 9 w 16"/>
                <a:gd name="T59" fmla="*/ 6 h 16"/>
                <a:gd name="T60" fmla="*/ 10 w 16"/>
                <a:gd name="T61" fmla="*/ 7 h 16"/>
                <a:gd name="T62" fmla="*/ 10 w 16"/>
                <a:gd name="T63" fmla="*/ 7 h 16"/>
                <a:gd name="T64" fmla="*/ 11 w 16"/>
                <a:gd name="T65" fmla="*/ 8 h 16"/>
                <a:gd name="T66" fmla="*/ 12 w 16"/>
                <a:gd name="T67" fmla="*/ 9 h 16"/>
                <a:gd name="T68" fmla="*/ 12 w 16"/>
                <a:gd name="T69" fmla="*/ 9 h 16"/>
                <a:gd name="T70" fmla="*/ 12 w 16"/>
                <a:gd name="T71" fmla="*/ 10 h 16"/>
                <a:gd name="T72" fmla="*/ 13 w 16"/>
                <a:gd name="T73" fmla="*/ 10 h 16"/>
                <a:gd name="T74" fmla="*/ 14 w 16"/>
                <a:gd name="T75" fmla="*/ 11 h 16"/>
                <a:gd name="T76" fmla="*/ 15 w 16"/>
                <a:gd name="T77" fmla="*/ 12 h 16"/>
                <a:gd name="T78" fmla="*/ 15 w 16"/>
                <a:gd name="T7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" h="16">
                  <a:moveTo>
                    <a:pt x="14" y="15"/>
                  </a:moveTo>
                  <a:cubicBezTo>
                    <a:pt x="14" y="15"/>
                    <a:pt x="15" y="13"/>
                    <a:pt x="13" y="15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1" y="15"/>
                    <a:pt x="12" y="14"/>
                  </a:cubicBezTo>
                  <a:cubicBezTo>
                    <a:pt x="12" y="13"/>
                    <a:pt x="11" y="14"/>
                    <a:pt x="11" y="13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9" y="12"/>
                    <a:pt x="10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7" y="13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9"/>
                    <a:pt x="7" y="10"/>
                  </a:cubicBezTo>
                  <a:cubicBezTo>
                    <a:pt x="7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7" y="8"/>
                    <a:pt x="7" y="8"/>
                    <a:pt x="6" y="9"/>
                  </a:cubicBezTo>
                  <a:cubicBezTo>
                    <a:pt x="6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6" y="6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4" y="6"/>
                    <a:pt x="4" y="6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7"/>
                    <a:pt x="4" y="4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3" y="5"/>
                  </a:cubicBezTo>
                  <a:cubicBezTo>
                    <a:pt x="1" y="6"/>
                    <a:pt x="3" y="4"/>
                    <a:pt x="3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4"/>
                  </a:cubicBezTo>
                  <a:cubicBezTo>
                    <a:pt x="4" y="3"/>
                    <a:pt x="2" y="5"/>
                    <a:pt x="2" y="4"/>
                  </a:cubicBezTo>
                  <a:cubicBezTo>
                    <a:pt x="0" y="6"/>
                    <a:pt x="4" y="3"/>
                    <a:pt x="5" y="2"/>
                  </a:cubicBezTo>
                  <a:cubicBezTo>
                    <a:pt x="6" y="1"/>
                    <a:pt x="4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7" y="0"/>
                    <a:pt x="4" y="4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1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3"/>
                    <a:pt x="8" y="4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11" y="8"/>
                  </a:cubicBezTo>
                  <a:cubicBezTo>
                    <a:pt x="12" y="7"/>
                    <a:pt x="10" y="9"/>
                    <a:pt x="11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0" y="10"/>
                    <a:pt x="12" y="9"/>
                  </a:cubicBezTo>
                  <a:cubicBezTo>
                    <a:pt x="13" y="7"/>
                    <a:pt x="12" y="9"/>
                    <a:pt x="12" y="9"/>
                  </a:cubicBezTo>
                  <a:cubicBezTo>
                    <a:pt x="12" y="9"/>
                    <a:pt x="11" y="9"/>
                    <a:pt x="12" y="9"/>
                  </a:cubicBezTo>
                  <a:cubicBezTo>
                    <a:pt x="13" y="8"/>
                    <a:pt x="11" y="11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2" y="11"/>
                    <a:pt x="13" y="10"/>
                  </a:cubicBezTo>
                  <a:cubicBezTo>
                    <a:pt x="13" y="10"/>
                    <a:pt x="13" y="11"/>
                    <a:pt x="13" y="10"/>
                  </a:cubicBezTo>
                  <a:cubicBezTo>
                    <a:pt x="13" y="11"/>
                    <a:pt x="13" y="12"/>
                    <a:pt x="14" y="11"/>
                  </a:cubicBezTo>
                  <a:cubicBezTo>
                    <a:pt x="14" y="10"/>
                    <a:pt x="12" y="14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3"/>
                    <a:pt x="15" y="12"/>
                  </a:cubicBezTo>
                  <a:cubicBezTo>
                    <a:pt x="16" y="10"/>
                    <a:pt x="15" y="12"/>
                    <a:pt x="15" y="12"/>
                  </a:cubicBezTo>
                  <a:cubicBezTo>
                    <a:pt x="15" y="13"/>
                    <a:pt x="16" y="10"/>
                    <a:pt x="15" y="12"/>
                  </a:cubicBezTo>
                  <a:cubicBezTo>
                    <a:pt x="16" y="10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7080250" y="6399213"/>
              <a:ext cx="49213" cy="49213"/>
            </a:xfrm>
            <a:custGeom>
              <a:avLst/>
              <a:gdLst>
                <a:gd name="T0" fmla="*/ 7 w 13"/>
                <a:gd name="T1" fmla="*/ 13 h 13"/>
                <a:gd name="T2" fmla="*/ 7 w 13"/>
                <a:gd name="T3" fmla="*/ 12 h 13"/>
                <a:gd name="T4" fmla="*/ 6 w 13"/>
                <a:gd name="T5" fmla="*/ 12 h 13"/>
                <a:gd name="T6" fmla="*/ 6 w 13"/>
                <a:gd name="T7" fmla="*/ 11 h 13"/>
                <a:gd name="T8" fmla="*/ 6 w 13"/>
                <a:gd name="T9" fmla="*/ 10 h 13"/>
                <a:gd name="T10" fmla="*/ 6 w 13"/>
                <a:gd name="T11" fmla="*/ 10 h 13"/>
                <a:gd name="T12" fmla="*/ 5 w 13"/>
                <a:gd name="T13" fmla="*/ 9 h 13"/>
                <a:gd name="T14" fmla="*/ 6 w 13"/>
                <a:gd name="T15" fmla="*/ 8 h 13"/>
                <a:gd name="T16" fmla="*/ 5 w 13"/>
                <a:gd name="T17" fmla="*/ 8 h 13"/>
                <a:gd name="T18" fmla="*/ 5 w 13"/>
                <a:gd name="T19" fmla="*/ 7 h 13"/>
                <a:gd name="T20" fmla="*/ 5 w 13"/>
                <a:gd name="T21" fmla="*/ 7 h 13"/>
                <a:gd name="T22" fmla="*/ 4 w 13"/>
                <a:gd name="T23" fmla="*/ 6 h 13"/>
                <a:gd name="T24" fmla="*/ 4 w 13"/>
                <a:gd name="T25" fmla="*/ 6 h 13"/>
                <a:gd name="T26" fmla="*/ 4 w 13"/>
                <a:gd name="T27" fmla="*/ 5 h 13"/>
                <a:gd name="T28" fmla="*/ 4 w 13"/>
                <a:gd name="T29" fmla="*/ 5 h 13"/>
                <a:gd name="T30" fmla="*/ 3 w 13"/>
                <a:gd name="T31" fmla="*/ 4 h 13"/>
                <a:gd name="T32" fmla="*/ 3 w 13"/>
                <a:gd name="T33" fmla="*/ 4 h 13"/>
                <a:gd name="T34" fmla="*/ 3 w 13"/>
                <a:gd name="T35" fmla="*/ 4 h 13"/>
                <a:gd name="T36" fmla="*/ 3 w 13"/>
                <a:gd name="T37" fmla="*/ 3 h 13"/>
                <a:gd name="T38" fmla="*/ 3 w 13"/>
                <a:gd name="T39" fmla="*/ 3 h 13"/>
                <a:gd name="T40" fmla="*/ 6 w 13"/>
                <a:gd name="T41" fmla="*/ 1 h 13"/>
                <a:gd name="T42" fmla="*/ 6 w 13"/>
                <a:gd name="T43" fmla="*/ 2 h 13"/>
                <a:gd name="T44" fmla="*/ 7 w 13"/>
                <a:gd name="T45" fmla="*/ 2 h 13"/>
                <a:gd name="T46" fmla="*/ 7 w 13"/>
                <a:gd name="T47" fmla="*/ 2 h 13"/>
                <a:gd name="T48" fmla="*/ 7 w 13"/>
                <a:gd name="T49" fmla="*/ 3 h 13"/>
                <a:gd name="T50" fmla="*/ 7 w 13"/>
                <a:gd name="T51" fmla="*/ 3 h 13"/>
                <a:gd name="T52" fmla="*/ 8 w 13"/>
                <a:gd name="T53" fmla="*/ 4 h 13"/>
                <a:gd name="T54" fmla="*/ 8 w 13"/>
                <a:gd name="T55" fmla="*/ 4 h 13"/>
                <a:gd name="T56" fmla="*/ 8 w 13"/>
                <a:gd name="T57" fmla="*/ 5 h 13"/>
                <a:gd name="T58" fmla="*/ 8 w 13"/>
                <a:gd name="T59" fmla="*/ 5 h 13"/>
                <a:gd name="T60" fmla="*/ 9 w 13"/>
                <a:gd name="T61" fmla="*/ 6 h 13"/>
                <a:gd name="T62" fmla="*/ 9 w 13"/>
                <a:gd name="T63" fmla="*/ 6 h 13"/>
                <a:gd name="T64" fmla="*/ 9 w 13"/>
                <a:gd name="T65" fmla="*/ 7 h 13"/>
                <a:gd name="T66" fmla="*/ 10 w 13"/>
                <a:gd name="T67" fmla="*/ 8 h 13"/>
                <a:gd name="T68" fmla="*/ 10 w 13"/>
                <a:gd name="T69" fmla="*/ 9 h 13"/>
                <a:gd name="T70" fmla="*/ 9 w 13"/>
                <a:gd name="T71" fmla="*/ 10 h 13"/>
                <a:gd name="T72" fmla="*/ 10 w 13"/>
                <a:gd name="T73" fmla="*/ 11 h 13"/>
                <a:gd name="T74" fmla="*/ 10 w 13"/>
                <a:gd name="T75" fmla="*/ 12 h 13"/>
                <a:gd name="T76" fmla="*/ 11 w 13"/>
                <a:gd name="T77" fmla="*/ 13 h 13"/>
                <a:gd name="T78" fmla="*/ 11 w 13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7" y="13"/>
                    <a:pt x="10" y="13"/>
                    <a:pt x="7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5" y="13"/>
                    <a:pt x="7" y="13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5" y="12"/>
                    <a:pt x="6" y="12"/>
                  </a:cubicBezTo>
                  <a:cubicBezTo>
                    <a:pt x="7" y="11"/>
                    <a:pt x="5" y="12"/>
                    <a:pt x="6" y="11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6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3" y="10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8" y="8"/>
                    <a:pt x="6" y="8"/>
                  </a:cubicBezTo>
                  <a:cubicBezTo>
                    <a:pt x="5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5" y="6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6"/>
                    <a:pt x="6" y="5"/>
                    <a:pt x="4" y="5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5"/>
                    <a:pt x="4" y="4"/>
                    <a:pt x="3" y="4"/>
                  </a:cubicBezTo>
                  <a:cubicBezTo>
                    <a:pt x="2" y="5"/>
                    <a:pt x="5" y="3"/>
                    <a:pt x="3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3"/>
                    <a:pt x="6" y="2"/>
                  </a:cubicBezTo>
                  <a:cubicBezTo>
                    <a:pt x="5" y="2"/>
                    <a:pt x="8" y="1"/>
                    <a:pt x="6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3"/>
                    <a:pt x="8" y="4"/>
                  </a:cubicBezTo>
                  <a:cubicBezTo>
                    <a:pt x="8" y="3"/>
                    <a:pt x="9" y="3"/>
                    <a:pt x="8" y="4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3"/>
                    <a:pt x="7" y="5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1" y="6"/>
                    <a:pt x="8" y="8"/>
                    <a:pt x="9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7" y="9"/>
                    <a:pt x="10" y="8"/>
                  </a:cubicBezTo>
                  <a:cubicBezTo>
                    <a:pt x="12" y="7"/>
                    <a:pt x="10" y="8"/>
                    <a:pt x="10" y="8"/>
                  </a:cubicBezTo>
                  <a:cubicBezTo>
                    <a:pt x="10" y="8"/>
                    <a:pt x="9" y="9"/>
                    <a:pt x="10" y="9"/>
                  </a:cubicBezTo>
                  <a:cubicBezTo>
                    <a:pt x="11" y="8"/>
                    <a:pt x="8" y="1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8" y="10"/>
                    <a:pt x="10" y="10"/>
                  </a:cubicBezTo>
                  <a:cubicBezTo>
                    <a:pt x="10" y="10"/>
                    <a:pt x="9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6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9" y="13"/>
                    <a:pt x="11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0" y="13"/>
                    <a:pt x="13" y="13"/>
                    <a:pt x="11" y="13"/>
                  </a:cubicBezTo>
                  <a:cubicBezTo>
                    <a:pt x="13" y="13"/>
                    <a:pt x="7" y="13"/>
                    <a:pt x="7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7239000" y="6316663"/>
              <a:ext cx="63500" cy="66675"/>
            </a:xfrm>
            <a:custGeom>
              <a:avLst/>
              <a:gdLst>
                <a:gd name="T0" fmla="*/ 13 w 17"/>
                <a:gd name="T1" fmla="*/ 17 h 18"/>
                <a:gd name="T2" fmla="*/ 12 w 17"/>
                <a:gd name="T3" fmla="*/ 16 h 18"/>
                <a:gd name="T4" fmla="*/ 11 w 17"/>
                <a:gd name="T5" fmla="*/ 15 h 18"/>
                <a:gd name="T6" fmla="*/ 10 w 17"/>
                <a:gd name="T7" fmla="*/ 14 h 18"/>
                <a:gd name="T8" fmla="*/ 9 w 17"/>
                <a:gd name="T9" fmla="*/ 13 h 18"/>
                <a:gd name="T10" fmla="*/ 9 w 17"/>
                <a:gd name="T11" fmla="*/ 12 h 18"/>
                <a:gd name="T12" fmla="*/ 8 w 17"/>
                <a:gd name="T13" fmla="*/ 12 h 18"/>
                <a:gd name="T14" fmla="*/ 7 w 17"/>
                <a:gd name="T15" fmla="*/ 11 h 18"/>
                <a:gd name="T16" fmla="*/ 7 w 17"/>
                <a:gd name="T17" fmla="*/ 10 h 18"/>
                <a:gd name="T18" fmla="*/ 6 w 17"/>
                <a:gd name="T19" fmla="*/ 9 h 18"/>
                <a:gd name="T20" fmla="*/ 5 w 17"/>
                <a:gd name="T21" fmla="*/ 8 h 18"/>
                <a:gd name="T22" fmla="*/ 5 w 17"/>
                <a:gd name="T23" fmla="*/ 8 h 18"/>
                <a:gd name="T24" fmla="*/ 4 w 17"/>
                <a:gd name="T25" fmla="*/ 7 h 18"/>
                <a:gd name="T26" fmla="*/ 4 w 17"/>
                <a:gd name="T27" fmla="*/ 7 h 18"/>
                <a:gd name="T28" fmla="*/ 3 w 17"/>
                <a:gd name="T29" fmla="*/ 6 h 18"/>
                <a:gd name="T30" fmla="*/ 3 w 17"/>
                <a:gd name="T31" fmla="*/ 6 h 18"/>
                <a:gd name="T32" fmla="*/ 3 w 17"/>
                <a:gd name="T33" fmla="*/ 5 h 18"/>
                <a:gd name="T34" fmla="*/ 2 w 17"/>
                <a:gd name="T35" fmla="*/ 5 h 18"/>
                <a:gd name="T36" fmla="*/ 2 w 17"/>
                <a:gd name="T37" fmla="*/ 4 h 18"/>
                <a:gd name="T38" fmla="*/ 2 w 17"/>
                <a:gd name="T39" fmla="*/ 4 h 18"/>
                <a:gd name="T40" fmla="*/ 4 w 17"/>
                <a:gd name="T41" fmla="*/ 1 h 18"/>
                <a:gd name="T42" fmla="*/ 5 w 17"/>
                <a:gd name="T43" fmla="*/ 2 h 18"/>
                <a:gd name="T44" fmla="*/ 5 w 17"/>
                <a:gd name="T45" fmla="*/ 2 h 18"/>
                <a:gd name="T46" fmla="*/ 6 w 17"/>
                <a:gd name="T47" fmla="*/ 3 h 18"/>
                <a:gd name="T48" fmla="*/ 6 w 17"/>
                <a:gd name="T49" fmla="*/ 3 h 18"/>
                <a:gd name="T50" fmla="*/ 7 w 17"/>
                <a:gd name="T51" fmla="*/ 4 h 18"/>
                <a:gd name="T52" fmla="*/ 7 w 17"/>
                <a:gd name="T53" fmla="*/ 4 h 18"/>
                <a:gd name="T54" fmla="*/ 8 w 17"/>
                <a:gd name="T55" fmla="*/ 5 h 18"/>
                <a:gd name="T56" fmla="*/ 8 w 17"/>
                <a:gd name="T57" fmla="*/ 6 h 18"/>
                <a:gd name="T58" fmla="*/ 9 w 17"/>
                <a:gd name="T59" fmla="*/ 6 h 18"/>
                <a:gd name="T60" fmla="*/ 9 w 17"/>
                <a:gd name="T61" fmla="*/ 7 h 18"/>
                <a:gd name="T62" fmla="*/ 10 w 17"/>
                <a:gd name="T63" fmla="*/ 8 h 18"/>
                <a:gd name="T64" fmla="*/ 11 w 17"/>
                <a:gd name="T65" fmla="*/ 9 h 18"/>
                <a:gd name="T66" fmla="*/ 11 w 17"/>
                <a:gd name="T67" fmla="*/ 10 h 18"/>
                <a:gd name="T68" fmla="*/ 12 w 17"/>
                <a:gd name="T69" fmla="*/ 10 h 18"/>
                <a:gd name="T70" fmla="*/ 12 w 17"/>
                <a:gd name="T71" fmla="*/ 11 h 18"/>
                <a:gd name="T72" fmla="*/ 14 w 17"/>
                <a:gd name="T73" fmla="*/ 12 h 18"/>
                <a:gd name="T74" fmla="*/ 14 w 17"/>
                <a:gd name="T75" fmla="*/ 13 h 18"/>
                <a:gd name="T76" fmla="*/ 15 w 17"/>
                <a:gd name="T77" fmla="*/ 14 h 18"/>
                <a:gd name="T78" fmla="*/ 16 w 17"/>
                <a:gd name="T7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8">
                  <a:moveTo>
                    <a:pt x="13" y="17"/>
                  </a:moveTo>
                  <a:cubicBezTo>
                    <a:pt x="13" y="17"/>
                    <a:pt x="15" y="15"/>
                    <a:pt x="13" y="17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1" y="18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0" y="16"/>
                    <a:pt x="11" y="15"/>
                  </a:cubicBezTo>
                  <a:cubicBezTo>
                    <a:pt x="11" y="15"/>
                    <a:pt x="10" y="15"/>
                    <a:pt x="11" y="15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10" y="12"/>
                    <a:pt x="9" y="13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1"/>
                    <a:pt x="8" y="12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10"/>
                    <a:pt x="7" y="11"/>
                  </a:cubicBezTo>
                  <a:cubicBezTo>
                    <a:pt x="6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6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5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6" y="6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3"/>
                    <a:pt x="7" y="5"/>
                  </a:cubicBezTo>
                  <a:cubicBezTo>
                    <a:pt x="9" y="4"/>
                    <a:pt x="7" y="5"/>
                    <a:pt x="8" y="5"/>
                  </a:cubicBezTo>
                  <a:cubicBezTo>
                    <a:pt x="9" y="3"/>
                    <a:pt x="7" y="6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12" y="7"/>
                    <a:pt x="10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9" y="11"/>
                    <a:pt x="11" y="10"/>
                  </a:cubicBezTo>
                  <a:cubicBezTo>
                    <a:pt x="13" y="8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3" y="9"/>
                    <a:pt x="11" y="12"/>
                    <a:pt x="12" y="11"/>
                  </a:cubicBezTo>
                  <a:cubicBezTo>
                    <a:pt x="12" y="11"/>
                    <a:pt x="12" y="12"/>
                    <a:pt x="12" y="11"/>
                  </a:cubicBezTo>
                  <a:cubicBezTo>
                    <a:pt x="12" y="11"/>
                    <a:pt x="12" y="12"/>
                    <a:pt x="13" y="11"/>
                  </a:cubicBezTo>
                  <a:cubicBezTo>
                    <a:pt x="13" y="11"/>
                    <a:pt x="13" y="12"/>
                    <a:pt x="14" y="12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5" y="12"/>
                    <a:pt x="11" y="16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4" y="15"/>
                    <a:pt x="15" y="14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5" y="15"/>
                    <a:pt x="17" y="13"/>
                    <a:pt x="16" y="14"/>
                  </a:cubicBezTo>
                  <a:cubicBezTo>
                    <a:pt x="17" y="13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95276" y="2967335"/>
            <a:ext cx="1000145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Khởi</a:t>
            </a:r>
            <a:r>
              <a:rPr lang="en-US" sz="13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 </a:t>
            </a:r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động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ircona" panose="02040603050506020204" pitchFamily="18" charset="0"/>
            </a:endParaRPr>
          </a:p>
        </p:txBody>
      </p:sp>
      <p:pic>
        <p:nvPicPr>
          <p:cNvPr id="346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31" y="242965"/>
            <a:ext cx="1527724" cy="958690"/>
          </a:xfrm>
          <a:prstGeom prst="rect">
            <a:avLst/>
          </a:prstGeom>
        </p:spPr>
      </p:pic>
      <p:pic>
        <p:nvPicPr>
          <p:cNvPr id="347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085" y="-88049"/>
            <a:ext cx="918124" cy="576149"/>
          </a:xfrm>
          <a:prstGeom prst="rect">
            <a:avLst/>
          </a:prstGeom>
        </p:spPr>
      </p:pic>
      <p:pic>
        <p:nvPicPr>
          <p:cNvPr id="348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121" y="179305"/>
            <a:ext cx="918124" cy="576149"/>
          </a:xfrm>
          <a:prstGeom prst="rect">
            <a:avLst/>
          </a:prstGeom>
        </p:spPr>
      </p:pic>
      <p:pic>
        <p:nvPicPr>
          <p:cNvPr id="349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964" y="99570"/>
            <a:ext cx="771574" cy="484185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9078156" y="445290"/>
            <a:ext cx="2323782" cy="2321158"/>
          </a:xfrm>
          <a:prstGeom prst="rect">
            <a:avLst/>
          </a:prstGeom>
        </p:spPr>
      </p:pic>
      <p:pic>
        <p:nvPicPr>
          <p:cNvPr id="351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037" y="178650"/>
            <a:ext cx="918124" cy="576149"/>
          </a:xfrm>
          <a:prstGeom prst="rect">
            <a:avLst/>
          </a:prstGeom>
        </p:spPr>
      </p:pic>
      <p:grpSp>
        <p:nvGrpSpPr>
          <p:cNvPr id="354" name="Group 353"/>
          <p:cNvGrpSpPr/>
          <p:nvPr/>
        </p:nvGrpSpPr>
        <p:grpSpPr>
          <a:xfrm>
            <a:off x="1076721" y="803191"/>
            <a:ext cx="2453779" cy="2021094"/>
            <a:chOff x="376243" y="2494462"/>
            <a:chExt cx="4528642" cy="4258302"/>
          </a:xfrm>
        </p:grpSpPr>
        <p:pic>
          <p:nvPicPr>
            <p:cNvPr id="355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56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  <p:pic>
        <p:nvPicPr>
          <p:cNvPr id="357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2252" y="4536789"/>
            <a:ext cx="4306380" cy="183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6" presetClass="emph" presetSubtype="0" repeatCount="2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250"/>
                            </p:stCondLst>
                            <p:childTnLst>
                              <p:par>
                                <p:cTn id="1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44824"/>
            <a:ext cx="7856187" cy="48109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83432" y="1196752"/>
            <a:ext cx="9918934" cy="27363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tôt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"/>
          <p:cNvSpPr txBox="1"/>
          <p:nvPr/>
        </p:nvSpPr>
        <p:spPr>
          <a:xfrm>
            <a:off x="3126895" y="-198613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100</a:t>
            </a:r>
          </a:p>
        </p:txBody>
      </p:sp>
      <p:sp>
        <p:nvSpPr>
          <p:cNvPr id="37" name="TextBox 21"/>
          <p:cNvSpPr txBox="1"/>
          <p:nvPr/>
        </p:nvSpPr>
        <p:spPr>
          <a:xfrm>
            <a:off x="4007768" y="36225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800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9981" y="229982"/>
            <a:ext cx="3085203" cy="3461485"/>
            <a:chOff x="739981" y="229982"/>
            <a:chExt cx="3085203" cy="34614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1" y="229982"/>
              <a:ext cx="2228615" cy="3461485"/>
            </a:xfrm>
            <a:prstGeom prst="rect">
              <a:avLst/>
            </a:prstGeom>
          </p:spPr>
        </p:pic>
        <p:grpSp>
          <p:nvGrpSpPr>
            <p:cNvPr id="38" name="组合 29"/>
            <p:cNvGrpSpPr/>
            <p:nvPr/>
          </p:nvGrpSpPr>
          <p:grpSpPr>
            <a:xfrm>
              <a:off x="2711624" y="229982"/>
              <a:ext cx="1113560" cy="1122492"/>
              <a:chOff x="6098065" y="734895"/>
              <a:chExt cx="1113560" cy="1122492"/>
            </a:xfrm>
          </p:grpSpPr>
          <p:sp>
            <p:nvSpPr>
              <p:cNvPr id="39" name="文本框 6"/>
              <p:cNvSpPr txBox="1"/>
              <p:nvPr/>
            </p:nvSpPr>
            <p:spPr>
              <a:xfrm flipH="1">
                <a:off x="6265212" y="975596"/>
                <a:ext cx="912092" cy="729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defRPr>
                </a:lvl1pPr>
              </a:lstStyle>
              <a:p>
                <a:pPr algn="ctr"/>
                <a:r>
                  <a:rPr lang="en-US" altLang="zh-CN" sz="4000" dirty="0">
                    <a:solidFill>
                      <a:srgbClr val="00A0DB"/>
                    </a:solidFill>
                    <a:latin typeface="汉仪橄榄体繁" panose="02010609000101010101" pitchFamily="49" charset="-122"/>
                    <a:ea typeface="汉仪橄榄体繁" panose="02010609000101010101" pitchFamily="49" charset="-122"/>
                  </a:rPr>
                  <a:t>01</a:t>
                </a:r>
                <a:endParaRPr lang="zh-CN" altLang="en-US" sz="4000" dirty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endParaRPr>
              </a:p>
            </p:txBody>
          </p:sp>
          <p:sp>
            <p:nvSpPr>
              <p:cNvPr id="40" name="任意多边形 21"/>
              <p:cNvSpPr/>
              <p:nvPr/>
            </p:nvSpPr>
            <p:spPr>
              <a:xfrm>
                <a:off x="6098065" y="734895"/>
                <a:ext cx="1113560" cy="1122492"/>
              </a:xfrm>
              <a:custGeom>
                <a:avLst/>
                <a:gdLst>
                  <a:gd name="connsiteX0" fmla="*/ 356426 w 1082292"/>
                  <a:gd name="connsiteY0" fmla="*/ 1038149 h 1166599"/>
                  <a:gd name="connsiteX1" fmla="*/ 21889 w 1082292"/>
                  <a:gd name="connsiteY1" fmla="*/ 714764 h 1166599"/>
                  <a:gd name="connsiteX2" fmla="*/ 99948 w 1082292"/>
                  <a:gd name="connsiteY2" fmla="*/ 212959 h 1166599"/>
                  <a:gd name="connsiteX3" fmla="*/ 646358 w 1082292"/>
                  <a:gd name="connsiteY3" fmla="*/ 1085 h 1166599"/>
                  <a:gd name="connsiteX4" fmla="*/ 1058953 w 1082292"/>
                  <a:gd name="connsiteY4" fmla="*/ 291017 h 1166599"/>
                  <a:gd name="connsiteX5" fmla="*/ 947441 w 1082292"/>
                  <a:gd name="connsiteY5" fmla="*/ 1082754 h 1166599"/>
                  <a:gd name="connsiteX6" fmla="*/ 256065 w 1082292"/>
                  <a:gd name="connsiteY6" fmla="*/ 1105056 h 1166599"/>
                  <a:gd name="connsiteX0-1" fmla="*/ 356426 w 1122646"/>
                  <a:gd name="connsiteY0-2" fmla="*/ 1038149 h 1122492"/>
                  <a:gd name="connsiteX1-3" fmla="*/ 21889 w 1122646"/>
                  <a:gd name="connsiteY1-4" fmla="*/ 714764 h 1122492"/>
                  <a:gd name="connsiteX2-5" fmla="*/ 99948 w 1122646"/>
                  <a:gd name="connsiteY2-6" fmla="*/ 212959 h 1122492"/>
                  <a:gd name="connsiteX3-7" fmla="*/ 646358 w 1122646"/>
                  <a:gd name="connsiteY3-8" fmla="*/ 1085 h 1122492"/>
                  <a:gd name="connsiteX4-9" fmla="*/ 1058953 w 1122646"/>
                  <a:gd name="connsiteY4-10" fmla="*/ 291017 h 1122492"/>
                  <a:gd name="connsiteX5-11" fmla="*/ 1036650 w 1122646"/>
                  <a:gd name="connsiteY5-12" fmla="*/ 937788 h 1122492"/>
                  <a:gd name="connsiteX6-13" fmla="*/ 256065 w 1122646"/>
                  <a:gd name="connsiteY6-14" fmla="*/ 1105056 h 1122492"/>
                  <a:gd name="connsiteX0-15" fmla="*/ 356426 w 1122646"/>
                  <a:gd name="connsiteY0-16" fmla="*/ 1038149 h 1122492"/>
                  <a:gd name="connsiteX1-17" fmla="*/ 21889 w 1122646"/>
                  <a:gd name="connsiteY1-18" fmla="*/ 714764 h 1122492"/>
                  <a:gd name="connsiteX2-19" fmla="*/ 99948 w 1122646"/>
                  <a:gd name="connsiteY2-20" fmla="*/ 212959 h 1122492"/>
                  <a:gd name="connsiteX3-21" fmla="*/ 646358 w 1122646"/>
                  <a:gd name="connsiteY3-22" fmla="*/ 1085 h 1122492"/>
                  <a:gd name="connsiteX4-23" fmla="*/ 1058953 w 1122646"/>
                  <a:gd name="connsiteY4-24" fmla="*/ 291017 h 1122492"/>
                  <a:gd name="connsiteX5-25" fmla="*/ 1036650 w 1122646"/>
                  <a:gd name="connsiteY5-26" fmla="*/ 937788 h 1122492"/>
                  <a:gd name="connsiteX6-27" fmla="*/ 256065 w 1122646"/>
                  <a:gd name="connsiteY6-28" fmla="*/ 1105056 h 1122492"/>
                  <a:gd name="connsiteX0-29" fmla="*/ 224677 w 1113560"/>
                  <a:gd name="connsiteY0-30" fmla="*/ 1071603 h 1122492"/>
                  <a:gd name="connsiteX1-31" fmla="*/ 12803 w 1113560"/>
                  <a:gd name="connsiteY1-32" fmla="*/ 714764 h 1122492"/>
                  <a:gd name="connsiteX2-33" fmla="*/ 90862 w 1113560"/>
                  <a:gd name="connsiteY2-34" fmla="*/ 212959 h 1122492"/>
                  <a:gd name="connsiteX3-35" fmla="*/ 637272 w 1113560"/>
                  <a:gd name="connsiteY3-36" fmla="*/ 1085 h 1122492"/>
                  <a:gd name="connsiteX4-37" fmla="*/ 1049867 w 1113560"/>
                  <a:gd name="connsiteY4-38" fmla="*/ 291017 h 1122492"/>
                  <a:gd name="connsiteX5-39" fmla="*/ 1027564 w 1113560"/>
                  <a:gd name="connsiteY5-40" fmla="*/ 937788 h 1122492"/>
                  <a:gd name="connsiteX6-41" fmla="*/ 246979 w 1113560"/>
                  <a:gd name="connsiteY6-42" fmla="*/ 1105056 h 112249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113560" h="1122492">
                    <a:moveTo>
                      <a:pt x="224677" y="1071603"/>
                    </a:moveTo>
                    <a:cubicBezTo>
                      <a:pt x="78781" y="978676"/>
                      <a:pt x="35105" y="857871"/>
                      <a:pt x="12803" y="714764"/>
                    </a:cubicBezTo>
                    <a:cubicBezTo>
                      <a:pt x="-9499" y="571657"/>
                      <a:pt x="-13216" y="331905"/>
                      <a:pt x="90862" y="212959"/>
                    </a:cubicBezTo>
                    <a:cubicBezTo>
                      <a:pt x="194940" y="94013"/>
                      <a:pt x="477438" y="-11925"/>
                      <a:pt x="637272" y="1085"/>
                    </a:cubicBezTo>
                    <a:cubicBezTo>
                      <a:pt x="797106" y="14095"/>
                      <a:pt x="984818" y="134900"/>
                      <a:pt x="1049867" y="291017"/>
                    </a:cubicBezTo>
                    <a:cubicBezTo>
                      <a:pt x="1114916" y="447134"/>
                      <a:pt x="1161379" y="802115"/>
                      <a:pt x="1027564" y="937788"/>
                    </a:cubicBezTo>
                    <a:cubicBezTo>
                      <a:pt x="893749" y="1073461"/>
                      <a:pt x="525759" y="1161741"/>
                      <a:pt x="246979" y="1105056"/>
                    </a:cubicBezTo>
                  </a:path>
                </a:pathLst>
              </a:custGeom>
              <a:noFill/>
              <a:ln>
                <a:solidFill>
                  <a:srgbClr val="00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TextBox 21"/>
          <p:cNvSpPr txBox="1"/>
          <p:nvPr/>
        </p:nvSpPr>
        <p:spPr>
          <a:xfrm>
            <a:off x="8328248" y="270830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80</a:t>
            </a:r>
          </a:p>
        </p:txBody>
      </p:sp>
      <p:sp>
        <p:nvSpPr>
          <p:cNvPr id="42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8 000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17" y="3789040"/>
            <a:ext cx="6149735" cy="4046314"/>
          </a:xfrm>
          <a:prstGeom prst="rect">
            <a:avLst/>
          </a:prstGeom>
        </p:spPr>
      </p:pic>
      <p:pic>
        <p:nvPicPr>
          <p:cNvPr id="44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78" y="5054594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37" grpId="0"/>
      <p:bldP spid="41" grpId="0"/>
      <p:bldP spid="41" grpId="1"/>
      <p:bldP spid="42" grpId="0"/>
      <p:bldP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30156"/>
            <a:ext cx="1080120" cy="974914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21838"/>
            <a:ext cx="1080120" cy="974914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78" y="736527"/>
            <a:ext cx="4464496" cy="4464496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3011437" y="-138619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60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8328248" y="283618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68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953347" y="369146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20</a:t>
            </a:r>
          </a:p>
        </p:txBody>
      </p:sp>
      <p:sp>
        <p:nvSpPr>
          <p:cNvPr id="33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30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35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grpSp>
        <p:nvGrpSpPr>
          <p:cNvPr id="36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37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38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434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435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" y="1157851"/>
            <a:ext cx="3322440" cy="3358088"/>
          </a:xfrm>
          <a:prstGeom prst="rect">
            <a:avLst/>
          </a:prstGeom>
        </p:spPr>
      </p:pic>
      <p:sp>
        <p:nvSpPr>
          <p:cNvPr id="437" name="TextBox 5"/>
          <p:cNvSpPr txBox="1"/>
          <p:nvPr/>
        </p:nvSpPr>
        <p:spPr>
          <a:xfrm>
            <a:off x="2999656" y="1112641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2021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8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A. XIX</a:t>
            </a:r>
          </a:p>
        </p:txBody>
      </p:sp>
      <p:sp>
        <p:nvSpPr>
          <p:cNvPr id="439" name="TextBox 21"/>
          <p:cNvSpPr txBox="1"/>
          <p:nvPr/>
        </p:nvSpPr>
        <p:spPr>
          <a:xfrm>
            <a:off x="4076072" y="367981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C. XXI</a:t>
            </a:r>
          </a:p>
        </p:txBody>
      </p:sp>
      <p:sp>
        <p:nvSpPr>
          <p:cNvPr id="445" name="TextBox 21"/>
          <p:cNvSpPr txBox="1"/>
          <p:nvPr/>
        </p:nvSpPr>
        <p:spPr>
          <a:xfrm>
            <a:off x="8316454" y="2822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B. XX</a:t>
            </a:r>
          </a:p>
        </p:txBody>
      </p:sp>
      <p:sp>
        <p:nvSpPr>
          <p:cNvPr id="446" name="TextBox 21"/>
          <p:cNvSpPr txBox="1"/>
          <p:nvPr/>
        </p:nvSpPr>
        <p:spPr>
          <a:xfrm>
            <a:off x="8327923" y="365580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D. XXII</a:t>
            </a:r>
          </a:p>
        </p:txBody>
      </p:sp>
      <p:pic>
        <p:nvPicPr>
          <p:cNvPr id="44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44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8" grpId="0"/>
      <p:bldP spid="438" grpId="1"/>
      <p:bldP spid="439" grpId="0"/>
      <p:bldP spid="445" grpId="0"/>
      <p:bldP spid="445" grpId="1"/>
      <p:bldP spid="446" grpId="0"/>
      <p:bldP spid="4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6" y="95751"/>
            <a:ext cx="8314877" cy="32690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6" y="2828190"/>
            <a:ext cx="6869837" cy="4029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8" y="70511"/>
            <a:ext cx="2325329" cy="22013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2717" y="495528"/>
            <a:ext cx="1592899" cy="1004531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097104" y="-167064"/>
            <a:ext cx="8538299" cy="135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8715" y="1258530"/>
            <a:ext cx="6335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Luyện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t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10015427" cy="468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728" y="-435287"/>
            <a:ext cx="2736304" cy="2736304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85" y="3637384"/>
            <a:ext cx="3684715" cy="368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11" y="30578"/>
            <a:ext cx="1599075" cy="91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" y="45311"/>
            <a:ext cx="2745574" cy="1569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5E9C29-E1F1-433E-9A20-479BA4211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3068960"/>
            <a:ext cx="7620016" cy="5294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43271">
            <a:off x="1063166" y="1402054"/>
            <a:ext cx="201208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46342">
            <a:off x="3098531" y="811717"/>
            <a:ext cx="20970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ùng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29551">
            <a:off x="5261867" y="834476"/>
            <a:ext cx="106952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đ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755614">
            <a:off x="6433050" y="871308"/>
            <a:ext cx="183736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hơi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194508">
            <a:off x="8202716" y="1238047"/>
            <a:ext cx="245451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n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hé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!!!</a:t>
            </a:r>
          </a:p>
        </p:txBody>
      </p:sp>
      <p:pic>
        <p:nvPicPr>
          <p:cNvPr id="1028" name="Picture 4" descr="Những tinh tinh sáp màu | Học màu sắc cùng Kiki và Miumiu | Nhạc thiếu nhi  vui nhộn | BabyBus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2083" r="1"/>
          <a:stretch/>
        </p:blipFill>
        <p:spPr bwMode="auto">
          <a:xfrm>
            <a:off x="1775520" y="2173879"/>
            <a:ext cx="8404779" cy="45988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23" y="1968630"/>
            <a:ext cx="2990380" cy="4870050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157" y="3745381"/>
            <a:ext cx="1858185" cy="3026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-33468"/>
            <a:ext cx="1560711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675</Words>
  <Application>Microsoft Office PowerPoint</Application>
  <PresentationFormat>Widescreen</PresentationFormat>
  <Paragraphs>128</Paragraphs>
  <Slides>21</Slides>
  <Notes>15</Notes>
  <HiddenSlides>0</HiddenSlides>
  <MMClips>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UTM A&amp;S Graceland</vt:lpstr>
      <vt:lpstr>UTM Aquarelle</vt:lpstr>
      <vt:lpstr>方正静蕾简体</vt:lpstr>
      <vt:lpstr>Cambria Math</vt:lpstr>
      <vt:lpstr>UTM Androgyne</vt:lpstr>
      <vt:lpstr>Stencil</vt:lpstr>
      <vt:lpstr>UTM Aristote</vt:lpstr>
      <vt:lpstr>UTM ViceroyJF</vt:lpstr>
      <vt:lpstr>VNI-Brush</vt:lpstr>
      <vt:lpstr>Calibri</vt:lpstr>
      <vt:lpstr>UTM Aircona</vt:lpstr>
      <vt:lpstr>Arial</vt:lpstr>
      <vt:lpstr>字魂59号-创粗黑</vt:lpstr>
      <vt:lpstr>汉仪橄榄体繁</vt:lpstr>
      <vt:lpstr>Times New Roman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dc:description/>
  <cp:lastModifiedBy>ADMIN</cp:lastModifiedBy>
  <cp:revision>2227</cp:revision>
  <dcterms:created xsi:type="dcterms:W3CDTF">2014-06-06T07:22:00Z</dcterms:created>
  <dcterms:modified xsi:type="dcterms:W3CDTF">2021-10-02T17:01:17Z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