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98" r:id="rId2"/>
    <p:sldId id="279" r:id="rId3"/>
    <p:sldId id="296" r:id="rId4"/>
    <p:sldId id="297" r:id="rId5"/>
    <p:sldId id="256" r:id="rId6"/>
    <p:sldId id="299" r:id="rId7"/>
    <p:sldId id="260" r:id="rId8"/>
    <p:sldId id="262" r:id="rId9"/>
    <p:sldId id="302" r:id="rId10"/>
    <p:sldId id="284" r:id="rId11"/>
    <p:sldId id="285" r:id="rId12"/>
    <p:sldId id="286" r:id="rId13"/>
    <p:sldId id="288" r:id="rId14"/>
    <p:sldId id="263" r:id="rId15"/>
    <p:sldId id="264" r:id="rId16"/>
    <p:sldId id="300" r:id="rId17"/>
    <p:sldId id="294" r:id="rId18"/>
    <p:sldId id="259" r:id="rId19"/>
    <p:sldId id="268" r:id="rId20"/>
    <p:sldId id="301" r:id="rId21"/>
    <p:sldId id="291" r:id="rId22"/>
    <p:sldId id="271" r:id="rId23"/>
  </p:sldIdLst>
  <p:sldSz cx="12192000" cy="6858000"/>
  <p:notesSz cx="6858000" cy="9144000"/>
  <p:embeddedFontLst>
    <p:embeddedFont>
      <p:font typeface="等线" panose="02010600030101010101" pitchFamily="2" charset="-122"/>
      <p:regular r:id="rId25"/>
    </p:embeddedFont>
    <p:embeddedFont>
      <p:font typeface="等线 Light" panose="02010600030101010101" pitchFamily="2" charset="-122"/>
      <p:regular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B764"/>
    <a:srgbClr val="0E8851"/>
    <a:srgbClr val="99F5CB"/>
    <a:srgbClr val="0F9357"/>
    <a:srgbClr val="07723E"/>
    <a:srgbClr val="CC0066"/>
    <a:srgbClr val="FF6600"/>
    <a:srgbClr val="FBEE23"/>
    <a:srgbClr val="077246"/>
    <a:srgbClr val="E76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3555" autoAdjust="0"/>
  </p:normalViewPr>
  <p:slideViewPr>
    <p:cSldViewPr snapToGrid="0">
      <p:cViewPr varScale="1">
        <p:scale>
          <a:sx n="70" d="100"/>
          <a:sy n="70" d="100"/>
        </p:scale>
        <p:origin x="1296" y="48"/>
      </p:cViewPr>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D5171-1AD7-4BD4-A3C0-CC8C8793AA51}" type="datetimeFigureOut">
              <a:rPr lang="zh-CN" altLang="en-US" smtClean="0"/>
              <a:t>2021/10/2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E1254-E152-4313-931F-707CAF15CF1D}" type="slidenum">
              <a:rPr lang="zh-CN" altLang="en-US" smtClean="0"/>
              <a:t>‹#›</a:t>
            </a:fld>
            <a:endParaRPr lang="zh-CN" altLang="en-US"/>
          </a:p>
        </p:txBody>
      </p:sp>
    </p:spTree>
    <p:extLst>
      <p:ext uri="{BB962C8B-B14F-4D97-AF65-F5344CB8AC3E}">
        <p14:creationId xmlns:p14="http://schemas.microsoft.com/office/powerpoint/2010/main" val="359689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a:t>
            </a:fld>
            <a:endParaRPr lang="zh-CN" altLang="en-US"/>
          </a:p>
        </p:txBody>
      </p:sp>
    </p:spTree>
    <p:extLst>
      <p:ext uri="{BB962C8B-B14F-4D97-AF65-F5344CB8AC3E}">
        <p14:creationId xmlns:p14="http://schemas.microsoft.com/office/powerpoint/2010/main" val="28240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12</a:t>
            </a:fld>
            <a:endParaRPr lang="zh-CN" altLang="en-US"/>
          </a:p>
        </p:txBody>
      </p:sp>
    </p:spTree>
    <p:extLst>
      <p:ext uri="{BB962C8B-B14F-4D97-AF65-F5344CB8AC3E}">
        <p14:creationId xmlns:p14="http://schemas.microsoft.com/office/powerpoint/2010/main" val="1724132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14</a:t>
            </a:fld>
            <a:endParaRPr lang="zh-CN" altLang="en-US"/>
          </a:p>
        </p:txBody>
      </p:sp>
    </p:spTree>
    <p:extLst>
      <p:ext uri="{BB962C8B-B14F-4D97-AF65-F5344CB8AC3E}">
        <p14:creationId xmlns:p14="http://schemas.microsoft.com/office/powerpoint/2010/main" val="1741954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15</a:t>
            </a:fld>
            <a:endParaRPr lang="zh-CN" altLang="en-US"/>
          </a:p>
        </p:txBody>
      </p:sp>
    </p:spTree>
    <p:extLst>
      <p:ext uri="{BB962C8B-B14F-4D97-AF65-F5344CB8AC3E}">
        <p14:creationId xmlns:p14="http://schemas.microsoft.com/office/powerpoint/2010/main" val="232735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17</a:t>
            </a:fld>
            <a:endParaRPr lang="zh-CN" altLang="en-US"/>
          </a:p>
        </p:txBody>
      </p:sp>
    </p:spTree>
    <p:extLst>
      <p:ext uri="{BB962C8B-B14F-4D97-AF65-F5344CB8AC3E}">
        <p14:creationId xmlns:p14="http://schemas.microsoft.com/office/powerpoint/2010/main" val="1710129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18</a:t>
            </a:fld>
            <a:endParaRPr lang="zh-CN" altLang="en-US"/>
          </a:p>
        </p:txBody>
      </p:sp>
    </p:spTree>
    <p:extLst>
      <p:ext uri="{BB962C8B-B14F-4D97-AF65-F5344CB8AC3E}">
        <p14:creationId xmlns:p14="http://schemas.microsoft.com/office/powerpoint/2010/main" val="137606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19</a:t>
            </a:fld>
            <a:endParaRPr lang="zh-CN" altLang="en-US"/>
          </a:p>
        </p:txBody>
      </p:sp>
    </p:spTree>
    <p:extLst>
      <p:ext uri="{BB962C8B-B14F-4D97-AF65-F5344CB8AC3E}">
        <p14:creationId xmlns:p14="http://schemas.microsoft.com/office/powerpoint/2010/main" val="346763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21</a:t>
            </a:fld>
            <a:endParaRPr lang="zh-CN" altLang="en-US"/>
          </a:p>
        </p:txBody>
      </p:sp>
    </p:spTree>
    <p:extLst>
      <p:ext uri="{BB962C8B-B14F-4D97-AF65-F5344CB8AC3E}">
        <p14:creationId xmlns:p14="http://schemas.microsoft.com/office/powerpoint/2010/main" val="4265055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22</a:t>
            </a:fld>
            <a:endParaRPr lang="zh-CN" altLang="en-US"/>
          </a:p>
        </p:txBody>
      </p:sp>
    </p:spTree>
    <p:extLst>
      <p:ext uri="{BB962C8B-B14F-4D97-AF65-F5344CB8AC3E}">
        <p14:creationId xmlns:p14="http://schemas.microsoft.com/office/powerpoint/2010/main" val="363326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3</a:t>
            </a:fld>
            <a:endParaRPr lang="zh-CN" altLang="en-US"/>
          </a:p>
        </p:txBody>
      </p:sp>
    </p:spTree>
    <p:extLst>
      <p:ext uri="{BB962C8B-B14F-4D97-AF65-F5344CB8AC3E}">
        <p14:creationId xmlns:p14="http://schemas.microsoft.com/office/powerpoint/2010/main" val="164840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4</a:t>
            </a:fld>
            <a:endParaRPr lang="zh-CN" altLang="en-US"/>
          </a:p>
        </p:txBody>
      </p:sp>
    </p:spTree>
    <p:extLst>
      <p:ext uri="{BB962C8B-B14F-4D97-AF65-F5344CB8AC3E}">
        <p14:creationId xmlns:p14="http://schemas.microsoft.com/office/powerpoint/2010/main" val="31227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5</a:t>
            </a:fld>
            <a:endParaRPr lang="zh-CN" altLang="en-US"/>
          </a:p>
        </p:txBody>
      </p:sp>
    </p:spTree>
    <p:extLst>
      <p:ext uri="{BB962C8B-B14F-4D97-AF65-F5344CB8AC3E}">
        <p14:creationId xmlns:p14="http://schemas.microsoft.com/office/powerpoint/2010/main" val="2709365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7</a:t>
            </a:fld>
            <a:endParaRPr lang="zh-CN" altLang="en-US"/>
          </a:p>
        </p:txBody>
      </p:sp>
    </p:spTree>
    <p:extLst>
      <p:ext uri="{BB962C8B-B14F-4D97-AF65-F5344CB8AC3E}">
        <p14:creationId xmlns:p14="http://schemas.microsoft.com/office/powerpoint/2010/main" val="107818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8</a:t>
            </a:fld>
            <a:endParaRPr lang="zh-CN" altLang="en-US"/>
          </a:p>
        </p:txBody>
      </p:sp>
    </p:spTree>
    <p:extLst>
      <p:ext uri="{BB962C8B-B14F-4D97-AF65-F5344CB8AC3E}">
        <p14:creationId xmlns:p14="http://schemas.microsoft.com/office/powerpoint/2010/main" val="200633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9</a:t>
            </a:fld>
            <a:endParaRPr lang="zh-CN" altLang="en-US"/>
          </a:p>
        </p:txBody>
      </p:sp>
    </p:spTree>
    <p:extLst>
      <p:ext uri="{BB962C8B-B14F-4D97-AF65-F5344CB8AC3E}">
        <p14:creationId xmlns:p14="http://schemas.microsoft.com/office/powerpoint/2010/main" val="195107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10</a:t>
            </a:fld>
            <a:endParaRPr lang="zh-CN" altLang="en-US"/>
          </a:p>
        </p:txBody>
      </p:sp>
    </p:spTree>
    <p:extLst>
      <p:ext uri="{BB962C8B-B14F-4D97-AF65-F5344CB8AC3E}">
        <p14:creationId xmlns:p14="http://schemas.microsoft.com/office/powerpoint/2010/main" val="8574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11</a:t>
            </a:fld>
            <a:endParaRPr lang="zh-CN" altLang="en-US"/>
          </a:p>
        </p:txBody>
      </p:sp>
    </p:spTree>
    <p:extLst>
      <p:ext uri="{BB962C8B-B14F-4D97-AF65-F5344CB8AC3E}">
        <p14:creationId xmlns:p14="http://schemas.microsoft.com/office/powerpoint/2010/main" val="1811487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E9676DE-0F84-429D-A55D-0966ECC633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12763496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61CE6A-3BA9-493B-91C0-B0D8979899B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D1DBF0-F9C7-4910-BECF-C9EFFC54872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2ACF99-D253-4A5A-A566-9C46955440F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2021/10/2</a:t>
            </a:fld>
            <a:endParaRPr lang="zh-CN" altLang="en-US"/>
          </a:p>
        </p:txBody>
      </p:sp>
      <p:sp>
        <p:nvSpPr>
          <p:cNvPr id="5" name="页脚占位符 4">
            <a:extLst>
              <a:ext uri="{FF2B5EF4-FFF2-40B4-BE49-F238E27FC236}">
                <a16:creationId xmlns:a16="http://schemas.microsoft.com/office/drawing/2014/main" id="{194D43C0-EC67-49BF-AB2C-90B388B8D3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56EDDA-A97D-41CF-ADEE-E28571AD254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26542531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557388F-CF82-47B7-A763-4F135341C04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1ADDFB8-BE71-41DB-8502-241B809C05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356436-987E-4657-8E39-62EC0331BC9E}"/>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2021/10/2</a:t>
            </a:fld>
            <a:endParaRPr lang="zh-CN" altLang="en-US"/>
          </a:p>
        </p:txBody>
      </p:sp>
      <p:sp>
        <p:nvSpPr>
          <p:cNvPr id="5" name="页脚占位符 4">
            <a:extLst>
              <a:ext uri="{FF2B5EF4-FFF2-40B4-BE49-F238E27FC236}">
                <a16:creationId xmlns:a16="http://schemas.microsoft.com/office/drawing/2014/main" id="{63CF582A-44D2-44B9-B111-F72CF76C9EF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BECDEB-5D4F-4134-B032-C624646A2CBD}"/>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27532495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D9D9F3-1AB9-4587-9064-7C0E3BCA9B3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AA8241-DD66-40FF-ABD8-04A088650FE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8D11776-1C25-4961-A3EC-58C1365B367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2021/10/2</a:t>
            </a:fld>
            <a:endParaRPr lang="zh-CN" altLang="en-US"/>
          </a:p>
        </p:txBody>
      </p:sp>
      <p:sp>
        <p:nvSpPr>
          <p:cNvPr id="5" name="页脚占位符 4">
            <a:extLst>
              <a:ext uri="{FF2B5EF4-FFF2-40B4-BE49-F238E27FC236}">
                <a16:creationId xmlns:a16="http://schemas.microsoft.com/office/drawing/2014/main" id="{051E1E14-13AA-4F7D-A3B4-FE27DFD94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755FA4-F1A9-4DB4-A187-41AF0CBD7CE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709123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2F5D92-354B-49A9-8E02-49E9B7CFEA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148CF53-EB00-4C1B-B471-6FD68A2C53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2D54EA7-35AD-4D76-A1F1-AB65A168199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2021/10/2</a:t>
            </a:fld>
            <a:endParaRPr lang="zh-CN" altLang="en-US"/>
          </a:p>
        </p:txBody>
      </p:sp>
      <p:sp>
        <p:nvSpPr>
          <p:cNvPr id="5" name="页脚占位符 4">
            <a:extLst>
              <a:ext uri="{FF2B5EF4-FFF2-40B4-BE49-F238E27FC236}">
                <a16:creationId xmlns:a16="http://schemas.microsoft.com/office/drawing/2014/main" id="{EA227116-07AD-4483-9DA5-18B3B755A4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E9C4355-8636-4325-8D23-693DDD2C04D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00906720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65DB9E-92EE-434C-ADD1-7C33EB0D4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9B675-63BD-4B29-A354-2359BBA42893}"/>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1732C4-B34F-46C0-8AC9-364451399F4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77CE6F-68A2-4331-9126-316E6F24C7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2021/10/2</a:t>
            </a:fld>
            <a:endParaRPr lang="zh-CN" altLang="en-US"/>
          </a:p>
        </p:txBody>
      </p:sp>
      <p:sp>
        <p:nvSpPr>
          <p:cNvPr id="6" name="页脚占位符 5">
            <a:extLst>
              <a:ext uri="{FF2B5EF4-FFF2-40B4-BE49-F238E27FC236}">
                <a16:creationId xmlns:a16="http://schemas.microsoft.com/office/drawing/2014/main" id="{738E8390-D81A-4D78-A808-71D97823C3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B33113-AAA3-45FC-B924-BEE98BA54AE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2815360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E2FDC-043D-4AEB-BD1A-2EF65407893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532E12-91A5-4785-A513-01558623EF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52641A-1CBD-4613-A26D-8D2E941337C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8D7B830-D722-42AB-A410-E9AD167FD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8AE78E-EB09-42A3-8D4B-AF4BF6A6A00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10CFF65-DD0C-4605-93A0-9E3B8DC87E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2021/10/2</a:t>
            </a:fld>
            <a:endParaRPr lang="zh-CN" altLang="en-US"/>
          </a:p>
        </p:txBody>
      </p:sp>
      <p:sp>
        <p:nvSpPr>
          <p:cNvPr id="8" name="页脚占位符 7">
            <a:extLst>
              <a:ext uri="{FF2B5EF4-FFF2-40B4-BE49-F238E27FC236}">
                <a16:creationId xmlns:a16="http://schemas.microsoft.com/office/drawing/2014/main" id="{3D3F81E9-D57E-402D-8A58-A3918774B6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4E1EA48-77AE-44D1-A645-D17535F2572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166195083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213CB9-6CAA-4F42-BC61-318404DD28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896DD28-DB39-4ED4-8D98-E2FEF658C425}"/>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2021/10/2</a:t>
            </a:fld>
            <a:endParaRPr lang="zh-CN" altLang="en-US"/>
          </a:p>
        </p:txBody>
      </p:sp>
      <p:sp>
        <p:nvSpPr>
          <p:cNvPr id="4" name="页脚占位符 3">
            <a:extLst>
              <a:ext uri="{FF2B5EF4-FFF2-40B4-BE49-F238E27FC236}">
                <a16:creationId xmlns:a16="http://schemas.microsoft.com/office/drawing/2014/main" id="{F9E92D81-14A0-419A-97F7-38634AAB2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F327743-A292-4697-B403-908BA7473B3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8640970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394C41-B395-486F-80BC-DA4CB6BF736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2021/10/2</a:t>
            </a:fld>
            <a:endParaRPr lang="zh-CN" altLang="en-US"/>
          </a:p>
        </p:txBody>
      </p:sp>
      <p:sp>
        <p:nvSpPr>
          <p:cNvPr id="3" name="页脚占位符 2">
            <a:extLst>
              <a:ext uri="{FF2B5EF4-FFF2-40B4-BE49-F238E27FC236}">
                <a16:creationId xmlns:a16="http://schemas.microsoft.com/office/drawing/2014/main" id="{6BCCDFE5-5108-4C37-A772-6CEB0EA60D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977AC4F-24AE-4134-B718-3C225C10B915}"/>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17373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7C9872-6D6A-4BAD-B4F4-5CDADB7070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F61F0F4-7A5F-4D9A-AB3F-57EA734261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E10F2B3-BED4-4FAB-9287-A6EE26FA63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46A0B3C-485F-4A01-9B43-E313613F3D0F}"/>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2021/10/2</a:t>
            </a:fld>
            <a:endParaRPr lang="zh-CN" altLang="en-US"/>
          </a:p>
        </p:txBody>
      </p:sp>
      <p:sp>
        <p:nvSpPr>
          <p:cNvPr id="6" name="页脚占位符 5">
            <a:extLst>
              <a:ext uri="{FF2B5EF4-FFF2-40B4-BE49-F238E27FC236}">
                <a16:creationId xmlns:a16="http://schemas.microsoft.com/office/drawing/2014/main" id="{552F02B3-0280-4429-BC34-4347BF45DC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57A9371-3FFC-4041-9B23-268A54E23788}"/>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89233449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97A95-9109-406E-8399-E0C735A64E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79B111-C2BE-4FB3-9325-50E8162AF5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5368DA-67FA-406D-A1D9-F40C0223FA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3DA37FB-0E50-4272-AF4B-3F625758D7E3}"/>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2021/10/2</a:t>
            </a:fld>
            <a:endParaRPr lang="zh-CN" altLang="en-US"/>
          </a:p>
        </p:txBody>
      </p:sp>
      <p:sp>
        <p:nvSpPr>
          <p:cNvPr id="6" name="页脚占位符 5">
            <a:extLst>
              <a:ext uri="{FF2B5EF4-FFF2-40B4-BE49-F238E27FC236}">
                <a16:creationId xmlns:a16="http://schemas.microsoft.com/office/drawing/2014/main" id="{3FFC74F2-9757-40AE-9722-DFCA89B1ED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85A7F64-7707-402C-8B8E-1429432B61BF}"/>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69280349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1573080" y="6488668"/>
            <a:ext cx="531428" cy="276999"/>
          </a:xfrm>
          <a:prstGeom prst="rect">
            <a:avLst/>
          </a:prstGeom>
          <a:noFill/>
        </p:spPr>
        <p:txBody>
          <a:bodyPr wrap="none" lIns="91440" tIns="45720" rIns="91440" bIns="45720">
            <a:spAutoFit/>
          </a:bodyPr>
          <a:lstStyle/>
          <a:p>
            <a:pPr algn="ctr"/>
            <a:r>
              <a:rPr lang="en-US" sz="1200" b="0" cap="none" spc="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rPr>
              <a:t>KTUTS</a:t>
            </a:r>
          </a:p>
        </p:txBody>
      </p:sp>
      <p:pic>
        <p:nvPicPr>
          <p:cNvPr id="3" name="Picture 2"/>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154585" y="9178827"/>
            <a:ext cx="2261011" cy="1808722"/>
          </a:xfrm>
          <a:prstGeom prst="rect">
            <a:avLst/>
          </a:prstGeom>
        </p:spPr>
      </p:pic>
    </p:spTree>
    <p:extLst>
      <p:ext uri="{BB962C8B-B14F-4D97-AF65-F5344CB8AC3E}">
        <p14:creationId xmlns:p14="http://schemas.microsoft.com/office/powerpoint/2010/main" val="573268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emf"/><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emf"/><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2002960" y="3511338"/>
            <a:ext cx="8582035" cy="144655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88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TRAO ĐỔI NHANH</a:t>
            </a:r>
            <a:endParaRPr lang="zh-CN" altLang="en-US" sz="88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1710455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8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cxnSp>
        <p:nvCxnSpPr>
          <p:cNvPr id="17" name="Straight Connector 16"/>
          <p:cNvCxnSpPr/>
          <p:nvPr/>
        </p:nvCxnSpPr>
        <p:spPr>
          <a:xfrm>
            <a:off x="1830509" y="2024947"/>
            <a:ext cx="93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1877" y="2369105"/>
            <a:ext cx="108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99558" y="2605080"/>
            <a:ext cx="10694559" cy="2193341"/>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525523" y="2594963"/>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a:t>
            </a:r>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p:spPr>
      </p:pic>
      <p:pic>
        <p:nvPicPr>
          <p:cNvPr id="51" name="Picture 5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p:spPr>
      </p:pic>
      <p:sp>
        <p:nvSpPr>
          <p:cNvPr id="52" name="Rectangle 51"/>
          <p:cNvSpPr/>
          <p:nvPr/>
        </p:nvSpPr>
        <p:spPr>
          <a:xfrm>
            <a:off x="2698776" y="3917177"/>
            <a:ext cx="740908"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nhận</a:t>
            </a: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p:spPr>
      </p:pic>
      <p:sp>
        <p:nvSpPr>
          <p:cNvPr id="54" name="Rectangle 53"/>
          <p:cNvSpPr/>
          <p:nvPr/>
        </p:nvSpPr>
        <p:spPr>
          <a:xfrm>
            <a:off x="7882042" y="3917177"/>
            <a:ext cx="894796"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nhưng</a:t>
            </a:r>
          </a:p>
        </p:txBody>
      </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p:spPr>
      </p:pic>
      <p:pic>
        <p:nvPicPr>
          <p:cNvPr id="56" name="Picture 5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p:spPr>
      </p:pic>
      <p:cxnSp>
        <p:nvCxnSpPr>
          <p:cNvPr id="57" name="Straight Connector 56"/>
          <p:cNvCxnSpPr/>
          <p:nvPr/>
        </p:nvCxnSpPr>
        <p:spPr>
          <a:xfrm>
            <a:off x="9300211" y="3680347"/>
            <a:ext cx="977653" cy="7703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313660" y="3635231"/>
            <a:ext cx="843513" cy="8984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9007554" y="971070"/>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0" name="Rectangle 59"/>
          <p:cNvSpPr/>
          <p:nvPr/>
        </p:nvSpPr>
        <p:spPr>
          <a:xfrm>
            <a:off x="699558" y="1670368"/>
            <a:ext cx="10628104" cy="768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1" name="图片 2">
            <a:extLst>
              <a:ext uri="{FF2B5EF4-FFF2-40B4-BE49-F238E27FC236}">
                <a16:creationId xmlns:a16="http://schemas.microsoft.com/office/drawing/2014/main" id="{92132393-9491-49B7-837D-2629EC9FA361}"/>
              </a:ext>
            </a:extLst>
          </p:cNvPr>
          <p:cNvPicPr>
            <a:picLocks noChangeAspect="1"/>
          </p:cNvPicPr>
          <p:nvPr/>
        </p:nvPicPr>
        <p:blipFill>
          <a:blip r:embed="rId9"/>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165376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edge">
                                      <p:cBhvr>
                                        <p:cTn id="7" dur="500"/>
                                        <p:tgtEl>
                                          <p:spTgt spid="17"/>
                                        </p:tgtEl>
                                      </p:cBhvr>
                                    </p:animEffect>
                                  </p:childTnLst>
                                </p:cTn>
                              </p:par>
                              <p:par>
                                <p:cTn id="8" presetID="20" presetClass="entr" presetSubtype="0" fill="hold"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edg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iterate type="wd">
                                    <p:tmPct val="10000"/>
                                  </p:iterate>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par>
                          <p:cTn id="19" fill="hold">
                            <p:stCondLst>
                              <p:cond delay="500"/>
                            </p:stCondLst>
                            <p:childTnLst>
                              <p:par>
                                <p:cTn id="20" presetID="32" presetClass="emph" presetSubtype="0" repeatCount="indefinite" fill="hold" grpId="1" nodeType="afterEffect">
                                  <p:stCondLst>
                                    <p:cond delay="0"/>
                                  </p:stCondLst>
                                  <p:childTnLst>
                                    <p:animRot by="120000">
                                      <p:cBhvr>
                                        <p:cTn id="21" dur="100" fill="hold">
                                          <p:stCondLst>
                                            <p:cond delay="0"/>
                                          </p:stCondLst>
                                        </p:cTn>
                                        <p:tgtEl>
                                          <p:spTgt spid="49"/>
                                        </p:tgtEl>
                                        <p:attrNameLst>
                                          <p:attrName>r</p:attrName>
                                        </p:attrNameLst>
                                      </p:cBhvr>
                                    </p:animRot>
                                    <p:animRot by="-240000">
                                      <p:cBhvr>
                                        <p:cTn id="22" dur="200" fill="hold">
                                          <p:stCondLst>
                                            <p:cond delay="200"/>
                                          </p:stCondLst>
                                        </p:cTn>
                                        <p:tgtEl>
                                          <p:spTgt spid="49"/>
                                        </p:tgtEl>
                                        <p:attrNameLst>
                                          <p:attrName>r</p:attrName>
                                        </p:attrNameLst>
                                      </p:cBhvr>
                                    </p:animRot>
                                    <p:animRot by="240000">
                                      <p:cBhvr>
                                        <p:cTn id="23" dur="200" fill="hold">
                                          <p:stCondLst>
                                            <p:cond delay="400"/>
                                          </p:stCondLst>
                                        </p:cTn>
                                        <p:tgtEl>
                                          <p:spTgt spid="49"/>
                                        </p:tgtEl>
                                        <p:attrNameLst>
                                          <p:attrName>r</p:attrName>
                                        </p:attrNameLst>
                                      </p:cBhvr>
                                    </p:animRot>
                                    <p:animRot by="-240000">
                                      <p:cBhvr>
                                        <p:cTn id="24" dur="200" fill="hold">
                                          <p:stCondLst>
                                            <p:cond delay="600"/>
                                          </p:stCondLst>
                                        </p:cTn>
                                        <p:tgtEl>
                                          <p:spTgt spid="49"/>
                                        </p:tgtEl>
                                        <p:attrNameLst>
                                          <p:attrName>r</p:attrName>
                                        </p:attrNameLst>
                                      </p:cBhvr>
                                    </p:animRot>
                                    <p:animRot by="120000">
                                      <p:cBhvr>
                                        <p:cTn id="25" dur="200" fill="hold">
                                          <p:stCondLst>
                                            <p:cond delay="800"/>
                                          </p:stCondLst>
                                        </p:cTn>
                                        <p:tgtEl>
                                          <p:spTgt spid="4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iterate type="wd">
                                    <p:tmPct val="10000"/>
                                  </p:iterate>
                                  <p:childTnLst>
                                    <p:set>
                                      <p:cBhvr>
                                        <p:cTn id="29" dur="1" fill="hold">
                                          <p:stCondLst>
                                            <p:cond delay="0"/>
                                          </p:stCondLst>
                                        </p:cTn>
                                        <p:tgtEl>
                                          <p:spTgt spid="50"/>
                                        </p:tgtEl>
                                        <p:attrNameLst>
                                          <p:attrName>style.visibility</p:attrName>
                                        </p:attrNameLst>
                                      </p:cBhvr>
                                      <p:to>
                                        <p:strVal val="visible"/>
                                      </p:to>
                                    </p:set>
                                    <p:animEffect transition="in" filter="blinds(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iterate type="wd">
                                    <p:tmPct val="10000"/>
                                  </p:iterate>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500"/>
                            </p:stCondLst>
                            <p:childTnLst>
                              <p:par>
                                <p:cTn id="37" presetID="3" presetClass="entr" presetSubtype="10" fill="hold" nodeType="afterEffect">
                                  <p:stCondLst>
                                    <p:cond delay="0"/>
                                  </p:stCondLst>
                                  <p:iterate type="wd">
                                    <p:tmPct val="10000"/>
                                  </p:iterate>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iterate type="wd">
                                    <p:tmPct val="10000"/>
                                  </p:iterate>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iterate type="wd">
                                    <p:tmPct val="10000"/>
                                  </p:iterate>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iterate type="wd">
                                    <p:tmPct val="10000"/>
                                  </p:iterate>
                                  <p:childTnLst>
                                    <p:set>
                                      <p:cBhvr>
                                        <p:cTn id="53" dur="1" fill="hold">
                                          <p:stCondLst>
                                            <p:cond delay="0"/>
                                          </p:stCondLst>
                                        </p:cTn>
                                        <p:tgtEl>
                                          <p:spTgt spid="54"/>
                                        </p:tgtEl>
                                        <p:attrNameLst>
                                          <p:attrName>style.visibility</p:attrName>
                                        </p:attrNameLst>
                                      </p:cBhvr>
                                      <p:to>
                                        <p:strVal val="visible"/>
                                      </p:to>
                                    </p:set>
                                    <p:animEffect transition="in" filter="blinds(horizontal)">
                                      <p:cBhvr>
                                        <p:cTn id="54" dur="500"/>
                                        <p:tgtEl>
                                          <p:spTgt spid="54"/>
                                        </p:tgtEl>
                                      </p:cBhvr>
                                    </p:animEffect>
                                  </p:childTnLst>
                                </p:cTn>
                              </p:par>
                            </p:childTnLst>
                          </p:cTn>
                        </p:par>
                        <p:par>
                          <p:cTn id="55" fill="hold">
                            <p:stCondLst>
                              <p:cond delay="500"/>
                            </p:stCondLst>
                            <p:childTnLst>
                              <p:par>
                                <p:cTn id="56" presetID="3" presetClass="entr" presetSubtype="10" fill="hold" nodeType="afterEffect">
                                  <p:stCondLst>
                                    <p:cond delay="0"/>
                                  </p:stCondLst>
                                  <p:iterate type="wd">
                                    <p:tmPct val="10000"/>
                                  </p:iterate>
                                  <p:childTnLst>
                                    <p:set>
                                      <p:cBhvr>
                                        <p:cTn id="57" dur="1" fill="hold">
                                          <p:stCondLst>
                                            <p:cond delay="0"/>
                                          </p:stCondLst>
                                        </p:cTn>
                                        <p:tgtEl>
                                          <p:spTgt spid="55"/>
                                        </p:tgtEl>
                                        <p:attrNameLst>
                                          <p:attrName>style.visibility</p:attrName>
                                        </p:attrNameLst>
                                      </p:cBhvr>
                                      <p:to>
                                        <p:strVal val="visible"/>
                                      </p:to>
                                    </p:set>
                                    <p:animEffect transition="in" filter="blinds(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randombar(horizontal)">
                                      <p:cBhvr>
                                        <p:cTn id="61" dur="500"/>
                                        <p:tgtEl>
                                          <p:spTgt spid="58"/>
                                        </p:tgtEl>
                                      </p:cBhvr>
                                    </p:animEffect>
                                  </p:childTnLst>
                                </p:cTn>
                              </p:par>
                              <p:par>
                                <p:cTn id="62" presetID="14" presetClass="entr" presetSubtype="1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randombar(horizont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iterate type="wd">
                                    <p:tmPct val="10000"/>
                                  </p:iterate>
                                  <p:childTnLst>
                                    <p:set>
                                      <p:cBhvr>
                                        <p:cTn id="68" dur="1" fill="hold">
                                          <p:stCondLst>
                                            <p:cond delay="0"/>
                                          </p:stCondLst>
                                        </p:cTn>
                                        <p:tgtEl>
                                          <p:spTgt spid="60"/>
                                        </p:tgtEl>
                                        <p:attrNameLst>
                                          <p:attrName>style.visibility</p:attrName>
                                        </p:attrNameLst>
                                      </p:cBhvr>
                                      <p:to>
                                        <p:strVal val="visible"/>
                                      </p:to>
                                    </p:set>
                                    <p:animEffect transition="in" filter="barn(inVertical)">
                                      <p:cBhvr>
                                        <p:cTn id="69" dur="500"/>
                                        <p:tgtEl>
                                          <p:spTgt spid="60"/>
                                        </p:tgtEl>
                                      </p:cBhvr>
                                    </p:animEffect>
                                  </p:childTnLst>
                                </p:cTn>
                              </p:par>
                            </p:childTnLst>
                          </p:cTn>
                        </p:par>
                        <p:par>
                          <p:cTn id="70" fill="hold">
                            <p:stCondLst>
                              <p:cond delay="500"/>
                            </p:stCondLst>
                            <p:childTnLst>
                              <p:par>
                                <p:cTn id="71" presetID="26" presetClass="emph" presetSubtype="0" repeatCount="3000" fill="hold" grpId="1" nodeType="afterEffect">
                                  <p:stCondLst>
                                    <p:cond delay="0"/>
                                  </p:stCondLst>
                                  <p:iterate type="wd">
                                    <p:tmPct val="10000"/>
                                  </p:iterate>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par>
                          <p:cTn id="74" fill="hold">
                            <p:stCondLst>
                              <p:cond delay="2000"/>
                            </p:stCondLst>
                            <p:childTnLst>
                              <p:par>
                                <p:cTn id="75" presetID="47" presetClass="entr" presetSubtype="0" fill="hold" grpId="0" nodeType="afterEffect">
                                  <p:stCondLst>
                                    <p:cond delay="0"/>
                                  </p:stCondLst>
                                  <p:iterate type="wd">
                                    <p:tmPct val="10000"/>
                                  </p:iterate>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anim calcmode="lin" valueType="num">
                                      <p:cBhvr>
                                        <p:cTn id="78" dur="500" fill="hold"/>
                                        <p:tgtEl>
                                          <p:spTgt spid="59"/>
                                        </p:tgtEl>
                                        <p:attrNameLst>
                                          <p:attrName>ppt_x</p:attrName>
                                        </p:attrNameLst>
                                      </p:cBhvr>
                                      <p:tavLst>
                                        <p:tav tm="0">
                                          <p:val>
                                            <p:strVal val="#ppt_x"/>
                                          </p:val>
                                        </p:tav>
                                        <p:tav tm="100000">
                                          <p:val>
                                            <p:strVal val="#ppt_x"/>
                                          </p:val>
                                        </p:tav>
                                      </p:tavLst>
                                    </p:anim>
                                    <p:anim calcmode="lin" valueType="num">
                                      <p:cBhvr>
                                        <p:cTn id="7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49" grpId="1"/>
      <p:bldP spid="52" grpId="0" animBg="1"/>
      <p:bldP spid="54" grpId="0" animBg="1"/>
      <p:bldP spid="59" grpId="0" animBg="1"/>
      <p:bldP spid="60" grpId="0" animBg="1"/>
      <p:bldP spid="6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252529" y="57148"/>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Rồi vua dõng dạ nói tiếp:</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pic>
        <p:nvPicPr>
          <p:cNvPr id="1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
        <p:nvSpPr>
          <p:cNvPr id="16" name="Rectangle 15"/>
          <p:cNvSpPr/>
          <p:nvPr/>
        </p:nvSpPr>
        <p:spPr>
          <a:xfrm>
            <a:off x="808335" y="2410597"/>
            <a:ext cx="10628104" cy="2698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ounded Rectangle 22"/>
          <p:cNvSpPr/>
          <p:nvPr/>
        </p:nvSpPr>
        <p:spPr>
          <a:xfrm>
            <a:off x="1455468" y="66608"/>
            <a:ext cx="9779915" cy="2326913"/>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565176" y="66682"/>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a:t>
            </a:r>
          </a:p>
        </p:txBody>
      </p:sp>
      <p:grpSp>
        <p:nvGrpSpPr>
          <p:cNvPr id="28" name="Group 27"/>
          <p:cNvGrpSpPr/>
          <p:nvPr/>
        </p:nvGrpSpPr>
        <p:grpSpPr>
          <a:xfrm>
            <a:off x="1769217" y="66682"/>
            <a:ext cx="1705757" cy="2400612"/>
            <a:chOff x="3794562" y="-1514292"/>
            <a:chExt cx="5813900" cy="8182247"/>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562" y="-1514292"/>
              <a:ext cx="5813900" cy="8182247"/>
            </a:xfrm>
            <a:prstGeom prst="rect">
              <a:avLst/>
            </a:prstGeom>
          </p:spPr>
        </p:pic>
        <p:sp>
          <p:nvSpPr>
            <p:cNvPr id="26" name="Rectangle 25"/>
            <p:cNvSpPr/>
            <p:nvPr/>
          </p:nvSpPr>
          <p:spPr>
            <a:xfrm>
              <a:off x="6255661" y="2075541"/>
              <a:ext cx="1175659" cy="464456"/>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p:cNvSpPr/>
            <p:nvPr/>
          </p:nvSpPr>
          <p:spPr>
            <a:xfrm rot="19191624">
              <a:off x="6303651" y="2217075"/>
              <a:ext cx="986970" cy="725713"/>
            </a:xfrm>
            <a:prstGeom prst="arc">
              <a:avLst/>
            </a:prstGeom>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Rectangle 28"/>
          <p:cNvSpPr/>
          <p:nvPr/>
        </p:nvSpPr>
        <p:spPr>
          <a:xfrm>
            <a:off x="3091098" y="1781788"/>
            <a:ext cx="2316661"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dám tâu sự thật với</a:t>
            </a: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1339" y="-31761"/>
            <a:ext cx="3584056" cy="2123550"/>
          </a:xfrm>
          <a:prstGeom prst="rect">
            <a:avLst/>
          </a:prstGeom>
        </p:spPr>
      </p:pic>
      <p:sp>
        <p:nvSpPr>
          <p:cNvPr id="31" name="Rectangle 30"/>
          <p:cNvSpPr/>
          <p:nvPr/>
        </p:nvSpPr>
        <p:spPr>
          <a:xfrm>
            <a:off x="6604528" y="1765903"/>
            <a:ext cx="111120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trước sự</a:t>
            </a: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8295" y="888227"/>
            <a:ext cx="1386056" cy="1386056"/>
          </a:xfrm>
          <a:prstGeom prst="rect">
            <a:avLst/>
          </a:prstGeom>
        </p:spPr>
      </p:pic>
      <p:sp>
        <p:nvSpPr>
          <p:cNvPr id="34" name="Rectangle 33"/>
          <p:cNvSpPr/>
          <p:nvPr/>
        </p:nvSpPr>
        <p:spPr>
          <a:xfrm>
            <a:off x="8939265" y="1744833"/>
            <a:ext cx="1811714"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của mọi người.</a:t>
            </a:r>
          </a:p>
        </p:txBody>
      </p:sp>
      <p:cxnSp>
        <p:nvCxnSpPr>
          <p:cNvPr id="38" name="Straight Connector 37"/>
          <p:cNvCxnSpPr/>
          <p:nvPr/>
        </p:nvCxnSpPr>
        <p:spPr>
          <a:xfrm>
            <a:off x="1684263" y="3040947"/>
            <a:ext cx="30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26735" y="3360262"/>
            <a:ext cx="4896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9545150" y="5206192"/>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cxnSp>
        <p:nvCxnSpPr>
          <p:cNvPr id="32" name="Straight Connector 31"/>
          <p:cNvCxnSpPr/>
          <p:nvPr/>
        </p:nvCxnSpPr>
        <p:spPr>
          <a:xfrm flipV="1">
            <a:off x="1861498" y="3697941"/>
            <a:ext cx="5265443"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50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Effect transition="in" filter="wedg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40"/>
                                        </p:tgtEl>
                                        <p:attrNameLst>
                                          <p:attrName>style.visibility</p:attrName>
                                        </p:attrNameLst>
                                      </p:cBhvr>
                                      <p:to>
                                        <p:strVal val="visible"/>
                                      </p:to>
                                    </p:set>
                                    <p:animEffect transition="in" filter="wedg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iterate type="wd">
                                    <p:tmPct val="10000"/>
                                  </p:iterate>
                                  <p:childTnLst>
                                    <p:set>
                                      <p:cBhvr>
                                        <p:cTn id="16" dur="1" fill="hold">
                                          <p:stCondLst>
                                            <p:cond delay="0"/>
                                          </p:stCondLst>
                                        </p:cTn>
                                        <p:tgtEl>
                                          <p:spTgt spid="32"/>
                                        </p:tgtEl>
                                        <p:attrNameLst>
                                          <p:attrName>style.visibility</p:attrName>
                                        </p:attrNameLst>
                                      </p:cBhvr>
                                      <p:to>
                                        <p:strVal val="visible"/>
                                      </p:to>
                                    </p:set>
                                    <p:animEffect transition="in" filter="wedg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iterate type="wd">
                                    <p:tmPct val="10000"/>
                                  </p:iterate>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iterate type="wd">
                                    <p:tmPct val="10000"/>
                                  </p:iterate>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600"/>
                            </p:stCondLst>
                            <p:childTnLst>
                              <p:par>
                                <p:cTn id="27" presetID="32" presetClass="emph" presetSubtype="0" repeatCount="indefinite" fill="hold" grpId="1" nodeType="afterEffect">
                                  <p:stCondLst>
                                    <p:cond delay="0"/>
                                  </p:stCondLst>
                                  <p:iterate type="wd">
                                    <p:tmPct val="10000"/>
                                  </p:iterate>
                                  <p:childTnLst>
                                    <p:animRot by="120000">
                                      <p:cBhvr>
                                        <p:cTn id="28" dur="50" fill="hold">
                                          <p:stCondLst>
                                            <p:cond delay="0"/>
                                          </p:stCondLst>
                                        </p:cTn>
                                        <p:tgtEl>
                                          <p:spTgt spid="24"/>
                                        </p:tgtEl>
                                        <p:attrNameLst>
                                          <p:attrName>r</p:attrName>
                                        </p:attrNameLst>
                                      </p:cBhvr>
                                    </p:animRot>
                                    <p:animRot by="-240000">
                                      <p:cBhvr>
                                        <p:cTn id="29" dur="100" fill="hold">
                                          <p:stCondLst>
                                            <p:cond delay="100"/>
                                          </p:stCondLst>
                                        </p:cTn>
                                        <p:tgtEl>
                                          <p:spTgt spid="24"/>
                                        </p:tgtEl>
                                        <p:attrNameLst>
                                          <p:attrName>r</p:attrName>
                                        </p:attrNameLst>
                                      </p:cBhvr>
                                    </p:animRot>
                                    <p:animRot by="240000">
                                      <p:cBhvr>
                                        <p:cTn id="30" dur="100" fill="hold">
                                          <p:stCondLst>
                                            <p:cond delay="200"/>
                                          </p:stCondLst>
                                        </p:cTn>
                                        <p:tgtEl>
                                          <p:spTgt spid="24"/>
                                        </p:tgtEl>
                                        <p:attrNameLst>
                                          <p:attrName>r</p:attrName>
                                        </p:attrNameLst>
                                      </p:cBhvr>
                                    </p:animRot>
                                    <p:animRot by="-240000">
                                      <p:cBhvr>
                                        <p:cTn id="31" dur="100" fill="hold">
                                          <p:stCondLst>
                                            <p:cond delay="300"/>
                                          </p:stCondLst>
                                        </p:cTn>
                                        <p:tgtEl>
                                          <p:spTgt spid="24"/>
                                        </p:tgtEl>
                                        <p:attrNameLst>
                                          <p:attrName>r</p:attrName>
                                        </p:attrNameLst>
                                      </p:cBhvr>
                                    </p:animRot>
                                    <p:animRot by="120000">
                                      <p:cBhvr>
                                        <p:cTn id="32" dur="100" fill="hold">
                                          <p:stCondLst>
                                            <p:cond delay="400"/>
                                          </p:stCondLst>
                                        </p:cTn>
                                        <p:tgtEl>
                                          <p:spTgt spid="2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iterate type="wd">
                                    <p:tmPct val="10000"/>
                                  </p:iterate>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42" presetClass="entr" presetSubtype="0" fill="hold" grpId="0" nodeType="afterEffect">
                                  <p:stCondLst>
                                    <p:cond delay="0"/>
                                  </p:stCondLst>
                                  <p:iterate type="wd">
                                    <p:tmPct val="10000"/>
                                  </p:iterate>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1200"/>
                            </p:stCondLst>
                            <p:childTnLst>
                              <p:par>
                                <p:cTn id="47" presetID="42" presetClass="entr" presetSubtype="0" fill="hold" nodeType="afterEffect">
                                  <p:stCondLst>
                                    <p:cond delay="0"/>
                                  </p:stCondLst>
                                  <p:iterate type="wd">
                                    <p:tmPct val="10000"/>
                                  </p:iterate>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anim calcmode="lin" valueType="num">
                                      <p:cBhvr>
                                        <p:cTn id="50" dur="500" fill="hold"/>
                                        <p:tgtEl>
                                          <p:spTgt spid="30"/>
                                        </p:tgtEl>
                                        <p:attrNameLst>
                                          <p:attrName>ppt_x</p:attrName>
                                        </p:attrNameLst>
                                      </p:cBhvr>
                                      <p:tavLst>
                                        <p:tav tm="0">
                                          <p:val>
                                            <p:strVal val="#ppt_x"/>
                                          </p:val>
                                        </p:tav>
                                        <p:tav tm="100000">
                                          <p:val>
                                            <p:strVal val="#ppt_x"/>
                                          </p:val>
                                        </p:tav>
                                      </p:tavLst>
                                    </p:anim>
                                    <p:anim calcmode="lin" valueType="num">
                                      <p:cBhvr>
                                        <p:cTn id="5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iterate type="wd">
                                    <p:tmPct val="10000"/>
                                  </p:iterate>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anim calcmode="lin" valueType="num">
                                      <p:cBhvr>
                                        <p:cTn id="57" dur="500" fill="hold"/>
                                        <p:tgtEl>
                                          <p:spTgt spid="31"/>
                                        </p:tgtEl>
                                        <p:attrNameLst>
                                          <p:attrName>ppt_x</p:attrName>
                                        </p:attrNameLst>
                                      </p:cBhvr>
                                      <p:tavLst>
                                        <p:tav tm="0">
                                          <p:val>
                                            <p:strVal val="#ppt_x"/>
                                          </p:val>
                                        </p:tav>
                                        <p:tav tm="100000">
                                          <p:val>
                                            <p:strVal val="#ppt_x"/>
                                          </p:val>
                                        </p:tav>
                                      </p:tavLst>
                                    </p:anim>
                                    <p:anim calcmode="lin" valueType="num">
                                      <p:cBhvr>
                                        <p:cTn id="58" dur="500" fill="hold"/>
                                        <p:tgtEl>
                                          <p:spTgt spid="31"/>
                                        </p:tgtEl>
                                        <p:attrNameLst>
                                          <p:attrName>ppt_y</p:attrName>
                                        </p:attrNameLst>
                                      </p:cBhvr>
                                      <p:tavLst>
                                        <p:tav tm="0">
                                          <p:val>
                                            <p:strVal val="#ppt_y+.1"/>
                                          </p:val>
                                        </p:tav>
                                        <p:tav tm="100000">
                                          <p:val>
                                            <p:strVal val="#ppt_y"/>
                                          </p:val>
                                        </p:tav>
                                      </p:tavLst>
                                    </p:anim>
                                  </p:childTnLst>
                                </p:cTn>
                              </p:par>
                            </p:childTnLst>
                          </p:cTn>
                        </p:par>
                        <p:par>
                          <p:cTn id="59" fill="hold">
                            <p:stCondLst>
                              <p:cond delay="550"/>
                            </p:stCondLst>
                            <p:childTnLst>
                              <p:par>
                                <p:cTn id="60" presetID="42" presetClass="entr" presetSubtype="0" fill="hold" nodeType="afterEffect">
                                  <p:stCondLst>
                                    <p:cond delay="0"/>
                                  </p:stCondLst>
                                  <p:iterate type="wd">
                                    <p:tmPct val="10000"/>
                                  </p:iterate>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strVal val="#ppt_x"/>
                                          </p:val>
                                        </p:tav>
                                        <p:tav tm="100000">
                                          <p:val>
                                            <p:strVal val="#ppt_x"/>
                                          </p:val>
                                        </p:tav>
                                      </p:tavLst>
                                    </p:anim>
                                    <p:anim calcmode="lin" valueType="num">
                                      <p:cBhvr>
                                        <p:cTn id="64" dur="500" fill="hold"/>
                                        <p:tgtEl>
                                          <p:spTgt spid="33"/>
                                        </p:tgtEl>
                                        <p:attrNameLst>
                                          <p:attrName>ppt_y</p:attrName>
                                        </p:attrNameLst>
                                      </p:cBhvr>
                                      <p:tavLst>
                                        <p:tav tm="0">
                                          <p:val>
                                            <p:strVal val="#ppt_y+.1"/>
                                          </p:val>
                                        </p:tav>
                                        <p:tav tm="100000">
                                          <p:val>
                                            <p:strVal val="#ppt_y"/>
                                          </p:val>
                                        </p:tav>
                                      </p:tavLst>
                                    </p:anim>
                                  </p:childTnLst>
                                </p:cTn>
                              </p:par>
                            </p:childTnLst>
                          </p:cTn>
                        </p:par>
                        <p:par>
                          <p:cTn id="65" fill="hold">
                            <p:stCondLst>
                              <p:cond delay="1050"/>
                            </p:stCondLst>
                            <p:childTnLst>
                              <p:par>
                                <p:cTn id="66" presetID="42" presetClass="entr" presetSubtype="0" fill="hold" grpId="0" nodeType="afterEffect">
                                  <p:stCondLst>
                                    <p:cond delay="0"/>
                                  </p:stCondLst>
                                  <p:iterate type="wd">
                                    <p:tmPct val="10000"/>
                                  </p:iterate>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anim calcmode="lin" valueType="num">
                                      <p:cBhvr>
                                        <p:cTn id="69" dur="500" fill="hold"/>
                                        <p:tgtEl>
                                          <p:spTgt spid="34"/>
                                        </p:tgtEl>
                                        <p:attrNameLst>
                                          <p:attrName>ppt_x</p:attrName>
                                        </p:attrNameLst>
                                      </p:cBhvr>
                                      <p:tavLst>
                                        <p:tav tm="0">
                                          <p:val>
                                            <p:strVal val="#ppt_x"/>
                                          </p:val>
                                        </p:tav>
                                        <p:tav tm="100000">
                                          <p:val>
                                            <p:strVal val="#ppt_x"/>
                                          </p:val>
                                        </p:tav>
                                      </p:tavLst>
                                    </p:anim>
                                    <p:anim calcmode="lin" valueType="num">
                                      <p:cBhvr>
                                        <p:cTn id="7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iterate type="wd">
                                    <p:tmPct val="10000"/>
                                  </p:iterate>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par>
                          <p:cTn id="76" fill="hold">
                            <p:stCondLst>
                              <p:cond delay="500"/>
                            </p:stCondLst>
                            <p:childTnLst>
                              <p:par>
                                <p:cTn id="77" presetID="26" presetClass="emph" presetSubtype="0" repeatCount="3000" fill="hold" grpId="1" nodeType="afterEffect">
                                  <p:stCondLst>
                                    <p:cond delay="0"/>
                                  </p:stCondLst>
                                  <p:iterate type="wd">
                                    <p:tmPct val="10000"/>
                                  </p:iterate>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par>
                          <p:cTn id="80" fill="hold">
                            <p:stCondLst>
                              <p:cond delay="2000"/>
                            </p:stCondLst>
                            <p:childTnLst>
                              <p:par>
                                <p:cTn id="81" presetID="53" presetClass="entr" presetSubtype="16" fill="hold" grpId="0" nodeType="afterEffect">
                                  <p:stCondLst>
                                    <p:cond delay="0"/>
                                  </p:stCondLst>
                                  <p:iterate type="wd">
                                    <p:tmPct val="10000"/>
                                  </p:iterate>
                                  <p:childTnLst>
                                    <p:set>
                                      <p:cBhvr>
                                        <p:cTn id="82" dur="1" fill="hold">
                                          <p:stCondLst>
                                            <p:cond delay="0"/>
                                          </p:stCondLst>
                                        </p:cTn>
                                        <p:tgtEl>
                                          <p:spTgt spid="41"/>
                                        </p:tgtEl>
                                        <p:attrNameLst>
                                          <p:attrName>style.visibility</p:attrName>
                                        </p:attrNameLst>
                                      </p:cBhvr>
                                      <p:to>
                                        <p:strVal val="visible"/>
                                      </p:to>
                                    </p:set>
                                    <p:anim calcmode="lin" valueType="num">
                                      <p:cBhvr>
                                        <p:cTn id="83" dur="500" fill="hold"/>
                                        <p:tgtEl>
                                          <p:spTgt spid="41"/>
                                        </p:tgtEl>
                                        <p:attrNameLst>
                                          <p:attrName>ppt_w</p:attrName>
                                        </p:attrNameLst>
                                      </p:cBhvr>
                                      <p:tavLst>
                                        <p:tav tm="0">
                                          <p:val>
                                            <p:fltVal val="0"/>
                                          </p:val>
                                        </p:tav>
                                        <p:tav tm="100000">
                                          <p:val>
                                            <p:strVal val="#ppt_w"/>
                                          </p:val>
                                        </p:tav>
                                      </p:tavLst>
                                    </p:anim>
                                    <p:anim calcmode="lin" valueType="num">
                                      <p:cBhvr>
                                        <p:cTn id="84" dur="500" fill="hold"/>
                                        <p:tgtEl>
                                          <p:spTgt spid="41"/>
                                        </p:tgtEl>
                                        <p:attrNameLst>
                                          <p:attrName>ppt_h</p:attrName>
                                        </p:attrNameLst>
                                      </p:cBhvr>
                                      <p:tavLst>
                                        <p:tav tm="0">
                                          <p:val>
                                            <p:fltVal val="0"/>
                                          </p:val>
                                        </p:tav>
                                        <p:tav tm="100000">
                                          <p:val>
                                            <p:strVal val="#ppt_h"/>
                                          </p:val>
                                        </p:tav>
                                      </p:tavLst>
                                    </p:anim>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4" grpId="0"/>
      <p:bldP spid="24" grpId="1"/>
      <p:bldP spid="29" grpId="0" animBg="1"/>
      <p:bldP spid="31" grpId="0" animBg="1"/>
      <p:bldP spid="34"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Rồi vua dõng dạ nói tiếp:</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cxnSp>
        <p:nvCxnSpPr>
          <p:cNvPr id="12" name="Straight Connector 11"/>
          <p:cNvCxnSpPr/>
          <p:nvPr/>
        </p:nvCxnSpPr>
        <p:spPr>
          <a:xfrm>
            <a:off x="1957614" y="5709766"/>
            <a:ext cx="3672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2786" y="5066711"/>
            <a:ext cx="10628104" cy="1408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8" name="Straight Connector 17"/>
          <p:cNvCxnSpPr/>
          <p:nvPr/>
        </p:nvCxnSpPr>
        <p:spPr>
          <a:xfrm>
            <a:off x="1870529" y="6377422"/>
            <a:ext cx="2664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622828" y="1494626"/>
            <a:ext cx="9135267" cy="239485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22828" y="2172114"/>
            <a:ext cx="2438611" cy="1444877"/>
          </a:xfrm>
          <a:prstGeom prst="rect">
            <a:avLst/>
          </a:prstGeom>
        </p:spPr>
      </p:pic>
      <p:sp>
        <p:nvSpPr>
          <p:cNvPr id="24" name="Rectangle 23"/>
          <p:cNvSpPr/>
          <p:nvPr/>
        </p:nvSpPr>
        <p:spPr>
          <a:xfrm>
            <a:off x="3115340" y="2741123"/>
            <a:ext cx="72648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khen</a:t>
            </a:r>
          </a:p>
        </p:txBody>
      </p:sp>
      <p:pic>
        <p:nvPicPr>
          <p:cNvPr id="25" name="Picture 2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58646" y="2217650"/>
            <a:ext cx="1136528" cy="1599503"/>
          </a:xfrm>
          <a:prstGeom prst="rect">
            <a:avLst/>
          </a:prstGeom>
        </p:spPr>
      </p:pic>
      <p:sp>
        <p:nvSpPr>
          <p:cNvPr id="26" name="Rectangle 25"/>
          <p:cNvSpPr/>
          <p:nvPr/>
        </p:nvSpPr>
        <p:spPr>
          <a:xfrm>
            <a:off x="4704745" y="3203431"/>
            <a:ext cx="4397359"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trung thực, dũng cảm, truyền ngôi cho</a:t>
            </a: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9415" y="1577023"/>
            <a:ext cx="1931105" cy="2328200"/>
          </a:xfrm>
          <a:prstGeom prst="rect">
            <a:avLst/>
          </a:prstGeom>
        </p:spPr>
      </p:pic>
      <p:sp>
        <p:nvSpPr>
          <p:cNvPr id="28" name="Rectangle 27"/>
          <p:cNvSpPr/>
          <p:nvPr/>
        </p:nvSpPr>
        <p:spPr>
          <a:xfrm>
            <a:off x="7201052" y="1591537"/>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a:t>
            </a:r>
          </a:p>
        </p:txBody>
      </p:sp>
      <p:sp>
        <p:nvSpPr>
          <p:cNvPr id="30" name="Rounded Rectangle 29"/>
          <p:cNvSpPr/>
          <p:nvPr/>
        </p:nvSpPr>
        <p:spPr>
          <a:xfrm>
            <a:off x="8944662" y="4335790"/>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p>
        </p:txBody>
      </p:sp>
      <p:pic>
        <p:nvPicPr>
          <p:cNvPr id="19"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254752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iterate type="wd">
                                    <p:tmPct val="10000"/>
                                  </p:iterate>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childTnLst>
                          </p:cTn>
                        </p:par>
                        <p:par>
                          <p:cTn id="21" fill="hold">
                            <p:stCondLst>
                              <p:cond delay="600"/>
                            </p:stCondLst>
                            <p:childTnLst>
                              <p:par>
                                <p:cTn id="22" presetID="32" presetClass="emph" presetSubtype="0" repeatCount="indefinite" fill="hold" grpId="1" nodeType="afterEffect">
                                  <p:stCondLst>
                                    <p:cond delay="0"/>
                                  </p:stCondLst>
                                  <p:iterate type="wd">
                                    <p:tmPct val="10000"/>
                                  </p:iterate>
                                  <p:childTnLst>
                                    <p:animRot by="120000">
                                      <p:cBhvr>
                                        <p:cTn id="23" dur="50" fill="hold">
                                          <p:stCondLst>
                                            <p:cond delay="0"/>
                                          </p:stCondLst>
                                        </p:cTn>
                                        <p:tgtEl>
                                          <p:spTgt spid="28"/>
                                        </p:tgtEl>
                                        <p:attrNameLst>
                                          <p:attrName>r</p:attrName>
                                        </p:attrNameLst>
                                      </p:cBhvr>
                                    </p:animRot>
                                    <p:animRot by="-240000">
                                      <p:cBhvr>
                                        <p:cTn id="24" dur="100" fill="hold">
                                          <p:stCondLst>
                                            <p:cond delay="100"/>
                                          </p:stCondLst>
                                        </p:cTn>
                                        <p:tgtEl>
                                          <p:spTgt spid="28"/>
                                        </p:tgtEl>
                                        <p:attrNameLst>
                                          <p:attrName>r</p:attrName>
                                        </p:attrNameLst>
                                      </p:cBhvr>
                                    </p:animRot>
                                    <p:animRot by="240000">
                                      <p:cBhvr>
                                        <p:cTn id="25" dur="100" fill="hold">
                                          <p:stCondLst>
                                            <p:cond delay="200"/>
                                          </p:stCondLst>
                                        </p:cTn>
                                        <p:tgtEl>
                                          <p:spTgt spid="28"/>
                                        </p:tgtEl>
                                        <p:attrNameLst>
                                          <p:attrName>r</p:attrName>
                                        </p:attrNameLst>
                                      </p:cBhvr>
                                    </p:animRot>
                                    <p:animRot by="-240000">
                                      <p:cBhvr>
                                        <p:cTn id="26" dur="100" fill="hold">
                                          <p:stCondLst>
                                            <p:cond delay="300"/>
                                          </p:stCondLst>
                                        </p:cTn>
                                        <p:tgtEl>
                                          <p:spTgt spid="28"/>
                                        </p:tgtEl>
                                        <p:attrNameLst>
                                          <p:attrName>r</p:attrName>
                                        </p:attrNameLst>
                                      </p:cBhvr>
                                    </p:animRot>
                                    <p:animRot by="120000">
                                      <p:cBhvr>
                                        <p:cTn id="27" dur="100" fill="hold">
                                          <p:stCondLst>
                                            <p:cond delay="400"/>
                                          </p:stCondLst>
                                        </p:cTn>
                                        <p:tgtEl>
                                          <p:spTgt spid="2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iterate type="wd">
                                    <p:tmPct val="10000"/>
                                  </p:iterate>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par>
                          <p:cTn id="34" fill="hold">
                            <p:stCondLst>
                              <p:cond delay="500"/>
                            </p:stCondLst>
                            <p:childTnLst>
                              <p:par>
                                <p:cTn id="35" presetID="12" presetClass="entr" presetSubtype="4" fill="hold" grpId="0" nodeType="afterEffect">
                                  <p:stCondLst>
                                    <p:cond delay="0"/>
                                  </p:stCondLst>
                                  <p:iterate type="wd">
                                    <p:tmPct val="10000"/>
                                  </p:iterate>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p:tgtEl>
                                          <p:spTgt spid="24"/>
                                        </p:tgtEl>
                                        <p:attrNameLst>
                                          <p:attrName>ppt_y</p:attrName>
                                        </p:attrNameLst>
                                      </p:cBhvr>
                                      <p:tavLst>
                                        <p:tav tm="0">
                                          <p:val>
                                            <p:strVal val="#ppt_y+#ppt_h*1.125000"/>
                                          </p:val>
                                        </p:tav>
                                        <p:tav tm="100000">
                                          <p:val>
                                            <p:strVal val="#ppt_y"/>
                                          </p:val>
                                        </p:tav>
                                      </p:tavLst>
                                    </p:anim>
                                    <p:animEffect transition="in" filter="wipe(up)">
                                      <p:cBhvr>
                                        <p:cTn id="38" dur="500"/>
                                        <p:tgtEl>
                                          <p:spTgt spid="24"/>
                                        </p:tgtEl>
                                      </p:cBhvr>
                                    </p:animEffect>
                                  </p:childTnLst>
                                </p:cTn>
                              </p:par>
                            </p:childTnLst>
                          </p:cTn>
                        </p:par>
                        <p:par>
                          <p:cTn id="39" fill="hold">
                            <p:stCondLst>
                              <p:cond delay="1000"/>
                            </p:stCondLst>
                            <p:childTnLst>
                              <p:par>
                                <p:cTn id="40" presetID="12" presetClass="entr" presetSubtype="4" fill="hold" nodeType="afterEffect">
                                  <p:stCondLst>
                                    <p:cond delay="0"/>
                                  </p:stCondLst>
                                  <p:iterate type="wd">
                                    <p:tmPct val="10000"/>
                                  </p:iterate>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p:tgtEl>
                                          <p:spTgt spid="25"/>
                                        </p:tgtEl>
                                        <p:attrNameLst>
                                          <p:attrName>ppt_y</p:attrName>
                                        </p:attrNameLst>
                                      </p:cBhvr>
                                      <p:tavLst>
                                        <p:tav tm="0">
                                          <p:val>
                                            <p:strVal val="#ppt_y+#ppt_h*1.125000"/>
                                          </p:val>
                                        </p:tav>
                                        <p:tav tm="100000">
                                          <p:val>
                                            <p:strVal val="#ppt_y"/>
                                          </p:val>
                                        </p:tav>
                                      </p:tavLst>
                                    </p:anim>
                                    <p:animEffect transition="in" filter="wipe(up)">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iterate type="wd">
                                    <p:tmPct val="10000"/>
                                  </p:iterate>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p:tgtEl>
                                          <p:spTgt spid="26"/>
                                        </p:tgtEl>
                                        <p:attrNameLst>
                                          <p:attrName>ppt_y</p:attrName>
                                        </p:attrNameLst>
                                      </p:cBhvr>
                                      <p:tavLst>
                                        <p:tav tm="0">
                                          <p:val>
                                            <p:strVal val="#ppt_y+#ppt_h*1.125000"/>
                                          </p:val>
                                        </p:tav>
                                        <p:tav tm="100000">
                                          <p:val>
                                            <p:strVal val="#ppt_y"/>
                                          </p:val>
                                        </p:tav>
                                      </p:tavLst>
                                    </p:anim>
                                    <p:animEffect transition="in" filter="wipe(up)">
                                      <p:cBhvr>
                                        <p:cTn id="49" dur="500"/>
                                        <p:tgtEl>
                                          <p:spTgt spid="26"/>
                                        </p:tgtEl>
                                      </p:cBhvr>
                                    </p:animEffect>
                                  </p:childTnLst>
                                </p:cTn>
                              </p:par>
                            </p:childTnLst>
                          </p:cTn>
                        </p:par>
                        <p:par>
                          <p:cTn id="50" fill="hold">
                            <p:stCondLst>
                              <p:cond delay="900"/>
                            </p:stCondLst>
                            <p:childTnLst>
                              <p:par>
                                <p:cTn id="51" presetID="12" presetClass="entr" presetSubtype="4" fill="hold" nodeType="afterEffect">
                                  <p:stCondLst>
                                    <p:cond delay="0"/>
                                  </p:stCondLst>
                                  <p:iterate type="wd">
                                    <p:tmPct val="10000"/>
                                  </p:iterate>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p:tgtEl>
                                          <p:spTgt spid="27"/>
                                        </p:tgtEl>
                                        <p:attrNameLst>
                                          <p:attrName>ppt_y</p:attrName>
                                        </p:attrNameLst>
                                      </p:cBhvr>
                                      <p:tavLst>
                                        <p:tav tm="0">
                                          <p:val>
                                            <p:strVal val="#ppt_y+#ppt_h*1.125000"/>
                                          </p:val>
                                        </p:tav>
                                        <p:tav tm="100000">
                                          <p:val>
                                            <p:strVal val="#ppt_y"/>
                                          </p:val>
                                        </p:tav>
                                      </p:tavLst>
                                    </p:anim>
                                    <p:animEffect transition="in" filter="wipe(up)">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iterate type="wd">
                                    <p:tmPct val="10000"/>
                                  </p:iterate>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par>
                          <p:cTn id="60" fill="hold">
                            <p:stCondLst>
                              <p:cond delay="500"/>
                            </p:stCondLst>
                            <p:childTnLst>
                              <p:par>
                                <p:cTn id="61" presetID="26" presetClass="emph" presetSubtype="0" repeatCount="3000" fill="hold" grpId="1" nodeType="afterEffect">
                                  <p:stCondLst>
                                    <p:cond delay="0"/>
                                  </p:stCondLst>
                                  <p:iterate type="wd">
                                    <p:tmPct val="10000"/>
                                  </p:iterate>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par>
                          <p:cTn id="64" fill="hold">
                            <p:stCondLst>
                              <p:cond delay="2000"/>
                            </p:stCondLst>
                            <p:childTnLst>
                              <p:par>
                                <p:cTn id="65" presetID="31" presetClass="entr" presetSubtype="0" fill="hold" grpId="0" nodeType="afterEffect">
                                  <p:stCondLst>
                                    <p:cond delay="0"/>
                                  </p:stCondLst>
                                  <p:iterate type="wd">
                                    <p:tmPct val="5000"/>
                                  </p:iterate>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 calcmode="lin" valueType="num">
                                      <p:cBhvr>
                                        <p:cTn id="69" dur="500" fill="hold"/>
                                        <p:tgtEl>
                                          <p:spTgt spid="30"/>
                                        </p:tgtEl>
                                        <p:attrNameLst>
                                          <p:attrName>style.rotation</p:attrName>
                                        </p:attrNameLst>
                                      </p:cBhvr>
                                      <p:tavLst>
                                        <p:tav tm="0">
                                          <p:val>
                                            <p:fltVal val="90"/>
                                          </p:val>
                                        </p:tav>
                                        <p:tav tm="100000">
                                          <p:val>
                                            <p:fltVal val="0"/>
                                          </p:val>
                                        </p:tav>
                                      </p:tavLst>
                                    </p:anim>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2" grpId="0" animBg="1"/>
      <p:bldP spid="24" grpId="0" animBg="1"/>
      <p:bldP spid="26" grpId="0" animBg="1"/>
      <p:bldP spid="28" grpId="0"/>
      <p:bldP spid="28" grpId="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Rectangle 5"/>
          <p:cNvSpPr/>
          <p:nvPr/>
        </p:nvSpPr>
        <p:spPr>
          <a:xfrm>
            <a:off x="2913646" y="353927"/>
            <a:ext cx="6904454" cy="461665"/>
          </a:xfrm>
          <a:prstGeom prst="rect">
            <a:avLst/>
          </a:prstGeom>
          <a:noFill/>
        </p:spPr>
        <p:txBody>
          <a:bodyPr wrap="none" lIns="91440" tIns="45720" rIns="91440" bIns="45720">
            <a:spAutoFit/>
          </a:bodyPr>
          <a:lstStyle/>
          <a:p>
            <a:pPr algn="ctr"/>
            <a:r>
              <a:rPr lang="en-US" sz="240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sự việc tạo thành cốt truyện </a:t>
            </a:r>
            <a:r>
              <a:rPr lang="en-US" sz="240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hạt thóc giống</a:t>
            </a:r>
            <a:endParaRPr lang="en-US" sz="2400" b="0" cap="none" spc="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8" name="Group 7"/>
          <p:cNvGrpSpPr/>
          <p:nvPr/>
        </p:nvGrpSpPr>
        <p:grpSpPr>
          <a:xfrm>
            <a:off x="976825" y="238911"/>
            <a:ext cx="10761922" cy="1858287"/>
            <a:chOff x="1066284" y="2459713"/>
            <a:chExt cx="10761921" cy="1858287"/>
          </a:xfrm>
          <a:noFill/>
        </p:grpSpPr>
        <p:sp>
          <p:nvSpPr>
            <p:cNvPr id="10" name="Rounded Rectangle 9"/>
            <p:cNvSpPr/>
            <p:nvPr/>
          </p:nvSpPr>
          <p:spPr>
            <a:xfrm>
              <a:off x="1483473" y="2459713"/>
              <a:ext cx="10344732" cy="185828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66284" y="3204328"/>
              <a:ext cx="10681490" cy="978039"/>
              <a:chOff x="2209666" y="7671379"/>
              <a:chExt cx="10681490" cy="978039"/>
            </a:xfrm>
            <a:grpFill/>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666" y="7671379"/>
                <a:ext cx="1475085" cy="873988"/>
              </a:xfrm>
              <a:prstGeom prst="rect">
                <a:avLst/>
              </a:prstGeom>
              <a:grpFill/>
            </p:spPr>
          </p:pic>
          <p:sp>
            <p:nvSpPr>
              <p:cNvPr id="13" name="Rectangle 12"/>
              <p:cNvSpPr/>
              <p:nvPr/>
            </p:nvSpPr>
            <p:spPr>
              <a:xfrm>
                <a:off x="3349733" y="8056613"/>
                <a:ext cx="1672254"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cao tuổi, phát</a:t>
                </a: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23513" y="7808893"/>
                <a:ext cx="966649" cy="728528"/>
              </a:xfrm>
              <a:prstGeom prst="rect">
                <a:avLst/>
              </a:prstGeom>
              <a:grpFill/>
            </p:spPr>
          </p:pic>
          <p:sp>
            <p:nvSpPr>
              <p:cNvPr id="15" name="Rectangle 14"/>
              <p:cNvSpPr/>
              <p:nvPr/>
            </p:nvSpPr>
            <p:spPr>
              <a:xfrm>
                <a:off x="5890162" y="8070623"/>
                <a:ext cx="390844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hẹn ai gieo trồng, thu hoạch nhiều</a:t>
                </a:r>
              </a:p>
            </p:txBody>
          </p:sp>
          <p:pic>
            <p:nvPicPr>
              <p:cNvPr id="16" name="Picture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8369" y="7750552"/>
                <a:ext cx="1192662" cy="898866"/>
              </a:xfrm>
              <a:prstGeom prst="rect">
                <a:avLst/>
              </a:prstGeom>
              <a:grpFill/>
            </p:spPr>
          </p:pic>
          <p:sp>
            <p:nvSpPr>
              <p:cNvPr id="17" name="Rectangle 16"/>
              <p:cNvSpPr/>
              <p:nvPr/>
            </p:nvSpPr>
            <p:spPr>
              <a:xfrm>
                <a:off x="10765253" y="8073182"/>
                <a:ext cx="2125903"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được truyền ngôi.</a:t>
                </a:r>
              </a:p>
            </p:txBody>
          </p:sp>
        </p:grpSp>
      </p:grpSp>
      <p:grpSp>
        <p:nvGrpSpPr>
          <p:cNvPr id="18" name="Group 17"/>
          <p:cNvGrpSpPr/>
          <p:nvPr/>
        </p:nvGrpSpPr>
        <p:grpSpPr>
          <a:xfrm>
            <a:off x="2346716" y="2056746"/>
            <a:ext cx="6616441" cy="1333646"/>
            <a:chOff x="699558" y="2523440"/>
            <a:chExt cx="10694559" cy="2311214"/>
          </a:xfrm>
          <a:noFill/>
        </p:grpSpPr>
        <p:sp>
          <p:nvSpPr>
            <p:cNvPr id="19" name="Rounded Rectangle 18"/>
            <p:cNvSpPr/>
            <p:nvPr/>
          </p:nvSpPr>
          <p:spPr>
            <a:xfrm>
              <a:off x="699558" y="2605080"/>
              <a:ext cx="10694559" cy="21933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a:grpFill/>
          </p:spPr>
        </p:pic>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a:grpFill/>
          </p:spPr>
        </p:pic>
        <p:sp>
          <p:nvSpPr>
            <p:cNvPr id="23" name="Rectangle 22"/>
            <p:cNvSpPr/>
            <p:nvPr/>
          </p:nvSpPr>
          <p:spPr>
            <a:xfrm>
              <a:off x="2698776" y="3917177"/>
              <a:ext cx="740908"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nhận</a:t>
              </a: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a:grpFill/>
          </p:spPr>
        </p:pic>
        <p:sp>
          <p:nvSpPr>
            <p:cNvPr id="25" name="Rectangle 24"/>
            <p:cNvSpPr/>
            <p:nvPr/>
          </p:nvSpPr>
          <p:spPr>
            <a:xfrm>
              <a:off x="7882042" y="3917177"/>
              <a:ext cx="894796"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nhưng</a:t>
              </a: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a:grpFill/>
          </p:spPr>
        </p:pic>
        <p:pic>
          <p:nvPicPr>
            <p:cNvPr id="27" name="Picture 2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a:grpFill/>
          </p:spPr>
        </p:pic>
        <p:cxnSp>
          <p:nvCxnSpPr>
            <p:cNvPr id="28" name="Straight Connector 27"/>
            <p:cNvCxnSpPr/>
            <p:nvPr/>
          </p:nvCxnSpPr>
          <p:spPr>
            <a:xfrm>
              <a:off x="9300211" y="3680347"/>
              <a:ext cx="977653" cy="770300"/>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313660" y="3635231"/>
              <a:ext cx="843513" cy="898423"/>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816908" y="4323575"/>
            <a:ext cx="8642585" cy="2113136"/>
            <a:chOff x="799182" y="-226413"/>
            <a:chExt cx="9870218" cy="2677286"/>
          </a:xfrm>
          <a:solidFill>
            <a:schemeClr val="bg1"/>
          </a:solidFill>
        </p:grpSpPr>
        <p:sp>
          <p:nvSpPr>
            <p:cNvPr id="45" name="Rounded Rectangle 44"/>
            <p:cNvSpPr/>
            <p:nvPr/>
          </p:nvSpPr>
          <p:spPr>
            <a:xfrm>
              <a:off x="1334471" y="-226413"/>
              <a:ext cx="9135267" cy="23948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9182" y="852050"/>
              <a:ext cx="1846259" cy="1093909"/>
            </a:xfrm>
            <a:prstGeom prst="rect">
              <a:avLst/>
            </a:prstGeom>
            <a:grpFill/>
          </p:spPr>
        </p:pic>
        <p:sp>
          <p:nvSpPr>
            <p:cNvPr id="47" name="Rectangle 46"/>
            <p:cNvSpPr/>
            <p:nvPr/>
          </p:nvSpPr>
          <p:spPr>
            <a:xfrm>
              <a:off x="2372510" y="1198949"/>
              <a:ext cx="72648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khen</a:t>
              </a:r>
            </a:p>
          </p:txBody>
        </p:sp>
        <p:pic>
          <p:nvPicPr>
            <p:cNvPr id="48" name="Picture 4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21235" y="635736"/>
              <a:ext cx="1136527" cy="1599503"/>
            </a:xfrm>
            <a:prstGeom prst="rect">
              <a:avLst/>
            </a:prstGeom>
            <a:grpFill/>
          </p:spPr>
        </p:pic>
        <p:sp>
          <p:nvSpPr>
            <p:cNvPr id="49" name="Rectangle 48"/>
            <p:cNvSpPr/>
            <p:nvPr/>
          </p:nvSpPr>
          <p:spPr>
            <a:xfrm>
              <a:off x="4208940" y="1631792"/>
              <a:ext cx="4397359"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trung thực, dũng cảm, truyền ngôi cho</a:t>
              </a:r>
            </a:p>
          </p:txBody>
        </p:sp>
        <p:pic>
          <p:nvPicPr>
            <p:cNvPr id="50" name="Picture 49"/>
            <p:cNvPicPr>
              <a:picLocks noChangeAspect="1"/>
            </p:cNvPicPr>
            <p:nvPr/>
          </p:nvPicPr>
          <p:blipFill rotWithShape="1">
            <a:blip r:embed="rId11">
              <a:extLst>
                <a:ext uri="{28A0092B-C50C-407E-A947-70E740481C1C}">
                  <a14:useLocalDpi xmlns:a14="http://schemas.microsoft.com/office/drawing/2010/main" val="0"/>
                </a:ext>
              </a:extLst>
            </a:blip>
            <a:srcRect l="15180" t="4153"/>
            <a:stretch/>
          </p:blipFill>
          <p:spPr>
            <a:xfrm>
              <a:off x="9031421" y="219359"/>
              <a:ext cx="1637979" cy="2231514"/>
            </a:xfrm>
            <a:prstGeom prst="rect">
              <a:avLst/>
            </a:prstGeom>
            <a:grpFill/>
          </p:spPr>
        </p:pic>
      </p:grpSp>
      <p:grpSp>
        <p:nvGrpSpPr>
          <p:cNvPr id="69" name="Group 68"/>
          <p:cNvGrpSpPr/>
          <p:nvPr/>
        </p:nvGrpSpPr>
        <p:grpSpPr>
          <a:xfrm>
            <a:off x="2703710" y="3037228"/>
            <a:ext cx="8775701" cy="2021085"/>
            <a:chOff x="1712421" y="6431533"/>
            <a:chExt cx="8775701" cy="2021085"/>
          </a:xfrm>
        </p:grpSpPr>
        <p:grpSp>
          <p:nvGrpSpPr>
            <p:cNvPr id="30" name="Group 29"/>
            <p:cNvGrpSpPr/>
            <p:nvPr/>
          </p:nvGrpSpPr>
          <p:grpSpPr>
            <a:xfrm>
              <a:off x="1712421" y="6431533"/>
              <a:ext cx="8775701" cy="2021085"/>
              <a:chOff x="1429080" y="1388278"/>
              <a:chExt cx="8775701" cy="2021085"/>
            </a:xfrm>
            <a:noFill/>
          </p:grpSpPr>
          <p:sp>
            <p:nvSpPr>
              <p:cNvPr id="33" name="Rounded Rectangle 32"/>
              <p:cNvSpPr/>
              <p:nvPr/>
            </p:nvSpPr>
            <p:spPr>
              <a:xfrm>
                <a:off x="1429080" y="1388278"/>
                <a:ext cx="8775701" cy="202108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588906" y="1995751"/>
                <a:ext cx="891123" cy="1254130"/>
                <a:chOff x="5826810" y="1884322"/>
                <a:chExt cx="3037302" cy="4274572"/>
              </a:xfrm>
              <a:grpFill/>
            </p:grpSpPr>
            <p:pic>
              <p:nvPicPr>
                <p:cNvPr id="41" name="Picture 4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826810" y="1884322"/>
                  <a:ext cx="3037302" cy="4274572"/>
                </a:xfrm>
                <a:prstGeom prst="rect">
                  <a:avLst/>
                </a:prstGeom>
                <a:grpFill/>
              </p:spPr>
            </p:pic>
            <p:sp>
              <p:nvSpPr>
                <p:cNvPr id="42" name="Rectangle 41"/>
                <p:cNvSpPr/>
                <p:nvPr/>
              </p:nvSpPr>
              <p:spPr>
                <a:xfrm>
                  <a:off x="7047098" y="3760310"/>
                  <a:ext cx="696401" cy="235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2314540" y="2713728"/>
                <a:ext cx="2316661"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dám tâu sự thật với</a:t>
                </a:r>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312" y="1872846"/>
                <a:ext cx="1801618" cy="1067457"/>
              </a:xfrm>
              <a:prstGeom prst="rect">
                <a:avLst/>
              </a:prstGeom>
              <a:grpFill/>
            </p:spPr>
          </p:pic>
          <p:sp>
            <p:nvSpPr>
              <p:cNvPr id="38" name="Rectangle 37"/>
              <p:cNvSpPr/>
              <p:nvPr/>
            </p:nvSpPr>
            <p:spPr>
              <a:xfrm>
                <a:off x="5446629" y="2620940"/>
                <a:ext cx="111120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trước sự</a:t>
                </a:r>
              </a:p>
            </p:txBody>
          </p:sp>
          <p:pic>
            <p:nvPicPr>
              <p:cNvPr id="39" name="Picture 3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497970" y="2328056"/>
                <a:ext cx="719463" cy="719463"/>
              </a:xfrm>
              <a:prstGeom prst="rect">
                <a:avLst/>
              </a:prstGeom>
              <a:grpFill/>
            </p:spPr>
          </p:pic>
          <p:sp>
            <p:nvSpPr>
              <p:cNvPr id="40" name="Rectangle 39"/>
              <p:cNvSpPr/>
              <p:nvPr/>
            </p:nvSpPr>
            <p:spPr>
              <a:xfrm>
                <a:off x="7145648" y="2651702"/>
                <a:ext cx="1811714"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của mọi người.</a:t>
                </a:r>
              </a:p>
            </p:txBody>
          </p:sp>
        </p:grpSp>
        <p:sp>
          <p:nvSpPr>
            <p:cNvPr id="54" name="Rectangle 53"/>
            <p:cNvSpPr/>
            <p:nvPr/>
          </p:nvSpPr>
          <p:spPr>
            <a:xfrm>
              <a:off x="2262665" y="7592279"/>
              <a:ext cx="154960" cy="78738"/>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c 67"/>
            <p:cNvSpPr/>
            <p:nvPr/>
          </p:nvSpPr>
          <p:spPr>
            <a:xfrm rot="19191624">
              <a:off x="2256791" y="7627161"/>
              <a:ext cx="151276" cy="111232"/>
            </a:xfrm>
            <a:prstGeom prst="arc">
              <a:avLst/>
            </a:prstGeom>
            <a:noFill/>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p:cNvSpPr/>
          <p:nvPr/>
        </p:nvSpPr>
        <p:spPr>
          <a:xfrm>
            <a:off x="435683" y="687134"/>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 (Đoạn 1)</a:t>
            </a:r>
          </a:p>
        </p:txBody>
      </p:sp>
      <p:sp>
        <p:nvSpPr>
          <p:cNvPr id="72" name="Rectangle 71"/>
          <p:cNvSpPr/>
          <p:nvPr/>
        </p:nvSpPr>
        <p:spPr>
          <a:xfrm>
            <a:off x="435683" y="2674350"/>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 (Đoạn 2)</a:t>
            </a:r>
          </a:p>
        </p:txBody>
      </p:sp>
      <p:sp>
        <p:nvSpPr>
          <p:cNvPr id="73" name="Rectangle 72"/>
          <p:cNvSpPr/>
          <p:nvPr/>
        </p:nvSpPr>
        <p:spPr>
          <a:xfrm>
            <a:off x="487563" y="4296895"/>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 (Đoạn 3)</a:t>
            </a:r>
          </a:p>
        </p:txBody>
      </p:sp>
      <p:sp>
        <p:nvSpPr>
          <p:cNvPr id="74" name="Rectangle 73"/>
          <p:cNvSpPr/>
          <p:nvPr/>
        </p:nvSpPr>
        <p:spPr>
          <a:xfrm>
            <a:off x="484107" y="5547630"/>
            <a:ext cx="2175596" cy="400110"/>
          </a:xfrm>
          <a:prstGeom prst="rect">
            <a:avLst/>
          </a:prstGeom>
          <a:noFill/>
        </p:spPr>
        <p:txBody>
          <a:bodyPr wrap="none" lIns="91440" tIns="45720" rIns="91440" bIns="45720">
            <a:spAutoFit/>
          </a:bodyPr>
          <a:lstStyle/>
          <a:p>
            <a:pPr algn="ctr"/>
            <a:r>
              <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 (Đoạn 4)</a:t>
            </a:r>
          </a:p>
        </p:txBody>
      </p:sp>
    </p:spTree>
    <p:extLst>
      <p:ext uri="{BB962C8B-B14F-4D97-AF65-F5344CB8AC3E}">
        <p14:creationId xmlns:p14="http://schemas.microsoft.com/office/powerpoint/2010/main" val="243713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anim calcmode="lin" valueType="num">
                                      <p:cBhvr>
                                        <p:cTn id="19" dur="500" fill="hold"/>
                                        <p:tgtEl>
                                          <p:spTgt spid="71"/>
                                        </p:tgtEl>
                                        <p:attrNameLst>
                                          <p:attrName>ppt_x</p:attrName>
                                        </p:attrNameLst>
                                      </p:cBhvr>
                                      <p:tavLst>
                                        <p:tav tm="0">
                                          <p:val>
                                            <p:strVal val="#ppt_x"/>
                                          </p:val>
                                        </p:tav>
                                        <p:tav tm="100000">
                                          <p:val>
                                            <p:strVal val="#ppt_x"/>
                                          </p:val>
                                        </p:tav>
                                      </p:tavLst>
                                    </p:anim>
                                    <p:anim calcmode="lin" valueType="num">
                                      <p:cBhvr>
                                        <p:cTn id="20" dur="500" fill="hold"/>
                                        <p:tgtEl>
                                          <p:spTgt spid="71"/>
                                        </p:tgtEl>
                                        <p:attrNameLst>
                                          <p:attrName>ppt_y</p:attrName>
                                        </p:attrNameLst>
                                      </p:cBhvr>
                                      <p:tavLst>
                                        <p:tav tm="0">
                                          <p:val>
                                            <p:strVal val="#ppt_y+.1"/>
                                          </p:val>
                                        </p:tav>
                                        <p:tav tm="100000">
                                          <p:val>
                                            <p:strVal val="#ppt_y"/>
                                          </p:val>
                                        </p:tav>
                                      </p:tavLst>
                                    </p:anim>
                                  </p:childTnLst>
                                </p:cTn>
                              </p:par>
                            </p:childTnLst>
                          </p:cTn>
                        </p:par>
                        <p:par>
                          <p:cTn id="21" fill="hold">
                            <p:stCondLst>
                              <p:cond delay="800"/>
                            </p:stCondLst>
                            <p:childTnLst>
                              <p:par>
                                <p:cTn id="22" presetID="42" presetClass="entr" presetSubtype="0" fill="hold" nodeType="after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iterate type="wd">
                                    <p:tmPct val="10000"/>
                                  </p:iterate>
                                  <p:childTnLst>
                                    <p:set>
                                      <p:cBhvr>
                                        <p:cTn id="30" dur="1" fill="hold">
                                          <p:stCondLst>
                                            <p:cond delay="0"/>
                                          </p:stCondLst>
                                        </p:cTn>
                                        <p:tgtEl>
                                          <p:spTgt spid="72"/>
                                        </p:tgtEl>
                                        <p:attrNameLst>
                                          <p:attrName>style.visibility</p:attrName>
                                        </p:attrNameLst>
                                      </p:cBhvr>
                                      <p:to>
                                        <p:strVal val="visible"/>
                                      </p:to>
                                    </p:set>
                                    <p:animEffect transition="in" filter="strips(downLeft)">
                                      <p:cBhvr>
                                        <p:cTn id="31" dur="500"/>
                                        <p:tgtEl>
                                          <p:spTgt spid="72"/>
                                        </p:tgtEl>
                                      </p:cBhvr>
                                    </p:animEffect>
                                  </p:childTnLst>
                                </p:cTn>
                              </p:par>
                            </p:childTnLst>
                          </p:cTn>
                        </p:par>
                        <p:par>
                          <p:cTn id="32" fill="hold">
                            <p:stCondLst>
                              <p:cond delay="800"/>
                            </p:stCondLst>
                            <p:childTnLst>
                              <p:par>
                                <p:cTn id="33" presetID="18" presetClass="entr" presetSubtype="12" fill="hold" nodeType="afterEffect">
                                  <p:stCondLst>
                                    <p:cond delay="0"/>
                                  </p:stCondLst>
                                  <p:iterate type="wd">
                                    <p:tmPct val="10000"/>
                                  </p:iterate>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iterate type="wd">
                                    <p:tmPct val="10000"/>
                                  </p:iterate>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fill="hold"/>
                                        <p:tgtEl>
                                          <p:spTgt spid="73"/>
                                        </p:tgtEl>
                                        <p:attrNameLst>
                                          <p:attrName>ppt_x</p:attrName>
                                        </p:attrNameLst>
                                      </p:cBhvr>
                                      <p:tavLst>
                                        <p:tav tm="0">
                                          <p:val>
                                            <p:strVal val="#ppt_x"/>
                                          </p:val>
                                        </p:tav>
                                        <p:tav tm="100000">
                                          <p:val>
                                            <p:strVal val="#ppt_x"/>
                                          </p:val>
                                        </p:tav>
                                      </p:tavLst>
                                    </p:anim>
                                    <p:anim calcmode="lin" valueType="num">
                                      <p:cBhvr additive="base">
                                        <p:cTn id="41" dur="500" fill="hold"/>
                                        <p:tgtEl>
                                          <p:spTgt spid="73"/>
                                        </p:tgtEl>
                                        <p:attrNameLst>
                                          <p:attrName>ppt_y</p:attrName>
                                        </p:attrNameLst>
                                      </p:cBhvr>
                                      <p:tavLst>
                                        <p:tav tm="0">
                                          <p:val>
                                            <p:strVal val="1+#ppt_h/2"/>
                                          </p:val>
                                        </p:tav>
                                        <p:tav tm="100000">
                                          <p:val>
                                            <p:strVal val="#ppt_y"/>
                                          </p:val>
                                        </p:tav>
                                      </p:tavLst>
                                    </p:anim>
                                  </p:childTnLst>
                                </p:cTn>
                              </p:par>
                            </p:childTnLst>
                          </p:cTn>
                        </p:par>
                        <p:par>
                          <p:cTn id="42" fill="hold">
                            <p:stCondLst>
                              <p:cond delay="800"/>
                            </p:stCondLst>
                            <p:childTnLst>
                              <p:par>
                                <p:cTn id="43" presetID="2" presetClass="entr" presetSubtype="4" fill="hold" nodeType="afterEffect">
                                  <p:stCondLst>
                                    <p:cond delay="0"/>
                                  </p:stCondLst>
                                  <p:iterate type="wd">
                                    <p:tmPct val="10000"/>
                                  </p:iterate>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iterate type="wd">
                                    <p:tmPct val="10000"/>
                                  </p:iterate>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anim calcmode="lin" valueType="num">
                                      <p:cBhvr>
                                        <p:cTn id="52" dur="500" fill="hold"/>
                                        <p:tgtEl>
                                          <p:spTgt spid="74"/>
                                        </p:tgtEl>
                                        <p:attrNameLst>
                                          <p:attrName>ppt_x</p:attrName>
                                        </p:attrNameLst>
                                      </p:cBhvr>
                                      <p:tavLst>
                                        <p:tav tm="0">
                                          <p:val>
                                            <p:strVal val="#ppt_x"/>
                                          </p:val>
                                        </p:tav>
                                        <p:tav tm="100000">
                                          <p:val>
                                            <p:strVal val="#ppt_x"/>
                                          </p:val>
                                        </p:tav>
                                      </p:tavLst>
                                    </p:anim>
                                    <p:anim calcmode="lin" valueType="num">
                                      <p:cBhvr>
                                        <p:cTn id="53" dur="500" fill="hold"/>
                                        <p:tgtEl>
                                          <p:spTgt spid="74"/>
                                        </p:tgtEl>
                                        <p:attrNameLst>
                                          <p:attrName>ppt_y</p:attrName>
                                        </p:attrNameLst>
                                      </p:cBhvr>
                                      <p:tavLst>
                                        <p:tav tm="0">
                                          <p:val>
                                            <p:strVal val="#ppt_y+.1"/>
                                          </p:val>
                                        </p:tav>
                                        <p:tav tm="100000">
                                          <p:val>
                                            <p:strVal val="#ppt_y"/>
                                          </p:val>
                                        </p:tav>
                                      </p:tavLst>
                                    </p:anim>
                                  </p:childTnLst>
                                </p:cTn>
                              </p:par>
                            </p:childTnLst>
                          </p:cTn>
                        </p:par>
                        <p:par>
                          <p:cTn id="54" fill="hold">
                            <p:stCondLst>
                              <p:cond delay="800"/>
                            </p:stCondLst>
                            <p:childTnLst>
                              <p:par>
                                <p:cTn id="55" presetID="42" presetClass="entr" presetSubtype="0" fill="hold" nodeType="afterEffect">
                                  <p:stCondLst>
                                    <p:cond delay="0"/>
                                  </p:stCondLst>
                                  <p:iterate type="wd">
                                    <p:tmPct val="10000"/>
                                  </p:iterate>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anim calcmode="lin" valueType="num">
                                      <p:cBhvr>
                                        <p:cTn id="58" dur="500" fill="hold"/>
                                        <p:tgtEl>
                                          <p:spTgt spid="44"/>
                                        </p:tgtEl>
                                        <p:attrNameLst>
                                          <p:attrName>ppt_x</p:attrName>
                                        </p:attrNameLst>
                                      </p:cBhvr>
                                      <p:tavLst>
                                        <p:tav tm="0">
                                          <p:val>
                                            <p:strVal val="#ppt_x"/>
                                          </p:val>
                                        </p:tav>
                                        <p:tav tm="100000">
                                          <p:val>
                                            <p:strVal val="#ppt_x"/>
                                          </p:val>
                                        </p:tav>
                                      </p:tavLst>
                                    </p:anim>
                                    <p:anim calcmode="lin" valueType="num">
                                      <p:cBhvr>
                                        <p:cTn id="5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1" grpId="0"/>
      <p:bldP spid="72" grpId="0"/>
      <p:bldP spid="73" grpId="0"/>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7F0F3330-49CA-4BA8-8BA0-9D1E6EDD02FA}"/>
              </a:ext>
            </a:extLst>
          </p:cNvPr>
          <p:cNvSpPr/>
          <p:nvPr/>
        </p:nvSpPr>
        <p:spPr>
          <a:xfrm>
            <a:off x="3342630" y="371155"/>
            <a:ext cx="8545866" cy="554072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文本框 4">
            <a:extLst>
              <a:ext uri="{FF2B5EF4-FFF2-40B4-BE49-F238E27FC236}">
                <a16:creationId xmlns:a16="http://schemas.microsoft.com/office/drawing/2014/main" id="{414B1BD1-3C71-4EE7-A9F7-F5B8EEF6BCEF}"/>
              </a:ext>
            </a:extLst>
          </p:cNvPr>
          <p:cNvSpPr txBox="1"/>
          <p:nvPr/>
        </p:nvSpPr>
        <p:spPr>
          <a:xfrm>
            <a:off x="3579317" y="851873"/>
            <a:ext cx="8141153" cy="661207"/>
          </a:xfrm>
          <a:prstGeom prst="rect">
            <a:avLst/>
          </a:prstGeom>
          <a:noFill/>
        </p:spPr>
        <p:txBody>
          <a:bodyPr wrap="square" rtlCol="0">
            <a:spAutoFit/>
          </a:bodyPr>
          <a:lstStyle/>
          <a:p>
            <a:pPr>
              <a:lnSpc>
                <a:spcPct val="150000"/>
              </a:lnSpc>
            </a:pPr>
            <a:r>
              <a:rPr lang="en-US"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 Mỗi đoạn văn trong bài văn kể chuyện kể điều gì? </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图片 5">
            <a:extLst>
              <a:ext uri="{FF2B5EF4-FFF2-40B4-BE49-F238E27FC236}">
                <a16:creationId xmlns:a16="http://schemas.microsoft.com/office/drawing/2014/main" id="{4E417E65-53DD-47CF-B212-9436C7C612F4}"/>
              </a:ext>
            </a:extLst>
          </p:cNvPr>
          <p:cNvPicPr>
            <a:picLocks noChangeAspect="1"/>
          </p:cNvPicPr>
          <p:nvPr/>
        </p:nvPicPr>
        <p:blipFill>
          <a:blip r:embed="rId3"/>
          <a:stretch>
            <a:fillRect/>
          </a:stretch>
        </p:blipFill>
        <p:spPr>
          <a:xfrm>
            <a:off x="10455649" y="5132453"/>
            <a:ext cx="1736351" cy="1725547"/>
          </a:xfrm>
          <a:prstGeom prst="rect">
            <a:avLst/>
          </a:prstGeom>
        </p:spPr>
      </p:pic>
      <p:grpSp>
        <p:nvGrpSpPr>
          <p:cNvPr id="8" name="组合 6">
            <a:extLst>
              <a:ext uri="{FF2B5EF4-FFF2-40B4-BE49-F238E27FC236}">
                <a16:creationId xmlns:a16="http://schemas.microsoft.com/office/drawing/2014/main" id="{5A24A72E-FDF8-4C0B-8EF3-0DF89B882DA6}"/>
              </a:ext>
            </a:extLst>
          </p:cNvPr>
          <p:cNvGrpSpPr/>
          <p:nvPr/>
        </p:nvGrpSpPr>
        <p:grpSpPr>
          <a:xfrm>
            <a:off x="-41831" y="3127081"/>
            <a:ext cx="4509940" cy="3610109"/>
            <a:chOff x="314021" y="1884134"/>
            <a:chExt cx="4509940" cy="3610109"/>
          </a:xfrm>
        </p:grpSpPr>
        <p:pic>
          <p:nvPicPr>
            <p:cNvPr id="9" name="Picture 3" descr="E:\丫头\png\小人\卡通类素材\l;'.png">
              <a:extLst>
                <a:ext uri="{FF2B5EF4-FFF2-40B4-BE49-F238E27FC236}">
                  <a16:creationId xmlns:a16="http://schemas.microsoft.com/office/drawing/2014/main" id="{496FADA3-8A7C-49AA-AE46-4200E468F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459">
              <a:off x="314021" y="1884134"/>
              <a:ext cx="4509940" cy="361010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2">
              <a:extLst>
                <a:ext uri="{FF2B5EF4-FFF2-40B4-BE49-F238E27FC236}">
                  <a16:creationId xmlns:a16="http://schemas.microsoft.com/office/drawing/2014/main" id="{1B2D0ECB-A699-4CFB-8B1B-0466B32E286B}"/>
                </a:ext>
              </a:extLst>
            </p:cNvPr>
            <p:cNvSpPr txBox="1"/>
            <p:nvPr/>
          </p:nvSpPr>
          <p:spPr>
            <a:xfrm>
              <a:off x="1253075" y="3335245"/>
              <a:ext cx="2445407" cy="707886"/>
            </a:xfrm>
            <a:prstGeom prst="rect">
              <a:avLst/>
            </a:prstGeom>
            <a:noFill/>
          </p:spPr>
          <p:txBody>
            <a:bodyPr wrap="square" rtlCol="0">
              <a:spAutoFit/>
            </a:bodyPr>
            <a:lstStyle/>
            <a:p>
              <a:pPr algn="l"/>
              <a:r>
                <a:rPr lang="en-US" altLang="zh-CN" sz="4000" b="1">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Nhận xét:</a:t>
              </a:r>
              <a:endParaRPr lang="zh-CN" altLang="en-US" sz="4000" b="1" dirty="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4">
            <a:extLst>
              <a:ext uri="{FF2B5EF4-FFF2-40B4-BE49-F238E27FC236}">
                <a16:creationId xmlns:a16="http://schemas.microsoft.com/office/drawing/2014/main" id="{414B1BD1-3C71-4EE7-A9F7-F5B8EEF6BCEF}"/>
              </a:ext>
            </a:extLst>
          </p:cNvPr>
          <p:cNvSpPr txBox="1"/>
          <p:nvPr/>
        </p:nvSpPr>
        <p:spPr>
          <a:xfrm>
            <a:off x="4305032" y="4002825"/>
            <a:ext cx="7677149" cy="661207"/>
          </a:xfrm>
          <a:prstGeom prst="rect">
            <a:avLst/>
          </a:prstGeom>
          <a:noFill/>
        </p:spPr>
        <p:txBody>
          <a:bodyPr wrap="square" rtlCol="0">
            <a:spAutoFit/>
          </a:bodyPr>
          <a:lstStyle/>
          <a:p>
            <a:pPr>
              <a:lnSpc>
                <a:spcPct val="150000"/>
              </a:lnSpc>
            </a:pPr>
            <a:r>
              <a:rPr lang="vi-VN"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 Đoạn văn được nhận ra nhờ dấu hiệu nào?</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4">
            <a:extLst>
              <a:ext uri="{FF2B5EF4-FFF2-40B4-BE49-F238E27FC236}">
                <a16:creationId xmlns:a16="http://schemas.microsoft.com/office/drawing/2014/main" id="{414B1BD1-3C71-4EE7-A9F7-F5B8EEF6BCEF}"/>
              </a:ext>
            </a:extLst>
          </p:cNvPr>
          <p:cNvSpPr txBox="1"/>
          <p:nvPr/>
        </p:nvSpPr>
        <p:spPr>
          <a:xfrm>
            <a:off x="4305032" y="1534242"/>
            <a:ext cx="6951434" cy="2031325"/>
          </a:xfrm>
          <a:prstGeom prst="rect">
            <a:avLst/>
          </a:prstGeom>
          <a:noFill/>
        </p:spPr>
        <p:txBody>
          <a:bodyPr wrap="square" rtlCol="0">
            <a:spAutoFit/>
          </a:bodyPr>
          <a:lstStyle/>
          <a:p>
            <a:pPr algn="just">
              <a:lnSpc>
                <a:spcPct val="150000"/>
              </a:lnSpc>
            </a:pPr>
            <a:r>
              <a:rPr lang="en-US" altLang="zh-CN" sz="2800" b="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Mỗi đoạn văn trong bài văn kể chuyện kể một sự việc trong một chuỗi sự việc làm nòng cốt cho diễn biến của truyện.</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文本框 4">
            <a:extLst>
              <a:ext uri="{FF2B5EF4-FFF2-40B4-BE49-F238E27FC236}">
                <a16:creationId xmlns:a16="http://schemas.microsoft.com/office/drawing/2014/main" id="{414B1BD1-3C71-4EE7-A9F7-F5B8EEF6BCEF}"/>
              </a:ext>
            </a:extLst>
          </p:cNvPr>
          <p:cNvSpPr txBox="1"/>
          <p:nvPr/>
        </p:nvSpPr>
        <p:spPr>
          <a:xfrm>
            <a:off x="4667889" y="4642926"/>
            <a:ext cx="6951434" cy="661207"/>
          </a:xfrm>
          <a:prstGeom prst="rect">
            <a:avLst/>
          </a:prstGeom>
          <a:noFill/>
        </p:spPr>
        <p:txBody>
          <a:bodyPr wrap="square" rtlCol="0">
            <a:spAutoFit/>
          </a:bodyPr>
          <a:lstStyle/>
          <a:p>
            <a:pPr algn="just">
              <a:lnSpc>
                <a:spcPct val="150000"/>
              </a:lnSpc>
            </a:pPr>
            <a:r>
              <a:rPr lang="en-US" altLang="zh-CN" sz="2800" b="1">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Hết một đoạn văn, chấm xuống dòng.</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4032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42"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8" y="596753"/>
            <a:ext cx="10879247" cy="60203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702FBDFC-CEE2-4A48-8D48-D9F9AAB64F0D}"/>
              </a:ext>
            </a:extLst>
          </p:cNvPr>
          <p:cNvSpPr txBox="1"/>
          <p:nvPr/>
        </p:nvSpPr>
        <p:spPr>
          <a:xfrm>
            <a:off x="4254362" y="596753"/>
            <a:ext cx="4730819" cy="1323439"/>
          </a:xfrm>
          <a:prstGeom prst="rect">
            <a:avLst/>
          </a:prstGeom>
          <a:noFill/>
        </p:spPr>
        <p:txBody>
          <a:bodyPr wrap="square" rtlCol="0">
            <a:spAutoFit/>
          </a:bodyPr>
          <a:lstStyle/>
          <a:p>
            <a:r>
              <a:rPr lang="en-US" altLang="zh-CN" sz="80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Ghi</a:t>
            </a:r>
            <a:r>
              <a:rPr lang="en-US" altLang="zh-CN" sz="80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 </a:t>
            </a:r>
            <a:r>
              <a:rPr lang="en-US" altLang="zh-CN" sz="80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nhớ</a:t>
            </a:r>
            <a:endParaRPr lang="zh-CN" altLang="en-US" sz="80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538515" y="2449278"/>
            <a:ext cx="9027886" cy="3493264"/>
          </a:xfrm>
          <a:prstGeom prst="rect">
            <a:avLst/>
          </a:prstGeom>
          <a:noFill/>
        </p:spPr>
        <p:txBody>
          <a:bodyPr wrap="square" rtlCol="0">
            <a:spAutoFit/>
          </a:bodyPr>
          <a:lstStyle/>
          <a:p>
            <a:pPr algn="just">
              <a:lnSpc>
                <a:spcPct val="150000"/>
              </a:lnSpc>
              <a:spcAft>
                <a:spcPts val="600"/>
              </a:spcAft>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1. Một câu chuyện có thể gồm nhiều sự việc. Mỗi sự việc được kể thành một đoạn văn.</a:t>
            </a:r>
          </a:p>
          <a:p>
            <a:pPr algn="just">
              <a:lnSpc>
                <a:spcPct val="150000"/>
              </a:lnSpc>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2. Khi viết hết một đoạn văn, cần chấm xuống dòng.</a:t>
            </a:r>
            <a:endParaRPr lang="zh-CN" altLang="en-US" sz="3600" b="1" dirty="0">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5793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0.7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latin typeface="Times New Roman" panose="02020603050405020304" pitchFamily="18" charset="0"/>
              <a:cs typeface="Times New Roman" panose="02020603050405020304" pitchFamily="18" charset="0"/>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latin typeface="Times New Roman" panose="02020603050405020304" pitchFamily="18" charset="0"/>
              <a:cs typeface="Times New Roman" panose="02020603050405020304" pitchFamily="18" charset="0"/>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latin typeface="Times New Roman" panose="02020603050405020304" pitchFamily="18" charset="0"/>
              <a:cs typeface="Times New Roman" panose="02020603050405020304" pitchFamily="18" charset="0"/>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latin typeface="Times New Roman" panose="02020603050405020304" pitchFamily="18" charset="0"/>
              <a:cs typeface="Times New Roman" panose="02020603050405020304" pitchFamily="18" charset="0"/>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3143071" y="3496150"/>
            <a:ext cx="7054903"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a:ln w="19050">
                  <a:noFill/>
                </a:ln>
                <a:solidFill>
                  <a:srgbClr val="E6E6E6"/>
                </a:solidFill>
                <a:effectLst>
                  <a:glow rad="495300">
                    <a:schemeClr val="accent2">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a:t>
            </a:r>
          </a:p>
        </p:txBody>
      </p:sp>
    </p:spTree>
    <p:extLst>
      <p:ext uri="{BB962C8B-B14F-4D97-AF65-F5344CB8AC3E}">
        <p14:creationId xmlns:p14="http://schemas.microsoft.com/office/powerpoint/2010/main" val="1751037836"/>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221">
            <a:extLst>
              <a:ext uri="{FF2B5EF4-FFF2-40B4-BE49-F238E27FC236}">
                <a16:creationId xmlns:a16="http://schemas.microsoft.com/office/drawing/2014/main" id="{E9EE46CE-1C68-4B6E-AFCC-AD0934B94683}"/>
              </a:ext>
            </a:extLst>
          </p:cNvPr>
          <p:cNvGrpSpPr/>
          <p:nvPr/>
        </p:nvGrpSpPr>
        <p:grpSpPr>
          <a:xfrm>
            <a:off x="11248446" y="5792957"/>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0" name="Picture 2">
            <a:extLst>
              <a:ext uri="{FF2B5EF4-FFF2-40B4-BE49-F238E27FC236}">
                <a16:creationId xmlns:a16="http://schemas.microsoft.com/office/drawing/2014/main" id="{CFD6306F-C149-424D-BA6B-23A8DF83ED0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957" y="753035"/>
            <a:ext cx="12360269" cy="6385185"/>
          </a:xfrm>
          <a:prstGeom prst="rect">
            <a:avLst/>
          </a:prstGeom>
          <a:noFill/>
          <a:extLst>
            <a:ext uri="{909E8E84-426E-40DD-AFC4-6F175D3DCCD1}">
              <a14:hiddenFill xmlns:a14="http://schemas.microsoft.com/office/drawing/2010/main">
                <a:solidFill>
                  <a:srgbClr val="FFFFFF"/>
                </a:solidFill>
              </a14:hiddenFill>
            </a:ext>
          </a:extLst>
        </p:spPr>
      </p:pic>
      <p:sp>
        <p:nvSpPr>
          <p:cNvPr id="123" name="文本框 104">
            <a:extLst>
              <a:ext uri="{FF2B5EF4-FFF2-40B4-BE49-F238E27FC236}">
                <a16:creationId xmlns:a16="http://schemas.microsoft.com/office/drawing/2014/main" id="{9D0B3987-2AA4-4694-A8F1-959A24111A92}"/>
              </a:ext>
            </a:extLst>
          </p:cNvPr>
          <p:cNvSpPr txBox="1"/>
          <p:nvPr/>
        </p:nvSpPr>
        <p:spPr>
          <a:xfrm>
            <a:off x="399143" y="0"/>
            <a:ext cx="11447716" cy="1446550"/>
          </a:xfrm>
          <a:prstGeom prst="rect">
            <a:avLst/>
          </a:prstGeom>
          <a:noFill/>
        </p:spPr>
        <p:txBody>
          <a:bodyPr wrap="square" rtlCol="0">
            <a:spAutoFit/>
          </a:bodyPr>
          <a:lstStyle/>
          <a:p>
            <a:r>
              <a:rPr lang="en-US" sz="2200" b="1">
                <a:solidFill>
                  <a:srgbClr val="0F9357"/>
                </a:solidFill>
                <a:latin typeface="+mj-lt"/>
              </a:rPr>
              <a:t>	</a:t>
            </a:r>
            <a:r>
              <a:rPr lang="vi-VN" sz="2200" b="1">
                <a:solidFill>
                  <a:srgbClr val="0F9357"/>
                </a:solidFill>
                <a:latin typeface="+mj-lt"/>
              </a:rPr>
              <a:t>Dưới đây là ba đoạn văn được viết theo cốt truyện </a:t>
            </a:r>
            <a:r>
              <a:rPr lang="vi-VN" sz="2200" b="1">
                <a:solidFill>
                  <a:srgbClr val="0F9357"/>
                </a:solidFill>
                <a:effectLst>
                  <a:glow rad="228600">
                    <a:schemeClr val="accent6">
                      <a:satMod val="175000"/>
                      <a:alpha val="40000"/>
                    </a:schemeClr>
                  </a:glow>
                </a:effectLst>
                <a:latin typeface="+mj-lt"/>
              </a:rPr>
              <a:t>Hai mẹ con và bà tiên</a:t>
            </a:r>
            <a:r>
              <a:rPr lang="vi-VN" sz="2200" b="1">
                <a:solidFill>
                  <a:srgbClr val="0F9357"/>
                </a:solidFill>
                <a:latin typeface="+mj-lt"/>
              </a:rPr>
              <a:t>, trong đó có hai đoạn đã hoàn chỉnh, còn một đoạn mới chỉ có phần mở đầu và phần kết thúc. Hãy viết tiếp phần còn thiếu:</a:t>
            </a:r>
            <a:br>
              <a:rPr lang="vi-VN" sz="2200" b="1">
                <a:solidFill>
                  <a:srgbClr val="0F9357"/>
                </a:solidFill>
                <a:latin typeface="+mj-lt"/>
              </a:rPr>
            </a:br>
            <a:endParaRPr lang="zh-CN" altLang="en-US" sz="2200" dirty="0">
              <a:solidFill>
                <a:srgbClr val="0F9357"/>
              </a:solidFill>
              <a:latin typeface="+mj-lt"/>
              <a:ea typeface="inpin heiti" panose="00000500000000000000" pitchFamily="2" charset="-122"/>
              <a:sym typeface="inpin heiti" panose="00000500000000000000" pitchFamily="2" charset="-122"/>
            </a:endParaRPr>
          </a:p>
        </p:txBody>
      </p:sp>
      <p:pic>
        <p:nvPicPr>
          <p:cNvPr id="124" name="图片 16">
            <a:extLst>
              <a:ext uri="{FF2B5EF4-FFF2-40B4-BE49-F238E27FC236}">
                <a16:creationId xmlns:a16="http://schemas.microsoft.com/office/drawing/2014/main" id="{11AA59B1-0835-41CA-90E4-DCB405F31D82}"/>
              </a:ext>
            </a:extLst>
          </p:cNvPr>
          <p:cNvPicPr>
            <a:picLocks noChangeAspect="1"/>
          </p:cNvPicPr>
          <p:nvPr/>
        </p:nvPicPr>
        <p:blipFill>
          <a:blip r:embed="rId7"/>
          <a:stretch>
            <a:fillRect/>
          </a:stretch>
        </p:blipFill>
        <p:spPr>
          <a:xfrm>
            <a:off x="69372" y="1382260"/>
            <a:ext cx="1225670" cy="1192522"/>
          </a:xfrm>
          <a:prstGeom prst="rect">
            <a:avLst/>
          </a:prstGeom>
        </p:spPr>
      </p:pic>
      <p:sp>
        <p:nvSpPr>
          <p:cNvPr id="126" name="Rounded Rectangle 125"/>
          <p:cNvSpPr/>
          <p:nvPr/>
        </p:nvSpPr>
        <p:spPr>
          <a:xfrm>
            <a:off x="987718" y="3676649"/>
            <a:ext cx="10326038" cy="229001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0" name="Group 129"/>
          <p:cNvGrpSpPr/>
          <p:nvPr/>
        </p:nvGrpSpPr>
        <p:grpSpPr>
          <a:xfrm>
            <a:off x="9913145" y="2635338"/>
            <a:ext cx="1400610" cy="1016302"/>
            <a:chOff x="9913145" y="2635338"/>
            <a:chExt cx="1400610" cy="1016302"/>
          </a:xfrm>
        </p:grpSpPr>
        <p:sp>
          <p:nvSpPr>
            <p:cNvPr id="128" name="Down Arrow 127"/>
            <p:cNvSpPr/>
            <p:nvPr/>
          </p:nvSpPr>
          <p:spPr>
            <a:xfrm>
              <a:off x="10167748" y="3006559"/>
              <a:ext cx="976323" cy="645081"/>
            </a:xfrm>
            <a:prstGeom prst="downArrow">
              <a:avLst/>
            </a:prstGeom>
            <a:solidFill>
              <a:srgbClr val="47D07A"/>
            </a:solidFill>
            <a:ln w="28575">
              <a:noFill/>
              <a:prstDash val="sysDash"/>
            </a:ln>
          </p:spPr>
          <p:txBody>
            <a:bodyPr wrap="square" lIns="91440" tIns="45720" rIns="91440" bIns="45720">
              <a:spAutoFit/>
            </a:bodyPr>
            <a:lstStyle/>
            <a:p>
              <a:pPr algn="ctr"/>
              <a:endPar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9" name="Rounded Rectangle 128"/>
            <p:cNvSpPr/>
            <p:nvPr/>
          </p:nvSpPr>
          <p:spPr>
            <a:xfrm>
              <a:off x="9913145" y="2635338"/>
              <a:ext cx="1400610" cy="612934"/>
            </a:xfrm>
            <a:prstGeom prst="roundRect">
              <a:avLst/>
            </a:prstGeom>
            <a:solidFill>
              <a:srgbClr val="47D07A"/>
            </a:solidFill>
            <a:ln w="28575">
              <a:no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grpSp>
      <p:sp>
        <p:nvSpPr>
          <p:cNvPr id="136" name="Rectangle 135"/>
          <p:cNvSpPr/>
          <p:nvPr/>
        </p:nvSpPr>
        <p:spPr>
          <a:xfrm>
            <a:off x="7796754" y="4362975"/>
            <a:ext cx="2103461" cy="400110"/>
          </a:xfrm>
          <a:prstGeom prst="rect">
            <a:avLst/>
          </a:prstGeom>
        </p:spPr>
        <p:txBody>
          <a:bodyPr wrap="none">
            <a:spAutoFit/>
          </a:bodyPr>
          <a:lstStyle/>
          <a:p>
            <a:r>
              <a:rPr lang="en-US" sz="2000" b="1">
                <a:solidFill>
                  <a:srgbClr val="0F9357"/>
                </a:solidFill>
                <a:latin typeface="Times New Roman" panose="02020603050405020304" pitchFamily="18" charset="0"/>
                <a:cs typeface="Times New Roman" panose="02020603050405020304" pitchFamily="18" charset="0"/>
              </a:rPr>
              <a:t>P</a:t>
            </a:r>
            <a:r>
              <a:rPr lang="vi-VN" sz="2000" b="1">
                <a:solidFill>
                  <a:srgbClr val="0F9357"/>
                </a:solidFill>
                <a:latin typeface="Times New Roman" panose="02020603050405020304" pitchFamily="18" charset="0"/>
                <a:cs typeface="Times New Roman" panose="02020603050405020304" pitchFamily="18" charset="0"/>
              </a:rPr>
              <a:t>HẦN MỞ ĐẦU </a:t>
            </a:r>
            <a:endParaRPr lang="en-US" sz="2000">
              <a:latin typeface="Times New Roman" panose="02020603050405020304" pitchFamily="18" charset="0"/>
              <a:cs typeface="Times New Roman" panose="02020603050405020304" pitchFamily="18" charset="0"/>
            </a:endParaRPr>
          </a:p>
        </p:txBody>
      </p:sp>
      <p:sp>
        <p:nvSpPr>
          <p:cNvPr id="137" name="Rectangle 136"/>
          <p:cNvSpPr/>
          <p:nvPr/>
        </p:nvSpPr>
        <p:spPr>
          <a:xfrm>
            <a:off x="7829409" y="4746228"/>
            <a:ext cx="2315442" cy="400110"/>
          </a:xfrm>
          <a:prstGeom prst="rect">
            <a:avLst/>
          </a:prstGeom>
        </p:spPr>
        <p:txBody>
          <a:bodyPr wrap="none">
            <a:spAutoFit/>
          </a:bodyPr>
          <a:lstStyle/>
          <a:p>
            <a:r>
              <a:rPr lang="en-US" sz="2000" b="1">
                <a:solidFill>
                  <a:srgbClr val="0F9357"/>
                </a:solidFill>
                <a:latin typeface="Times New Roman" panose="02020603050405020304" pitchFamily="18" charset="0"/>
                <a:cs typeface="Times New Roman" panose="02020603050405020304" pitchFamily="18" charset="0"/>
              </a:rPr>
              <a:t>P</a:t>
            </a:r>
            <a:r>
              <a:rPr lang="vi-VN" sz="2000" b="1">
                <a:solidFill>
                  <a:srgbClr val="0F9357"/>
                </a:solidFill>
                <a:latin typeface="Times New Roman" panose="02020603050405020304" pitchFamily="18" charset="0"/>
                <a:cs typeface="Times New Roman" panose="02020603050405020304" pitchFamily="18" charset="0"/>
              </a:rPr>
              <a:t>HẦN </a:t>
            </a:r>
            <a:r>
              <a:rPr lang="en-US" sz="2000" b="1">
                <a:solidFill>
                  <a:srgbClr val="0F9357"/>
                </a:solidFill>
                <a:latin typeface="Times New Roman" panose="02020603050405020304" pitchFamily="18" charset="0"/>
                <a:cs typeface="Times New Roman" panose="02020603050405020304" pitchFamily="18" charset="0"/>
              </a:rPr>
              <a:t>KẾT THÚC</a:t>
            </a:r>
            <a:endParaRPr lang="en-US" sz="2000">
              <a:latin typeface="Times New Roman" panose="02020603050405020304" pitchFamily="18" charset="0"/>
              <a:cs typeface="Times New Roman" panose="02020603050405020304" pitchFamily="18" charset="0"/>
            </a:endParaRPr>
          </a:p>
        </p:txBody>
      </p:sp>
      <p:sp>
        <p:nvSpPr>
          <p:cNvPr id="134" name="Rectangle 133"/>
          <p:cNvSpPr/>
          <p:nvPr/>
        </p:nvSpPr>
        <p:spPr>
          <a:xfrm>
            <a:off x="1857829" y="3697520"/>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068616" y="4017244"/>
            <a:ext cx="10179829"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8" name="Rectangle 137"/>
          <p:cNvSpPr/>
          <p:nvPr/>
        </p:nvSpPr>
        <p:spPr>
          <a:xfrm>
            <a:off x="1812237" y="4755303"/>
            <a:ext cx="3064563"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857829" y="5075027"/>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0" name="Rectangle 139"/>
          <p:cNvSpPr/>
          <p:nvPr/>
        </p:nvSpPr>
        <p:spPr>
          <a:xfrm>
            <a:off x="1068616" y="5394583"/>
            <a:ext cx="9612630"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Oval 1"/>
          <p:cNvSpPr/>
          <p:nvPr/>
        </p:nvSpPr>
        <p:spPr>
          <a:xfrm>
            <a:off x="987718" y="4398238"/>
            <a:ext cx="639604" cy="347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7718" y="1541627"/>
            <a:ext cx="10480382" cy="4693593"/>
          </a:xfrm>
          <a:prstGeom prst="rect">
            <a:avLst/>
          </a:prstGeom>
        </p:spPr>
        <p:txBody>
          <a:bodyPr wrap="square">
            <a:spAutoFit/>
          </a:bodyPr>
          <a:lstStyle/>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a) Ngày xưa, ở làng kia, có hai mẹ con cô bé sống trong một túp lều. Họ phải làm lụng vất vả quanh năm mới đủ ăn.</a:t>
            </a:r>
            <a:endParaRPr lang="en-US" sz="2300" b="1">
              <a:latin typeface="Times New Roman" panose="02020603050405020304" pitchFamily="18" charset="0"/>
              <a:cs typeface="Times New Roman" panose="02020603050405020304" pitchFamily="18" charset="0"/>
            </a:endParaRP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b) Một hôm, người mẹ không may bị bệnh nặng. Cô bé ngày đêm chăm sóc mẹ. Nhưng bệnh mẹ mỗi ngày một nặng thêm. Có người mách :</a:t>
            </a: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 Ở vùng bên có ông thầy thuốc giỏi chữa được bệnh này.</a:t>
            </a: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Cô bé nhờ bà con hàng xóm trông nom mẹ, ngay hôm ấy lên đường.</a:t>
            </a:r>
            <a:endParaRPr lang="en-US" sz="2300" b="1">
              <a:latin typeface="Times New Roman" panose="02020603050405020304" pitchFamily="18" charset="0"/>
              <a:cs typeface="Times New Roman" panose="02020603050405020304" pitchFamily="18" charset="0"/>
            </a:endParaRP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c) Vừa đi, cô bé hiếu thảo vừa lo mấy đồng bạc mang theo không đủ trả tiền thuốc cho mẹ. Bỗng cô thấy bên đường có vật gì như chiếc tay nải ai bỏ quên.</a:t>
            </a:r>
          </a:p>
          <a:p>
            <a:pPr>
              <a:defRPr/>
            </a:pPr>
            <a:r>
              <a:rPr lang="en-US" sz="2300" b="1">
                <a:latin typeface="Times New Roman" panose="02020603050405020304" pitchFamily="18" charset="0"/>
                <a:cs typeface="Times New Roman" panose="02020603050405020304" pitchFamily="18" charset="0"/>
              </a:rPr>
              <a:t>…</a:t>
            </a:r>
            <a:endParaRPr lang="vi-VN" sz="2300" b="1">
              <a:latin typeface="Times New Roman" panose="02020603050405020304" pitchFamily="18" charset="0"/>
              <a:cs typeface="Times New Roman" panose="02020603050405020304" pitchFamily="18" charset="0"/>
            </a:endParaRPr>
          </a:p>
          <a:p>
            <a:pPr>
              <a:defRPr/>
            </a:pPr>
            <a:r>
              <a:rPr lang="vi-VN" sz="2300" b="1">
                <a:latin typeface="Times New Roman" panose="02020603050405020304" pitchFamily="18" charset="0"/>
                <a:cs typeface="Times New Roman" panose="02020603050405020304" pitchFamily="18" charset="0"/>
              </a:rPr>
              <a:t>	Bà lão cười hiền hậu :</a:t>
            </a: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 Khen cho con đã hiếu thảo lại thật thà. Ta chính là tiên thử lòng con đấy thôi. Con thật đáng được giúp đỡ. Hãy đưa ta về nhà chữa bệnh cho mẹ</a:t>
            </a:r>
            <a:r>
              <a:rPr lang="en-US" sz="2300" b="1">
                <a:latin typeface="Times New Roman" panose="02020603050405020304" pitchFamily="18" charset="0"/>
                <a:cs typeface="Times New Roman" panose="02020603050405020304" pitchFamily="18" charset="0"/>
              </a:rPr>
              <a:t> con</a:t>
            </a:r>
            <a:r>
              <a:rPr lang="vi-VN" sz="2300" b="1">
                <a:latin typeface="Times New Roman" panose="02020603050405020304" pitchFamily="18" charset="0"/>
                <a:cs typeface="Times New Roman" panose="02020603050405020304" pitchFamily="18" charset="0"/>
              </a:rPr>
              <a:t>. </a:t>
            </a:r>
          </a:p>
          <a:p>
            <a:pPr>
              <a:defRPr/>
            </a:pPr>
            <a:endParaRPr lang="vi-VN" sz="23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481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iterate type="wd">
                                    <p:tmPct val="10000"/>
                                  </p:iterate>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1+#ppt_w/2"/>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iterate type="wd">
                                    <p:tmPct val="10000"/>
                                  </p:iterate>
                                  <p:childTnLst>
                                    <p:set>
                                      <p:cBhvr>
                                        <p:cTn id="11" dur="1" fill="hold">
                                          <p:stCondLst>
                                            <p:cond delay="0"/>
                                          </p:stCondLst>
                                        </p:cTn>
                                        <p:tgtEl>
                                          <p:spTgt spid="120"/>
                                        </p:tgtEl>
                                        <p:attrNameLst>
                                          <p:attrName>style.visibility</p:attrName>
                                        </p:attrNameLst>
                                      </p:cBhvr>
                                      <p:to>
                                        <p:strVal val="visible"/>
                                      </p:to>
                                    </p:set>
                                    <p:anim calcmode="lin" valueType="num">
                                      <p:cBhvr>
                                        <p:cTn id="12" dur="500" fill="hold"/>
                                        <p:tgtEl>
                                          <p:spTgt spid="120"/>
                                        </p:tgtEl>
                                        <p:attrNameLst>
                                          <p:attrName>ppt_w</p:attrName>
                                        </p:attrNameLst>
                                      </p:cBhvr>
                                      <p:tavLst>
                                        <p:tav tm="0">
                                          <p:val>
                                            <p:strVal val="#ppt_w*0.70"/>
                                          </p:val>
                                        </p:tav>
                                        <p:tav tm="100000">
                                          <p:val>
                                            <p:strVal val="#ppt_w"/>
                                          </p:val>
                                        </p:tav>
                                      </p:tavLst>
                                    </p:anim>
                                    <p:anim calcmode="lin" valueType="num">
                                      <p:cBhvr>
                                        <p:cTn id="13" dur="500" fill="hold"/>
                                        <p:tgtEl>
                                          <p:spTgt spid="120"/>
                                        </p:tgtEl>
                                        <p:attrNameLst>
                                          <p:attrName>ppt_h</p:attrName>
                                        </p:attrNameLst>
                                      </p:cBhvr>
                                      <p:tavLst>
                                        <p:tav tm="0">
                                          <p:val>
                                            <p:strVal val="#ppt_h"/>
                                          </p:val>
                                        </p:tav>
                                        <p:tav tm="100000">
                                          <p:val>
                                            <p:strVal val="#ppt_h"/>
                                          </p:val>
                                        </p:tav>
                                      </p:tavLst>
                                    </p:anim>
                                    <p:animEffect transition="in" filter="fade">
                                      <p:cBhvr>
                                        <p:cTn id="14" dur="500"/>
                                        <p:tgtEl>
                                          <p:spTgt spid="120"/>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anim calcmode="lin" valueType="num">
                                      <p:cBhvr>
                                        <p:cTn id="19" dur="500" fill="hold"/>
                                        <p:tgtEl>
                                          <p:spTgt spid="123"/>
                                        </p:tgtEl>
                                        <p:attrNameLst>
                                          <p:attrName>ppt_x</p:attrName>
                                        </p:attrNameLst>
                                      </p:cBhvr>
                                      <p:tavLst>
                                        <p:tav tm="0">
                                          <p:val>
                                            <p:strVal val="#ppt_x"/>
                                          </p:val>
                                        </p:tav>
                                        <p:tav tm="100000">
                                          <p:val>
                                            <p:strVal val="#ppt_x"/>
                                          </p:val>
                                        </p:tav>
                                      </p:tavLst>
                                    </p:anim>
                                    <p:anim calcmode="lin" valueType="num">
                                      <p:cBhvr>
                                        <p:cTn id="20" dur="500" fill="hold"/>
                                        <p:tgtEl>
                                          <p:spTgt spid="123"/>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iterate type="wd">
                                    <p:tmPct val="5000"/>
                                  </p:iterate>
                                  <p:childTnLst>
                                    <p:set>
                                      <p:cBhvr>
                                        <p:cTn id="22" dur="1" fill="hold">
                                          <p:stCondLst>
                                            <p:cond delay="0"/>
                                          </p:stCondLst>
                                        </p:cTn>
                                        <p:tgtEl>
                                          <p:spTgt spid="124"/>
                                        </p:tgtEl>
                                        <p:attrNameLst>
                                          <p:attrName>style.visibility</p:attrName>
                                        </p:attrNameLst>
                                      </p:cBhvr>
                                      <p:to>
                                        <p:strVal val="visible"/>
                                      </p:to>
                                    </p:set>
                                    <p:anim calcmode="lin" valueType="num">
                                      <p:cBhvr>
                                        <p:cTn id="23" dur="500" fill="hold"/>
                                        <p:tgtEl>
                                          <p:spTgt spid="124"/>
                                        </p:tgtEl>
                                        <p:attrNameLst>
                                          <p:attrName>ppt_w</p:attrName>
                                        </p:attrNameLst>
                                      </p:cBhvr>
                                      <p:tavLst>
                                        <p:tav tm="0">
                                          <p:val>
                                            <p:fltVal val="0"/>
                                          </p:val>
                                        </p:tav>
                                        <p:tav tm="100000">
                                          <p:val>
                                            <p:strVal val="#ppt_w"/>
                                          </p:val>
                                        </p:tav>
                                      </p:tavLst>
                                    </p:anim>
                                    <p:anim calcmode="lin" valueType="num">
                                      <p:cBhvr>
                                        <p:cTn id="24" dur="500" fill="hold"/>
                                        <p:tgtEl>
                                          <p:spTgt spid="124"/>
                                        </p:tgtEl>
                                        <p:attrNameLst>
                                          <p:attrName>ppt_h</p:attrName>
                                        </p:attrNameLst>
                                      </p:cBhvr>
                                      <p:tavLst>
                                        <p:tav tm="0">
                                          <p:val>
                                            <p:fltVal val="0"/>
                                          </p:val>
                                        </p:tav>
                                        <p:tav tm="100000">
                                          <p:val>
                                            <p:strVal val="#ppt_h"/>
                                          </p:val>
                                        </p:tav>
                                      </p:tavLst>
                                    </p:anim>
                                    <p:anim calcmode="lin" valueType="num">
                                      <p:cBhvr>
                                        <p:cTn id="25" dur="500" fill="hold"/>
                                        <p:tgtEl>
                                          <p:spTgt spid="124"/>
                                        </p:tgtEl>
                                        <p:attrNameLst>
                                          <p:attrName>style.rotation</p:attrName>
                                        </p:attrNameLst>
                                      </p:cBhvr>
                                      <p:tavLst>
                                        <p:tav tm="0">
                                          <p:val>
                                            <p:fltVal val="90"/>
                                          </p:val>
                                        </p:tav>
                                        <p:tav tm="100000">
                                          <p:val>
                                            <p:fltVal val="0"/>
                                          </p:val>
                                        </p:tav>
                                      </p:tavLst>
                                    </p:anim>
                                    <p:animEffect transition="in" filter="fade">
                                      <p:cBhvr>
                                        <p:cTn id="26" dur="500"/>
                                        <p:tgtEl>
                                          <p:spTgt spid="124"/>
                                        </p:tgtEl>
                                      </p:cBhvr>
                                    </p:animEffect>
                                  </p:childTnLst>
                                </p:cTn>
                              </p:par>
                            </p:childTnLst>
                          </p:cTn>
                        </p:par>
                        <p:par>
                          <p:cTn id="27" fill="hold">
                            <p:stCondLst>
                              <p:cond delay="3850"/>
                            </p:stCondLst>
                            <p:childTnLst>
                              <p:par>
                                <p:cTn id="28" presetID="14" presetClass="entr" presetSubtype="1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126"/>
                                        </p:tgtEl>
                                        <p:attrNameLst>
                                          <p:attrName>style.visibility</p:attrName>
                                        </p:attrNameLst>
                                      </p:cBhvr>
                                      <p:to>
                                        <p:strVal val="visible"/>
                                      </p:to>
                                    </p:set>
                                    <p:animEffect transition="in" filter="barn(inVertical)">
                                      <p:cBhvr>
                                        <p:cTn id="35" dur="500"/>
                                        <p:tgtEl>
                                          <p:spTgt spid="126"/>
                                        </p:tgtEl>
                                      </p:cBhvr>
                                    </p:animEffect>
                                  </p:childTnLst>
                                </p:cTn>
                              </p:par>
                            </p:childTnLst>
                          </p:cTn>
                        </p:par>
                        <p:par>
                          <p:cTn id="36" fill="hold">
                            <p:stCondLst>
                              <p:cond delay="500"/>
                            </p:stCondLst>
                            <p:childTnLst>
                              <p:par>
                                <p:cTn id="37" presetID="26" presetClass="emph" presetSubtype="0" fill="hold" grpId="1" nodeType="afterEffect">
                                  <p:stCondLst>
                                    <p:cond delay="0"/>
                                  </p:stCondLst>
                                  <p:iterate type="wd">
                                    <p:tmPct val="10000"/>
                                  </p:iterate>
                                  <p:childTnLst>
                                    <p:animEffect transition="out" filter="fade">
                                      <p:cBhvr>
                                        <p:cTn id="38" dur="500" tmFilter="0, 0; .2, .5; .8, .5; 1, 0"/>
                                        <p:tgtEl>
                                          <p:spTgt spid="126"/>
                                        </p:tgtEl>
                                      </p:cBhvr>
                                    </p:animEffect>
                                    <p:animScale>
                                      <p:cBhvr>
                                        <p:cTn id="39" dur="250" autoRev="1" fill="hold"/>
                                        <p:tgtEl>
                                          <p:spTgt spid="126"/>
                                        </p:tgtEl>
                                      </p:cBhvr>
                                      <p:by x="105000" y="105000"/>
                                    </p:animScale>
                                  </p:childTnLst>
                                </p:cTn>
                              </p:par>
                            </p:childTnLst>
                          </p:cTn>
                        </p:par>
                        <p:par>
                          <p:cTn id="40" fill="hold">
                            <p:stCondLst>
                              <p:cond delay="1000"/>
                            </p:stCondLst>
                            <p:childTnLst>
                              <p:par>
                                <p:cTn id="41" presetID="47" presetClass="entr" presetSubtype="0" fill="hold" nodeType="afterEffect">
                                  <p:stCondLst>
                                    <p:cond delay="0"/>
                                  </p:stCondLst>
                                  <p:iterate type="wd">
                                    <p:tmPct val="10000"/>
                                  </p:iterate>
                                  <p:childTnLst>
                                    <p:set>
                                      <p:cBhvr>
                                        <p:cTn id="42" dur="1" fill="hold">
                                          <p:stCondLst>
                                            <p:cond delay="0"/>
                                          </p:stCondLst>
                                        </p:cTn>
                                        <p:tgtEl>
                                          <p:spTgt spid="130"/>
                                        </p:tgtEl>
                                        <p:attrNameLst>
                                          <p:attrName>style.visibility</p:attrName>
                                        </p:attrNameLst>
                                      </p:cBhvr>
                                      <p:to>
                                        <p:strVal val="visible"/>
                                      </p:to>
                                    </p:set>
                                    <p:animEffect transition="in" filter="fade">
                                      <p:cBhvr>
                                        <p:cTn id="43" dur="500"/>
                                        <p:tgtEl>
                                          <p:spTgt spid="130"/>
                                        </p:tgtEl>
                                      </p:cBhvr>
                                    </p:animEffect>
                                    <p:anim calcmode="lin" valueType="num">
                                      <p:cBhvr>
                                        <p:cTn id="44" dur="500" fill="hold"/>
                                        <p:tgtEl>
                                          <p:spTgt spid="130"/>
                                        </p:tgtEl>
                                        <p:attrNameLst>
                                          <p:attrName>ppt_x</p:attrName>
                                        </p:attrNameLst>
                                      </p:cBhvr>
                                      <p:tavLst>
                                        <p:tav tm="0">
                                          <p:val>
                                            <p:strVal val="#ppt_x"/>
                                          </p:val>
                                        </p:tav>
                                        <p:tav tm="100000">
                                          <p:val>
                                            <p:strVal val="#ppt_x"/>
                                          </p:val>
                                        </p:tav>
                                      </p:tavLst>
                                    </p:anim>
                                    <p:anim calcmode="lin" valueType="num">
                                      <p:cBhvr>
                                        <p:cTn id="45" dur="500" fill="hold"/>
                                        <p:tgtEl>
                                          <p:spTgt spid="130"/>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6" presetClass="emph" presetSubtype="0" fill="hold" nodeType="afterEffect">
                                  <p:stCondLst>
                                    <p:cond delay="0"/>
                                  </p:stCondLst>
                                  <p:iterate type="wd">
                                    <p:tmPct val="10000"/>
                                  </p:iterate>
                                  <p:childTnLst>
                                    <p:animEffect transition="out" filter="fade">
                                      <p:cBhvr>
                                        <p:cTn id="48" dur="500" tmFilter="0, 0; .2, .5; .8, .5; 1, 0"/>
                                        <p:tgtEl>
                                          <p:spTgt spid="130"/>
                                        </p:tgtEl>
                                      </p:cBhvr>
                                    </p:animEffect>
                                    <p:animScale>
                                      <p:cBhvr>
                                        <p:cTn id="49" dur="250" autoRev="1" fill="hold"/>
                                        <p:tgtEl>
                                          <p:spTgt spid="1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iterate type="wd">
                                    <p:tmPct val="10000"/>
                                  </p:iterate>
                                  <p:childTnLst>
                                    <p:set>
                                      <p:cBhvr>
                                        <p:cTn id="53" dur="1" fill="hold">
                                          <p:stCondLst>
                                            <p:cond delay="0"/>
                                          </p:stCondLst>
                                        </p:cTn>
                                        <p:tgtEl>
                                          <p:spTgt spid="134"/>
                                        </p:tgtEl>
                                        <p:attrNameLst>
                                          <p:attrName>style.visibility</p:attrName>
                                        </p:attrNameLst>
                                      </p:cBhvr>
                                      <p:to>
                                        <p:strVal val="visible"/>
                                      </p:to>
                                    </p:set>
                                    <p:anim calcmode="lin" valueType="num">
                                      <p:cBhvr additive="base">
                                        <p:cTn id="54" dur="500"/>
                                        <p:tgtEl>
                                          <p:spTgt spid="134"/>
                                        </p:tgtEl>
                                        <p:attrNameLst>
                                          <p:attrName>ppt_y</p:attrName>
                                        </p:attrNameLst>
                                      </p:cBhvr>
                                      <p:tavLst>
                                        <p:tav tm="0">
                                          <p:val>
                                            <p:strVal val="#ppt_y+#ppt_h*1.125000"/>
                                          </p:val>
                                        </p:tav>
                                        <p:tav tm="100000">
                                          <p:val>
                                            <p:strVal val="#ppt_y"/>
                                          </p:val>
                                        </p:tav>
                                      </p:tavLst>
                                    </p:anim>
                                    <p:animEffect transition="in" filter="wipe(up)">
                                      <p:cBhvr>
                                        <p:cTn id="55" dur="500"/>
                                        <p:tgtEl>
                                          <p:spTgt spid="134"/>
                                        </p:tgtEl>
                                      </p:cBhvr>
                                    </p:animEffect>
                                  </p:childTnLst>
                                </p:cTn>
                              </p:par>
                              <p:par>
                                <p:cTn id="56" presetID="12" presetClass="entr" presetSubtype="4" fill="hold" grpId="0" nodeType="withEffect">
                                  <p:stCondLst>
                                    <p:cond delay="0"/>
                                  </p:stCondLst>
                                  <p:iterate type="wd">
                                    <p:tmPct val="10000"/>
                                  </p:iterate>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500"/>
                                        <p:tgtEl>
                                          <p:spTgt spid="135"/>
                                        </p:tgtEl>
                                        <p:attrNameLst>
                                          <p:attrName>ppt_y</p:attrName>
                                        </p:attrNameLst>
                                      </p:cBhvr>
                                      <p:tavLst>
                                        <p:tav tm="0">
                                          <p:val>
                                            <p:strVal val="#ppt_y+#ppt_h*1.125000"/>
                                          </p:val>
                                        </p:tav>
                                        <p:tav tm="100000">
                                          <p:val>
                                            <p:strVal val="#ppt_y"/>
                                          </p:val>
                                        </p:tav>
                                      </p:tavLst>
                                    </p:anim>
                                    <p:animEffect transition="in" filter="wipe(up)">
                                      <p:cBhvr>
                                        <p:cTn id="59" dur="500"/>
                                        <p:tgtEl>
                                          <p:spTgt spid="135"/>
                                        </p:tgtEl>
                                      </p:cBhvr>
                                    </p:animEffect>
                                  </p:childTnLst>
                                </p:cTn>
                              </p:par>
                            </p:childTnLst>
                          </p:cTn>
                        </p:par>
                        <p:par>
                          <p:cTn id="60" fill="hold">
                            <p:stCondLst>
                              <p:cond delay="500"/>
                            </p:stCondLst>
                            <p:childTnLst>
                              <p:par>
                                <p:cTn id="61" presetID="50" presetClass="entr" presetSubtype="0" decel="100000" fill="hold" grpId="0" nodeType="afterEffect">
                                  <p:stCondLst>
                                    <p:cond delay="0"/>
                                  </p:stCondLst>
                                  <p:iterate type="wd">
                                    <p:tmPct val="10000"/>
                                  </p:iterate>
                                  <p:childTnLst>
                                    <p:set>
                                      <p:cBhvr>
                                        <p:cTn id="62" dur="1" fill="hold">
                                          <p:stCondLst>
                                            <p:cond delay="0"/>
                                          </p:stCondLst>
                                        </p:cTn>
                                        <p:tgtEl>
                                          <p:spTgt spid="136"/>
                                        </p:tgtEl>
                                        <p:attrNameLst>
                                          <p:attrName>style.visibility</p:attrName>
                                        </p:attrNameLst>
                                      </p:cBhvr>
                                      <p:to>
                                        <p:strVal val="visible"/>
                                      </p:to>
                                    </p:set>
                                    <p:anim calcmode="lin" valueType="num">
                                      <p:cBhvr>
                                        <p:cTn id="63" dur="500" fill="hold"/>
                                        <p:tgtEl>
                                          <p:spTgt spid="136"/>
                                        </p:tgtEl>
                                        <p:attrNameLst>
                                          <p:attrName>ppt_w</p:attrName>
                                        </p:attrNameLst>
                                      </p:cBhvr>
                                      <p:tavLst>
                                        <p:tav tm="0">
                                          <p:val>
                                            <p:strVal val="#ppt_w+.3"/>
                                          </p:val>
                                        </p:tav>
                                        <p:tav tm="100000">
                                          <p:val>
                                            <p:strVal val="#ppt_w"/>
                                          </p:val>
                                        </p:tav>
                                      </p:tavLst>
                                    </p:anim>
                                    <p:anim calcmode="lin" valueType="num">
                                      <p:cBhvr>
                                        <p:cTn id="64" dur="500" fill="hold"/>
                                        <p:tgtEl>
                                          <p:spTgt spid="136"/>
                                        </p:tgtEl>
                                        <p:attrNameLst>
                                          <p:attrName>ppt_h</p:attrName>
                                        </p:attrNameLst>
                                      </p:cBhvr>
                                      <p:tavLst>
                                        <p:tav tm="0">
                                          <p:val>
                                            <p:strVal val="#ppt_h"/>
                                          </p:val>
                                        </p:tav>
                                        <p:tav tm="100000">
                                          <p:val>
                                            <p:strVal val="#ppt_h"/>
                                          </p:val>
                                        </p:tav>
                                      </p:tavLst>
                                    </p:anim>
                                    <p:animEffect transition="in" filter="fade">
                                      <p:cBhvr>
                                        <p:cTn id="65" dur="500"/>
                                        <p:tgtEl>
                                          <p:spTgt spid="13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iterate type="wd">
                                    <p:tmPct val="10000"/>
                                  </p:iterate>
                                  <p:childTnLst>
                                    <p:animEffect transition="out" filter="fade">
                                      <p:cBhvr>
                                        <p:cTn id="69" dur="500"/>
                                        <p:tgtEl>
                                          <p:spTgt spid="136"/>
                                        </p:tgtEl>
                                      </p:cBhvr>
                                    </p:animEffect>
                                    <p:anim calcmode="lin" valueType="num">
                                      <p:cBhvr>
                                        <p:cTn id="70" dur="500"/>
                                        <p:tgtEl>
                                          <p:spTgt spid="136"/>
                                        </p:tgtEl>
                                        <p:attrNameLst>
                                          <p:attrName>ppt_x</p:attrName>
                                        </p:attrNameLst>
                                      </p:cBhvr>
                                      <p:tavLst>
                                        <p:tav tm="0">
                                          <p:val>
                                            <p:strVal val="ppt_x"/>
                                          </p:val>
                                        </p:tav>
                                        <p:tav tm="100000">
                                          <p:val>
                                            <p:strVal val="ppt_x"/>
                                          </p:val>
                                        </p:tav>
                                      </p:tavLst>
                                    </p:anim>
                                    <p:anim calcmode="lin" valueType="num">
                                      <p:cBhvr>
                                        <p:cTn id="71" dur="500"/>
                                        <p:tgtEl>
                                          <p:spTgt spid="136"/>
                                        </p:tgtEl>
                                        <p:attrNameLst>
                                          <p:attrName>ppt_y</p:attrName>
                                        </p:attrNameLst>
                                      </p:cBhvr>
                                      <p:tavLst>
                                        <p:tav tm="0">
                                          <p:val>
                                            <p:strVal val="ppt_y"/>
                                          </p:val>
                                        </p:tav>
                                        <p:tav tm="100000">
                                          <p:val>
                                            <p:strVal val="ppt_y+.1"/>
                                          </p:val>
                                        </p:tav>
                                      </p:tavLst>
                                    </p:anim>
                                    <p:set>
                                      <p:cBhvr>
                                        <p:cTn id="72" dur="1" fill="hold">
                                          <p:stCondLst>
                                            <p:cond delay="499"/>
                                          </p:stCondLst>
                                        </p:cTn>
                                        <p:tgtEl>
                                          <p:spTgt spid="136"/>
                                        </p:tgtEl>
                                        <p:attrNameLst>
                                          <p:attrName>style.visibility</p:attrName>
                                        </p:attrNameLst>
                                      </p:cBhvr>
                                      <p:to>
                                        <p:strVal val="hidden"/>
                                      </p:to>
                                    </p:set>
                                  </p:childTnLst>
                                </p:cTn>
                              </p:par>
                              <p:par>
                                <p:cTn id="73" presetID="50" presetClass="entr" presetSubtype="0" decel="100000" fill="hold" grpId="0" nodeType="withEffect">
                                  <p:stCondLst>
                                    <p:cond delay="0"/>
                                  </p:stCondLst>
                                  <p:iterate type="wd">
                                    <p:tmPct val="10000"/>
                                  </p:iterate>
                                  <p:childTnLst>
                                    <p:set>
                                      <p:cBhvr>
                                        <p:cTn id="74" dur="1" fill="hold">
                                          <p:stCondLst>
                                            <p:cond delay="0"/>
                                          </p:stCondLst>
                                        </p:cTn>
                                        <p:tgtEl>
                                          <p:spTgt spid="137"/>
                                        </p:tgtEl>
                                        <p:attrNameLst>
                                          <p:attrName>style.visibility</p:attrName>
                                        </p:attrNameLst>
                                      </p:cBhvr>
                                      <p:to>
                                        <p:strVal val="visible"/>
                                      </p:to>
                                    </p:set>
                                    <p:anim calcmode="lin" valueType="num">
                                      <p:cBhvr>
                                        <p:cTn id="75" dur="500" fill="hold"/>
                                        <p:tgtEl>
                                          <p:spTgt spid="137"/>
                                        </p:tgtEl>
                                        <p:attrNameLst>
                                          <p:attrName>ppt_w</p:attrName>
                                        </p:attrNameLst>
                                      </p:cBhvr>
                                      <p:tavLst>
                                        <p:tav tm="0">
                                          <p:val>
                                            <p:strVal val="#ppt_w+.3"/>
                                          </p:val>
                                        </p:tav>
                                        <p:tav tm="100000">
                                          <p:val>
                                            <p:strVal val="#ppt_w"/>
                                          </p:val>
                                        </p:tav>
                                      </p:tavLst>
                                    </p:anim>
                                    <p:anim calcmode="lin" valueType="num">
                                      <p:cBhvr>
                                        <p:cTn id="76" dur="500" fill="hold"/>
                                        <p:tgtEl>
                                          <p:spTgt spid="137"/>
                                        </p:tgtEl>
                                        <p:attrNameLst>
                                          <p:attrName>ppt_h</p:attrName>
                                        </p:attrNameLst>
                                      </p:cBhvr>
                                      <p:tavLst>
                                        <p:tav tm="0">
                                          <p:val>
                                            <p:strVal val="#ppt_h"/>
                                          </p:val>
                                        </p:tav>
                                        <p:tav tm="100000">
                                          <p:val>
                                            <p:strVal val="#ppt_h"/>
                                          </p:val>
                                        </p:tav>
                                      </p:tavLst>
                                    </p:anim>
                                    <p:animEffect transition="in" filter="fade">
                                      <p:cBhvr>
                                        <p:cTn id="77" dur="500"/>
                                        <p:tgtEl>
                                          <p:spTgt spid="137"/>
                                        </p:tgtEl>
                                      </p:cBhvr>
                                    </p:animEffect>
                                  </p:childTnLst>
                                </p:cTn>
                              </p:par>
                            </p:childTnLst>
                          </p:cTn>
                        </p:par>
                        <p:par>
                          <p:cTn id="78" fill="hold">
                            <p:stCondLst>
                              <p:cond delay="650"/>
                            </p:stCondLst>
                            <p:childTnLst>
                              <p:par>
                                <p:cTn id="79" presetID="12" presetClass="entr" presetSubtype="4" fill="hold" grpId="0" nodeType="afterEffect">
                                  <p:stCondLst>
                                    <p:cond delay="0"/>
                                  </p:stCondLst>
                                  <p:iterate type="wd">
                                    <p:tmPct val="10000"/>
                                  </p:iterate>
                                  <p:childTnLst>
                                    <p:set>
                                      <p:cBhvr>
                                        <p:cTn id="80" dur="1" fill="hold">
                                          <p:stCondLst>
                                            <p:cond delay="0"/>
                                          </p:stCondLst>
                                        </p:cTn>
                                        <p:tgtEl>
                                          <p:spTgt spid="138"/>
                                        </p:tgtEl>
                                        <p:attrNameLst>
                                          <p:attrName>style.visibility</p:attrName>
                                        </p:attrNameLst>
                                      </p:cBhvr>
                                      <p:to>
                                        <p:strVal val="visible"/>
                                      </p:to>
                                    </p:set>
                                    <p:anim calcmode="lin" valueType="num">
                                      <p:cBhvr additive="base">
                                        <p:cTn id="81" dur="500"/>
                                        <p:tgtEl>
                                          <p:spTgt spid="138"/>
                                        </p:tgtEl>
                                        <p:attrNameLst>
                                          <p:attrName>ppt_y</p:attrName>
                                        </p:attrNameLst>
                                      </p:cBhvr>
                                      <p:tavLst>
                                        <p:tav tm="0">
                                          <p:val>
                                            <p:strVal val="#ppt_y+#ppt_h*1.125000"/>
                                          </p:val>
                                        </p:tav>
                                        <p:tav tm="100000">
                                          <p:val>
                                            <p:strVal val="#ppt_y"/>
                                          </p:val>
                                        </p:tav>
                                      </p:tavLst>
                                    </p:anim>
                                    <p:animEffect transition="in" filter="wipe(up)">
                                      <p:cBhvr>
                                        <p:cTn id="82" dur="500"/>
                                        <p:tgtEl>
                                          <p:spTgt spid="138"/>
                                        </p:tgtEl>
                                      </p:cBhvr>
                                    </p:animEffect>
                                  </p:childTnLst>
                                </p:cTn>
                              </p:par>
                              <p:par>
                                <p:cTn id="83" presetID="12" presetClass="entr" presetSubtype="4" fill="hold" grpId="0" nodeType="withEffect">
                                  <p:stCondLst>
                                    <p:cond delay="0"/>
                                  </p:stCondLst>
                                  <p:iterate type="wd">
                                    <p:tmPct val="10000"/>
                                  </p:iterate>
                                  <p:childTnLst>
                                    <p:set>
                                      <p:cBhvr>
                                        <p:cTn id="84" dur="1" fill="hold">
                                          <p:stCondLst>
                                            <p:cond delay="0"/>
                                          </p:stCondLst>
                                        </p:cTn>
                                        <p:tgtEl>
                                          <p:spTgt spid="139"/>
                                        </p:tgtEl>
                                        <p:attrNameLst>
                                          <p:attrName>style.visibility</p:attrName>
                                        </p:attrNameLst>
                                      </p:cBhvr>
                                      <p:to>
                                        <p:strVal val="visible"/>
                                      </p:to>
                                    </p:set>
                                    <p:anim calcmode="lin" valueType="num">
                                      <p:cBhvr additive="base">
                                        <p:cTn id="85" dur="500"/>
                                        <p:tgtEl>
                                          <p:spTgt spid="139"/>
                                        </p:tgtEl>
                                        <p:attrNameLst>
                                          <p:attrName>ppt_y</p:attrName>
                                        </p:attrNameLst>
                                      </p:cBhvr>
                                      <p:tavLst>
                                        <p:tav tm="0">
                                          <p:val>
                                            <p:strVal val="#ppt_y+#ppt_h*1.125000"/>
                                          </p:val>
                                        </p:tav>
                                        <p:tav tm="100000">
                                          <p:val>
                                            <p:strVal val="#ppt_y"/>
                                          </p:val>
                                        </p:tav>
                                      </p:tavLst>
                                    </p:anim>
                                    <p:animEffect transition="in" filter="wipe(up)">
                                      <p:cBhvr>
                                        <p:cTn id="86" dur="500"/>
                                        <p:tgtEl>
                                          <p:spTgt spid="139"/>
                                        </p:tgtEl>
                                      </p:cBhvr>
                                    </p:animEffect>
                                  </p:childTnLst>
                                </p:cTn>
                              </p:par>
                              <p:par>
                                <p:cTn id="87" presetID="12" presetClass="entr" presetSubtype="4" fill="hold" grpId="0" nodeType="withEffect">
                                  <p:stCondLst>
                                    <p:cond delay="0"/>
                                  </p:stCondLst>
                                  <p:iterate type="wd">
                                    <p:tmPct val="10000"/>
                                  </p:iterate>
                                  <p:childTnLst>
                                    <p:set>
                                      <p:cBhvr>
                                        <p:cTn id="88" dur="1" fill="hold">
                                          <p:stCondLst>
                                            <p:cond delay="0"/>
                                          </p:stCondLst>
                                        </p:cTn>
                                        <p:tgtEl>
                                          <p:spTgt spid="140"/>
                                        </p:tgtEl>
                                        <p:attrNameLst>
                                          <p:attrName>style.visibility</p:attrName>
                                        </p:attrNameLst>
                                      </p:cBhvr>
                                      <p:to>
                                        <p:strVal val="visible"/>
                                      </p:to>
                                    </p:set>
                                    <p:anim calcmode="lin" valueType="num">
                                      <p:cBhvr additive="base">
                                        <p:cTn id="89" dur="500"/>
                                        <p:tgtEl>
                                          <p:spTgt spid="140"/>
                                        </p:tgtEl>
                                        <p:attrNameLst>
                                          <p:attrName>ppt_y</p:attrName>
                                        </p:attrNameLst>
                                      </p:cBhvr>
                                      <p:tavLst>
                                        <p:tav tm="0">
                                          <p:val>
                                            <p:strVal val="#ppt_y+#ppt_h*1.125000"/>
                                          </p:val>
                                        </p:tav>
                                        <p:tav tm="100000">
                                          <p:val>
                                            <p:strVal val="#ppt_y"/>
                                          </p:val>
                                        </p:tav>
                                      </p:tavLst>
                                    </p:anim>
                                    <p:animEffect transition="in" filter="wipe(up)">
                                      <p:cBhvr>
                                        <p:cTn id="90" dur="500"/>
                                        <p:tgtEl>
                                          <p:spTgt spid="140"/>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xit" presetSubtype="10" fill="hold" grpId="1" nodeType="clickEffect">
                                  <p:stCondLst>
                                    <p:cond delay="0"/>
                                  </p:stCondLst>
                                  <p:iterate type="wd">
                                    <p:tmPct val="0"/>
                                  </p:iterate>
                                  <p:childTnLst>
                                    <p:anim calcmode="lin" valueType="num">
                                      <p:cBhvr>
                                        <p:cTn id="94" dur="500"/>
                                        <p:tgtEl>
                                          <p:spTgt spid="137"/>
                                        </p:tgtEl>
                                        <p:attrNameLst>
                                          <p:attrName>ppt_w</p:attrName>
                                        </p:attrNameLst>
                                      </p:cBhvr>
                                      <p:tavLst>
                                        <p:tav tm="0">
                                          <p:val>
                                            <p:strVal val="ppt_w"/>
                                          </p:val>
                                        </p:tav>
                                        <p:tav tm="100000">
                                          <p:val>
                                            <p:fltVal val="0"/>
                                          </p:val>
                                        </p:tav>
                                      </p:tavLst>
                                    </p:anim>
                                    <p:anim calcmode="lin" valueType="num">
                                      <p:cBhvr>
                                        <p:cTn id="95" dur="500"/>
                                        <p:tgtEl>
                                          <p:spTgt spid="137"/>
                                        </p:tgtEl>
                                        <p:attrNameLst>
                                          <p:attrName>ppt_h</p:attrName>
                                        </p:attrNameLst>
                                      </p:cBhvr>
                                      <p:tavLst>
                                        <p:tav tm="0">
                                          <p:val>
                                            <p:strVal val="ppt_h"/>
                                          </p:val>
                                        </p:tav>
                                        <p:tav tm="100000">
                                          <p:val>
                                            <p:strVal val="ppt_h"/>
                                          </p:val>
                                        </p:tav>
                                      </p:tavLst>
                                    </p:anim>
                                    <p:set>
                                      <p:cBhvr>
                                        <p:cTn id="96" dur="1" fill="hold">
                                          <p:stCondLst>
                                            <p:cond delay="499"/>
                                          </p:stCondLst>
                                        </p:cTn>
                                        <p:tgtEl>
                                          <p:spTgt spid="137"/>
                                        </p:tgtEl>
                                        <p:attrNameLst>
                                          <p:attrName>style.visibility</p:attrName>
                                        </p:attrNameLst>
                                      </p:cBhvr>
                                      <p:to>
                                        <p:strVal val="hidden"/>
                                      </p:to>
                                    </p:set>
                                  </p:childTnLst>
                                </p:cTn>
                              </p:par>
                            </p:childTnLst>
                          </p:cTn>
                        </p:par>
                        <p:par>
                          <p:cTn id="97" fill="hold">
                            <p:stCondLst>
                              <p:cond delay="500"/>
                            </p:stCondLst>
                            <p:childTnLst>
                              <p:par>
                                <p:cTn id="98" presetID="14" presetClass="entr" presetSubtype="10" fill="hold" grpId="0" nodeType="afterEffect">
                                  <p:stCondLst>
                                    <p:cond delay="0"/>
                                  </p:stCondLst>
                                  <p:iterate type="wd">
                                    <p:tmPct val="10000"/>
                                  </p:iterate>
                                  <p:childTnLst>
                                    <p:set>
                                      <p:cBhvr>
                                        <p:cTn id="99" dur="1" fill="hold">
                                          <p:stCondLst>
                                            <p:cond delay="0"/>
                                          </p:stCondLst>
                                        </p:cTn>
                                        <p:tgtEl>
                                          <p:spTgt spid="2"/>
                                        </p:tgtEl>
                                        <p:attrNameLst>
                                          <p:attrName>style.visibility</p:attrName>
                                        </p:attrNameLst>
                                      </p:cBhvr>
                                      <p:to>
                                        <p:strVal val="visible"/>
                                      </p:to>
                                    </p:set>
                                    <p:animEffect transition="in" filter="randombar(horizontal)">
                                      <p:cBhvr>
                                        <p:cTn id="100" dur="500"/>
                                        <p:tgtEl>
                                          <p:spTgt spid="2"/>
                                        </p:tgtEl>
                                      </p:cBhvr>
                                    </p:animEffect>
                                  </p:childTnLst>
                                </p:cTn>
                              </p:par>
                            </p:childTnLst>
                          </p:cTn>
                        </p:par>
                        <p:par>
                          <p:cTn id="101" fill="hold">
                            <p:stCondLst>
                              <p:cond delay="1000"/>
                            </p:stCondLst>
                            <p:childTnLst>
                              <p:par>
                                <p:cTn id="102" presetID="26" presetClass="emph" presetSubtype="0" repeatCount="indefinite" fill="hold" grpId="1" nodeType="afterEffect">
                                  <p:stCondLst>
                                    <p:cond delay="0"/>
                                  </p:stCondLst>
                                  <p:iterate type="wd">
                                    <p:tmPct val="10000"/>
                                  </p:iterate>
                                  <p:childTnLst>
                                    <p:animEffect transition="out" filter="fade">
                                      <p:cBhvr>
                                        <p:cTn id="103" dur="500" tmFilter="0, 0; .2, .5; .8, .5; 1, 0"/>
                                        <p:tgtEl>
                                          <p:spTgt spid="2"/>
                                        </p:tgtEl>
                                      </p:cBhvr>
                                    </p:animEffect>
                                    <p:animScale>
                                      <p:cBhvr>
                                        <p:cTn id="10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26" grpId="1" animBg="1"/>
      <p:bldP spid="136" grpId="0"/>
      <p:bldP spid="136" grpId="1"/>
      <p:bldP spid="137" grpId="0"/>
      <p:bldP spid="137" grpId="1"/>
      <p:bldP spid="134" grpId="0" animBg="1"/>
      <p:bldP spid="135" grpId="0" animBg="1"/>
      <p:bldP spid="138" grpId="0" animBg="1"/>
      <p:bldP spid="139" grpId="0" animBg="1"/>
      <p:bldP spid="140" grpId="0" animBg="1"/>
      <p:bldP spid="2" grpId="0" animBg="1"/>
      <p:bldP spid="2" grpId="1"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55F64A1-2DD6-42F9-B8DE-ABE20F06AD51}"/>
              </a:ext>
            </a:extLst>
          </p:cNvPr>
          <p:cNvGrpSpPr/>
          <p:nvPr/>
        </p:nvGrpSpPr>
        <p:grpSpPr>
          <a:xfrm>
            <a:off x="-353961" y="411534"/>
            <a:ext cx="12248221" cy="6446465"/>
            <a:chOff x="1947503" y="3866451"/>
            <a:chExt cx="3217434" cy="2645522"/>
          </a:xfrm>
        </p:grpSpPr>
        <p:pic>
          <p:nvPicPr>
            <p:cNvPr id="9" name="图片 8">
              <a:extLst>
                <a:ext uri="{FF2B5EF4-FFF2-40B4-BE49-F238E27FC236}">
                  <a16:creationId xmlns:a16="http://schemas.microsoft.com/office/drawing/2014/main" id="{2CAD5F4F-D022-42E5-B89C-F04CCB290745}"/>
                </a:ext>
              </a:extLst>
            </p:cNvPr>
            <p:cNvPicPr>
              <a:picLocks noChangeAspect="1"/>
            </p:cNvPicPr>
            <p:nvPr/>
          </p:nvPicPr>
          <p:blipFill>
            <a:blip r:embed="rId4">
              <a:duotone>
                <a:schemeClr val="accent4">
                  <a:shade val="45000"/>
                  <a:satMod val="135000"/>
                </a:schemeClr>
                <a:prstClr val="white"/>
              </a:duotone>
            </a:blip>
            <a:stretch>
              <a:fillRect/>
            </a:stretch>
          </p:blipFill>
          <p:spPr>
            <a:xfrm>
              <a:off x="1947503" y="3866451"/>
              <a:ext cx="3217434" cy="2645522"/>
            </a:xfrm>
            <a:prstGeom prst="rect">
              <a:avLst/>
            </a:prstGeom>
          </p:spPr>
        </p:pic>
        <p:sp>
          <p:nvSpPr>
            <p:cNvPr id="10" name="文本框 9">
              <a:extLst>
                <a:ext uri="{FF2B5EF4-FFF2-40B4-BE49-F238E27FC236}">
                  <a16:creationId xmlns:a16="http://schemas.microsoft.com/office/drawing/2014/main" id="{41D8CF20-FF0A-4A1D-A3F1-76B6550B5CFA}"/>
                </a:ext>
              </a:extLst>
            </p:cNvPr>
            <p:cNvSpPr txBox="1"/>
            <p:nvPr/>
          </p:nvSpPr>
          <p:spPr>
            <a:xfrm>
              <a:off x="2099122" y="4731199"/>
              <a:ext cx="2763105" cy="106855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a:r>
                <a:rPr lang="vi-VN" sz="3400" b="1">
                  <a:solidFill>
                    <a:srgbClr val="A37D1D"/>
                  </a:solidFill>
                  <a:latin typeface="+mj-lt"/>
                </a:rPr>
                <a:t> Ba đoạn văn này nói về một em bé vừa hiếu thảo </a:t>
              </a:r>
              <a:endParaRPr lang="en-US" sz="3400" b="1">
                <a:solidFill>
                  <a:srgbClr val="A37D1D"/>
                </a:solidFill>
                <a:latin typeface="+mj-lt"/>
              </a:endParaRPr>
            </a:p>
            <a:p>
              <a:pPr algn="ctr"/>
              <a:r>
                <a:rPr lang="en-US" sz="3400" b="1">
                  <a:solidFill>
                    <a:srgbClr val="A37D1D"/>
                  </a:solidFill>
                  <a:latin typeface="+mj-lt"/>
                </a:rPr>
                <a:t>       </a:t>
              </a:r>
              <a:r>
                <a:rPr lang="vi-VN" sz="3400" b="1">
                  <a:solidFill>
                    <a:srgbClr val="A37D1D"/>
                  </a:solidFill>
                  <a:latin typeface="+mj-lt"/>
                </a:rPr>
                <a:t>vừa thật thà, trung thực, Em lo thiếu tiền mua </a:t>
              </a:r>
              <a:endParaRPr lang="en-US" sz="3400" b="1">
                <a:solidFill>
                  <a:srgbClr val="A37D1D"/>
                </a:solidFill>
                <a:latin typeface="+mj-lt"/>
              </a:endParaRPr>
            </a:p>
            <a:p>
              <a:pPr algn="ctr"/>
              <a:r>
                <a:rPr lang="en-US" sz="3400" b="1">
                  <a:solidFill>
                    <a:srgbClr val="A37D1D"/>
                  </a:solidFill>
                  <a:latin typeface="+mj-lt"/>
                </a:rPr>
                <a:t>                              </a:t>
              </a:r>
              <a:r>
                <a:rPr lang="vi-VN" sz="3400" b="1">
                  <a:solidFill>
                    <a:srgbClr val="A37D1D"/>
                  </a:solidFill>
                  <a:latin typeface="+mj-lt"/>
                </a:rPr>
                <a:t>thuốc</a:t>
              </a:r>
              <a:r>
                <a:rPr lang="en-US" sz="3400" b="1">
                  <a:solidFill>
                    <a:srgbClr val="A37D1D"/>
                  </a:solidFill>
                  <a:latin typeface="+mj-lt"/>
                </a:rPr>
                <a:t> </a:t>
              </a:r>
              <a:r>
                <a:rPr lang="vi-VN" sz="3400" b="1">
                  <a:solidFill>
                    <a:srgbClr val="A37D1D"/>
                  </a:solidFill>
                  <a:latin typeface="+mj-lt"/>
                </a:rPr>
                <a:t>cho mẹ nhưng thật thà trả lại</a:t>
              </a:r>
              <a:r>
                <a:rPr lang="en-US" sz="3400" b="1">
                  <a:solidFill>
                    <a:srgbClr val="A37D1D"/>
                  </a:solidFill>
                  <a:latin typeface="+mj-lt"/>
                </a:rPr>
                <a:t> </a:t>
              </a:r>
              <a:r>
                <a:rPr lang="en-US" sz="3400" b="1">
                  <a:solidFill>
                    <a:srgbClr val="A37D1D"/>
                  </a:solidFill>
                  <a:latin typeface="Times New Roman" panose="02020603050405020304" pitchFamily="18" charset="0"/>
                  <a:cs typeface="Times New Roman" panose="02020603050405020304" pitchFamily="18" charset="0"/>
                </a:rPr>
                <a:t>đồ</a:t>
              </a:r>
              <a:r>
                <a:rPr lang="en-US" sz="3400" b="1">
                  <a:solidFill>
                    <a:srgbClr val="A37D1D"/>
                  </a:solidFill>
                  <a:latin typeface="+mj-lt"/>
                  <a:cs typeface="Times New Roman" panose="02020603050405020304" pitchFamily="18" charset="0"/>
                </a:rPr>
                <a:t> </a:t>
              </a:r>
            </a:p>
            <a:p>
              <a:pPr algn="ctr"/>
              <a:r>
                <a:rPr lang="vi-VN" sz="3400" b="1">
                  <a:solidFill>
                    <a:srgbClr val="A37D1D"/>
                  </a:solidFill>
                  <a:latin typeface="+mj-lt"/>
                </a:rPr>
                <a:t>của ngườ</a:t>
              </a:r>
              <a:r>
                <a:rPr lang="en-US" sz="3400" b="1">
                  <a:solidFill>
                    <a:srgbClr val="A37D1D"/>
                  </a:solidFill>
                  <a:latin typeface="Times New Roman" panose="02020603050405020304" pitchFamily="18" charset="0"/>
                  <a:cs typeface="Times New Roman" panose="02020603050405020304" pitchFamily="18" charset="0"/>
                </a:rPr>
                <a:t>i k</a:t>
              </a:r>
              <a:r>
                <a:rPr lang="vi-VN" sz="3400" b="1">
                  <a:solidFill>
                    <a:srgbClr val="A37D1D"/>
                  </a:solidFill>
                  <a:latin typeface="+mj-lt"/>
                </a:rPr>
                <a:t>hác đánh rơi</a:t>
              </a:r>
              <a:r>
                <a:rPr lang="en-US" sz="3400" b="1">
                  <a:solidFill>
                    <a:srgbClr val="A37D1D"/>
                  </a:solidFill>
                  <a:latin typeface="+mj-lt"/>
                </a:rPr>
                <a:t>.</a:t>
              </a:r>
              <a:endParaRPr lang="zh-CN" altLang="en-US" sz="3400" b="1" dirty="0">
                <a:solidFill>
                  <a:srgbClr val="A37D1D"/>
                </a:solidFill>
                <a:latin typeface="+mj-lt"/>
                <a:ea typeface="inpin heiti" panose="00000500000000000000" pitchFamily="2" charset="-122"/>
                <a:sym typeface="inpin heiti" panose="00000500000000000000" pitchFamily="2" charset="-122"/>
              </a:endParaRPr>
            </a:p>
          </p:txBody>
        </p:sp>
      </p:grpSp>
      <p:grpSp>
        <p:nvGrpSpPr>
          <p:cNvPr id="12" name="组合 11">
            <a:extLst>
              <a:ext uri="{FF2B5EF4-FFF2-40B4-BE49-F238E27FC236}">
                <a16:creationId xmlns:a16="http://schemas.microsoft.com/office/drawing/2014/main" id="{6BFCB1AB-741E-4CE3-8F82-543BC750ED33}"/>
              </a:ext>
            </a:extLst>
          </p:cNvPr>
          <p:cNvGrpSpPr/>
          <p:nvPr/>
        </p:nvGrpSpPr>
        <p:grpSpPr>
          <a:xfrm>
            <a:off x="78303" y="5514539"/>
            <a:ext cx="1053903" cy="1169634"/>
            <a:chOff x="-2033679" y="889419"/>
            <a:chExt cx="463503" cy="619473"/>
          </a:xfrm>
        </p:grpSpPr>
        <p:pic>
          <p:nvPicPr>
            <p:cNvPr id="13" name="Picture 10" descr="E:\丫头\png\小人\卡通类素材\ry.png">
              <a:extLst>
                <a:ext uri="{FF2B5EF4-FFF2-40B4-BE49-F238E27FC236}">
                  <a16:creationId xmlns:a16="http://schemas.microsoft.com/office/drawing/2014/main" id="{FA5C9325-B69C-417B-B6CB-D588A16AB4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3831DC30-D0E9-4944-B824-F9A58D7703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a:extLst>
              <a:ext uri="{FF2B5EF4-FFF2-40B4-BE49-F238E27FC236}">
                <a16:creationId xmlns:a16="http://schemas.microsoft.com/office/drawing/2014/main" id="{FD6350E9-EAF8-48AE-9D9F-5F76B5400EA9}"/>
              </a:ext>
            </a:extLst>
          </p:cNvPr>
          <p:cNvGrpSpPr/>
          <p:nvPr/>
        </p:nvGrpSpPr>
        <p:grpSpPr>
          <a:xfrm>
            <a:off x="1114196" y="5555580"/>
            <a:ext cx="1053903" cy="1169634"/>
            <a:chOff x="-2033679" y="889419"/>
            <a:chExt cx="463503" cy="619473"/>
          </a:xfrm>
        </p:grpSpPr>
        <p:pic>
          <p:nvPicPr>
            <p:cNvPr id="19" name="Picture 10" descr="E:\丫头\png\小人\卡通类素材\ry.png">
              <a:extLst>
                <a:ext uri="{FF2B5EF4-FFF2-40B4-BE49-F238E27FC236}">
                  <a16:creationId xmlns:a16="http://schemas.microsoft.com/office/drawing/2014/main" id="{91626E33-AAF0-4EDE-9E98-B76EF77C2C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a:extLst>
                <a:ext uri="{FF2B5EF4-FFF2-40B4-BE49-F238E27FC236}">
                  <a16:creationId xmlns:a16="http://schemas.microsoft.com/office/drawing/2014/main" id="{1BC7E4D7-B131-40BB-9A9B-BC4C737D6A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a:extLst>
              <a:ext uri="{FF2B5EF4-FFF2-40B4-BE49-F238E27FC236}">
                <a16:creationId xmlns:a16="http://schemas.microsoft.com/office/drawing/2014/main" id="{2E2CFD3A-AB98-434F-9156-54C94CA0F82C}"/>
              </a:ext>
            </a:extLst>
          </p:cNvPr>
          <p:cNvGrpSpPr/>
          <p:nvPr/>
        </p:nvGrpSpPr>
        <p:grpSpPr>
          <a:xfrm>
            <a:off x="2255574" y="5523841"/>
            <a:ext cx="1053903" cy="1169634"/>
            <a:chOff x="-2033679" y="889419"/>
            <a:chExt cx="463503" cy="619473"/>
          </a:xfrm>
        </p:grpSpPr>
        <p:pic>
          <p:nvPicPr>
            <p:cNvPr id="22" name="Picture 10" descr="E:\丫头\png\小人\卡通类素材\ry.png">
              <a:extLst>
                <a:ext uri="{FF2B5EF4-FFF2-40B4-BE49-F238E27FC236}">
                  <a16:creationId xmlns:a16="http://schemas.microsoft.com/office/drawing/2014/main" id="{451A05B8-901C-422C-98AC-6CFF9C8AD48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a:extLst>
                <a:ext uri="{FF2B5EF4-FFF2-40B4-BE49-F238E27FC236}">
                  <a16:creationId xmlns:a16="http://schemas.microsoft.com/office/drawing/2014/main" id="{99ECBAB2-6717-4343-807F-CAA4FFA94B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a:extLst>
              <a:ext uri="{FF2B5EF4-FFF2-40B4-BE49-F238E27FC236}">
                <a16:creationId xmlns:a16="http://schemas.microsoft.com/office/drawing/2014/main" id="{522B2312-CC07-43DC-8F91-334224C60528}"/>
              </a:ext>
            </a:extLst>
          </p:cNvPr>
          <p:cNvGrpSpPr/>
          <p:nvPr/>
        </p:nvGrpSpPr>
        <p:grpSpPr>
          <a:xfrm>
            <a:off x="9845847" y="5509915"/>
            <a:ext cx="1053903" cy="1169634"/>
            <a:chOff x="-2033679" y="889419"/>
            <a:chExt cx="463503" cy="619473"/>
          </a:xfrm>
        </p:grpSpPr>
        <p:pic>
          <p:nvPicPr>
            <p:cNvPr id="25" name="Picture 10" descr="E:\丫头\png\小人\卡通类素材\ry.png">
              <a:extLst>
                <a:ext uri="{FF2B5EF4-FFF2-40B4-BE49-F238E27FC236}">
                  <a16:creationId xmlns:a16="http://schemas.microsoft.com/office/drawing/2014/main" id="{A7543793-821A-4EF2-A295-ACD4AAEB7E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8D2236E1-9A3D-4770-B529-590CA6E7771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6">
            <a:extLst>
              <a:ext uri="{FF2B5EF4-FFF2-40B4-BE49-F238E27FC236}">
                <a16:creationId xmlns:a16="http://schemas.microsoft.com/office/drawing/2014/main" id="{07A2C6B4-F2AD-47EE-8014-17E249C8B527}"/>
              </a:ext>
            </a:extLst>
          </p:cNvPr>
          <p:cNvGrpSpPr/>
          <p:nvPr/>
        </p:nvGrpSpPr>
        <p:grpSpPr>
          <a:xfrm>
            <a:off x="10976079" y="5509915"/>
            <a:ext cx="1053903" cy="1169634"/>
            <a:chOff x="-2033679" y="889419"/>
            <a:chExt cx="463503" cy="619473"/>
          </a:xfrm>
        </p:grpSpPr>
        <p:pic>
          <p:nvPicPr>
            <p:cNvPr id="28" name="Picture 10" descr="E:\丫头\png\小人\卡通类素材\ry.png">
              <a:extLst>
                <a:ext uri="{FF2B5EF4-FFF2-40B4-BE49-F238E27FC236}">
                  <a16:creationId xmlns:a16="http://schemas.microsoft.com/office/drawing/2014/main" id="{4AFAEA84-7105-473B-A084-12E193CA9B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E:\丫头\png\小人\卡通类素材\ry.png">
              <a:extLst>
                <a:ext uri="{FF2B5EF4-FFF2-40B4-BE49-F238E27FC236}">
                  <a16:creationId xmlns:a16="http://schemas.microsoft.com/office/drawing/2014/main" id="{E01DEB40-1F1C-4891-90D2-C7A89410CC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E:\丫头\png\小人\卡通类素材\yunf.png">
            <a:extLst>
              <a:ext uri="{FF2B5EF4-FFF2-40B4-BE49-F238E27FC236}">
                <a16:creationId xmlns:a16="http://schemas.microsoft.com/office/drawing/2014/main" id="{D3A645F1-E7B9-4E5A-9C1C-FF517EB1B7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430" y="99964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丫头\png\小人\卡通类素材\yunf.png">
            <a:extLst>
              <a:ext uri="{FF2B5EF4-FFF2-40B4-BE49-F238E27FC236}">
                <a16:creationId xmlns:a16="http://schemas.microsoft.com/office/drawing/2014/main" id="{CB9C1B59-BD01-4F4F-AC44-1F7E32E015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31990">
            <a:off x="3852531" y="67432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0FAD509B-67C2-4EC2-8020-AA49362D8432}"/>
              </a:ext>
            </a:extLst>
          </p:cNvPr>
          <p:cNvPicPr>
            <a:picLocks noChangeAspect="1"/>
          </p:cNvPicPr>
          <p:nvPr/>
        </p:nvPicPr>
        <p:blipFill>
          <a:blip r:embed="rId8"/>
          <a:stretch>
            <a:fillRect/>
          </a:stretch>
        </p:blipFill>
        <p:spPr>
          <a:xfrm>
            <a:off x="9870310" y="2095437"/>
            <a:ext cx="1534028" cy="1492540"/>
          </a:xfrm>
          <a:prstGeom prst="rect">
            <a:avLst/>
          </a:prstGeom>
        </p:spPr>
      </p:pic>
      <p:pic>
        <p:nvPicPr>
          <p:cNvPr id="33" name="图片 32">
            <a:extLst>
              <a:ext uri="{FF2B5EF4-FFF2-40B4-BE49-F238E27FC236}">
                <a16:creationId xmlns:a16="http://schemas.microsoft.com/office/drawing/2014/main" id="{351705D0-E1F2-4E4F-8EA9-64B09DAA498D}"/>
              </a:ext>
            </a:extLst>
          </p:cNvPr>
          <p:cNvPicPr>
            <a:picLocks noChangeAspect="1"/>
          </p:cNvPicPr>
          <p:nvPr/>
        </p:nvPicPr>
        <p:blipFill>
          <a:blip r:embed="rId8"/>
          <a:stretch>
            <a:fillRect/>
          </a:stretch>
        </p:blipFill>
        <p:spPr>
          <a:xfrm rot="2700000">
            <a:off x="1401085" y="319639"/>
            <a:ext cx="1534028" cy="1492540"/>
          </a:xfrm>
          <a:prstGeom prst="rect">
            <a:avLst/>
          </a:prstGeom>
        </p:spPr>
      </p:pic>
    </p:spTree>
    <p:extLst>
      <p:ext uri="{BB962C8B-B14F-4D97-AF65-F5344CB8AC3E}">
        <p14:creationId xmlns:p14="http://schemas.microsoft.com/office/powerpoint/2010/main" val="109502616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 presetClass="entr" presetSubtype="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750" fill="hold"/>
                                        <p:tgtEl>
                                          <p:spTgt spid="12"/>
                                        </p:tgtEl>
                                        <p:attrNameLst>
                                          <p:attrName>ppt_x</p:attrName>
                                        </p:attrNameLst>
                                      </p:cBhvr>
                                      <p:tavLst>
                                        <p:tav tm="0">
                                          <p:val>
                                            <p:strVal val="1+#ppt_w/2"/>
                                          </p:val>
                                        </p:tav>
                                        <p:tav tm="100000">
                                          <p:val>
                                            <p:strVal val="#ppt_x"/>
                                          </p:val>
                                        </p:tav>
                                      </p:tavLst>
                                    </p:anim>
                                    <p:anim calcmode="lin" valueType="num">
                                      <p:cBhvr additive="base">
                                        <p:cTn id="13" dur="275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750" fill="hold"/>
                                        <p:tgtEl>
                                          <p:spTgt spid="18"/>
                                        </p:tgtEl>
                                        <p:attrNameLst>
                                          <p:attrName>ppt_x</p:attrName>
                                        </p:attrNameLst>
                                      </p:cBhvr>
                                      <p:tavLst>
                                        <p:tav tm="0">
                                          <p:val>
                                            <p:strVal val="1+#ppt_w/2"/>
                                          </p:val>
                                        </p:tav>
                                        <p:tav tm="100000">
                                          <p:val>
                                            <p:strVal val="#ppt_x"/>
                                          </p:val>
                                        </p:tav>
                                      </p:tavLst>
                                    </p:anim>
                                    <p:anim calcmode="lin" valueType="num">
                                      <p:cBhvr additive="base">
                                        <p:cTn id="17" dur="275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2750" fill="hold"/>
                                        <p:tgtEl>
                                          <p:spTgt spid="21"/>
                                        </p:tgtEl>
                                        <p:attrNameLst>
                                          <p:attrName>ppt_x</p:attrName>
                                        </p:attrNameLst>
                                      </p:cBhvr>
                                      <p:tavLst>
                                        <p:tav tm="0">
                                          <p:val>
                                            <p:strVal val="1+#ppt_w/2"/>
                                          </p:val>
                                        </p:tav>
                                        <p:tav tm="100000">
                                          <p:val>
                                            <p:strVal val="#ppt_x"/>
                                          </p:val>
                                        </p:tav>
                                      </p:tavLst>
                                    </p:anim>
                                    <p:anim calcmode="lin" valueType="num">
                                      <p:cBhvr additive="base">
                                        <p:cTn id="21" dur="275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2750" fill="hold"/>
                                        <p:tgtEl>
                                          <p:spTgt spid="24"/>
                                        </p:tgtEl>
                                        <p:attrNameLst>
                                          <p:attrName>ppt_x</p:attrName>
                                        </p:attrNameLst>
                                      </p:cBhvr>
                                      <p:tavLst>
                                        <p:tav tm="0">
                                          <p:val>
                                            <p:strVal val="1+#ppt_w/2"/>
                                          </p:val>
                                        </p:tav>
                                        <p:tav tm="100000">
                                          <p:val>
                                            <p:strVal val="#ppt_x"/>
                                          </p:val>
                                        </p:tav>
                                      </p:tavLst>
                                    </p:anim>
                                    <p:anim calcmode="lin" valueType="num">
                                      <p:cBhvr additive="base">
                                        <p:cTn id="25" dur="275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750" fill="hold"/>
                                        <p:tgtEl>
                                          <p:spTgt spid="27"/>
                                        </p:tgtEl>
                                        <p:attrNameLst>
                                          <p:attrName>ppt_x</p:attrName>
                                        </p:attrNameLst>
                                      </p:cBhvr>
                                      <p:tavLst>
                                        <p:tav tm="0">
                                          <p:val>
                                            <p:strVal val="1+#ppt_w/2"/>
                                          </p:val>
                                        </p:tav>
                                        <p:tav tm="100000">
                                          <p:val>
                                            <p:strVal val="#ppt_x"/>
                                          </p:val>
                                        </p:tav>
                                      </p:tavLst>
                                    </p:anim>
                                    <p:anim calcmode="lin" valueType="num">
                                      <p:cBhvr additive="base">
                                        <p:cTn id="29" dur="2750" fill="hold"/>
                                        <p:tgtEl>
                                          <p:spTgt spid="27"/>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4" dur="1500" fill="hold"/>
                                        <p:tgtEl>
                                          <p:spTgt spid="30"/>
                                        </p:tgtEl>
                                        <p:attrNameLst>
                                          <p:attrName>ppt_x</p:attrName>
                                          <p:attrName>ppt_y</p:attrName>
                                        </p:attrNameLst>
                                      </p:cBhvr>
                                      <p:rCtr x="1059" y="31"/>
                                    </p:animMotion>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9" dur="1500" fill="hold"/>
                                        <p:tgtEl>
                                          <p:spTgt spid="31"/>
                                        </p:tgtEl>
                                        <p:attrNameLst>
                                          <p:attrName>ppt_x</p:attrName>
                                          <p:attrName>ppt_y</p:attrName>
                                        </p:attrNameLst>
                                      </p:cBhvr>
                                      <p:rCtr x="1059" y="31"/>
                                    </p:animMotion>
                                  </p:childTnLst>
                                </p:cTn>
                              </p:par>
                              <p:par>
                                <p:cTn id="40" presetID="3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style.rotation</p:attrName>
                                        </p:attrNameLst>
                                      </p:cBhvr>
                                      <p:tavLst>
                                        <p:tav tm="0">
                                          <p:val>
                                            <p:fltVal val="90"/>
                                          </p:val>
                                        </p:tav>
                                        <p:tav tm="100000">
                                          <p:val>
                                            <p:fltVal val="0"/>
                                          </p:val>
                                        </p:tav>
                                      </p:tavLst>
                                    </p:anim>
                                    <p:animEffect transition="in" filter="fade">
                                      <p:cBhvr>
                                        <p:cTn id="45" dur="1000"/>
                                        <p:tgtEl>
                                          <p:spTgt spid="32"/>
                                        </p:tgtEl>
                                      </p:cBhvr>
                                    </p:animEffect>
                                  </p:childTnLst>
                                </p:cTn>
                              </p:par>
                              <p:par>
                                <p:cTn id="46" presetID="3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style.rotation</p:attrName>
                                        </p:attrNameLst>
                                      </p:cBhvr>
                                      <p:tavLst>
                                        <p:tav tm="0">
                                          <p:val>
                                            <p:fltVal val="90"/>
                                          </p:val>
                                        </p:tav>
                                        <p:tav tm="100000">
                                          <p:val>
                                            <p:fltVal val="0"/>
                                          </p:val>
                                        </p:tav>
                                      </p:tavLst>
                                    </p:anim>
                                    <p:animEffect transition="in" filter="fade">
                                      <p:cBhvr>
                                        <p:cTn id="5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id="{EB8D6BF8-5CE8-4705-9E9F-378995E058EC}"/>
              </a:ext>
            </a:extLst>
          </p:cNvPr>
          <p:cNvPicPr>
            <a:picLocks noChangeAspect="1"/>
          </p:cNvPicPr>
          <p:nvPr/>
        </p:nvPicPr>
        <p:blipFill>
          <a:blip r:embed="rId4"/>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id="{9D0B3987-2AA4-4694-A8F1-959A24111A92}"/>
              </a:ext>
            </a:extLst>
          </p:cNvPr>
          <p:cNvSpPr txBox="1"/>
          <p:nvPr/>
        </p:nvSpPr>
        <p:spPr>
          <a:xfrm>
            <a:off x="2292542" y="1409093"/>
            <a:ext cx="7529665" cy="1754326"/>
          </a:xfrm>
          <a:prstGeom prst="rect">
            <a:avLst/>
          </a:prstGeom>
          <a:noFill/>
        </p:spPr>
        <p:txBody>
          <a:bodyPr wrap="square" rtlCol="0">
            <a:spAutoFit/>
          </a:bodyPr>
          <a:lstStyle/>
          <a:p>
            <a:pPr algn="l"/>
            <a:r>
              <a:rPr lang="en-US" altLang="zh-CN" sz="5400" b="1">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viết phần còn thiếu để hoàn chỉnh đoạn 3.</a:t>
            </a:r>
            <a:endParaRPr lang="zh-CN" altLang="en-US" sz="54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17" name="组合 1">
            <a:extLst>
              <a:ext uri="{FF2B5EF4-FFF2-40B4-BE49-F238E27FC236}">
                <a16:creationId xmlns:a16="http://schemas.microsoft.com/office/drawing/2014/main" id="{74411A68-E2D8-4056-A8BC-17DFF6C3C0FA}"/>
              </a:ext>
            </a:extLst>
          </p:cNvPr>
          <p:cNvGrpSpPr/>
          <p:nvPr/>
        </p:nvGrpSpPr>
        <p:grpSpPr>
          <a:xfrm>
            <a:off x="581157" y="2888659"/>
            <a:ext cx="2689006" cy="3566668"/>
            <a:chOff x="6900864" y="3316288"/>
            <a:chExt cx="449263" cy="600075"/>
          </a:xfrm>
        </p:grpSpPr>
        <p:sp>
          <p:nvSpPr>
            <p:cNvPr id="118" name="Freeform 890">
              <a:extLst>
                <a:ext uri="{FF2B5EF4-FFF2-40B4-BE49-F238E27FC236}">
                  <a16:creationId xmlns:a16="http://schemas.microsoft.com/office/drawing/2014/main" id="{FD6AD8CE-2E16-47BB-BF74-C283EE9B54A0}"/>
                </a:ext>
              </a:extLst>
            </p:cNvPr>
            <p:cNvSpPr>
              <a:spLocks/>
            </p:cNvSpPr>
            <p:nvPr/>
          </p:nvSpPr>
          <p:spPr bwMode="auto">
            <a:xfrm>
              <a:off x="7269164" y="3363913"/>
              <a:ext cx="80963" cy="77788"/>
            </a:xfrm>
            <a:custGeom>
              <a:avLst/>
              <a:gdLst>
                <a:gd name="T0" fmla="*/ 49 w 53"/>
                <a:gd name="T1" fmla="*/ 23 h 51"/>
                <a:gd name="T2" fmla="*/ 47 w 53"/>
                <a:gd name="T3" fmla="*/ 19 h 51"/>
                <a:gd name="T4" fmla="*/ 40 w 53"/>
                <a:gd name="T5" fmla="*/ 21 h 51"/>
                <a:gd name="T6" fmla="*/ 35 w 53"/>
                <a:gd name="T7" fmla="*/ 19 h 51"/>
                <a:gd name="T8" fmla="*/ 38 w 53"/>
                <a:gd name="T9" fmla="*/ 16 h 51"/>
                <a:gd name="T10" fmla="*/ 41 w 53"/>
                <a:gd name="T11" fmla="*/ 12 h 51"/>
                <a:gd name="T12" fmla="*/ 46 w 53"/>
                <a:gd name="T13" fmla="*/ 6 h 51"/>
                <a:gd name="T14" fmla="*/ 38 w 53"/>
                <a:gd name="T15" fmla="*/ 5 h 51"/>
                <a:gd name="T16" fmla="*/ 34 w 53"/>
                <a:gd name="T17" fmla="*/ 5 h 51"/>
                <a:gd name="T18" fmla="*/ 31 w 53"/>
                <a:gd name="T19" fmla="*/ 12 h 51"/>
                <a:gd name="T20" fmla="*/ 27 w 53"/>
                <a:gd name="T21" fmla="*/ 22 h 51"/>
                <a:gd name="T22" fmla="*/ 25 w 53"/>
                <a:gd name="T23" fmla="*/ 14 h 51"/>
                <a:gd name="T24" fmla="*/ 23 w 53"/>
                <a:gd name="T25" fmla="*/ 10 h 51"/>
                <a:gd name="T26" fmla="*/ 21 w 53"/>
                <a:gd name="T27" fmla="*/ 5 h 51"/>
                <a:gd name="T28" fmla="*/ 16 w 53"/>
                <a:gd name="T29" fmla="*/ 5 h 51"/>
                <a:gd name="T30" fmla="*/ 14 w 53"/>
                <a:gd name="T31" fmla="*/ 9 h 51"/>
                <a:gd name="T32" fmla="*/ 17 w 53"/>
                <a:gd name="T33" fmla="*/ 14 h 51"/>
                <a:gd name="T34" fmla="*/ 24 w 53"/>
                <a:gd name="T35" fmla="*/ 24 h 51"/>
                <a:gd name="T36" fmla="*/ 16 w 53"/>
                <a:gd name="T37" fmla="*/ 23 h 51"/>
                <a:gd name="T38" fmla="*/ 12 w 53"/>
                <a:gd name="T39" fmla="*/ 22 h 51"/>
                <a:gd name="T40" fmla="*/ 6 w 53"/>
                <a:gd name="T41" fmla="*/ 21 h 51"/>
                <a:gd name="T42" fmla="*/ 4 w 53"/>
                <a:gd name="T43" fmla="*/ 26 h 51"/>
                <a:gd name="T44" fmla="*/ 6 w 53"/>
                <a:gd name="T45" fmla="*/ 29 h 51"/>
                <a:gd name="T46" fmla="*/ 13 w 53"/>
                <a:gd name="T47" fmla="*/ 28 h 51"/>
                <a:gd name="T48" fmla="*/ 25 w 53"/>
                <a:gd name="T49" fmla="*/ 27 h 51"/>
                <a:gd name="T50" fmla="*/ 19 w 53"/>
                <a:gd name="T51" fmla="*/ 33 h 51"/>
                <a:gd name="T52" fmla="*/ 16 w 53"/>
                <a:gd name="T53" fmla="*/ 36 h 51"/>
                <a:gd name="T54" fmla="*/ 12 w 53"/>
                <a:gd name="T55" fmla="*/ 40 h 51"/>
                <a:gd name="T56" fmla="*/ 15 w 53"/>
                <a:gd name="T57" fmla="*/ 45 h 51"/>
                <a:gd name="T58" fmla="*/ 20 w 53"/>
                <a:gd name="T59" fmla="*/ 45 h 51"/>
                <a:gd name="T60" fmla="*/ 22 w 53"/>
                <a:gd name="T61" fmla="*/ 39 h 51"/>
                <a:gd name="T62" fmla="*/ 27 w 53"/>
                <a:gd name="T63" fmla="*/ 28 h 51"/>
                <a:gd name="T64" fmla="*/ 25 w 53"/>
                <a:gd name="T65" fmla="*/ 39 h 51"/>
                <a:gd name="T66" fmla="*/ 30 w 53"/>
                <a:gd name="T67" fmla="*/ 36 h 51"/>
                <a:gd name="T68" fmla="*/ 26 w 53"/>
                <a:gd name="T69" fmla="*/ 46 h 51"/>
                <a:gd name="T70" fmla="*/ 31 w 53"/>
                <a:gd name="T71" fmla="*/ 41 h 51"/>
                <a:gd name="T72" fmla="*/ 29 w 53"/>
                <a:gd name="T73" fmla="*/ 48 h 51"/>
                <a:gd name="T74" fmla="*/ 33 w 53"/>
                <a:gd name="T75" fmla="*/ 46 h 51"/>
                <a:gd name="T76" fmla="*/ 36 w 53"/>
                <a:gd name="T77" fmla="*/ 50 h 51"/>
                <a:gd name="T78" fmla="*/ 39 w 53"/>
                <a:gd name="T79" fmla="*/ 45 h 51"/>
                <a:gd name="T80" fmla="*/ 33 w 53"/>
                <a:gd name="T81" fmla="*/ 40 h 51"/>
                <a:gd name="T82" fmla="*/ 41 w 53"/>
                <a:gd name="T83" fmla="*/ 40 h 51"/>
                <a:gd name="T84" fmla="*/ 32 w 53"/>
                <a:gd name="T85" fmla="*/ 36 h 51"/>
                <a:gd name="T86" fmla="*/ 37 w 53"/>
                <a:gd name="T87" fmla="*/ 35 h 51"/>
                <a:gd name="T88" fmla="*/ 36 w 53"/>
                <a:gd name="T89" fmla="*/ 28 h 51"/>
                <a:gd name="T90" fmla="*/ 40 w 53"/>
                <a:gd name="T91" fmla="*/ 28 h 51"/>
                <a:gd name="T92" fmla="*/ 46 w 53"/>
                <a:gd name="T93" fmla="*/ 29 h 51"/>
                <a:gd name="T94" fmla="*/ 53 w 53"/>
                <a:gd name="T9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 h="51">
                  <a:moveTo>
                    <a:pt x="53" y="29"/>
                  </a:moveTo>
                  <a:cubicBezTo>
                    <a:pt x="48" y="28"/>
                    <a:pt x="48" y="28"/>
                    <a:pt x="48" y="28"/>
                  </a:cubicBezTo>
                  <a:cubicBezTo>
                    <a:pt x="50" y="24"/>
                    <a:pt x="50" y="24"/>
                    <a:pt x="50" y="24"/>
                  </a:cubicBezTo>
                  <a:cubicBezTo>
                    <a:pt x="49" y="23"/>
                    <a:pt x="49" y="23"/>
                    <a:pt x="49" y="23"/>
                  </a:cubicBezTo>
                  <a:cubicBezTo>
                    <a:pt x="46" y="28"/>
                    <a:pt x="46" y="28"/>
                    <a:pt x="46" y="28"/>
                  </a:cubicBezTo>
                  <a:cubicBezTo>
                    <a:pt x="42" y="27"/>
                    <a:pt x="42" y="27"/>
                    <a:pt x="42" y="27"/>
                  </a:cubicBezTo>
                  <a:cubicBezTo>
                    <a:pt x="48" y="21"/>
                    <a:pt x="48" y="21"/>
                    <a:pt x="48" y="21"/>
                  </a:cubicBezTo>
                  <a:cubicBezTo>
                    <a:pt x="47" y="19"/>
                    <a:pt x="47" y="19"/>
                    <a:pt x="47" y="19"/>
                  </a:cubicBezTo>
                  <a:cubicBezTo>
                    <a:pt x="41" y="27"/>
                    <a:pt x="41" y="27"/>
                    <a:pt x="41" y="27"/>
                  </a:cubicBezTo>
                  <a:cubicBezTo>
                    <a:pt x="38" y="26"/>
                    <a:pt x="38" y="26"/>
                    <a:pt x="38" y="26"/>
                  </a:cubicBezTo>
                  <a:cubicBezTo>
                    <a:pt x="41" y="22"/>
                    <a:pt x="41" y="22"/>
                    <a:pt x="41" y="22"/>
                  </a:cubicBezTo>
                  <a:cubicBezTo>
                    <a:pt x="40" y="21"/>
                    <a:pt x="40" y="21"/>
                    <a:pt x="40" y="21"/>
                  </a:cubicBezTo>
                  <a:cubicBezTo>
                    <a:pt x="36" y="26"/>
                    <a:pt x="36" y="26"/>
                    <a:pt x="36" y="26"/>
                  </a:cubicBezTo>
                  <a:cubicBezTo>
                    <a:pt x="30" y="25"/>
                    <a:pt x="30" y="25"/>
                    <a:pt x="30" y="25"/>
                  </a:cubicBezTo>
                  <a:cubicBezTo>
                    <a:pt x="30" y="24"/>
                    <a:pt x="30" y="24"/>
                    <a:pt x="30" y="24"/>
                  </a:cubicBezTo>
                  <a:cubicBezTo>
                    <a:pt x="35" y="19"/>
                    <a:pt x="35" y="19"/>
                    <a:pt x="35" y="19"/>
                  </a:cubicBezTo>
                  <a:cubicBezTo>
                    <a:pt x="40" y="20"/>
                    <a:pt x="40" y="20"/>
                    <a:pt x="40" y="20"/>
                  </a:cubicBezTo>
                  <a:cubicBezTo>
                    <a:pt x="41" y="19"/>
                    <a:pt x="41" y="19"/>
                    <a:pt x="41" y="19"/>
                  </a:cubicBezTo>
                  <a:cubicBezTo>
                    <a:pt x="36" y="18"/>
                    <a:pt x="36" y="18"/>
                    <a:pt x="36" y="18"/>
                  </a:cubicBezTo>
                  <a:cubicBezTo>
                    <a:pt x="38" y="16"/>
                    <a:pt x="38" y="16"/>
                    <a:pt x="38" y="16"/>
                  </a:cubicBezTo>
                  <a:cubicBezTo>
                    <a:pt x="46" y="17"/>
                    <a:pt x="46" y="17"/>
                    <a:pt x="46" y="17"/>
                  </a:cubicBezTo>
                  <a:cubicBezTo>
                    <a:pt x="47" y="15"/>
                    <a:pt x="47" y="15"/>
                    <a:pt x="47" y="15"/>
                  </a:cubicBezTo>
                  <a:cubicBezTo>
                    <a:pt x="46" y="15"/>
                    <a:pt x="41" y="15"/>
                    <a:pt x="39" y="14"/>
                  </a:cubicBezTo>
                  <a:cubicBezTo>
                    <a:pt x="41" y="12"/>
                    <a:pt x="41" y="12"/>
                    <a:pt x="41" y="12"/>
                  </a:cubicBezTo>
                  <a:cubicBezTo>
                    <a:pt x="46" y="13"/>
                    <a:pt x="46" y="13"/>
                    <a:pt x="46" y="13"/>
                  </a:cubicBezTo>
                  <a:cubicBezTo>
                    <a:pt x="46" y="11"/>
                    <a:pt x="46" y="11"/>
                    <a:pt x="46" y="11"/>
                  </a:cubicBezTo>
                  <a:cubicBezTo>
                    <a:pt x="43" y="10"/>
                    <a:pt x="43" y="10"/>
                    <a:pt x="43" y="10"/>
                  </a:cubicBezTo>
                  <a:cubicBezTo>
                    <a:pt x="46" y="6"/>
                    <a:pt x="46" y="6"/>
                    <a:pt x="46" y="6"/>
                  </a:cubicBezTo>
                  <a:cubicBezTo>
                    <a:pt x="45" y="5"/>
                    <a:pt x="45" y="5"/>
                    <a:pt x="45" y="5"/>
                  </a:cubicBezTo>
                  <a:cubicBezTo>
                    <a:pt x="41" y="9"/>
                    <a:pt x="41" y="9"/>
                    <a:pt x="41" y="9"/>
                  </a:cubicBezTo>
                  <a:cubicBezTo>
                    <a:pt x="40" y="5"/>
                    <a:pt x="40" y="5"/>
                    <a:pt x="40" y="5"/>
                  </a:cubicBezTo>
                  <a:cubicBezTo>
                    <a:pt x="38" y="5"/>
                    <a:pt x="38" y="5"/>
                    <a:pt x="38" y="5"/>
                  </a:cubicBezTo>
                  <a:cubicBezTo>
                    <a:pt x="40" y="10"/>
                    <a:pt x="40" y="10"/>
                    <a:pt x="40" y="10"/>
                  </a:cubicBezTo>
                  <a:cubicBezTo>
                    <a:pt x="37" y="13"/>
                    <a:pt x="37" y="13"/>
                    <a:pt x="37" y="13"/>
                  </a:cubicBezTo>
                  <a:cubicBezTo>
                    <a:pt x="35" y="6"/>
                    <a:pt x="35" y="6"/>
                    <a:pt x="35" y="6"/>
                  </a:cubicBezTo>
                  <a:cubicBezTo>
                    <a:pt x="34" y="5"/>
                    <a:pt x="34" y="5"/>
                    <a:pt x="34" y="5"/>
                  </a:cubicBezTo>
                  <a:cubicBezTo>
                    <a:pt x="36" y="15"/>
                    <a:pt x="36" y="15"/>
                    <a:pt x="36" y="15"/>
                  </a:cubicBezTo>
                  <a:cubicBezTo>
                    <a:pt x="34" y="17"/>
                    <a:pt x="34" y="17"/>
                    <a:pt x="34" y="17"/>
                  </a:cubicBezTo>
                  <a:cubicBezTo>
                    <a:pt x="32" y="11"/>
                    <a:pt x="32" y="11"/>
                    <a:pt x="32" y="11"/>
                  </a:cubicBezTo>
                  <a:cubicBezTo>
                    <a:pt x="31" y="12"/>
                    <a:pt x="31" y="12"/>
                    <a:pt x="31" y="12"/>
                  </a:cubicBezTo>
                  <a:cubicBezTo>
                    <a:pt x="33" y="18"/>
                    <a:pt x="33" y="18"/>
                    <a:pt x="33" y="18"/>
                  </a:cubicBezTo>
                  <a:cubicBezTo>
                    <a:pt x="29" y="22"/>
                    <a:pt x="29" y="22"/>
                    <a:pt x="29" y="22"/>
                  </a:cubicBezTo>
                  <a:cubicBezTo>
                    <a:pt x="28" y="22"/>
                    <a:pt x="28" y="22"/>
                    <a:pt x="27" y="22"/>
                  </a:cubicBezTo>
                  <a:cubicBezTo>
                    <a:pt x="27" y="22"/>
                    <a:pt x="27" y="22"/>
                    <a:pt x="27" y="22"/>
                  </a:cubicBezTo>
                  <a:cubicBezTo>
                    <a:pt x="25" y="16"/>
                    <a:pt x="25" y="16"/>
                    <a:pt x="25" y="16"/>
                  </a:cubicBezTo>
                  <a:cubicBezTo>
                    <a:pt x="29" y="11"/>
                    <a:pt x="29" y="11"/>
                    <a:pt x="29" y="11"/>
                  </a:cubicBezTo>
                  <a:cubicBezTo>
                    <a:pt x="28" y="10"/>
                    <a:pt x="28" y="10"/>
                    <a:pt x="28" y="10"/>
                  </a:cubicBezTo>
                  <a:cubicBezTo>
                    <a:pt x="25" y="14"/>
                    <a:pt x="25" y="14"/>
                    <a:pt x="25" y="14"/>
                  </a:cubicBezTo>
                  <a:cubicBezTo>
                    <a:pt x="24" y="12"/>
                    <a:pt x="24" y="12"/>
                    <a:pt x="24" y="12"/>
                  </a:cubicBezTo>
                  <a:cubicBezTo>
                    <a:pt x="29" y="4"/>
                    <a:pt x="29" y="4"/>
                    <a:pt x="29" y="4"/>
                  </a:cubicBezTo>
                  <a:cubicBezTo>
                    <a:pt x="27" y="3"/>
                    <a:pt x="27" y="3"/>
                    <a:pt x="27" y="3"/>
                  </a:cubicBezTo>
                  <a:cubicBezTo>
                    <a:pt x="27" y="4"/>
                    <a:pt x="24" y="8"/>
                    <a:pt x="23" y="10"/>
                  </a:cubicBezTo>
                  <a:cubicBezTo>
                    <a:pt x="22" y="6"/>
                    <a:pt x="22" y="6"/>
                    <a:pt x="22" y="6"/>
                  </a:cubicBezTo>
                  <a:cubicBezTo>
                    <a:pt x="25" y="3"/>
                    <a:pt x="25" y="3"/>
                    <a:pt x="25" y="3"/>
                  </a:cubicBezTo>
                  <a:cubicBezTo>
                    <a:pt x="24" y="2"/>
                    <a:pt x="24" y="2"/>
                    <a:pt x="24" y="2"/>
                  </a:cubicBezTo>
                  <a:cubicBezTo>
                    <a:pt x="21" y="5"/>
                    <a:pt x="21" y="5"/>
                    <a:pt x="21" y="5"/>
                  </a:cubicBezTo>
                  <a:cubicBezTo>
                    <a:pt x="20" y="0"/>
                    <a:pt x="20" y="0"/>
                    <a:pt x="20" y="0"/>
                  </a:cubicBezTo>
                  <a:cubicBezTo>
                    <a:pt x="18" y="0"/>
                    <a:pt x="18" y="0"/>
                    <a:pt x="18" y="0"/>
                  </a:cubicBezTo>
                  <a:cubicBezTo>
                    <a:pt x="20" y="5"/>
                    <a:pt x="20" y="5"/>
                    <a:pt x="20" y="5"/>
                  </a:cubicBezTo>
                  <a:cubicBezTo>
                    <a:pt x="16" y="5"/>
                    <a:pt x="16" y="5"/>
                    <a:pt x="16" y="5"/>
                  </a:cubicBezTo>
                  <a:cubicBezTo>
                    <a:pt x="15" y="6"/>
                    <a:pt x="15" y="6"/>
                    <a:pt x="15" y="6"/>
                  </a:cubicBezTo>
                  <a:cubicBezTo>
                    <a:pt x="20" y="7"/>
                    <a:pt x="20" y="7"/>
                    <a:pt x="20" y="7"/>
                  </a:cubicBezTo>
                  <a:cubicBezTo>
                    <a:pt x="21" y="10"/>
                    <a:pt x="21" y="10"/>
                    <a:pt x="21" y="10"/>
                  </a:cubicBezTo>
                  <a:cubicBezTo>
                    <a:pt x="14" y="9"/>
                    <a:pt x="14" y="9"/>
                    <a:pt x="14" y="9"/>
                  </a:cubicBezTo>
                  <a:cubicBezTo>
                    <a:pt x="13" y="10"/>
                    <a:pt x="13" y="10"/>
                    <a:pt x="13" y="10"/>
                  </a:cubicBezTo>
                  <a:cubicBezTo>
                    <a:pt x="22" y="12"/>
                    <a:pt x="22" y="12"/>
                    <a:pt x="22" y="12"/>
                  </a:cubicBezTo>
                  <a:cubicBezTo>
                    <a:pt x="23" y="15"/>
                    <a:pt x="23" y="15"/>
                    <a:pt x="23" y="15"/>
                  </a:cubicBezTo>
                  <a:cubicBezTo>
                    <a:pt x="17" y="14"/>
                    <a:pt x="17" y="14"/>
                    <a:pt x="17" y="14"/>
                  </a:cubicBezTo>
                  <a:cubicBezTo>
                    <a:pt x="17" y="15"/>
                    <a:pt x="17" y="15"/>
                    <a:pt x="17" y="15"/>
                  </a:cubicBezTo>
                  <a:cubicBezTo>
                    <a:pt x="23" y="16"/>
                    <a:pt x="23" y="16"/>
                    <a:pt x="23" y="16"/>
                  </a:cubicBezTo>
                  <a:cubicBezTo>
                    <a:pt x="25" y="23"/>
                    <a:pt x="25" y="23"/>
                    <a:pt x="25" y="23"/>
                  </a:cubicBezTo>
                  <a:cubicBezTo>
                    <a:pt x="25" y="23"/>
                    <a:pt x="25" y="23"/>
                    <a:pt x="24" y="24"/>
                  </a:cubicBezTo>
                  <a:cubicBezTo>
                    <a:pt x="18" y="23"/>
                    <a:pt x="18" y="23"/>
                    <a:pt x="18" y="23"/>
                  </a:cubicBezTo>
                  <a:cubicBezTo>
                    <a:pt x="15" y="17"/>
                    <a:pt x="15" y="17"/>
                    <a:pt x="15" y="17"/>
                  </a:cubicBezTo>
                  <a:cubicBezTo>
                    <a:pt x="14" y="17"/>
                    <a:pt x="14" y="17"/>
                    <a:pt x="14" y="17"/>
                  </a:cubicBezTo>
                  <a:cubicBezTo>
                    <a:pt x="16" y="23"/>
                    <a:pt x="16" y="23"/>
                    <a:pt x="16" y="23"/>
                  </a:cubicBezTo>
                  <a:cubicBezTo>
                    <a:pt x="13" y="22"/>
                    <a:pt x="13" y="22"/>
                    <a:pt x="13" y="22"/>
                  </a:cubicBezTo>
                  <a:cubicBezTo>
                    <a:pt x="9" y="14"/>
                    <a:pt x="9" y="14"/>
                    <a:pt x="9" y="14"/>
                  </a:cubicBezTo>
                  <a:cubicBezTo>
                    <a:pt x="7" y="15"/>
                    <a:pt x="7" y="15"/>
                    <a:pt x="7" y="15"/>
                  </a:cubicBezTo>
                  <a:cubicBezTo>
                    <a:pt x="8" y="15"/>
                    <a:pt x="11" y="20"/>
                    <a:pt x="12" y="22"/>
                  </a:cubicBezTo>
                  <a:cubicBezTo>
                    <a:pt x="8" y="21"/>
                    <a:pt x="8" y="21"/>
                    <a:pt x="8" y="21"/>
                  </a:cubicBezTo>
                  <a:cubicBezTo>
                    <a:pt x="6" y="16"/>
                    <a:pt x="6" y="16"/>
                    <a:pt x="6" y="16"/>
                  </a:cubicBezTo>
                  <a:cubicBezTo>
                    <a:pt x="5" y="17"/>
                    <a:pt x="5" y="17"/>
                    <a:pt x="5" y="17"/>
                  </a:cubicBezTo>
                  <a:cubicBezTo>
                    <a:pt x="6" y="21"/>
                    <a:pt x="6" y="21"/>
                    <a:pt x="6" y="21"/>
                  </a:cubicBezTo>
                  <a:cubicBezTo>
                    <a:pt x="1" y="20"/>
                    <a:pt x="1" y="20"/>
                    <a:pt x="1" y="20"/>
                  </a:cubicBezTo>
                  <a:cubicBezTo>
                    <a:pt x="0" y="22"/>
                    <a:pt x="0" y="22"/>
                    <a:pt x="0" y="22"/>
                  </a:cubicBezTo>
                  <a:cubicBezTo>
                    <a:pt x="6" y="23"/>
                    <a:pt x="6" y="23"/>
                    <a:pt x="6" y="23"/>
                  </a:cubicBezTo>
                  <a:cubicBezTo>
                    <a:pt x="4" y="26"/>
                    <a:pt x="4" y="26"/>
                    <a:pt x="4" y="26"/>
                  </a:cubicBezTo>
                  <a:cubicBezTo>
                    <a:pt x="5" y="28"/>
                    <a:pt x="5" y="28"/>
                    <a:pt x="5" y="28"/>
                  </a:cubicBezTo>
                  <a:cubicBezTo>
                    <a:pt x="7" y="23"/>
                    <a:pt x="7" y="23"/>
                    <a:pt x="7" y="23"/>
                  </a:cubicBezTo>
                  <a:cubicBezTo>
                    <a:pt x="11" y="24"/>
                    <a:pt x="11" y="24"/>
                    <a:pt x="11" y="24"/>
                  </a:cubicBezTo>
                  <a:cubicBezTo>
                    <a:pt x="6" y="29"/>
                    <a:pt x="6" y="29"/>
                    <a:pt x="6" y="29"/>
                  </a:cubicBezTo>
                  <a:cubicBezTo>
                    <a:pt x="7" y="31"/>
                    <a:pt x="7" y="31"/>
                    <a:pt x="7" y="31"/>
                  </a:cubicBezTo>
                  <a:cubicBezTo>
                    <a:pt x="13" y="24"/>
                    <a:pt x="13" y="24"/>
                    <a:pt x="13" y="24"/>
                  </a:cubicBezTo>
                  <a:cubicBezTo>
                    <a:pt x="16" y="24"/>
                    <a:pt x="16" y="24"/>
                    <a:pt x="16" y="24"/>
                  </a:cubicBezTo>
                  <a:cubicBezTo>
                    <a:pt x="13" y="28"/>
                    <a:pt x="13" y="28"/>
                    <a:pt x="13" y="28"/>
                  </a:cubicBezTo>
                  <a:cubicBezTo>
                    <a:pt x="14" y="29"/>
                    <a:pt x="14" y="29"/>
                    <a:pt x="14" y="29"/>
                  </a:cubicBezTo>
                  <a:cubicBezTo>
                    <a:pt x="17" y="25"/>
                    <a:pt x="17" y="25"/>
                    <a:pt x="17" y="25"/>
                  </a:cubicBezTo>
                  <a:cubicBezTo>
                    <a:pt x="24" y="26"/>
                    <a:pt x="24" y="26"/>
                    <a:pt x="24" y="26"/>
                  </a:cubicBezTo>
                  <a:cubicBezTo>
                    <a:pt x="24" y="26"/>
                    <a:pt x="24" y="27"/>
                    <a:pt x="25" y="27"/>
                  </a:cubicBezTo>
                  <a:cubicBezTo>
                    <a:pt x="21" y="31"/>
                    <a:pt x="21" y="31"/>
                    <a:pt x="21" y="31"/>
                  </a:cubicBezTo>
                  <a:cubicBezTo>
                    <a:pt x="14" y="30"/>
                    <a:pt x="14" y="30"/>
                    <a:pt x="14" y="30"/>
                  </a:cubicBezTo>
                  <a:cubicBezTo>
                    <a:pt x="14" y="32"/>
                    <a:pt x="14" y="32"/>
                    <a:pt x="14" y="32"/>
                  </a:cubicBezTo>
                  <a:cubicBezTo>
                    <a:pt x="19" y="33"/>
                    <a:pt x="19" y="33"/>
                    <a:pt x="19" y="33"/>
                  </a:cubicBezTo>
                  <a:cubicBezTo>
                    <a:pt x="17" y="35"/>
                    <a:pt x="17" y="35"/>
                    <a:pt x="17" y="35"/>
                  </a:cubicBezTo>
                  <a:cubicBezTo>
                    <a:pt x="8" y="34"/>
                    <a:pt x="8" y="34"/>
                    <a:pt x="8" y="34"/>
                  </a:cubicBezTo>
                  <a:cubicBezTo>
                    <a:pt x="8" y="36"/>
                    <a:pt x="8" y="36"/>
                    <a:pt x="8" y="36"/>
                  </a:cubicBezTo>
                  <a:cubicBezTo>
                    <a:pt x="8" y="36"/>
                    <a:pt x="14" y="36"/>
                    <a:pt x="16" y="36"/>
                  </a:cubicBezTo>
                  <a:cubicBezTo>
                    <a:pt x="13" y="39"/>
                    <a:pt x="13" y="39"/>
                    <a:pt x="13" y="39"/>
                  </a:cubicBezTo>
                  <a:cubicBezTo>
                    <a:pt x="8" y="38"/>
                    <a:pt x="8" y="38"/>
                    <a:pt x="8" y="38"/>
                  </a:cubicBezTo>
                  <a:cubicBezTo>
                    <a:pt x="9" y="40"/>
                    <a:pt x="9" y="40"/>
                    <a:pt x="9" y="40"/>
                  </a:cubicBezTo>
                  <a:cubicBezTo>
                    <a:pt x="12" y="40"/>
                    <a:pt x="12" y="40"/>
                    <a:pt x="12" y="40"/>
                  </a:cubicBezTo>
                  <a:cubicBezTo>
                    <a:pt x="9" y="44"/>
                    <a:pt x="9" y="44"/>
                    <a:pt x="9" y="44"/>
                  </a:cubicBezTo>
                  <a:cubicBezTo>
                    <a:pt x="10" y="45"/>
                    <a:pt x="10" y="45"/>
                    <a:pt x="10" y="45"/>
                  </a:cubicBezTo>
                  <a:cubicBezTo>
                    <a:pt x="14" y="41"/>
                    <a:pt x="14" y="41"/>
                    <a:pt x="14" y="41"/>
                  </a:cubicBezTo>
                  <a:cubicBezTo>
                    <a:pt x="15" y="45"/>
                    <a:pt x="15" y="45"/>
                    <a:pt x="15" y="45"/>
                  </a:cubicBezTo>
                  <a:cubicBezTo>
                    <a:pt x="17" y="45"/>
                    <a:pt x="17" y="45"/>
                    <a:pt x="17" y="45"/>
                  </a:cubicBezTo>
                  <a:cubicBezTo>
                    <a:pt x="15" y="40"/>
                    <a:pt x="15" y="40"/>
                    <a:pt x="15" y="40"/>
                  </a:cubicBezTo>
                  <a:cubicBezTo>
                    <a:pt x="17" y="37"/>
                    <a:pt x="17" y="37"/>
                    <a:pt x="17" y="37"/>
                  </a:cubicBezTo>
                  <a:cubicBezTo>
                    <a:pt x="20" y="45"/>
                    <a:pt x="20" y="45"/>
                    <a:pt x="20" y="45"/>
                  </a:cubicBezTo>
                  <a:cubicBezTo>
                    <a:pt x="21" y="45"/>
                    <a:pt x="21" y="45"/>
                    <a:pt x="21" y="45"/>
                  </a:cubicBezTo>
                  <a:cubicBezTo>
                    <a:pt x="19" y="36"/>
                    <a:pt x="19" y="36"/>
                    <a:pt x="19" y="36"/>
                  </a:cubicBezTo>
                  <a:cubicBezTo>
                    <a:pt x="21" y="34"/>
                    <a:pt x="21" y="34"/>
                    <a:pt x="21" y="34"/>
                  </a:cubicBezTo>
                  <a:cubicBezTo>
                    <a:pt x="22" y="39"/>
                    <a:pt x="22" y="39"/>
                    <a:pt x="22" y="39"/>
                  </a:cubicBezTo>
                  <a:cubicBezTo>
                    <a:pt x="24" y="39"/>
                    <a:pt x="24" y="39"/>
                    <a:pt x="24" y="39"/>
                  </a:cubicBezTo>
                  <a:cubicBezTo>
                    <a:pt x="22" y="33"/>
                    <a:pt x="22" y="33"/>
                    <a:pt x="22" y="33"/>
                  </a:cubicBezTo>
                  <a:cubicBezTo>
                    <a:pt x="26" y="28"/>
                    <a:pt x="26" y="28"/>
                    <a:pt x="26" y="28"/>
                  </a:cubicBezTo>
                  <a:cubicBezTo>
                    <a:pt x="26" y="28"/>
                    <a:pt x="27" y="28"/>
                    <a:pt x="27" y="28"/>
                  </a:cubicBezTo>
                  <a:cubicBezTo>
                    <a:pt x="29" y="34"/>
                    <a:pt x="29" y="34"/>
                    <a:pt x="29" y="34"/>
                  </a:cubicBezTo>
                  <a:cubicBezTo>
                    <a:pt x="29" y="34"/>
                    <a:pt x="29" y="34"/>
                    <a:pt x="29" y="34"/>
                  </a:cubicBezTo>
                  <a:cubicBezTo>
                    <a:pt x="25" y="39"/>
                    <a:pt x="25" y="39"/>
                    <a:pt x="25" y="39"/>
                  </a:cubicBezTo>
                  <a:cubicBezTo>
                    <a:pt x="25" y="39"/>
                    <a:pt x="25" y="39"/>
                    <a:pt x="25" y="39"/>
                  </a:cubicBezTo>
                  <a:cubicBezTo>
                    <a:pt x="26" y="40"/>
                    <a:pt x="26" y="40"/>
                    <a:pt x="26" y="40"/>
                  </a:cubicBezTo>
                  <a:cubicBezTo>
                    <a:pt x="26" y="40"/>
                    <a:pt x="26" y="40"/>
                    <a:pt x="26" y="40"/>
                  </a:cubicBezTo>
                  <a:cubicBezTo>
                    <a:pt x="29" y="36"/>
                    <a:pt x="29" y="36"/>
                    <a:pt x="29" y="36"/>
                  </a:cubicBezTo>
                  <a:cubicBezTo>
                    <a:pt x="30" y="36"/>
                    <a:pt x="30" y="36"/>
                    <a:pt x="30" y="36"/>
                  </a:cubicBezTo>
                  <a:cubicBezTo>
                    <a:pt x="31" y="38"/>
                    <a:pt x="31" y="38"/>
                    <a:pt x="31" y="38"/>
                  </a:cubicBezTo>
                  <a:cubicBezTo>
                    <a:pt x="31" y="38"/>
                    <a:pt x="31" y="38"/>
                    <a:pt x="31" y="38"/>
                  </a:cubicBezTo>
                  <a:cubicBezTo>
                    <a:pt x="25" y="46"/>
                    <a:pt x="25" y="46"/>
                    <a:pt x="25" y="46"/>
                  </a:cubicBezTo>
                  <a:cubicBezTo>
                    <a:pt x="26" y="46"/>
                    <a:pt x="26" y="46"/>
                    <a:pt x="26" y="46"/>
                  </a:cubicBezTo>
                  <a:cubicBezTo>
                    <a:pt x="27" y="47"/>
                    <a:pt x="27" y="47"/>
                    <a:pt x="27" y="47"/>
                  </a:cubicBezTo>
                  <a:cubicBezTo>
                    <a:pt x="27" y="47"/>
                    <a:pt x="27" y="47"/>
                    <a:pt x="27" y="47"/>
                  </a:cubicBezTo>
                  <a:cubicBezTo>
                    <a:pt x="28" y="46"/>
                    <a:pt x="30" y="42"/>
                    <a:pt x="31" y="41"/>
                  </a:cubicBezTo>
                  <a:cubicBezTo>
                    <a:pt x="31" y="41"/>
                    <a:pt x="31" y="41"/>
                    <a:pt x="31" y="41"/>
                  </a:cubicBezTo>
                  <a:cubicBezTo>
                    <a:pt x="32" y="44"/>
                    <a:pt x="32" y="44"/>
                    <a:pt x="32" y="44"/>
                  </a:cubicBezTo>
                  <a:cubicBezTo>
                    <a:pt x="32" y="44"/>
                    <a:pt x="32" y="44"/>
                    <a:pt x="32" y="44"/>
                  </a:cubicBezTo>
                  <a:cubicBezTo>
                    <a:pt x="29" y="48"/>
                    <a:pt x="29" y="48"/>
                    <a:pt x="29" y="48"/>
                  </a:cubicBezTo>
                  <a:cubicBezTo>
                    <a:pt x="29" y="48"/>
                    <a:pt x="29" y="48"/>
                    <a:pt x="29" y="48"/>
                  </a:cubicBezTo>
                  <a:cubicBezTo>
                    <a:pt x="30" y="48"/>
                    <a:pt x="30" y="48"/>
                    <a:pt x="30" y="48"/>
                  </a:cubicBezTo>
                  <a:cubicBezTo>
                    <a:pt x="31" y="48"/>
                    <a:pt x="31" y="48"/>
                    <a:pt x="31" y="48"/>
                  </a:cubicBezTo>
                  <a:cubicBezTo>
                    <a:pt x="33" y="46"/>
                    <a:pt x="33" y="46"/>
                    <a:pt x="33" y="46"/>
                  </a:cubicBezTo>
                  <a:cubicBezTo>
                    <a:pt x="33" y="46"/>
                    <a:pt x="33" y="46"/>
                    <a:pt x="33" y="46"/>
                  </a:cubicBezTo>
                  <a:cubicBezTo>
                    <a:pt x="35" y="50"/>
                    <a:pt x="35" y="50"/>
                    <a:pt x="35" y="50"/>
                  </a:cubicBezTo>
                  <a:cubicBezTo>
                    <a:pt x="35" y="51"/>
                    <a:pt x="35" y="51"/>
                    <a:pt x="35" y="51"/>
                  </a:cubicBezTo>
                  <a:cubicBezTo>
                    <a:pt x="36" y="50"/>
                    <a:pt x="36" y="50"/>
                    <a:pt x="36" y="50"/>
                  </a:cubicBezTo>
                  <a:cubicBezTo>
                    <a:pt x="36" y="50"/>
                    <a:pt x="36" y="50"/>
                    <a:pt x="36" y="50"/>
                  </a:cubicBezTo>
                  <a:cubicBezTo>
                    <a:pt x="35" y="45"/>
                    <a:pt x="35" y="45"/>
                    <a:pt x="35" y="45"/>
                  </a:cubicBezTo>
                  <a:cubicBezTo>
                    <a:pt x="35" y="45"/>
                    <a:pt x="35" y="45"/>
                    <a:pt x="35" y="45"/>
                  </a:cubicBezTo>
                  <a:cubicBezTo>
                    <a:pt x="39" y="45"/>
                    <a:pt x="39" y="45"/>
                    <a:pt x="39" y="45"/>
                  </a:cubicBezTo>
                  <a:cubicBezTo>
                    <a:pt x="39" y="45"/>
                    <a:pt x="39" y="45"/>
                    <a:pt x="39" y="45"/>
                  </a:cubicBezTo>
                  <a:cubicBezTo>
                    <a:pt x="40" y="44"/>
                    <a:pt x="40" y="44"/>
                    <a:pt x="40" y="44"/>
                  </a:cubicBezTo>
                  <a:cubicBezTo>
                    <a:pt x="34" y="43"/>
                    <a:pt x="34" y="43"/>
                    <a:pt x="34" y="43"/>
                  </a:cubicBezTo>
                  <a:cubicBezTo>
                    <a:pt x="34" y="43"/>
                    <a:pt x="34" y="43"/>
                    <a:pt x="34" y="43"/>
                  </a:cubicBezTo>
                  <a:cubicBezTo>
                    <a:pt x="33" y="40"/>
                    <a:pt x="33" y="40"/>
                    <a:pt x="33" y="40"/>
                  </a:cubicBezTo>
                  <a:cubicBezTo>
                    <a:pt x="33" y="40"/>
                    <a:pt x="33" y="40"/>
                    <a:pt x="33" y="40"/>
                  </a:cubicBezTo>
                  <a:cubicBezTo>
                    <a:pt x="40" y="41"/>
                    <a:pt x="40" y="41"/>
                    <a:pt x="40" y="41"/>
                  </a:cubicBezTo>
                  <a:cubicBezTo>
                    <a:pt x="41" y="41"/>
                    <a:pt x="41" y="41"/>
                    <a:pt x="41" y="41"/>
                  </a:cubicBezTo>
                  <a:cubicBezTo>
                    <a:pt x="41" y="40"/>
                    <a:pt x="41" y="40"/>
                    <a:pt x="41" y="40"/>
                  </a:cubicBezTo>
                  <a:cubicBezTo>
                    <a:pt x="41" y="40"/>
                    <a:pt x="41" y="40"/>
                    <a:pt x="41" y="40"/>
                  </a:cubicBezTo>
                  <a:cubicBezTo>
                    <a:pt x="33" y="38"/>
                    <a:pt x="33" y="38"/>
                    <a:pt x="33" y="38"/>
                  </a:cubicBezTo>
                  <a:cubicBezTo>
                    <a:pt x="32" y="38"/>
                    <a:pt x="32" y="38"/>
                    <a:pt x="32" y="38"/>
                  </a:cubicBezTo>
                  <a:cubicBezTo>
                    <a:pt x="32" y="36"/>
                    <a:pt x="32" y="36"/>
                    <a:pt x="32" y="36"/>
                  </a:cubicBezTo>
                  <a:cubicBezTo>
                    <a:pt x="32" y="35"/>
                    <a:pt x="32" y="35"/>
                    <a:pt x="32" y="35"/>
                  </a:cubicBezTo>
                  <a:cubicBezTo>
                    <a:pt x="36" y="36"/>
                    <a:pt x="36" y="36"/>
                    <a:pt x="36" y="36"/>
                  </a:cubicBezTo>
                  <a:cubicBezTo>
                    <a:pt x="37" y="36"/>
                    <a:pt x="37" y="36"/>
                    <a:pt x="37" y="36"/>
                  </a:cubicBezTo>
                  <a:cubicBezTo>
                    <a:pt x="37" y="35"/>
                    <a:pt x="37" y="35"/>
                    <a:pt x="37" y="35"/>
                  </a:cubicBezTo>
                  <a:cubicBezTo>
                    <a:pt x="31" y="34"/>
                    <a:pt x="31" y="34"/>
                    <a:pt x="31" y="34"/>
                  </a:cubicBezTo>
                  <a:cubicBezTo>
                    <a:pt x="29" y="28"/>
                    <a:pt x="29" y="28"/>
                    <a:pt x="29" y="28"/>
                  </a:cubicBezTo>
                  <a:cubicBezTo>
                    <a:pt x="29" y="27"/>
                    <a:pt x="30" y="27"/>
                    <a:pt x="30" y="27"/>
                  </a:cubicBezTo>
                  <a:cubicBezTo>
                    <a:pt x="36" y="28"/>
                    <a:pt x="36" y="28"/>
                    <a:pt x="36" y="28"/>
                  </a:cubicBezTo>
                  <a:cubicBezTo>
                    <a:pt x="38" y="33"/>
                    <a:pt x="38" y="33"/>
                    <a:pt x="38" y="33"/>
                  </a:cubicBezTo>
                  <a:cubicBezTo>
                    <a:pt x="39" y="33"/>
                    <a:pt x="39" y="33"/>
                    <a:pt x="39" y="33"/>
                  </a:cubicBezTo>
                  <a:cubicBezTo>
                    <a:pt x="38" y="28"/>
                    <a:pt x="38" y="28"/>
                    <a:pt x="38" y="28"/>
                  </a:cubicBezTo>
                  <a:cubicBezTo>
                    <a:pt x="40" y="28"/>
                    <a:pt x="40" y="28"/>
                    <a:pt x="40" y="28"/>
                  </a:cubicBezTo>
                  <a:cubicBezTo>
                    <a:pt x="44" y="37"/>
                    <a:pt x="44" y="37"/>
                    <a:pt x="44" y="37"/>
                  </a:cubicBezTo>
                  <a:cubicBezTo>
                    <a:pt x="46" y="35"/>
                    <a:pt x="46" y="35"/>
                    <a:pt x="46" y="35"/>
                  </a:cubicBezTo>
                  <a:cubicBezTo>
                    <a:pt x="46" y="36"/>
                    <a:pt x="43" y="31"/>
                    <a:pt x="42" y="29"/>
                  </a:cubicBezTo>
                  <a:cubicBezTo>
                    <a:pt x="46" y="29"/>
                    <a:pt x="46" y="29"/>
                    <a:pt x="46" y="29"/>
                  </a:cubicBezTo>
                  <a:cubicBezTo>
                    <a:pt x="48" y="34"/>
                    <a:pt x="48" y="34"/>
                    <a:pt x="48" y="34"/>
                  </a:cubicBezTo>
                  <a:cubicBezTo>
                    <a:pt x="49" y="33"/>
                    <a:pt x="49" y="33"/>
                    <a:pt x="49" y="33"/>
                  </a:cubicBezTo>
                  <a:cubicBezTo>
                    <a:pt x="48" y="30"/>
                    <a:pt x="48" y="30"/>
                    <a:pt x="48" y="30"/>
                  </a:cubicBezTo>
                  <a:cubicBezTo>
                    <a:pt x="53" y="30"/>
                    <a:pt x="53" y="30"/>
                    <a:pt x="53" y="30"/>
                  </a:cubicBezTo>
                  <a:lnTo>
                    <a:pt x="5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Oval 891">
              <a:extLst>
                <a:ext uri="{FF2B5EF4-FFF2-40B4-BE49-F238E27FC236}">
                  <a16:creationId xmlns:a16="http://schemas.microsoft.com/office/drawing/2014/main" id="{ED4D3B74-13A4-4514-931D-C347E41F6899}"/>
                </a:ext>
              </a:extLst>
            </p:cNvPr>
            <p:cNvSpPr>
              <a:spLocks noChangeArrowheads="1"/>
            </p:cNvSpPr>
            <p:nvPr/>
          </p:nvSpPr>
          <p:spPr bwMode="auto">
            <a:xfrm>
              <a:off x="7261226" y="3703638"/>
              <a:ext cx="49213"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Oval 892">
              <a:extLst>
                <a:ext uri="{FF2B5EF4-FFF2-40B4-BE49-F238E27FC236}">
                  <a16:creationId xmlns:a16="http://schemas.microsoft.com/office/drawing/2014/main" id="{F84759AC-F733-4BF1-9F67-6C88CC680ED9}"/>
                </a:ext>
              </a:extLst>
            </p:cNvPr>
            <p:cNvSpPr>
              <a:spLocks noChangeArrowheads="1"/>
            </p:cNvSpPr>
            <p:nvPr/>
          </p:nvSpPr>
          <p:spPr bwMode="auto">
            <a:xfrm>
              <a:off x="6940551" y="3363913"/>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Oval 893">
              <a:extLst>
                <a:ext uri="{FF2B5EF4-FFF2-40B4-BE49-F238E27FC236}">
                  <a16:creationId xmlns:a16="http://schemas.microsoft.com/office/drawing/2014/main" id="{A2F93ADA-BE3C-4CBD-A80D-24CF899D6470}"/>
                </a:ext>
              </a:extLst>
            </p:cNvPr>
            <p:cNvSpPr>
              <a:spLocks noChangeArrowheads="1"/>
            </p:cNvSpPr>
            <p:nvPr/>
          </p:nvSpPr>
          <p:spPr bwMode="auto">
            <a:xfrm>
              <a:off x="6923089" y="3727450"/>
              <a:ext cx="23813"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Oval 894">
              <a:extLst>
                <a:ext uri="{FF2B5EF4-FFF2-40B4-BE49-F238E27FC236}">
                  <a16:creationId xmlns:a16="http://schemas.microsoft.com/office/drawing/2014/main" id="{A9FCE240-8EF2-4837-9336-22F19D7D63CA}"/>
                </a:ext>
              </a:extLst>
            </p:cNvPr>
            <p:cNvSpPr>
              <a:spLocks noChangeArrowheads="1"/>
            </p:cNvSpPr>
            <p:nvPr/>
          </p:nvSpPr>
          <p:spPr bwMode="auto">
            <a:xfrm>
              <a:off x="6916739" y="34020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895">
              <a:extLst>
                <a:ext uri="{FF2B5EF4-FFF2-40B4-BE49-F238E27FC236}">
                  <a16:creationId xmlns:a16="http://schemas.microsoft.com/office/drawing/2014/main" id="{0FC90BA6-1765-4218-9FDC-66AAF198DDD7}"/>
                </a:ext>
              </a:extLst>
            </p:cNvPr>
            <p:cNvSpPr>
              <a:spLocks/>
            </p:cNvSpPr>
            <p:nvPr/>
          </p:nvSpPr>
          <p:spPr bwMode="auto">
            <a:xfrm>
              <a:off x="6911976" y="3805238"/>
              <a:ext cx="387350" cy="111125"/>
            </a:xfrm>
            <a:custGeom>
              <a:avLst/>
              <a:gdLst>
                <a:gd name="T0" fmla="*/ 103 w 253"/>
                <a:gd name="T1" fmla="*/ 0 h 73"/>
                <a:gd name="T2" fmla="*/ 0 w 253"/>
                <a:gd name="T3" fmla="*/ 23 h 73"/>
                <a:gd name="T4" fmla="*/ 26 w 253"/>
                <a:gd name="T5" fmla="*/ 38 h 73"/>
                <a:gd name="T6" fmla="*/ 12 w 253"/>
                <a:gd name="T7" fmla="*/ 53 h 73"/>
                <a:gd name="T8" fmla="*/ 50 w 253"/>
                <a:gd name="T9" fmla="*/ 73 h 73"/>
                <a:gd name="T10" fmla="*/ 84 w 253"/>
                <a:gd name="T11" fmla="*/ 62 h 73"/>
                <a:gd name="T12" fmla="*/ 164 w 253"/>
                <a:gd name="T13" fmla="*/ 73 h 73"/>
                <a:gd name="T14" fmla="*/ 253 w 253"/>
                <a:gd name="T15" fmla="*/ 52 h 73"/>
                <a:gd name="T16" fmla="*/ 196 w 253"/>
                <a:gd name="T17" fmla="*/ 33 h 73"/>
                <a:gd name="T18" fmla="*/ 207 w 253"/>
                <a:gd name="T19" fmla="*/ 23 h 73"/>
                <a:gd name="T20" fmla="*/ 103 w 25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73">
                  <a:moveTo>
                    <a:pt x="103" y="0"/>
                  </a:moveTo>
                  <a:cubicBezTo>
                    <a:pt x="46" y="0"/>
                    <a:pt x="0" y="10"/>
                    <a:pt x="0" y="23"/>
                  </a:cubicBezTo>
                  <a:cubicBezTo>
                    <a:pt x="0" y="28"/>
                    <a:pt x="10" y="34"/>
                    <a:pt x="26" y="38"/>
                  </a:cubicBezTo>
                  <a:cubicBezTo>
                    <a:pt x="18" y="41"/>
                    <a:pt x="12" y="47"/>
                    <a:pt x="12" y="53"/>
                  </a:cubicBezTo>
                  <a:cubicBezTo>
                    <a:pt x="12" y="64"/>
                    <a:pt x="29" y="73"/>
                    <a:pt x="50" y="73"/>
                  </a:cubicBezTo>
                  <a:cubicBezTo>
                    <a:pt x="65" y="73"/>
                    <a:pt x="78" y="68"/>
                    <a:pt x="84" y="62"/>
                  </a:cubicBezTo>
                  <a:cubicBezTo>
                    <a:pt x="99" y="68"/>
                    <a:pt x="129" y="73"/>
                    <a:pt x="164" y="73"/>
                  </a:cubicBezTo>
                  <a:cubicBezTo>
                    <a:pt x="213" y="73"/>
                    <a:pt x="253" y="64"/>
                    <a:pt x="253" y="52"/>
                  </a:cubicBezTo>
                  <a:cubicBezTo>
                    <a:pt x="253" y="43"/>
                    <a:pt x="230" y="36"/>
                    <a:pt x="196" y="33"/>
                  </a:cubicBezTo>
                  <a:cubicBezTo>
                    <a:pt x="203" y="30"/>
                    <a:pt x="207" y="26"/>
                    <a:pt x="207" y="23"/>
                  </a:cubicBezTo>
                  <a:cubicBezTo>
                    <a:pt x="207" y="10"/>
                    <a:pt x="160" y="0"/>
                    <a:pt x="103"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896">
              <a:extLst>
                <a:ext uri="{FF2B5EF4-FFF2-40B4-BE49-F238E27FC236}">
                  <a16:creationId xmlns:a16="http://schemas.microsoft.com/office/drawing/2014/main" id="{350F76DA-DDBE-466C-A4FE-D51096732B37}"/>
                </a:ext>
              </a:extLst>
            </p:cNvPr>
            <p:cNvSpPr>
              <a:spLocks/>
            </p:cNvSpPr>
            <p:nvPr/>
          </p:nvSpPr>
          <p:spPr bwMode="auto">
            <a:xfrm>
              <a:off x="6900864" y="3363913"/>
              <a:ext cx="401638" cy="306388"/>
            </a:xfrm>
            <a:custGeom>
              <a:avLst/>
              <a:gdLst>
                <a:gd name="T0" fmla="*/ 56 w 262"/>
                <a:gd name="T1" fmla="*/ 51 h 200"/>
                <a:gd name="T2" fmla="*/ 46 w 262"/>
                <a:gd name="T3" fmla="*/ 92 h 200"/>
                <a:gd name="T4" fmla="*/ 4 w 262"/>
                <a:gd name="T5" fmla="*/ 140 h 200"/>
                <a:gd name="T6" fmla="*/ 63 w 262"/>
                <a:gd name="T7" fmla="*/ 181 h 200"/>
                <a:gd name="T8" fmla="*/ 249 w 262"/>
                <a:gd name="T9" fmla="*/ 151 h 200"/>
                <a:gd name="T10" fmla="*/ 200 w 262"/>
                <a:gd name="T11" fmla="*/ 64 h 200"/>
                <a:gd name="T12" fmla="*/ 150 w 262"/>
                <a:gd name="T13" fmla="*/ 1 h 200"/>
                <a:gd name="T14" fmla="*/ 141 w 262"/>
                <a:gd name="T15" fmla="*/ 1 h 200"/>
                <a:gd name="T16" fmla="*/ 56 w 262"/>
                <a:gd name="T17" fmla="*/ 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00">
                  <a:moveTo>
                    <a:pt x="56" y="51"/>
                  </a:moveTo>
                  <a:cubicBezTo>
                    <a:pt x="56" y="51"/>
                    <a:pt x="54" y="83"/>
                    <a:pt x="46" y="92"/>
                  </a:cubicBezTo>
                  <a:cubicBezTo>
                    <a:pt x="38" y="100"/>
                    <a:pt x="0" y="115"/>
                    <a:pt x="4" y="140"/>
                  </a:cubicBezTo>
                  <a:cubicBezTo>
                    <a:pt x="9" y="165"/>
                    <a:pt x="22" y="180"/>
                    <a:pt x="63" y="181"/>
                  </a:cubicBezTo>
                  <a:cubicBezTo>
                    <a:pt x="104" y="181"/>
                    <a:pt x="236" y="200"/>
                    <a:pt x="249" y="151"/>
                  </a:cubicBezTo>
                  <a:cubicBezTo>
                    <a:pt x="262" y="101"/>
                    <a:pt x="208" y="90"/>
                    <a:pt x="200" y="64"/>
                  </a:cubicBezTo>
                  <a:cubicBezTo>
                    <a:pt x="192" y="39"/>
                    <a:pt x="169" y="0"/>
                    <a:pt x="150" y="1"/>
                  </a:cubicBezTo>
                  <a:cubicBezTo>
                    <a:pt x="148" y="1"/>
                    <a:pt x="145" y="1"/>
                    <a:pt x="141" y="1"/>
                  </a:cubicBezTo>
                  <a:cubicBezTo>
                    <a:pt x="116" y="1"/>
                    <a:pt x="65" y="1"/>
                    <a:pt x="56" y="51"/>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897">
              <a:extLst>
                <a:ext uri="{FF2B5EF4-FFF2-40B4-BE49-F238E27FC236}">
                  <a16:creationId xmlns:a16="http://schemas.microsoft.com/office/drawing/2014/main" id="{506FDFEF-29F0-4193-A3C0-C29CE5CB240A}"/>
                </a:ext>
              </a:extLst>
            </p:cNvPr>
            <p:cNvSpPr>
              <a:spLocks/>
            </p:cNvSpPr>
            <p:nvPr/>
          </p:nvSpPr>
          <p:spPr bwMode="auto">
            <a:xfrm>
              <a:off x="7116764" y="3448050"/>
              <a:ext cx="125413" cy="187325"/>
            </a:xfrm>
            <a:custGeom>
              <a:avLst/>
              <a:gdLst>
                <a:gd name="T0" fmla="*/ 50 w 82"/>
                <a:gd name="T1" fmla="*/ 27 h 123"/>
                <a:gd name="T2" fmla="*/ 62 w 82"/>
                <a:gd name="T3" fmla="*/ 69 h 123"/>
                <a:gd name="T4" fmla="*/ 61 w 82"/>
                <a:gd name="T5" fmla="*/ 123 h 123"/>
                <a:gd name="T6" fmla="*/ 42 w 82"/>
                <a:gd name="T7" fmla="*/ 79 h 123"/>
                <a:gd name="T8" fmla="*/ 0 w 82"/>
                <a:gd name="T9" fmla="*/ 58 h 123"/>
                <a:gd name="T10" fmla="*/ 39 w 82"/>
                <a:gd name="T11" fmla="*/ 27 h 123"/>
                <a:gd name="T12" fmla="*/ 50 w 82"/>
                <a:gd name="T13" fmla="*/ 27 h 123"/>
              </a:gdLst>
              <a:ahLst/>
              <a:cxnLst>
                <a:cxn ang="0">
                  <a:pos x="T0" y="T1"/>
                </a:cxn>
                <a:cxn ang="0">
                  <a:pos x="T2" y="T3"/>
                </a:cxn>
                <a:cxn ang="0">
                  <a:pos x="T4" y="T5"/>
                </a:cxn>
                <a:cxn ang="0">
                  <a:pos x="T6" y="T7"/>
                </a:cxn>
                <a:cxn ang="0">
                  <a:pos x="T8" y="T9"/>
                </a:cxn>
                <a:cxn ang="0">
                  <a:pos x="T10" y="T11"/>
                </a:cxn>
                <a:cxn ang="0">
                  <a:pos x="T12" y="T13"/>
                </a:cxn>
              </a:cxnLst>
              <a:rect l="0" t="0" r="r" b="b"/>
              <a:pathLst>
                <a:path w="82" h="123">
                  <a:moveTo>
                    <a:pt x="50" y="27"/>
                  </a:moveTo>
                  <a:cubicBezTo>
                    <a:pt x="50" y="27"/>
                    <a:pt x="47" y="56"/>
                    <a:pt x="62" y="69"/>
                  </a:cubicBezTo>
                  <a:cubicBezTo>
                    <a:pt x="78" y="82"/>
                    <a:pt x="82" y="111"/>
                    <a:pt x="61" y="123"/>
                  </a:cubicBezTo>
                  <a:cubicBezTo>
                    <a:pt x="61" y="123"/>
                    <a:pt x="68" y="95"/>
                    <a:pt x="42" y="79"/>
                  </a:cubicBezTo>
                  <a:cubicBezTo>
                    <a:pt x="16" y="64"/>
                    <a:pt x="0" y="58"/>
                    <a:pt x="0" y="58"/>
                  </a:cubicBezTo>
                  <a:cubicBezTo>
                    <a:pt x="0" y="58"/>
                    <a:pt x="30" y="54"/>
                    <a:pt x="39" y="27"/>
                  </a:cubicBezTo>
                  <a:cubicBezTo>
                    <a:pt x="48" y="0"/>
                    <a:pt x="50" y="27"/>
                    <a:pt x="50" y="27"/>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898">
              <a:extLst>
                <a:ext uri="{FF2B5EF4-FFF2-40B4-BE49-F238E27FC236}">
                  <a16:creationId xmlns:a16="http://schemas.microsoft.com/office/drawing/2014/main" id="{1FAB2165-1353-44B3-9BB4-25F0E176BB26}"/>
                </a:ext>
              </a:extLst>
            </p:cNvPr>
            <p:cNvSpPr>
              <a:spLocks/>
            </p:cNvSpPr>
            <p:nvPr/>
          </p:nvSpPr>
          <p:spPr bwMode="auto">
            <a:xfrm>
              <a:off x="6948489" y="3446463"/>
              <a:ext cx="111125" cy="187325"/>
            </a:xfrm>
            <a:custGeom>
              <a:avLst/>
              <a:gdLst>
                <a:gd name="T0" fmla="*/ 29 w 72"/>
                <a:gd name="T1" fmla="*/ 26 h 123"/>
                <a:gd name="T2" fmla="*/ 18 w 72"/>
                <a:gd name="T3" fmla="*/ 69 h 123"/>
                <a:gd name="T4" fmla="*/ 22 w 72"/>
                <a:gd name="T5" fmla="*/ 123 h 123"/>
                <a:gd name="T6" fmla="*/ 39 w 72"/>
                <a:gd name="T7" fmla="*/ 78 h 123"/>
                <a:gd name="T8" fmla="*/ 72 w 72"/>
                <a:gd name="T9" fmla="*/ 59 h 123"/>
                <a:gd name="T10" fmla="*/ 39 w 72"/>
                <a:gd name="T11" fmla="*/ 26 h 123"/>
                <a:gd name="T12" fmla="*/ 29 w 72"/>
                <a:gd name="T13" fmla="*/ 26 h 123"/>
              </a:gdLst>
              <a:ahLst/>
              <a:cxnLst>
                <a:cxn ang="0">
                  <a:pos x="T0" y="T1"/>
                </a:cxn>
                <a:cxn ang="0">
                  <a:pos x="T2" y="T3"/>
                </a:cxn>
                <a:cxn ang="0">
                  <a:pos x="T4" y="T5"/>
                </a:cxn>
                <a:cxn ang="0">
                  <a:pos x="T6" y="T7"/>
                </a:cxn>
                <a:cxn ang="0">
                  <a:pos x="T8" y="T9"/>
                </a:cxn>
                <a:cxn ang="0">
                  <a:pos x="T10" y="T11"/>
                </a:cxn>
                <a:cxn ang="0">
                  <a:pos x="T12" y="T13"/>
                </a:cxn>
              </a:cxnLst>
              <a:rect l="0" t="0" r="r" b="b"/>
              <a:pathLst>
                <a:path w="72" h="123">
                  <a:moveTo>
                    <a:pt x="29" y="26"/>
                  </a:moveTo>
                  <a:cubicBezTo>
                    <a:pt x="29" y="26"/>
                    <a:pt x="33" y="55"/>
                    <a:pt x="18" y="69"/>
                  </a:cubicBezTo>
                  <a:cubicBezTo>
                    <a:pt x="3" y="83"/>
                    <a:pt x="0" y="112"/>
                    <a:pt x="22" y="123"/>
                  </a:cubicBezTo>
                  <a:cubicBezTo>
                    <a:pt x="22" y="123"/>
                    <a:pt x="14" y="95"/>
                    <a:pt x="39" y="78"/>
                  </a:cubicBezTo>
                  <a:cubicBezTo>
                    <a:pt x="64" y="61"/>
                    <a:pt x="72" y="59"/>
                    <a:pt x="72" y="59"/>
                  </a:cubicBezTo>
                  <a:cubicBezTo>
                    <a:pt x="72" y="59"/>
                    <a:pt x="49" y="53"/>
                    <a:pt x="39" y="26"/>
                  </a:cubicBezTo>
                  <a:cubicBezTo>
                    <a:pt x="30" y="0"/>
                    <a:pt x="29" y="26"/>
                    <a:pt x="29" y="26"/>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899">
              <a:extLst>
                <a:ext uri="{FF2B5EF4-FFF2-40B4-BE49-F238E27FC236}">
                  <a16:creationId xmlns:a16="http://schemas.microsoft.com/office/drawing/2014/main" id="{1F266BCE-CA70-4490-BABA-788CDBA8E7BD}"/>
                </a:ext>
              </a:extLst>
            </p:cNvPr>
            <p:cNvSpPr>
              <a:spLocks/>
            </p:cNvSpPr>
            <p:nvPr/>
          </p:nvSpPr>
          <p:spPr bwMode="auto">
            <a:xfrm>
              <a:off x="6992939" y="3532188"/>
              <a:ext cx="223838" cy="174625"/>
            </a:xfrm>
            <a:custGeom>
              <a:avLst/>
              <a:gdLst>
                <a:gd name="T0" fmla="*/ 141 w 146"/>
                <a:gd name="T1" fmla="*/ 51 h 114"/>
                <a:gd name="T2" fmla="*/ 96 w 146"/>
                <a:gd name="T3" fmla="*/ 3 h 114"/>
                <a:gd name="T4" fmla="*/ 95 w 146"/>
                <a:gd name="T5" fmla="*/ 2 h 114"/>
                <a:gd name="T6" fmla="*/ 93 w 146"/>
                <a:gd name="T7" fmla="*/ 1 h 114"/>
                <a:gd name="T8" fmla="*/ 42 w 146"/>
                <a:gd name="T9" fmla="*/ 4 h 114"/>
                <a:gd name="T10" fmla="*/ 1 w 146"/>
                <a:gd name="T11" fmla="*/ 56 h 114"/>
                <a:gd name="T12" fmla="*/ 1 w 146"/>
                <a:gd name="T13" fmla="*/ 105 h 114"/>
                <a:gd name="T14" fmla="*/ 73 w 146"/>
                <a:gd name="T15" fmla="*/ 114 h 114"/>
                <a:gd name="T16" fmla="*/ 94 w 146"/>
                <a:gd name="T17" fmla="*/ 113 h 114"/>
                <a:gd name="T18" fmla="*/ 106 w 146"/>
                <a:gd name="T19" fmla="*/ 112 h 114"/>
                <a:gd name="T20" fmla="*/ 145 w 146"/>
                <a:gd name="T21" fmla="*/ 100 h 114"/>
                <a:gd name="T22" fmla="*/ 141 w 146"/>
                <a:gd name="T23"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4">
                  <a:moveTo>
                    <a:pt x="141" y="51"/>
                  </a:moveTo>
                  <a:cubicBezTo>
                    <a:pt x="140" y="29"/>
                    <a:pt x="99" y="6"/>
                    <a:pt x="96" y="3"/>
                  </a:cubicBezTo>
                  <a:cubicBezTo>
                    <a:pt x="96" y="3"/>
                    <a:pt x="96" y="2"/>
                    <a:pt x="95" y="2"/>
                  </a:cubicBezTo>
                  <a:cubicBezTo>
                    <a:pt x="94" y="2"/>
                    <a:pt x="94" y="1"/>
                    <a:pt x="93" y="1"/>
                  </a:cubicBezTo>
                  <a:cubicBezTo>
                    <a:pt x="89" y="0"/>
                    <a:pt x="45" y="1"/>
                    <a:pt x="42" y="4"/>
                  </a:cubicBezTo>
                  <a:cubicBezTo>
                    <a:pt x="39" y="7"/>
                    <a:pt x="1" y="34"/>
                    <a:pt x="1" y="56"/>
                  </a:cubicBezTo>
                  <a:cubicBezTo>
                    <a:pt x="1" y="56"/>
                    <a:pt x="0" y="101"/>
                    <a:pt x="1" y="105"/>
                  </a:cubicBezTo>
                  <a:cubicBezTo>
                    <a:pt x="3" y="108"/>
                    <a:pt x="51" y="114"/>
                    <a:pt x="73" y="114"/>
                  </a:cubicBezTo>
                  <a:cubicBezTo>
                    <a:pt x="78" y="114"/>
                    <a:pt x="86" y="114"/>
                    <a:pt x="94" y="113"/>
                  </a:cubicBezTo>
                  <a:cubicBezTo>
                    <a:pt x="99" y="113"/>
                    <a:pt x="103" y="113"/>
                    <a:pt x="106" y="112"/>
                  </a:cubicBezTo>
                  <a:cubicBezTo>
                    <a:pt x="128" y="110"/>
                    <a:pt x="144" y="103"/>
                    <a:pt x="145" y="100"/>
                  </a:cubicBezTo>
                  <a:cubicBezTo>
                    <a:pt x="146" y="97"/>
                    <a:pt x="141" y="51"/>
                    <a:pt x="141" y="51"/>
                  </a:cubicBezTo>
                </a:path>
              </a:pathLst>
            </a:custGeom>
            <a:solidFill>
              <a:srgbClr val="954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900">
              <a:extLst>
                <a:ext uri="{FF2B5EF4-FFF2-40B4-BE49-F238E27FC236}">
                  <a16:creationId xmlns:a16="http://schemas.microsoft.com/office/drawing/2014/main" id="{B009D3C7-8CE7-47E4-8859-A65094BE06CD}"/>
                </a:ext>
              </a:extLst>
            </p:cNvPr>
            <p:cNvSpPr>
              <a:spLocks/>
            </p:cNvSpPr>
            <p:nvPr/>
          </p:nvSpPr>
          <p:spPr bwMode="auto">
            <a:xfrm>
              <a:off x="7127876" y="3533775"/>
              <a:ext cx="96838" cy="155575"/>
            </a:xfrm>
            <a:custGeom>
              <a:avLst/>
              <a:gdLst>
                <a:gd name="T0" fmla="*/ 7 w 63"/>
                <a:gd name="T1" fmla="*/ 0 h 102"/>
                <a:gd name="T2" fmla="*/ 57 w 63"/>
                <a:gd name="T3" fmla="*/ 41 h 102"/>
                <a:gd name="T4" fmla="*/ 47 w 63"/>
                <a:gd name="T5" fmla="*/ 92 h 102"/>
                <a:gd name="T6" fmla="*/ 27 w 63"/>
                <a:gd name="T7" fmla="*/ 81 h 102"/>
                <a:gd name="T8" fmla="*/ 28 w 63"/>
                <a:gd name="T9" fmla="*/ 54 h 102"/>
                <a:gd name="T10" fmla="*/ 7 w 63"/>
                <a:gd name="T11" fmla="*/ 0 h 102"/>
              </a:gdLst>
              <a:ahLst/>
              <a:cxnLst>
                <a:cxn ang="0">
                  <a:pos x="T0" y="T1"/>
                </a:cxn>
                <a:cxn ang="0">
                  <a:pos x="T2" y="T3"/>
                </a:cxn>
                <a:cxn ang="0">
                  <a:pos x="T4" y="T5"/>
                </a:cxn>
                <a:cxn ang="0">
                  <a:pos x="T6" y="T7"/>
                </a:cxn>
                <a:cxn ang="0">
                  <a:pos x="T8" y="T9"/>
                </a:cxn>
                <a:cxn ang="0">
                  <a:pos x="T10" y="T11"/>
                </a:cxn>
              </a:cxnLst>
              <a:rect l="0" t="0" r="r" b="b"/>
              <a:pathLst>
                <a:path w="63" h="102">
                  <a:moveTo>
                    <a:pt x="7" y="0"/>
                  </a:moveTo>
                  <a:cubicBezTo>
                    <a:pt x="7" y="0"/>
                    <a:pt x="50" y="16"/>
                    <a:pt x="57" y="41"/>
                  </a:cubicBezTo>
                  <a:cubicBezTo>
                    <a:pt x="63" y="66"/>
                    <a:pt x="61" y="83"/>
                    <a:pt x="47" y="92"/>
                  </a:cubicBezTo>
                  <a:cubicBezTo>
                    <a:pt x="29" y="102"/>
                    <a:pt x="26" y="85"/>
                    <a:pt x="27" y="81"/>
                  </a:cubicBezTo>
                  <a:cubicBezTo>
                    <a:pt x="27" y="77"/>
                    <a:pt x="25" y="71"/>
                    <a:pt x="28" y="54"/>
                  </a:cubicBezTo>
                  <a:cubicBezTo>
                    <a:pt x="33" y="26"/>
                    <a:pt x="0" y="2"/>
                    <a:pt x="7"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Oval 901">
              <a:extLst>
                <a:ext uri="{FF2B5EF4-FFF2-40B4-BE49-F238E27FC236}">
                  <a16:creationId xmlns:a16="http://schemas.microsoft.com/office/drawing/2014/main" id="{803C4AEF-4E9D-4A71-822A-B4165B5A74CB}"/>
                </a:ext>
              </a:extLst>
            </p:cNvPr>
            <p:cNvSpPr>
              <a:spLocks noChangeArrowheads="1"/>
            </p:cNvSpPr>
            <p:nvPr/>
          </p:nvSpPr>
          <p:spPr bwMode="auto">
            <a:xfrm>
              <a:off x="6997701" y="3362325"/>
              <a:ext cx="196850" cy="180975"/>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902">
              <a:extLst>
                <a:ext uri="{FF2B5EF4-FFF2-40B4-BE49-F238E27FC236}">
                  <a16:creationId xmlns:a16="http://schemas.microsoft.com/office/drawing/2014/main" id="{FE9569BA-5E42-4526-AF55-B18CBBCBD227}"/>
                </a:ext>
              </a:extLst>
            </p:cNvPr>
            <p:cNvSpPr>
              <a:spLocks/>
            </p:cNvSpPr>
            <p:nvPr/>
          </p:nvSpPr>
          <p:spPr bwMode="auto">
            <a:xfrm>
              <a:off x="7016751" y="3714750"/>
              <a:ext cx="103188" cy="88900"/>
            </a:xfrm>
            <a:custGeom>
              <a:avLst/>
              <a:gdLst>
                <a:gd name="T0" fmla="*/ 4 w 68"/>
                <a:gd name="T1" fmla="*/ 7 h 58"/>
                <a:gd name="T2" fmla="*/ 23 w 68"/>
                <a:gd name="T3" fmla="*/ 48 h 58"/>
                <a:gd name="T4" fmla="*/ 59 w 68"/>
                <a:gd name="T5" fmla="*/ 46 h 58"/>
                <a:gd name="T6" fmla="*/ 66 w 68"/>
                <a:gd name="T7" fmla="*/ 11 h 58"/>
                <a:gd name="T8" fmla="*/ 4 w 68"/>
                <a:gd name="T9" fmla="*/ 7 h 58"/>
              </a:gdLst>
              <a:ahLst/>
              <a:cxnLst>
                <a:cxn ang="0">
                  <a:pos x="T0" y="T1"/>
                </a:cxn>
                <a:cxn ang="0">
                  <a:pos x="T2" y="T3"/>
                </a:cxn>
                <a:cxn ang="0">
                  <a:pos x="T4" y="T5"/>
                </a:cxn>
                <a:cxn ang="0">
                  <a:pos x="T6" y="T7"/>
                </a:cxn>
                <a:cxn ang="0">
                  <a:pos x="T8" y="T9"/>
                </a:cxn>
              </a:cxnLst>
              <a:rect l="0" t="0" r="r" b="b"/>
              <a:pathLst>
                <a:path w="68" h="58">
                  <a:moveTo>
                    <a:pt x="4" y="7"/>
                  </a:moveTo>
                  <a:cubicBezTo>
                    <a:pt x="4" y="7"/>
                    <a:pt x="14" y="39"/>
                    <a:pt x="23" y="48"/>
                  </a:cubicBezTo>
                  <a:cubicBezTo>
                    <a:pt x="32" y="58"/>
                    <a:pt x="55" y="58"/>
                    <a:pt x="59" y="46"/>
                  </a:cubicBezTo>
                  <a:cubicBezTo>
                    <a:pt x="62" y="34"/>
                    <a:pt x="68" y="14"/>
                    <a:pt x="66" y="11"/>
                  </a:cubicBezTo>
                  <a:cubicBezTo>
                    <a:pt x="65" y="7"/>
                    <a:pt x="0" y="0"/>
                    <a:pt x="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903">
              <a:extLst>
                <a:ext uri="{FF2B5EF4-FFF2-40B4-BE49-F238E27FC236}">
                  <a16:creationId xmlns:a16="http://schemas.microsoft.com/office/drawing/2014/main" id="{5FAC9CBF-438A-43E1-A44F-861F8291F481}"/>
                </a:ext>
              </a:extLst>
            </p:cNvPr>
            <p:cNvSpPr>
              <a:spLocks/>
            </p:cNvSpPr>
            <p:nvPr/>
          </p:nvSpPr>
          <p:spPr bwMode="auto">
            <a:xfrm>
              <a:off x="7116764" y="3713163"/>
              <a:ext cx="103188" cy="88900"/>
            </a:xfrm>
            <a:custGeom>
              <a:avLst/>
              <a:gdLst>
                <a:gd name="T0" fmla="*/ 64 w 67"/>
                <a:gd name="T1" fmla="*/ 7 h 58"/>
                <a:gd name="T2" fmla="*/ 45 w 67"/>
                <a:gd name="T3" fmla="*/ 48 h 58"/>
                <a:gd name="T4" fmla="*/ 10 w 67"/>
                <a:gd name="T5" fmla="*/ 46 h 58"/>
                <a:gd name="T6" fmla="*/ 1 w 67"/>
                <a:gd name="T7" fmla="*/ 11 h 58"/>
                <a:gd name="T8" fmla="*/ 64 w 67"/>
                <a:gd name="T9" fmla="*/ 7 h 58"/>
              </a:gdLst>
              <a:ahLst/>
              <a:cxnLst>
                <a:cxn ang="0">
                  <a:pos x="T0" y="T1"/>
                </a:cxn>
                <a:cxn ang="0">
                  <a:pos x="T2" y="T3"/>
                </a:cxn>
                <a:cxn ang="0">
                  <a:pos x="T4" y="T5"/>
                </a:cxn>
                <a:cxn ang="0">
                  <a:pos x="T6" y="T7"/>
                </a:cxn>
                <a:cxn ang="0">
                  <a:pos x="T8" y="T9"/>
                </a:cxn>
              </a:cxnLst>
              <a:rect l="0" t="0" r="r" b="b"/>
              <a:pathLst>
                <a:path w="67" h="58">
                  <a:moveTo>
                    <a:pt x="64" y="7"/>
                  </a:moveTo>
                  <a:cubicBezTo>
                    <a:pt x="64" y="7"/>
                    <a:pt x="54" y="38"/>
                    <a:pt x="45" y="48"/>
                  </a:cubicBezTo>
                  <a:cubicBezTo>
                    <a:pt x="36" y="58"/>
                    <a:pt x="13" y="57"/>
                    <a:pt x="10" y="46"/>
                  </a:cubicBezTo>
                  <a:cubicBezTo>
                    <a:pt x="6" y="34"/>
                    <a:pt x="0" y="14"/>
                    <a:pt x="1" y="11"/>
                  </a:cubicBezTo>
                  <a:cubicBezTo>
                    <a:pt x="3" y="7"/>
                    <a:pt x="67" y="0"/>
                    <a:pt x="6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904">
              <a:extLst>
                <a:ext uri="{FF2B5EF4-FFF2-40B4-BE49-F238E27FC236}">
                  <a16:creationId xmlns:a16="http://schemas.microsoft.com/office/drawing/2014/main" id="{DC1CCF34-1F6E-46CD-BBF7-56A18C311BB0}"/>
                </a:ext>
              </a:extLst>
            </p:cNvPr>
            <p:cNvSpPr>
              <a:spLocks/>
            </p:cNvSpPr>
            <p:nvPr/>
          </p:nvSpPr>
          <p:spPr bwMode="auto">
            <a:xfrm>
              <a:off x="7021514" y="3706813"/>
              <a:ext cx="196850" cy="38100"/>
            </a:xfrm>
            <a:custGeom>
              <a:avLst/>
              <a:gdLst>
                <a:gd name="T0" fmla="*/ 0 w 128"/>
                <a:gd name="T1" fmla="*/ 12 h 25"/>
                <a:gd name="T2" fmla="*/ 4 w 128"/>
                <a:gd name="T3" fmla="*/ 23 h 25"/>
                <a:gd name="T4" fmla="*/ 62 w 128"/>
                <a:gd name="T5" fmla="*/ 25 h 25"/>
                <a:gd name="T6" fmla="*/ 63 w 128"/>
                <a:gd name="T7" fmla="*/ 17 h 25"/>
                <a:gd name="T8" fmla="*/ 65 w 128"/>
                <a:gd name="T9" fmla="*/ 25 h 25"/>
                <a:gd name="T10" fmla="*/ 124 w 128"/>
                <a:gd name="T11" fmla="*/ 15 h 25"/>
                <a:gd name="T12" fmla="*/ 127 w 128"/>
                <a:gd name="T13" fmla="*/ 4 h 25"/>
                <a:gd name="T14" fmla="*/ 0 w 128"/>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5">
                  <a:moveTo>
                    <a:pt x="0" y="12"/>
                  </a:moveTo>
                  <a:cubicBezTo>
                    <a:pt x="4" y="23"/>
                    <a:pt x="4" y="23"/>
                    <a:pt x="4" y="23"/>
                  </a:cubicBezTo>
                  <a:cubicBezTo>
                    <a:pt x="62" y="25"/>
                    <a:pt x="62" y="25"/>
                    <a:pt x="62" y="25"/>
                  </a:cubicBezTo>
                  <a:cubicBezTo>
                    <a:pt x="63" y="17"/>
                    <a:pt x="63" y="17"/>
                    <a:pt x="63" y="17"/>
                  </a:cubicBezTo>
                  <a:cubicBezTo>
                    <a:pt x="65" y="25"/>
                    <a:pt x="65" y="25"/>
                    <a:pt x="65" y="25"/>
                  </a:cubicBezTo>
                  <a:cubicBezTo>
                    <a:pt x="65" y="25"/>
                    <a:pt x="109" y="25"/>
                    <a:pt x="124" y="15"/>
                  </a:cubicBezTo>
                  <a:cubicBezTo>
                    <a:pt x="124" y="15"/>
                    <a:pt x="128" y="9"/>
                    <a:pt x="127" y="4"/>
                  </a:cubicBezTo>
                  <a:cubicBezTo>
                    <a:pt x="126" y="0"/>
                    <a:pt x="8" y="4"/>
                    <a:pt x="0" y="12"/>
                  </a:cubicBezTo>
                </a:path>
              </a:pathLst>
            </a:custGeom>
            <a:solidFill>
              <a:srgbClr val="002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905">
              <a:extLst>
                <a:ext uri="{FF2B5EF4-FFF2-40B4-BE49-F238E27FC236}">
                  <a16:creationId xmlns:a16="http://schemas.microsoft.com/office/drawing/2014/main" id="{3C022E74-CDFA-4E28-B264-87FEEAAEA0AA}"/>
                </a:ext>
              </a:extLst>
            </p:cNvPr>
            <p:cNvSpPr>
              <a:spLocks/>
            </p:cNvSpPr>
            <p:nvPr/>
          </p:nvSpPr>
          <p:spPr bwMode="auto">
            <a:xfrm>
              <a:off x="7050089" y="3790950"/>
              <a:ext cx="55563" cy="50800"/>
            </a:xfrm>
            <a:custGeom>
              <a:avLst/>
              <a:gdLst>
                <a:gd name="T0" fmla="*/ 0 w 36"/>
                <a:gd name="T1" fmla="*/ 5 h 33"/>
                <a:gd name="T2" fmla="*/ 3 w 36"/>
                <a:gd name="T3" fmla="*/ 31 h 33"/>
                <a:gd name="T4" fmla="*/ 34 w 36"/>
                <a:gd name="T5" fmla="*/ 27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4" y="24"/>
                    <a:pt x="3" y="31"/>
                  </a:cubicBezTo>
                  <a:cubicBezTo>
                    <a:pt x="3" y="33"/>
                    <a:pt x="34" y="32"/>
                    <a:pt x="34" y="27"/>
                  </a:cubicBezTo>
                  <a:cubicBezTo>
                    <a:pt x="34" y="23"/>
                    <a:pt x="36" y="10"/>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906">
              <a:extLst>
                <a:ext uri="{FF2B5EF4-FFF2-40B4-BE49-F238E27FC236}">
                  <a16:creationId xmlns:a16="http://schemas.microsoft.com/office/drawing/2014/main" id="{B5C05D40-DAF0-4C2F-B89C-6235712521B3}"/>
                </a:ext>
              </a:extLst>
            </p:cNvPr>
            <p:cNvSpPr>
              <a:spLocks/>
            </p:cNvSpPr>
            <p:nvPr/>
          </p:nvSpPr>
          <p:spPr bwMode="auto">
            <a:xfrm>
              <a:off x="7043739" y="3816350"/>
              <a:ext cx="66675" cy="46038"/>
            </a:xfrm>
            <a:custGeom>
              <a:avLst/>
              <a:gdLst>
                <a:gd name="T0" fmla="*/ 17 w 43"/>
                <a:gd name="T1" fmla="*/ 28 h 30"/>
                <a:gd name="T2" fmla="*/ 2 w 43"/>
                <a:gd name="T3" fmla="*/ 26 h 30"/>
                <a:gd name="T4" fmla="*/ 19 w 43"/>
                <a:gd name="T5" fmla="*/ 0 h 30"/>
                <a:gd name="T6" fmla="*/ 43 w 43"/>
                <a:gd name="T7" fmla="*/ 23 h 30"/>
                <a:gd name="T8" fmla="*/ 17 w 43"/>
                <a:gd name="T9" fmla="*/ 28 h 30"/>
              </a:gdLst>
              <a:ahLst/>
              <a:cxnLst>
                <a:cxn ang="0">
                  <a:pos x="T0" y="T1"/>
                </a:cxn>
                <a:cxn ang="0">
                  <a:pos x="T2" y="T3"/>
                </a:cxn>
                <a:cxn ang="0">
                  <a:pos x="T4" y="T5"/>
                </a:cxn>
                <a:cxn ang="0">
                  <a:pos x="T6" y="T7"/>
                </a:cxn>
                <a:cxn ang="0">
                  <a:pos x="T8" y="T9"/>
                </a:cxn>
              </a:cxnLst>
              <a:rect l="0" t="0" r="r" b="b"/>
              <a:pathLst>
                <a:path w="43" h="30">
                  <a:moveTo>
                    <a:pt x="17" y="28"/>
                  </a:moveTo>
                  <a:cubicBezTo>
                    <a:pt x="17" y="28"/>
                    <a:pt x="2" y="29"/>
                    <a:pt x="2" y="26"/>
                  </a:cubicBezTo>
                  <a:cubicBezTo>
                    <a:pt x="1" y="22"/>
                    <a:pt x="0" y="0"/>
                    <a:pt x="19" y="0"/>
                  </a:cubicBezTo>
                  <a:cubicBezTo>
                    <a:pt x="38" y="0"/>
                    <a:pt x="42" y="5"/>
                    <a:pt x="43" y="23"/>
                  </a:cubicBezTo>
                  <a:cubicBezTo>
                    <a:pt x="43" y="30"/>
                    <a:pt x="31" y="29"/>
                    <a:pt x="1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907">
              <a:extLst>
                <a:ext uri="{FF2B5EF4-FFF2-40B4-BE49-F238E27FC236}">
                  <a16:creationId xmlns:a16="http://schemas.microsoft.com/office/drawing/2014/main" id="{A0277C68-7F99-43D6-8B77-469CB83413EE}"/>
                </a:ext>
              </a:extLst>
            </p:cNvPr>
            <p:cNvSpPr>
              <a:spLocks/>
            </p:cNvSpPr>
            <p:nvPr/>
          </p:nvSpPr>
          <p:spPr bwMode="auto">
            <a:xfrm>
              <a:off x="7042151" y="3778250"/>
              <a:ext cx="69850" cy="30163"/>
            </a:xfrm>
            <a:custGeom>
              <a:avLst/>
              <a:gdLst>
                <a:gd name="T0" fmla="*/ 4 w 46"/>
                <a:gd name="T1" fmla="*/ 6 h 20"/>
                <a:gd name="T2" fmla="*/ 44 w 46"/>
                <a:gd name="T3" fmla="*/ 5 h 20"/>
                <a:gd name="T4" fmla="*/ 38 w 46"/>
                <a:gd name="T5" fmla="*/ 17 h 20"/>
                <a:gd name="T6" fmla="*/ 2 w 46"/>
                <a:gd name="T7" fmla="*/ 16 h 20"/>
                <a:gd name="T8" fmla="*/ 4 w 46"/>
                <a:gd name="T9" fmla="*/ 6 h 20"/>
              </a:gdLst>
              <a:ahLst/>
              <a:cxnLst>
                <a:cxn ang="0">
                  <a:pos x="T0" y="T1"/>
                </a:cxn>
                <a:cxn ang="0">
                  <a:pos x="T2" y="T3"/>
                </a:cxn>
                <a:cxn ang="0">
                  <a:pos x="T4" y="T5"/>
                </a:cxn>
                <a:cxn ang="0">
                  <a:pos x="T6" y="T7"/>
                </a:cxn>
                <a:cxn ang="0">
                  <a:pos x="T8" y="T9"/>
                </a:cxn>
              </a:cxnLst>
              <a:rect l="0" t="0" r="r" b="b"/>
              <a:pathLst>
                <a:path w="46" h="20">
                  <a:moveTo>
                    <a:pt x="4" y="6"/>
                  </a:moveTo>
                  <a:cubicBezTo>
                    <a:pt x="4" y="6"/>
                    <a:pt x="43" y="0"/>
                    <a:pt x="44" y="5"/>
                  </a:cubicBezTo>
                  <a:cubicBezTo>
                    <a:pt x="44" y="10"/>
                    <a:pt x="46" y="19"/>
                    <a:pt x="38" y="17"/>
                  </a:cubicBezTo>
                  <a:cubicBezTo>
                    <a:pt x="30" y="15"/>
                    <a:pt x="2"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908">
              <a:extLst>
                <a:ext uri="{FF2B5EF4-FFF2-40B4-BE49-F238E27FC236}">
                  <a16:creationId xmlns:a16="http://schemas.microsoft.com/office/drawing/2014/main" id="{1AA213B7-D580-4F65-957D-72C8D4D32355}"/>
                </a:ext>
              </a:extLst>
            </p:cNvPr>
            <p:cNvSpPr>
              <a:spLocks/>
            </p:cNvSpPr>
            <p:nvPr/>
          </p:nvSpPr>
          <p:spPr bwMode="auto">
            <a:xfrm>
              <a:off x="7138989" y="3790950"/>
              <a:ext cx="55563" cy="50800"/>
            </a:xfrm>
            <a:custGeom>
              <a:avLst/>
              <a:gdLst>
                <a:gd name="T0" fmla="*/ 0 w 36"/>
                <a:gd name="T1" fmla="*/ 5 h 33"/>
                <a:gd name="T2" fmla="*/ 2 w 36"/>
                <a:gd name="T3" fmla="*/ 30 h 33"/>
                <a:gd name="T4" fmla="*/ 35 w 36"/>
                <a:gd name="T5" fmla="*/ 28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2" y="24"/>
                    <a:pt x="2" y="30"/>
                  </a:cubicBezTo>
                  <a:cubicBezTo>
                    <a:pt x="2" y="33"/>
                    <a:pt x="36" y="32"/>
                    <a:pt x="35" y="28"/>
                  </a:cubicBezTo>
                  <a:cubicBezTo>
                    <a:pt x="34" y="19"/>
                    <a:pt x="35" y="9"/>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909">
              <a:extLst>
                <a:ext uri="{FF2B5EF4-FFF2-40B4-BE49-F238E27FC236}">
                  <a16:creationId xmlns:a16="http://schemas.microsoft.com/office/drawing/2014/main" id="{3941AC7E-64A7-4691-B9AA-4F1D955F8855}"/>
                </a:ext>
              </a:extLst>
            </p:cNvPr>
            <p:cNvSpPr>
              <a:spLocks/>
            </p:cNvSpPr>
            <p:nvPr/>
          </p:nvSpPr>
          <p:spPr bwMode="auto">
            <a:xfrm>
              <a:off x="7134226" y="3816350"/>
              <a:ext cx="66675" cy="46038"/>
            </a:xfrm>
            <a:custGeom>
              <a:avLst/>
              <a:gdLst>
                <a:gd name="T0" fmla="*/ 27 w 44"/>
                <a:gd name="T1" fmla="*/ 28 h 30"/>
                <a:gd name="T2" fmla="*/ 42 w 44"/>
                <a:gd name="T3" fmla="*/ 26 h 30"/>
                <a:gd name="T4" fmla="*/ 25 w 44"/>
                <a:gd name="T5" fmla="*/ 0 h 30"/>
                <a:gd name="T6" fmla="*/ 1 w 44"/>
                <a:gd name="T7" fmla="*/ 23 h 30"/>
                <a:gd name="T8" fmla="*/ 27 w 44"/>
                <a:gd name="T9" fmla="*/ 28 h 30"/>
              </a:gdLst>
              <a:ahLst/>
              <a:cxnLst>
                <a:cxn ang="0">
                  <a:pos x="T0" y="T1"/>
                </a:cxn>
                <a:cxn ang="0">
                  <a:pos x="T2" y="T3"/>
                </a:cxn>
                <a:cxn ang="0">
                  <a:pos x="T4" y="T5"/>
                </a:cxn>
                <a:cxn ang="0">
                  <a:pos x="T6" y="T7"/>
                </a:cxn>
                <a:cxn ang="0">
                  <a:pos x="T8" y="T9"/>
                </a:cxn>
              </a:cxnLst>
              <a:rect l="0" t="0" r="r" b="b"/>
              <a:pathLst>
                <a:path w="44" h="30">
                  <a:moveTo>
                    <a:pt x="27" y="28"/>
                  </a:moveTo>
                  <a:cubicBezTo>
                    <a:pt x="27" y="28"/>
                    <a:pt x="42" y="29"/>
                    <a:pt x="42" y="26"/>
                  </a:cubicBezTo>
                  <a:cubicBezTo>
                    <a:pt x="43" y="22"/>
                    <a:pt x="44" y="0"/>
                    <a:pt x="25" y="0"/>
                  </a:cubicBezTo>
                  <a:cubicBezTo>
                    <a:pt x="6" y="0"/>
                    <a:pt x="2" y="5"/>
                    <a:pt x="1" y="23"/>
                  </a:cubicBezTo>
                  <a:cubicBezTo>
                    <a:pt x="0" y="30"/>
                    <a:pt x="13" y="29"/>
                    <a:pt x="2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910">
              <a:extLst>
                <a:ext uri="{FF2B5EF4-FFF2-40B4-BE49-F238E27FC236}">
                  <a16:creationId xmlns:a16="http://schemas.microsoft.com/office/drawing/2014/main" id="{6480AE3F-F3F5-4CF2-B7E9-03E26A93A9BC}"/>
                </a:ext>
              </a:extLst>
            </p:cNvPr>
            <p:cNvSpPr>
              <a:spLocks/>
            </p:cNvSpPr>
            <p:nvPr/>
          </p:nvSpPr>
          <p:spPr bwMode="auto">
            <a:xfrm>
              <a:off x="7127876" y="3773488"/>
              <a:ext cx="71438" cy="31750"/>
            </a:xfrm>
            <a:custGeom>
              <a:avLst/>
              <a:gdLst>
                <a:gd name="T0" fmla="*/ 4 w 47"/>
                <a:gd name="T1" fmla="*/ 6 h 20"/>
                <a:gd name="T2" fmla="*/ 44 w 47"/>
                <a:gd name="T3" fmla="*/ 5 h 20"/>
                <a:gd name="T4" fmla="*/ 38 w 47"/>
                <a:gd name="T5" fmla="*/ 17 h 20"/>
                <a:gd name="T6" fmla="*/ 2 w 47"/>
                <a:gd name="T7" fmla="*/ 16 h 20"/>
                <a:gd name="T8" fmla="*/ 4 w 47"/>
                <a:gd name="T9" fmla="*/ 6 h 20"/>
              </a:gdLst>
              <a:ahLst/>
              <a:cxnLst>
                <a:cxn ang="0">
                  <a:pos x="T0" y="T1"/>
                </a:cxn>
                <a:cxn ang="0">
                  <a:pos x="T2" y="T3"/>
                </a:cxn>
                <a:cxn ang="0">
                  <a:pos x="T4" y="T5"/>
                </a:cxn>
                <a:cxn ang="0">
                  <a:pos x="T6" y="T7"/>
                </a:cxn>
                <a:cxn ang="0">
                  <a:pos x="T8" y="T9"/>
                </a:cxn>
              </a:cxnLst>
              <a:rect l="0" t="0" r="r" b="b"/>
              <a:pathLst>
                <a:path w="47" h="20">
                  <a:moveTo>
                    <a:pt x="4" y="6"/>
                  </a:moveTo>
                  <a:cubicBezTo>
                    <a:pt x="4" y="6"/>
                    <a:pt x="43" y="0"/>
                    <a:pt x="44" y="5"/>
                  </a:cubicBezTo>
                  <a:cubicBezTo>
                    <a:pt x="44" y="10"/>
                    <a:pt x="47" y="19"/>
                    <a:pt x="38" y="17"/>
                  </a:cubicBezTo>
                  <a:cubicBezTo>
                    <a:pt x="30" y="15"/>
                    <a:pt x="3"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911">
              <a:extLst>
                <a:ext uri="{FF2B5EF4-FFF2-40B4-BE49-F238E27FC236}">
                  <a16:creationId xmlns:a16="http://schemas.microsoft.com/office/drawing/2014/main" id="{EA2D96C7-21EC-433A-B1B8-FF56FF8C9A41}"/>
                </a:ext>
              </a:extLst>
            </p:cNvPr>
            <p:cNvSpPr>
              <a:spLocks/>
            </p:cNvSpPr>
            <p:nvPr/>
          </p:nvSpPr>
          <p:spPr bwMode="auto">
            <a:xfrm>
              <a:off x="7058026" y="3536950"/>
              <a:ext cx="57150" cy="42863"/>
            </a:xfrm>
            <a:custGeom>
              <a:avLst/>
              <a:gdLst>
                <a:gd name="T0" fmla="*/ 1 w 38"/>
                <a:gd name="T1" fmla="*/ 0 h 28"/>
                <a:gd name="T2" fmla="*/ 27 w 38"/>
                <a:gd name="T3" fmla="*/ 3 h 28"/>
                <a:gd name="T4" fmla="*/ 1 w 38"/>
                <a:gd name="T5" fmla="*/ 0 h 28"/>
              </a:gdLst>
              <a:ahLst/>
              <a:cxnLst>
                <a:cxn ang="0">
                  <a:pos x="T0" y="T1"/>
                </a:cxn>
                <a:cxn ang="0">
                  <a:pos x="T2" y="T3"/>
                </a:cxn>
                <a:cxn ang="0">
                  <a:pos x="T4" y="T5"/>
                </a:cxn>
              </a:cxnLst>
              <a:rect l="0" t="0" r="r" b="b"/>
              <a:pathLst>
                <a:path w="38" h="28">
                  <a:moveTo>
                    <a:pt x="1" y="0"/>
                  </a:moveTo>
                  <a:cubicBezTo>
                    <a:pt x="1" y="0"/>
                    <a:pt x="16" y="4"/>
                    <a:pt x="27" y="3"/>
                  </a:cubicBezTo>
                  <a:cubicBezTo>
                    <a:pt x="38" y="3"/>
                    <a:pt x="0" y="28"/>
                    <a:pt x="1"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912">
              <a:extLst>
                <a:ext uri="{FF2B5EF4-FFF2-40B4-BE49-F238E27FC236}">
                  <a16:creationId xmlns:a16="http://schemas.microsoft.com/office/drawing/2014/main" id="{B44A1207-8EA2-4398-A730-4C242E992365}"/>
                </a:ext>
              </a:extLst>
            </p:cNvPr>
            <p:cNvSpPr>
              <a:spLocks/>
            </p:cNvSpPr>
            <p:nvPr/>
          </p:nvSpPr>
          <p:spPr bwMode="auto">
            <a:xfrm>
              <a:off x="7083426" y="3533775"/>
              <a:ext cx="61913" cy="42863"/>
            </a:xfrm>
            <a:custGeom>
              <a:avLst/>
              <a:gdLst>
                <a:gd name="T0" fmla="*/ 36 w 40"/>
                <a:gd name="T1" fmla="*/ 0 h 28"/>
                <a:gd name="T2" fmla="*/ 11 w 40"/>
                <a:gd name="T3" fmla="*/ 5 h 28"/>
                <a:gd name="T4" fmla="*/ 36 w 40"/>
                <a:gd name="T5" fmla="*/ 0 h 28"/>
              </a:gdLst>
              <a:ahLst/>
              <a:cxnLst>
                <a:cxn ang="0">
                  <a:pos x="T0" y="T1"/>
                </a:cxn>
                <a:cxn ang="0">
                  <a:pos x="T2" y="T3"/>
                </a:cxn>
                <a:cxn ang="0">
                  <a:pos x="T4" y="T5"/>
                </a:cxn>
              </a:cxnLst>
              <a:rect l="0" t="0" r="r" b="b"/>
              <a:pathLst>
                <a:path w="40" h="28">
                  <a:moveTo>
                    <a:pt x="36" y="0"/>
                  </a:moveTo>
                  <a:cubicBezTo>
                    <a:pt x="36" y="0"/>
                    <a:pt x="22" y="5"/>
                    <a:pt x="11" y="5"/>
                  </a:cubicBezTo>
                  <a:cubicBezTo>
                    <a:pt x="0" y="5"/>
                    <a:pt x="40" y="28"/>
                    <a:pt x="36"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913">
              <a:extLst>
                <a:ext uri="{FF2B5EF4-FFF2-40B4-BE49-F238E27FC236}">
                  <a16:creationId xmlns:a16="http://schemas.microsoft.com/office/drawing/2014/main" id="{0AF6933F-03BA-4629-A140-7B5D947AD620}"/>
                </a:ext>
              </a:extLst>
            </p:cNvPr>
            <p:cNvSpPr>
              <a:spLocks/>
            </p:cNvSpPr>
            <p:nvPr/>
          </p:nvSpPr>
          <p:spPr bwMode="auto">
            <a:xfrm>
              <a:off x="6994526" y="3348038"/>
              <a:ext cx="203200" cy="160338"/>
            </a:xfrm>
            <a:custGeom>
              <a:avLst/>
              <a:gdLst>
                <a:gd name="T0" fmla="*/ 4 w 132"/>
                <a:gd name="T1" fmla="*/ 42 h 105"/>
                <a:gd name="T2" fmla="*/ 1 w 132"/>
                <a:gd name="T3" fmla="*/ 62 h 105"/>
                <a:gd name="T4" fmla="*/ 4 w 132"/>
                <a:gd name="T5" fmla="*/ 88 h 105"/>
                <a:gd name="T6" fmla="*/ 7 w 132"/>
                <a:gd name="T7" fmla="*/ 96 h 105"/>
                <a:gd name="T8" fmla="*/ 14 w 132"/>
                <a:gd name="T9" fmla="*/ 103 h 105"/>
                <a:gd name="T10" fmla="*/ 23 w 132"/>
                <a:gd name="T11" fmla="*/ 68 h 105"/>
                <a:gd name="T12" fmla="*/ 49 w 132"/>
                <a:gd name="T13" fmla="*/ 46 h 105"/>
                <a:gd name="T14" fmla="*/ 75 w 132"/>
                <a:gd name="T15" fmla="*/ 58 h 105"/>
                <a:gd name="T16" fmla="*/ 104 w 132"/>
                <a:gd name="T17" fmla="*/ 67 h 105"/>
                <a:gd name="T18" fmla="*/ 120 w 132"/>
                <a:gd name="T19" fmla="*/ 104 h 105"/>
                <a:gd name="T20" fmla="*/ 130 w 132"/>
                <a:gd name="T21" fmla="*/ 74 h 105"/>
                <a:gd name="T22" fmla="*/ 126 w 132"/>
                <a:gd name="T23" fmla="*/ 42 h 105"/>
                <a:gd name="T24" fmla="*/ 57 w 132"/>
                <a:gd name="T25" fmla="*/ 7 h 105"/>
                <a:gd name="T26" fmla="*/ 4 w 132"/>
                <a:gd name="T27"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5">
                  <a:moveTo>
                    <a:pt x="4" y="42"/>
                  </a:moveTo>
                  <a:cubicBezTo>
                    <a:pt x="4" y="42"/>
                    <a:pt x="1" y="49"/>
                    <a:pt x="1" y="62"/>
                  </a:cubicBezTo>
                  <a:cubicBezTo>
                    <a:pt x="1" y="75"/>
                    <a:pt x="0" y="90"/>
                    <a:pt x="4" y="88"/>
                  </a:cubicBezTo>
                  <a:cubicBezTo>
                    <a:pt x="4" y="87"/>
                    <a:pt x="6" y="92"/>
                    <a:pt x="7" y="96"/>
                  </a:cubicBezTo>
                  <a:cubicBezTo>
                    <a:pt x="9" y="100"/>
                    <a:pt x="12" y="105"/>
                    <a:pt x="14" y="103"/>
                  </a:cubicBezTo>
                  <a:cubicBezTo>
                    <a:pt x="20" y="100"/>
                    <a:pt x="20" y="61"/>
                    <a:pt x="23" y="68"/>
                  </a:cubicBezTo>
                  <a:cubicBezTo>
                    <a:pt x="33" y="89"/>
                    <a:pt x="46" y="52"/>
                    <a:pt x="49" y="46"/>
                  </a:cubicBezTo>
                  <a:cubicBezTo>
                    <a:pt x="51" y="40"/>
                    <a:pt x="63" y="49"/>
                    <a:pt x="75" y="58"/>
                  </a:cubicBezTo>
                  <a:cubicBezTo>
                    <a:pt x="88" y="68"/>
                    <a:pt x="102" y="77"/>
                    <a:pt x="104" y="67"/>
                  </a:cubicBezTo>
                  <a:cubicBezTo>
                    <a:pt x="105" y="60"/>
                    <a:pt x="113" y="103"/>
                    <a:pt x="120" y="104"/>
                  </a:cubicBezTo>
                  <a:cubicBezTo>
                    <a:pt x="125" y="105"/>
                    <a:pt x="131" y="86"/>
                    <a:pt x="130" y="74"/>
                  </a:cubicBezTo>
                  <a:cubicBezTo>
                    <a:pt x="130" y="74"/>
                    <a:pt x="132" y="56"/>
                    <a:pt x="126" y="42"/>
                  </a:cubicBezTo>
                  <a:cubicBezTo>
                    <a:pt x="119" y="27"/>
                    <a:pt x="107" y="0"/>
                    <a:pt x="57" y="7"/>
                  </a:cubicBezTo>
                  <a:cubicBezTo>
                    <a:pt x="13" y="14"/>
                    <a:pt x="4" y="42"/>
                    <a:pt x="4" y="42"/>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914">
              <a:extLst>
                <a:ext uri="{FF2B5EF4-FFF2-40B4-BE49-F238E27FC236}">
                  <a16:creationId xmlns:a16="http://schemas.microsoft.com/office/drawing/2014/main" id="{F1B136B3-21B5-4926-AD47-4A35FEFAC944}"/>
                </a:ext>
              </a:extLst>
            </p:cNvPr>
            <p:cNvSpPr>
              <a:spLocks/>
            </p:cNvSpPr>
            <p:nvPr/>
          </p:nvSpPr>
          <p:spPr bwMode="auto">
            <a:xfrm>
              <a:off x="6997701" y="3398838"/>
              <a:ext cx="180975" cy="44450"/>
            </a:xfrm>
            <a:custGeom>
              <a:avLst/>
              <a:gdLst>
                <a:gd name="T0" fmla="*/ 0 w 118"/>
                <a:gd name="T1" fmla="*/ 28 h 29"/>
                <a:gd name="T2" fmla="*/ 118 w 118"/>
                <a:gd name="T3" fmla="*/ 17 h 29"/>
                <a:gd name="T4" fmla="*/ 109 w 118"/>
                <a:gd name="T5" fmla="*/ 0 h 29"/>
                <a:gd name="T6" fmla="*/ 6 w 118"/>
                <a:gd name="T7" fmla="*/ 9 h 29"/>
                <a:gd name="T8" fmla="*/ 0 w 118"/>
                <a:gd name="T9" fmla="*/ 28 h 29"/>
              </a:gdLst>
              <a:ahLst/>
              <a:cxnLst>
                <a:cxn ang="0">
                  <a:pos x="T0" y="T1"/>
                </a:cxn>
                <a:cxn ang="0">
                  <a:pos x="T2" y="T3"/>
                </a:cxn>
                <a:cxn ang="0">
                  <a:pos x="T4" y="T5"/>
                </a:cxn>
                <a:cxn ang="0">
                  <a:pos x="T6" y="T7"/>
                </a:cxn>
                <a:cxn ang="0">
                  <a:pos x="T8" y="T9"/>
                </a:cxn>
              </a:cxnLst>
              <a:rect l="0" t="0" r="r" b="b"/>
              <a:pathLst>
                <a:path w="118" h="29">
                  <a:moveTo>
                    <a:pt x="0" y="28"/>
                  </a:moveTo>
                  <a:cubicBezTo>
                    <a:pt x="0" y="28"/>
                    <a:pt x="69" y="29"/>
                    <a:pt x="118" y="17"/>
                  </a:cubicBezTo>
                  <a:cubicBezTo>
                    <a:pt x="109" y="0"/>
                    <a:pt x="109" y="0"/>
                    <a:pt x="109" y="0"/>
                  </a:cubicBezTo>
                  <a:cubicBezTo>
                    <a:pt x="6" y="9"/>
                    <a:pt x="6" y="9"/>
                    <a:pt x="6" y="9"/>
                  </a:cubicBezTo>
                  <a:lnTo>
                    <a:pt x="0" y="28"/>
                  </a:ln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915">
              <a:extLst>
                <a:ext uri="{FF2B5EF4-FFF2-40B4-BE49-F238E27FC236}">
                  <a16:creationId xmlns:a16="http://schemas.microsoft.com/office/drawing/2014/main" id="{EBF2DFCF-6720-4E21-901B-8A48C842D2EC}"/>
                </a:ext>
              </a:extLst>
            </p:cNvPr>
            <p:cNvSpPr>
              <a:spLocks/>
            </p:cNvSpPr>
            <p:nvPr/>
          </p:nvSpPr>
          <p:spPr bwMode="auto">
            <a:xfrm>
              <a:off x="6986589" y="3679825"/>
              <a:ext cx="238125" cy="71438"/>
            </a:xfrm>
            <a:custGeom>
              <a:avLst/>
              <a:gdLst>
                <a:gd name="T0" fmla="*/ 10 w 155"/>
                <a:gd name="T1" fmla="*/ 7 h 46"/>
                <a:gd name="T2" fmla="*/ 0 w 155"/>
                <a:gd name="T3" fmla="*/ 15 h 46"/>
                <a:gd name="T4" fmla="*/ 7 w 155"/>
                <a:gd name="T5" fmla="*/ 31 h 46"/>
                <a:gd name="T6" fmla="*/ 146 w 155"/>
                <a:gd name="T7" fmla="*/ 28 h 46"/>
                <a:gd name="T8" fmla="*/ 154 w 155"/>
                <a:gd name="T9" fmla="*/ 17 h 46"/>
                <a:gd name="T10" fmla="*/ 150 w 155"/>
                <a:gd name="T11" fmla="*/ 1 h 46"/>
                <a:gd name="T12" fmla="*/ 10 w 155"/>
                <a:gd name="T13" fmla="*/ 7 h 46"/>
              </a:gdLst>
              <a:ahLst/>
              <a:cxnLst>
                <a:cxn ang="0">
                  <a:pos x="T0" y="T1"/>
                </a:cxn>
                <a:cxn ang="0">
                  <a:pos x="T2" y="T3"/>
                </a:cxn>
                <a:cxn ang="0">
                  <a:pos x="T4" y="T5"/>
                </a:cxn>
                <a:cxn ang="0">
                  <a:pos x="T6" y="T7"/>
                </a:cxn>
                <a:cxn ang="0">
                  <a:pos x="T8" y="T9"/>
                </a:cxn>
                <a:cxn ang="0">
                  <a:pos x="T10" y="T11"/>
                </a:cxn>
                <a:cxn ang="0">
                  <a:pos x="T12" y="T13"/>
                </a:cxn>
              </a:cxnLst>
              <a:rect l="0" t="0" r="r" b="b"/>
              <a:pathLst>
                <a:path w="155" h="46">
                  <a:moveTo>
                    <a:pt x="10" y="7"/>
                  </a:moveTo>
                  <a:cubicBezTo>
                    <a:pt x="7" y="6"/>
                    <a:pt x="0" y="7"/>
                    <a:pt x="0" y="15"/>
                  </a:cubicBezTo>
                  <a:cubicBezTo>
                    <a:pt x="0" y="22"/>
                    <a:pt x="1" y="30"/>
                    <a:pt x="7" y="31"/>
                  </a:cubicBezTo>
                  <a:cubicBezTo>
                    <a:pt x="13" y="33"/>
                    <a:pt x="77" y="46"/>
                    <a:pt x="146" y="28"/>
                  </a:cubicBezTo>
                  <a:cubicBezTo>
                    <a:pt x="146" y="28"/>
                    <a:pt x="154" y="29"/>
                    <a:pt x="154" y="17"/>
                  </a:cubicBezTo>
                  <a:cubicBezTo>
                    <a:pt x="155" y="5"/>
                    <a:pt x="155" y="0"/>
                    <a:pt x="150" y="1"/>
                  </a:cubicBezTo>
                  <a:cubicBezTo>
                    <a:pt x="145" y="3"/>
                    <a:pt x="68" y="18"/>
                    <a:pt x="10" y="7"/>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Rectangle 916">
              <a:extLst>
                <a:ext uri="{FF2B5EF4-FFF2-40B4-BE49-F238E27FC236}">
                  <a16:creationId xmlns:a16="http://schemas.microsoft.com/office/drawing/2014/main" id="{D984B79E-97FB-44F1-A87C-A7B1A5525C8B}"/>
                </a:ext>
              </a:extLst>
            </p:cNvPr>
            <p:cNvSpPr>
              <a:spLocks noChangeArrowheads="1"/>
            </p:cNvSpPr>
            <p:nvPr/>
          </p:nvSpPr>
          <p:spPr bwMode="auto">
            <a:xfrm>
              <a:off x="6992939" y="3702050"/>
              <a:ext cx="22225" cy="19050"/>
            </a:xfrm>
            <a:prstGeom prst="rect">
              <a:avLst/>
            </a:prstGeom>
            <a:solidFill>
              <a:srgbClr val="AD5D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917">
              <a:extLst>
                <a:ext uri="{FF2B5EF4-FFF2-40B4-BE49-F238E27FC236}">
                  <a16:creationId xmlns:a16="http://schemas.microsoft.com/office/drawing/2014/main" id="{910552CB-27C0-431A-9BCB-2279029A3C33}"/>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close/>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918">
              <a:extLst>
                <a:ext uri="{FF2B5EF4-FFF2-40B4-BE49-F238E27FC236}">
                  <a16:creationId xmlns:a16="http://schemas.microsoft.com/office/drawing/2014/main" id="{8D61CCC3-307A-4789-A768-58B3D3F2524B}"/>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919">
              <a:extLst>
                <a:ext uri="{FF2B5EF4-FFF2-40B4-BE49-F238E27FC236}">
                  <a16:creationId xmlns:a16="http://schemas.microsoft.com/office/drawing/2014/main" id="{E23CE3DC-0C37-40B8-87BD-81BAB141720D}"/>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close/>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920">
              <a:extLst>
                <a:ext uri="{FF2B5EF4-FFF2-40B4-BE49-F238E27FC236}">
                  <a16:creationId xmlns:a16="http://schemas.microsoft.com/office/drawing/2014/main" id="{6ED347E9-D33F-45AF-9C75-D4C61D6EA536}"/>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921">
              <a:extLst>
                <a:ext uri="{FF2B5EF4-FFF2-40B4-BE49-F238E27FC236}">
                  <a16:creationId xmlns:a16="http://schemas.microsoft.com/office/drawing/2014/main" id="{3D65D640-2DC2-40C0-8DD9-59D1C57FFD4C}"/>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close/>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922">
              <a:extLst>
                <a:ext uri="{FF2B5EF4-FFF2-40B4-BE49-F238E27FC236}">
                  <a16:creationId xmlns:a16="http://schemas.microsoft.com/office/drawing/2014/main" id="{04C3B344-830D-4291-A689-95FB73725539}"/>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923">
              <a:extLst>
                <a:ext uri="{FF2B5EF4-FFF2-40B4-BE49-F238E27FC236}">
                  <a16:creationId xmlns:a16="http://schemas.microsoft.com/office/drawing/2014/main" id="{9833BFEE-8E28-4C4C-85B3-B8331DCBFE09}"/>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close/>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924">
              <a:extLst>
                <a:ext uri="{FF2B5EF4-FFF2-40B4-BE49-F238E27FC236}">
                  <a16:creationId xmlns:a16="http://schemas.microsoft.com/office/drawing/2014/main" id="{0B874DCA-34AA-40C9-B992-0846612987A7}"/>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925">
              <a:extLst>
                <a:ext uri="{FF2B5EF4-FFF2-40B4-BE49-F238E27FC236}">
                  <a16:creationId xmlns:a16="http://schemas.microsoft.com/office/drawing/2014/main" id="{7ACFFB36-C009-4AE8-A2B1-25DA63CF6056}"/>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close/>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4" name="Freeform 926">
              <a:extLst>
                <a:ext uri="{FF2B5EF4-FFF2-40B4-BE49-F238E27FC236}">
                  <a16:creationId xmlns:a16="http://schemas.microsoft.com/office/drawing/2014/main" id="{3695759E-5D09-48DE-AB95-6B6DF52124DD}"/>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5" name="Freeform 927">
              <a:extLst>
                <a:ext uri="{FF2B5EF4-FFF2-40B4-BE49-F238E27FC236}">
                  <a16:creationId xmlns:a16="http://schemas.microsoft.com/office/drawing/2014/main" id="{A9A1E568-CBE5-45AA-B8D4-D4AD414A0025}"/>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close/>
                  <a:moveTo>
                    <a:pt x="4" y="8"/>
                  </a:moveTo>
                  <a:lnTo>
                    <a:pt x="6" y="5"/>
                  </a:lnTo>
                  <a:lnTo>
                    <a:pt x="8" y="7"/>
                  </a:lnTo>
                  <a:lnTo>
                    <a:pt x="4" y="8"/>
                  </a:lnTo>
                  <a:close/>
                  <a:moveTo>
                    <a:pt x="7" y="0"/>
                  </a:moveTo>
                  <a:lnTo>
                    <a:pt x="5" y="0"/>
                  </a:lnTo>
                  <a:lnTo>
                    <a:pt x="4" y="0"/>
                  </a:lnTo>
                  <a:lnTo>
                    <a:pt x="0" y="9"/>
                  </a:lnTo>
                  <a:lnTo>
                    <a:pt x="0" y="10"/>
                  </a:lnTo>
                  <a:lnTo>
                    <a:pt x="0" y="11"/>
                  </a:lnTo>
                  <a:lnTo>
                    <a:pt x="2" y="11"/>
                  </a:lnTo>
                  <a:lnTo>
                    <a:pt x="12" y="10"/>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928">
              <a:extLst>
                <a:ext uri="{FF2B5EF4-FFF2-40B4-BE49-F238E27FC236}">
                  <a16:creationId xmlns:a16="http://schemas.microsoft.com/office/drawing/2014/main" id="{B9BFB2A1-43BD-4884-958C-F51176519000}"/>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moveTo>
                    <a:pt x="4" y="8"/>
                  </a:moveTo>
                  <a:lnTo>
                    <a:pt x="6" y="5"/>
                  </a:lnTo>
                  <a:lnTo>
                    <a:pt x="8" y="7"/>
                  </a:lnTo>
                  <a:lnTo>
                    <a:pt x="4" y="8"/>
                  </a:lnTo>
                  <a:moveTo>
                    <a:pt x="7" y="0"/>
                  </a:moveTo>
                  <a:lnTo>
                    <a:pt x="5" y="0"/>
                  </a:lnTo>
                  <a:lnTo>
                    <a:pt x="4" y="0"/>
                  </a:lnTo>
                  <a:lnTo>
                    <a:pt x="0" y="9"/>
                  </a:lnTo>
                  <a:lnTo>
                    <a:pt x="0" y="10"/>
                  </a:lnTo>
                  <a:lnTo>
                    <a:pt x="0" y="11"/>
                  </a:lnTo>
                  <a:lnTo>
                    <a:pt x="2" y="11"/>
                  </a:lnTo>
                  <a:lnTo>
                    <a:pt x="12" y="10"/>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929">
              <a:extLst>
                <a:ext uri="{FF2B5EF4-FFF2-40B4-BE49-F238E27FC236}">
                  <a16:creationId xmlns:a16="http://schemas.microsoft.com/office/drawing/2014/main" id="{E438D585-0983-44C3-A02F-5EF562AFC3E9}"/>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close/>
                  <a:moveTo>
                    <a:pt x="11" y="2"/>
                  </a:moveTo>
                  <a:lnTo>
                    <a:pt x="12" y="2"/>
                  </a:lnTo>
                  <a:lnTo>
                    <a:pt x="11" y="2"/>
                  </a:lnTo>
                  <a:close/>
                  <a:moveTo>
                    <a:pt x="13" y="0"/>
                  </a:moveTo>
                  <a:lnTo>
                    <a:pt x="11" y="0"/>
                  </a:lnTo>
                  <a:lnTo>
                    <a:pt x="1" y="1"/>
                  </a:lnTo>
                  <a:lnTo>
                    <a:pt x="1" y="3"/>
                  </a:lnTo>
                  <a:lnTo>
                    <a:pt x="0" y="4"/>
                  </a:lnTo>
                  <a:lnTo>
                    <a:pt x="6" y="12"/>
                  </a:lnTo>
                  <a:lnTo>
                    <a:pt x="8" y="12"/>
                  </a:lnTo>
                  <a:lnTo>
                    <a:pt x="9" y="12"/>
                  </a:lnTo>
                  <a:lnTo>
                    <a:pt x="14" y="3"/>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930">
              <a:extLst>
                <a:ext uri="{FF2B5EF4-FFF2-40B4-BE49-F238E27FC236}">
                  <a16:creationId xmlns:a16="http://schemas.microsoft.com/office/drawing/2014/main" id="{75CE39B5-DA31-4B58-AE13-52986AAA8587}"/>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moveTo>
                    <a:pt x="11" y="2"/>
                  </a:moveTo>
                  <a:lnTo>
                    <a:pt x="12" y="2"/>
                  </a:lnTo>
                  <a:lnTo>
                    <a:pt x="11" y="2"/>
                  </a:lnTo>
                  <a:moveTo>
                    <a:pt x="13" y="0"/>
                  </a:moveTo>
                  <a:lnTo>
                    <a:pt x="11" y="0"/>
                  </a:lnTo>
                  <a:lnTo>
                    <a:pt x="1" y="1"/>
                  </a:lnTo>
                  <a:lnTo>
                    <a:pt x="1" y="3"/>
                  </a:lnTo>
                  <a:lnTo>
                    <a:pt x="0" y="4"/>
                  </a:lnTo>
                  <a:lnTo>
                    <a:pt x="6" y="12"/>
                  </a:lnTo>
                  <a:lnTo>
                    <a:pt x="8" y="12"/>
                  </a:lnTo>
                  <a:lnTo>
                    <a:pt x="9" y="12"/>
                  </a:lnTo>
                  <a:lnTo>
                    <a:pt x="14" y="3"/>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931">
              <a:extLst>
                <a:ext uri="{FF2B5EF4-FFF2-40B4-BE49-F238E27FC236}">
                  <a16:creationId xmlns:a16="http://schemas.microsoft.com/office/drawing/2014/main" id="{1E2658BC-366B-48C3-BFB2-5D19BA8D7993}"/>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close/>
                  <a:moveTo>
                    <a:pt x="5" y="8"/>
                  </a:moveTo>
                  <a:lnTo>
                    <a:pt x="7" y="6"/>
                  </a:lnTo>
                  <a:lnTo>
                    <a:pt x="8" y="8"/>
                  </a:lnTo>
                  <a:lnTo>
                    <a:pt x="5" y="8"/>
                  </a:lnTo>
                  <a:close/>
                  <a:moveTo>
                    <a:pt x="5" y="0"/>
                  </a:moveTo>
                  <a:lnTo>
                    <a:pt x="0" y="10"/>
                  </a:lnTo>
                  <a:lnTo>
                    <a:pt x="1" y="11"/>
                  </a:lnTo>
                  <a:lnTo>
                    <a:pt x="2" y="12"/>
                  </a:lnTo>
                  <a:lnTo>
                    <a:pt x="3" y="12"/>
                  </a:lnTo>
                  <a:lnTo>
                    <a:pt x="12" y="11"/>
                  </a:lnTo>
                  <a:lnTo>
                    <a:pt x="13" y="10"/>
                  </a:lnTo>
                  <a:lnTo>
                    <a:pt x="14" y="9"/>
                  </a:lnTo>
                  <a:lnTo>
                    <a:pt x="8" y="0"/>
                  </a:lnTo>
                  <a:lnTo>
                    <a:pt x="6" y="0"/>
                  </a:lnTo>
                  <a:lnTo>
                    <a:pt x="5"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932">
              <a:extLst>
                <a:ext uri="{FF2B5EF4-FFF2-40B4-BE49-F238E27FC236}">
                  <a16:creationId xmlns:a16="http://schemas.microsoft.com/office/drawing/2014/main" id="{D86294A2-4D26-476B-9114-7FDD8A620751}"/>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moveTo>
                    <a:pt x="5" y="8"/>
                  </a:moveTo>
                  <a:lnTo>
                    <a:pt x="7" y="6"/>
                  </a:lnTo>
                  <a:lnTo>
                    <a:pt x="8" y="8"/>
                  </a:lnTo>
                  <a:lnTo>
                    <a:pt x="5" y="8"/>
                  </a:lnTo>
                  <a:moveTo>
                    <a:pt x="5" y="0"/>
                  </a:moveTo>
                  <a:lnTo>
                    <a:pt x="0" y="10"/>
                  </a:lnTo>
                  <a:lnTo>
                    <a:pt x="1" y="11"/>
                  </a:lnTo>
                  <a:lnTo>
                    <a:pt x="2" y="12"/>
                  </a:lnTo>
                  <a:lnTo>
                    <a:pt x="3" y="12"/>
                  </a:lnTo>
                  <a:lnTo>
                    <a:pt x="12" y="11"/>
                  </a:lnTo>
                  <a:lnTo>
                    <a:pt x="13" y="10"/>
                  </a:lnTo>
                  <a:lnTo>
                    <a:pt x="14" y="9"/>
                  </a:lnTo>
                  <a:lnTo>
                    <a:pt x="8" y="0"/>
                  </a:lnTo>
                  <a:lnTo>
                    <a:pt x="6"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933">
              <a:extLst>
                <a:ext uri="{FF2B5EF4-FFF2-40B4-BE49-F238E27FC236}">
                  <a16:creationId xmlns:a16="http://schemas.microsoft.com/office/drawing/2014/main" id="{BFD6FCF2-111D-40E4-B96D-79F529CC5AFD}"/>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close/>
                  <a:moveTo>
                    <a:pt x="11" y="2"/>
                  </a:moveTo>
                  <a:lnTo>
                    <a:pt x="12" y="2"/>
                  </a:lnTo>
                  <a:lnTo>
                    <a:pt x="11" y="2"/>
                  </a:lnTo>
                  <a:close/>
                  <a:moveTo>
                    <a:pt x="13" y="0"/>
                  </a:moveTo>
                  <a:lnTo>
                    <a:pt x="12" y="0"/>
                  </a:lnTo>
                  <a:lnTo>
                    <a:pt x="1" y="0"/>
                  </a:lnTo>
                  <a:lnTo>
                    <a:pt x="1" y="2"/>
                  </a:lnTo>
                  <a:lnTo>
                    <a:pt x="0" y="3"/>
                  </a:lnTo>
                  <a:lnTo>
                    <a:pt x="5" y="12"/>
                  </a:lnTo>
                  <a:lnTo>
                    <a:pt x="7" y="12"/>
                  </a:lnTo>
                  <a:lnTo>
                    <a:pt x="8" y="12"/>
                  </a:lnTo>
                  <a:lnTo>
                    <a:pt x="14" y="2"/>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934">
              <a:extLst>
                <a:ext uri="{FF2B5EF4-FFF2-40B4-BE49-F238E27FC236}">
                  <a16:creationId xmlns:a16="http://schemas.microsoft.com/office/drawing/2014/main" id="{848AC1EB-8298-4F4B-91A4-D02010786CAA}"/>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moveTo>
                    <a:pt x="11" y="2"/>
                  </a:moveTo>
                  <a:lnTo>
                    <a:pt x="12" y="2"/>
                  </a:lnTo>
                  <a:lnTo>
                    <a:pt x="11" y="2"/>
                  </a:lnTo>
                  <a:moveTo>
                    <a:pt x="13" y="0"/>
                  </a:moveTo>
                  <a:lnTo>
                    <a:pt x="12" y="0"/>
                  </a:lnTo>
                  <a:lnTo>
                    <a:pt x="1" y="0"/>
                  </a:lnTo>
                  <a:lnTo>
                    <a:pt x="1" y="2"/>
                  </a:lnTo>
                  <a:lnTo>
                    <a:pt x="0" y="3"/>
                  </a:lnTo>
                  <a:lnTo>
                    <a:pt x="5" y="12"/>
                  </a:lnTo>
                  <a:lnTo>
                    <a:pt x="7" y="12"/>
                  </a:lnTo>
                  <a:lnTo>
                    <a:pt x="8" y="12"/>
                  </a:lnTo>
                  <a:lnTo>
                    <a:pt x="14" y="2"/>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935">
              <a:extLst>
                <a:ext uri="{FF2B5EF4-FFF2-40B4-BE49-F238E27FC236}">
                  <a16:creationId xmlns:a16="http://schemas.microsoft.com/office/drawing/2014/main" id="{5FBB6283-096F-4292-918B-8597AE28B1AF}"/>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close/>
                  <a:moveTo>
                    <a:pt x="5" y="8"/>
                  </a:moveTo>
                  <a:lnTo>
                    <a:pt x="6" y="6"/>
                  </a:lnTo>
                  <a:lnTo>
                    <a:pt x="8" y="8"/>
                  </a:lnTo>
                  <a:lnTo>
                    <a:pt x="5" y="8"/>
                  </a:lnTo>
                  <a:close/>
                  <a:moveTo>
                    <a:pt x="7" y="0"/>
                  </a:moveTo>
                  <a:lnTo>
                    <a:pt x="5" y="0"/>
                  </a:lnTo>
                  <a:lnTo>
                    <a:pt x="4" y="1"/>
                  </a:lnTo>
                  <a:lnTo>
                    <a:pt x="0" y="11"/>
                  </a:lnTo>
                  <a:lnTo>
                    <a:pt x="1" y="12"/>
                  </a:lnTo>
                  <a:lnTo>
                    <a:pt x="2" y="13"/>
                  </a:lnTo>
                  <a:lnTo>
                    <a:pt x="3" y="13"/>
                  </a:lnTo>
                  <a:lnTo>
                    <a:pt x="12" y="11"/>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936">
              <a:extLst>
                <a:ext uri="{FF2B5EF4-FFF2-40B4-BE49-F238E27FC236}">
                  <a16:creationId xmlns:a16="http://schemas.microsoft.com/office/drawing/2014/main" id="{B15F8DD4-9DFA-4457-B69F-279634DAA0F2}"/>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moveTo>
                    <a:pt x="5" y="8"/>
                  </a:moveTo>
                  <a:lnTo>
                    <a:pt x="6" y="6"/>
                  </a:lnTo>
                  <a:lnTo>
                    <a:pt x="8" y="8"/>
                  </a:lnTo>
                  <a:lnTo>
                    <a:pt x="5" y="8"/>
                  </a:lnTo>
                  <a:moveTo>
                    <a:pt x="7" y="0"/>
                  </a:moveTo>
                  <a:lnTo>
                    <a:pt x="5" y="0"/>
                  </a:lnTo>
                  <a:lnTo>
                    <a:pt x="4" y="1"/>
                  </a:lnTo>
                  <a:lnTo>
                    <a:pt x="0" y="11"/>
                  </a:lnTo>
                  <a:lnTo>
                    <a:pt x="1" y="12"/>
                  </a:lnTo>
                  <a:lnTo>
                    <a:pt x="2" y="13"/>
                  </a:lnTo>
                  <a:lnTo>
                    <a:pt x="3" y="13"/>
                  </a:lnTo>
                  <a:lnTo>
                    <a:pt x="12" y="11"/>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937">
              <a:extLst>
                <a:ext uri="{FF2B5EF4-FFF2-40B4-BE49-F238E27FC236}">
                  <a16:creationId xmlns:a16="http://schemas.microsoft.com/office/drawing/2014/main" id="{242DD660-89F2-4513-95B8-C5C802EB8AAF}"/>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close/>
                  <a:moveTo>
                    <a:pt x="11" y="2"/>
                  </a:moveTo>
                  <a:lnTo>
                    <a:pt x="12" y="2"/>
                  </a:lnTo>
                  <a:lnTo>
                    <a:pt x="11" y="2"/>
                  </a:lnTo>
                  <a:close/>
                  <a:moveTo>
                    <a:pt x="12" y="0"/>
                  </a:moveTo>
                  <a:lnTo>
                    <a:pt x="11" y="0"/>
                  </a:lnTo>
                  <a:lnTo>
                    <a:pt x="1" y="3"/>
                  </a:lnTo>
                  <a:lnTo>
                    <a:pt x="1" y="4"/>
                  </a:lnTo>
                  <a:lnTo>
                    <a:pt x="0" y="5"/>
                  </a:lnTo>
                  <a:lnTo>
                    <a:pt x="7" y="13"/>
                  </a:lnTo>
                  <a:lnTo>
                    <a:pt x="8" y="13"/>
                  </a:lnTo>
                  <a:lnTo>
                    <a:pt x="10" y="13"/>
                  </a:lnTo>
                  <a:lnTo>
                    <a:pt x="14" y="2"/>
                  </a:lnTo>
                  <a:lnTo>
                    <a:pt x="13" y="1"/>
                  </a:lnTo>
                  <a:lnTo>
                    <a:pt x="1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938">
              <a:extLst>
                <a:ext uri="{FF2B5EF4-FFF2-40B4-BE49-F238E27FC236}">
                  <a16:creationId xmlns:a16="http://schemas.microsoft.com/office/drawing/2014/main" id="{B9DF4873-8846-462D-9D3C-6C45DC7859C2}"/>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moveTo>
                    <a:pt x="11" y="2"/>
                  </a:moveTo>
                  <a:lnTo>
                    <a:pt x="12" y="2"/>
                  </a:lnTo>
                  <a:lnTo>
                    <a:pt x="11" y="2"/>
                  </a:lnTo>
                  <a:moveTo>
                    <a:pt x="12" y="0"/>
                  </a:moveTo>
                  <a:lnTo>
                    <a:pt x="11" y="0"/>
                  </a:lnTo>
                  <a:lnTo>
                    <a:pt x="1" y="3"/>
                  </a:lnTo>
                  <a:lnTo>
                    <a:pt x="1" y="4"/>
                  </a:lnTo>
                  <a:lnTo>
                    <a:pt x="0" y="5"/>
                  </a:lnTo>
                  <a:lnTo>
                    <a:pt x="7" y="13"/>
                  </a:lnTo>
                  <a:lnTo>
                    <a:pt x="8" y="13"/>
                  </a:lnTo>
                  <a:lnTo>
                    <a:pt x="10" y="13"/>
                  </a:lnTo>
                  <a:lnTo>
                    <a:pt x="14" y="2"/>
                  </a:lnTo>
                  <a:lnTo>
                    <a:pt x="13" y="1"/>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939">
              <a:extLst>
                <a:ext uri="{FF2B5EF4-FFF2-40B4-BE49-F238E27FC236}">
                  <a16:creationId xmlns:a16="http://schemas.microsoft.com/office/drawing/2014/main" id="{ADCA73D4-5701-4041-BFB3-9E9C967D618B}"/>
                </a:ext>
              </a:extLst>
            </p:cNvPr>
            <p:cNvSpPr>
              <a:spLocks/>
            </p:cNvSpPr>
            <p:nvPr/>
          </p:nvSpPr>
          <p:spPr bwMode="auto">
            <a:xfrm>
              <a:off x="7083426" y="3603625"/>
              <a:ext cx="95250" cy="68263"/>
            </a:xfrm>
            <a:custGeom>
              <a:avLst/>
              <a:gdLst>
                <a:gd name="T0" fmla="*/ 56 w 62"/>
                <a:gd name="T1" fmla="*/ 44 h 44"/>
                <a:gd name="T2" fmla="*/ 6 w 62"/>
                <a:gd name="T3" fmla="*/ 44 h 44"/>
                <a:gd name="T4" fmla="*/ 0 w 62"/>
                <a:gd name="T5" fmla="*/ 38 h 44"/>
                <a:gd name="T6" fmla="*/ 0 w 62"/>
                <a:gd name="T7" fmla="*/ 2 h 44"/>
                <a:gd name="T8" fmla="*/ 2 w 62"/>
                <a:gd name="T9" fmla="*/ 0 h 44"/>
                <a:gd name="T10" fmla="*/ 61 w 62"/>
                <a:gd name="T11" fmla="*/ 0 h 44"/>
                <a:gd name="T12" fmla="*/ 62 w 62"/>
                <a:gd name="T13" fmla="*/ 2 h 44"/>
                <a:gd name="T14" fmla="*/ 62 w 62"/>
                <a:gd name="T15" fmla="*/ 38 h 44"/>
                <a:gd name="T16" fmla="*/ 56 w 6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4">
                  <a:moveTo>
                    <a:pt x="56" y="44"/>
                  </a:moveTo>
                  <a:cubicBezTo>
                    <a:pt x="6" y="44"/>
                    <a:pt x="6" y="44"/>
                    <a:pt x="6" y="44"/>
                  </a:cubicBezTo>
                  <a:cubicBezTo>
                    <a:pt x="3" y="44"/>
                    <a:pt x="0" y="41"/>
                    <a:pt x="0" y="38"/>
                  </a:cubicBezTo>
                  <a:cubicBezTo>
                    <a:pt x="0" y="2"/>
                    <a:pt x="0" y="2"/>
                    <a:pt x="0" y="2"/>
                  </a:cubicBezTo>
                  <a:cubicBezTo>
                    <a:pt x="0" y="1"/>
                    <a:pt x="1" y="0"/>
                    <a:pt x="2" y="0"/>
                  </a:cubicBezTo>
                  <a:cubicBezTo>
                    <a:pt x="61" y="0"/>
                    <a:pt x="61" y="0"/>
                    <a:pt x="61" y="0"/>
                  </a:cubicBezTo>
                  <a:cubicBezTo>
                    <a:pt x="61" y="0"/>
                    <a:pt x="62" y="1"/>
                    <a:pt x="62" y="2"/>
                  </a:cubicBezTo>
                  <a:cubicBezTo>
                    <a:pt x="62" y="38"/>
                    <a:pt x="62" y="38"/>
                    <a:pt x="62" y="38"/>
                  </a:cubicBezTo>
                  <a:cubicBezTo>
                    <a:pt x="62" y="41"/>
                    <a:pt x="59" y="44"/>
                    <a:pt x="56" y="44"/>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940">
              <a:extLst>
                <a:ext uri="{FF2B5EF4-FFF2-40B4-BE49-F238E27FC236}">
                  <a16:creationId xmlns:a16="http://schemas.microsoft.com/office/drawing/2014/main" id="{6E971ABC-2B71-4BF4-9F46-FBA61E889778}"/>
                </a:ext>
              </a:extLst>
            </p:cNvPr>
            <p:cNvSpPr>
              <a:spLocks/>
            </p:cNvSpPr>
            <p:nvPr/>
          </p:nvSpPr>
          <p:spPr bwMode="auto">
            <a:xfrm>
              <a:off x="7075489" y="3571875"/>
              <a:ext cx="112713" cy="34925"/>
            </a:xfrm>
            <a:custGeom>
              <a:avLst/>
              <a:gdLst>
                <a:gd name="T0" fmla="*/ 68 w 73"/>
                <a:gd name="T1" fmla="*/ 23 h 23"/>
                <a:gd name="T2" fmla="*/ 4 w 73"/>
                <a:gd name="T3" fmla="*/ 23 h 23"/>
                <a:gd name="T4" fmla="*/ 0 w 73"/>
                <a:gd name="T5" fmla="*/ 18 h 23"/>
                <a:gd name="T6" fmla="*/ 0 w 73"/>
                <a:gd name="T7" fmla="*/ 4 h 23"/>
                <a:gd name="T8" fmla="*/ 4 w 73"/>
                <a:gd name="T9" fmla="*/ 0 h 23"/>
                <a:gd name="T10" fmla="*/ 68 w 73"/>
                <a:gd name="T11" fmla="*/ 0 h 23"/>
                <a:gd name="T12" fmla="*/ 73 w 73"/>
                <a:gd name="T13" fmla="*/ 4 h 23"/>
                <a:gd name="T14" fmla="*/ 73 w 73"/>
                <a:gd name="T15" fmla="*/ 18 h 23"/>
                <a:gd name="T16" fmla="*/ 68 w 7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68" y="23"/>
                  </a:moveTo>
                  <a:cubicBezTo>
                    <a:pt x="4" y="23"/>
                    <a:pt x="4" y="23"/>
                    <a:pt x="4" y="23"/>
                  </a:cubicBezTo>
                  <a:cubicBezTo>
                    <a:pt x="2" y="23"/>
                    <a:pt x="0" y="21"/>
                    <a:pt x="0" y="18"/>
                  </a:cubicBezTo>
                  <a:cubicBezTo>
                    <a:pt x="0" y="4"/>
                    <a:pt x="0" y="4"/>
                    <a:pt x="0" y="4"/>
                  </a:cubicBezTo>
                  <a:cubicBezTo>
                    <a:pt x="0" y="1"/>
                    <a:pt x="2" y="0"/>
                    <a:pt x="4" y="0"/>
                  </a:cubicBezTo>
                  <a:cubicBezTo>
                    <a:pt x="68" y="0"/>
                    <a:pt x="68" y="0"/>
                    <a:pt x="68" y="0"/>
                  </a:cubicBezTo>
                  <a:cubicBezTo>
                    <a:pt x="71" y="0"/>
                    <a:pt x="73" y="1"/>
                    <a:pt x="73" y="4"/>
                  </a:cubicBezTo>
                  <a:cubicBezTo>
                    <a:pt x="73" y="18"/>
                    <a:pt x="73" y="18"/>
                    <a:pt x="73" y="18"/>
                  </a:cubicBezTo>
                  <a:cubicBezTo>
                    <a:pt x="73" y="21"/>
                    <a:pt x="71" y="23"/>
                    <a:pt x="68" y="23"/>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Rectangle 941">
              <a:extLst>
                <a:ext uri="{FF2B5EF4-FFF2-40B4-BE49-F238E27FC236}">
                  <a16:creationId xmlns:a16="http://schemas.microsoft.com/office/drawing/2014/main" id="{79986C3F-5088-40B1-8F5B-8A886DE7D110}"/>
                </a:ext>
              </a:extLst>
            </p:cNvPr>
            <p:cNvSpPr>
              <a:spLocks noChangeArrowheads="1"/>
            </p:cNvSpPr>
            <p:nvPr/>
          </p:nvSpPr>
          <p:spPr bwMode="auto">
            <a:xfrm>
              <a:off x="7083426" y="3606800"/>
              <a:ext cx="95250" cy="4763"/>
            </a:xfrm>
            <a:prstGeom prst="rect">
              <a:avLst/>
            </a:prstGeom>
            <a:solidFill>
              <a:srgbClr val="0073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942">
              <a:extLst>
                <a:ext uri="{FF2B5EF4-FFF2-40B4-BE49-F238E27FC236}">
                  <a16:creationId xmlns:a16="http://schemas.microsoft.com/office/drawing/2014/main" id="{B6E1DA5F-9EBB-44DA-A746-30EF242F8A98}"/>
                </a:ext>
              </a:extLst>
            </p:cNvPr>
            <p:cNvSpPr>
              <a:spLocks/>
            </p:cNvSpPr>
            <p:nvPr/>
          </p:nvSpPr>
          <p:spPr bwMode="auto">
            <a:xfrm>
              <a:off x="7051676" y="3460750"/>
              <a:ext cx="15875" cy="17463"/>
            </a:xfrm>
            <a:custGeom>
              <a:avLst/>
              <a:gdLst>
                <a:gd name="T0" fmla="*/ 5 w 11"/>
                <a:gd name="T1" fmla="*/ 0 h 11"/>
                <a:gd name="T2" fmla="*/ 5 w 11"/>
                <a:gd name="T3" fmla="*/ 0 h 11"/>
                <a:gd name="T4" fmla="*/ 0 w 11"/>
                <a:gd name="T5" fmla="*/ 6 h 11"/>
                <a:gd name="T6" fmla="*/ 5 w 11"/>
                <a:gd name="T7" fmla="*/ 11 h 11"/>
                <a:gd name="T8" fmla="*/ 5 w 11"/>
                <a:gd name="T9" fmla="*/ 11 h 11"/>
                <a:gd name="T10" fmla="*/ 11 w 11"/>
                <a:gd name="T11" fmla="*/ 5 h 11"/>
                <a:gd name="T12" fmla="*/ 5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5" y="0"/>
                  </a:moveTo>
                  <a:cubicBezTo>
                    <a:pt x="5" y="0"/>
                    <a:pt x="5" y="0"/>
                    <a:pt x="5" y="0"/>
                  </a:cubicBezTo>
                  <a:cubicBezTo>
                    <a:pt x="2" y="0"/>
                    <a:pt x="0" y="3"/>
                    <a:pt x="0" y="6"/>
                  </a:cubicBezTo>
                  <a:cubicBezTo>
                    <a:pt x="0" y="9"/>
                    <a:pt x="2" y="11"/>
                    <a:pt x="5" y="11"/>
                  </a:cubicBezTo>
                  <a:cubicBezTo>
                    <a:pt x="5" y="11"/>
                    <a:pt x="5" y="11"/>
                    <a:pt x="5" y="11"/>
                  </a:cubicBezTo>
                  <a:cubicBezTo>
                    <a:pt x="8" y="11"/>
                    <a:pt x="11" y="8"/>
                    <a:pt x="11" y="5"/>
                  </a:cubicBezTo>
                  <a:cubicBezTo>
                    <a:pt x="11" y="2"/>
                    <a:pt x="8" y="0"/>
                    <a:pt x="5"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943">
              <a:extLst>
                <a:ext uri="{FF2B5EF4-FFF2-40B4-BE49-F238E27FC236}">
                  <a16:creationId xmlns:a16="http://schemas.microsoft.com/office/drawing/2014/main" id="{2EEB1DAA-77C0-4BBD-BDCE-8C0D03E6211E}"/>
                </a:ext>
              </a:extLst>
            </p:cNvPr>
            <p:cNvSpPr>
              <a:spLocks/>
            </p:cNvSpPr>
            <p:nvPr/>
          </p:nvSpPr>
          <p:spPr bwMode="auto">
            <a:xfrm>
              <a:off x="7119939" y="3457575"/>
              <a:ext cx="17463" cy="15875"/>
            </a:xfrm>
            <a:custGeom>
              <a:avLst/>
              <a:gdLst>
                <a:gd name="T0" fmla="*/ 6 w 11"/>
                <a:gd name="T1" fmla="*/ 0 h 11"/>
                <a:gd name="T2" fmla="*/ 6 w 11"/>
                <a:gd name="T3" fmla="*/ 0 h 11"/>
                <a:gd name="T4" fmla="*/ 0 w 11"/>
                <a:gd name="T5" fmla="*/ 5 h 11"/>
                <a:gd name="T6" fmla="*/ 6 w 11"/>
                <a:gd name="T7" fmla="*/ 11 h 11"/>
                <a:gd name="T8" fmla="*/ 6 w 11"/>
                <a:gd name="T9" fmla="*/ 11 h 11"/>
                <a:gd name="T10" fmla="*/ 11 w 11"/>
                <a:gd name="T11" fmla="*/ 5 h 11"/>
                <a:gd name="T12" fmla="*/ 6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6" y="0"/>
                  </a:moveTo>
                  <a:cubicBezTo>
                    <a:pt x="6" y="0"/>
                    <a:pt x="6" y="0"/>
                    <a:pt x="6" y="0"/>
                  </a:cubicBezTo>
                  <a:cubicBezTo>
                    <a:pt x="3" y="0"/>
                    <a:pt x="0" y="2"/>
                    <a:pt x="0" y="5"/>
                  </a:cubicBezTo>
                  <a:cubicBezTo>
                    <a:pt x="0" y="8"/>
                    <a:pt x="3" y="11"/>
                    <a:pt x="6" y="11"/>
                  </a:cubicBezTo>
                  <a:cubicBezTo>
                    <a:pt x="6" y="11"/>
                    <a:pt x="6" y="11"/>
                    <a:pt x="6" y="11"/>
                  </a:cubicBezTo>
                  <a:cubicBezTo>
                    <a:pt x="9" y="11"/>
                    <a:pt x="11" y="8"/>
                    <a:pt x="11" y="5"/>
                  </a:cubicBezTo>
                  <a:cubicBezTo>
                    <a:pt x="11" y="2"/>
                    <a:pt x="9" y="0"/>
                    <a:pt x="6"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944">
              <a:extLst>
                <a:ext uri="{FF2B5EF4-FFF2-40B4-BE49-F238E27FC236}">
                  <a16:creationId xmlns:a16="http://schemas.microsoft.com/office/drawing/2014/main" id="{795AF936-1F9E-4305-9ED6-6BA8137B280D}"/>
                </a:ext>
              </a:extLst>
            </p:cNvPr>
            <p:cNvSpPr>
              <a:spLocks/>
            </p:cNvSpPr>
            <p:nvPr/>
          </p:nvSpPr>
          <p:spPr bwMode="auto">
            <a:xfrm>
              <a:off x="7069139" y="3451225"/>
              <a:ext cx="7938" cy="12700"/>
            </a:xfrm>
            <a:custGeom>
              <a:avLst/>
              <a:gdLst>
                <a:gd name="T0" fmla="*/ 5 w 5"/>
                <a:gd name="T1" fmla="*/ 4 h 9"/>
                <a:gd name="T2" fmla="*/ 3 w 5"/>
                <a:gd name="T3" fmla="*/ 9 h 9"/>
                <a:gd name="T4" fmla="*/ 0 w 5"/>
                <a:gd name="T5" fmla="*/ 4 h 9"/>
                <a:gd name="T6" fmla="*/ 3 w 5"/>
                <a:gd name="T7" fmla="*/ 0 h 9"/>
                <a:gd name="T8" fmla="*/ 5 w 5"/>
                <a:gd name="T9" fmla="*/ 4 h 9"/>
              </a:gdLst>
              <a:ahLst/>
              <a:cxnLst>
                <a:cxn ang="0">
                  <a:pos x="T0" y="T1"/>
                </a:cxn>
                <a:cxn ang="0">
                  <a:pos x="T2" y="T3"/>
                </a:cxn>
                <a:cxn ang="0">
                  <a:pos x="T4" y="T5"/>
                </a:cxn>
                <a:cxn ang="0">
                  <a:pos x="T6" y="T7"/>
                </a:cxn>
                <a:cxn ang="0">
                  <a:pos x="T8" y="T9"/>
                </a:cxn>
              </a:cxnLst>
              <a:rect l="0" t="0" r="r" b="b"/>
              <a:pathLst>
                <a:path w="5" h="9">
                  <a:moveTo>
                    <a:pt x="5" y="4"/>
                  </a:moveTo>
                  <a:cubicBezTo>
                    <a:pt x="5" y="7"/>
                    <a:pt x="4" y="9"/>
                    <a:pt x="3" y="9"/>
                  </a:cubicBezTo>
                  <a:cubicBezTo>
                    <a:pt x="2" y="9"/>
                    <a:pt x="0" y="7"/>
                    <a:pt x="0" y="4"/>
                  </a:cubicBezTo>
                  <a:cubicBezTo>
                    <a:pt x="0" y="2"/>
                    <a:pt x="1" y="0"/>
                    <a:pt x="3" y="0"/>
                  </a:cubicBezTo>
                  <a:cubicBezTo>
                    <a:pt x="4" y="0"/>
                    <a:pt x="5" y="2"/>
                    <a:pt x="5" y="4"/>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945">
              <a:extLst>
                <a:ext uri="{FF2B5EF4-FFF2-40B4-BE49-F238E27FC236}">
                  <a16:creationId xmlns:a16="http://schemas.microsoft.com/office/drawing/2014/main" id="{0685B16E-7932-4C24-B081-FAE437DCD30F}"/>
                </a:ext>
              </a:extLst>
            </p:cNvPr>
            <p:cNvSpPr>
              <a:spLocks/>
            </p:cNvSpPr>
            <p:nvPr/>
          </p:nvSpPr>
          <p:spPr bwMode="auto">
            <a:xfrm>
              <a:off x="7108826" y="3448050"/>
              <a:ext cx="6350" cy="12700"/>
            </a:xfrm>
            <a:custGeom>
              <a:avLst/>
              <a:gdLst>
                <a:gd name="T0" fmla="*/ 5 w 5"/>
                <a:gd name="T1" fmla="*/ 5 h 9"/>
                <a:gd name="T2" fmla="*/ 3 w 5"/>
                <a:gd name="T3" fmla="*/ 9 h 9"/>
                <a:gd name="T4" fmla="*/ 0 w 5"/>
                <a:gd name="T5" fmla="*/ 5 h 9"/>
                <a:gd name="T6" fmla="*/ 3 w 5"/>
                <a:gd name="T7" fmla="*/ 0 h 9"/>
                <a:gd name="T8" fmla="*/ 5 w 5"/>
                <a:gd name="T9" fmla="*/ 5 h 9"/>
              </a:gdLst>
              <a:ahLst/>
              <a:cxnLst>
                <a:cxn ang="0">
                  <a:pos x="T0" y="T1"/>
                </a:cxn>
                <a:cxn ang="0">
                  <a:pos x="T2" y="T3"/>
                </a:cxn>
                <a:cxn ang="0">
                  <a:pos x="T4" y="T5"/>
                </a:cxn>
                <a:cxn ang="0">
                  <a:pos x="T6" y="T7"/>
                </a:cxn>
                <a:cxn ang="0">
                  <a:pos x="T8" y="T9"/>
                </a:cxn>
              </a:cxnLst>
              <a:rect l="0" t="0" r="r" b="b"/>
              <a:pathLst>
                <a:path w="5" h="9">
                  <a:moveTo>
                    <a:pt x="5" y="5"/>
                  </a:moveTo>
                  <a:cubicBezTo>
                    <a:pt x="5" y="7"/>
                    <a:pt x="4" y="9"/>
                    <a:pt x="3" y="9"/>
                  </a:cubicBezTo>
                  <a:cubicBezTo>
                    <a:pt x="2" y="9"/>
                    <a:pt x="0" y="7"/>
                    <a:pt x="0" y="5"/>
                  </a:cubicBezTo>
                  <a:cubicBezTo>
                    <a:pt x="0" y="2"/>
                    <a:pt x="1" y="0"/>
                    <a:pt x="3" y="0"/>
                  </a:cubicBezTo>
                  <a:cubicBezTo>
                    <a:pt x="4" y="0"/>
                    <a:pt x="5" y="2"/>
                    <a:pt x="5" y="5"/>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946">
              <a:extLst>
                <a:ext uri="{FF2B5EF4-FFF2-40B4-BE49-F238E27FC236}">
                  <a16:creationId xmlns:a16="http://schemas.microsoft.com/office/drawing/2014/main" id="{03810AB3-7734-4933-9A8E-17F9D64EB021}"/>
                </a:ext>
              </a:extLst>
            </p:cNvPr>
            <p:cNvSpPr>
              <a:spLocks/>
            </p:cNvSpPr>
            <p:nvPr/>
          </p:nvSpPr>
          <p:spPr bwMode="auto">
            <a:xfrm>
              <a:off x="7081839" y="3454400"/>
              <a:ext cx="20638" cy="14288"/>
            </a:xfrm>
            <a:custGeom>
              <a:avLst/>
              <a:gdLst>
                <a:gd name="T0" fmla="*/ 12 w 13"/>
                <a:gd name="T1" fmla="*/ 8 h 10"/>
                <a:gd name="T2" fmla="*/ 5 w 13"/>
                <a:gd name="T3" fmla="*/ 1 h 10"/>
                <a:gd name="T4" fmla="*/ 4 w 13"/>
                <a:gd name="T5" fmla="*/ 9 h 10"/>
                <a:gd name="T6" fmla="*/ 12 w 13"/>
                <a:gd name="T7" fmla="*/ 8 h 10"/>
              </a:gdLst>
              <a:ahLst/>
              <a:cxnLst>
                <a:cxn ang="0">
                  <a:pos x="T0" y="T1"/>
                </a:cxn>
                <a:cxn ang="0">
                  <a:pos x="T2" y="T3"/>
                </a:cxn>
                <a:cxn ang="0">
                  <a:pos x="T4" y="T5"/>
                </a:cxn>
                <a:cxn ang="0">
                  <a:pos x="T6" y="T7"/>
                </a:cxn>
              </a:cxnLst>
              <a:rect l="0" t="0" r="r" b="b"/>
              <a:pathLst>
                <a:path w="13" h="10">
                  <a:moveTo>
                    <a:pt x="12" y="8"/>
                  </a:moveTo>
                  <a:cubicBezTo>
                    <a:pt x="13" y="2"/>
                    <a:pt x="11" y="0"/>
                    <a:pt x="5" y="1"/>
                  </a:cubicBezTo>
                  <a:cubicBezTo>
                    <a:pt x="0" y="2"/>
                    <a:pt x="4" y="9"/>
                    <a:pt x="4" y="9"/>
                  </a:cubicBezTo>
                  <a:cubicBezTo>
                    <a:pt x="4" y="9"/>
                    <a:pt x="11" y="10"/>
                    <a:pt x="12" y="8"/>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947">
              <a:extLst>
                <a:ext uri="{FF2B5EF4-FFF2-40B4-BE49-F238E27FC236}">
                  <a16:creationId xmlns:a16="http://schemas.microsoft.com/office/drawing/2014/main" id="{1B022738-6D82-4EF9-9D75-43B36F2A3F4C}"/>
                </a:ext>
              </a:extLst>
            </p:cNvPr>
            <p:cNvSpPr>
              <a:spLocks/>
            </p:cNvSpPr>
            <p:nvPr/>
          </p:nvSpPr>
          <p:spPr bwMode="auto">
            <a:xfrm>
              <a:off x="7072314" y="3479800"/>
              <a:ext cx="47625" cy="36513"/>
            </a:xfrm>
            <a:custGeom>
              <a:avLst/>
              <a:gdLst>
                <a:gd name="T0" fmla="*/ 1 w 31"/>
                <a:gd name="T1" fmla="*/ 2 h 24"/>
                <a:gd name="T2" fmla="*/ 30 w 31"/>
                <a:gd name="T3" fmla="*/ 0 h 24"/>
                <a:gd name="T4" fmla="*/ 31 w 31"/>
                <a:gd name="T5" fmla="*/ 1 h 24"/>
                <a:gd name="T6" fmla="*/ 17 w 31"/>
                <a:gd name="T7" fmla="*/ 23 h 24"/>
                <a:gd name="T8" fmla="*/ 0 w 31"/>
                <a:gd name="T9" fmla="*/ 3 h 24"/>
                <a:gd name="T10" fmla="*/ 1 w 31"/>
                <a:gd name="T11" fmla="*/ 2 h 24"/>
              </a:gdLst>
              <a:ahLst/>
              <a:cxnLst>
                <a:cxn ang="0">
                  <a:pos x="T0" y="T1"/>
                </a:cxn>
                <a:cxn ang="0">
                  <a:pos x="T2" y="T3"/>
                </a:cxn>
                <a:cxn ang="0">
                  <a:pos x="T4" y="T5"/>
                </a:cxn>
                <a:cxn ang="0">
                  <a:pos x="T6" y="T7"/>
                </a:cxn>
                <a:cxn ang="0">
                  <a:pos x="T8" y="T9"/>
                </a:cxn>
                <a:cxn ang="0">
                  <a:pos x="T10" y="T11"/>
                </a:cxn>
              </a:cxnLst>
              <a:rect l="0" t="0" r="r" b="b"/>
              <a:pathLst>
                <a:path w="31" h="24">
                  <a:moveTo>
                    <a:pt x="1" y="2"/>
                  </a:moveTo>
                  <a:cubicBezTo>
                    <a:pt x="30" y="0"/>
                    <a:pt x="30" y="0"/>
                    <a:pt x="30" y="0"/>
                  </a:cubicBezTo>
                  <a:cubicBezTo>
                    <a:pt x="31" y="0"/>
                    <a:pt x="31" y="1"/>
                    <a:pt x="31" y="1"/>
                  </a:cubicBezTo>
                  <a:cubicBezTo>
                    <a:pt x="31" y="6"/>
                    <a:pt x="30" y="23"/>
                    <a:pt x="17" y="23"/>
                  </a:cubicBezTo>
                  <a:cubicBezTo>
                    <a:pt x="2" y="24"/>
                    <a:pt x="0" y="12"/>
                    <a:pt x="0" y="3"/>
                  </a:cubicBezTo>
                  <a:cubicBezTo>
                    <a:pt x="0" y="2"/>
                    <a:pt x="0" y="2"/>
                    <a:pt x="1" y="2"/>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948">
              <a:extLst>
                <a:ext uri="{FF2B5EF4-FFF2-40B4-BE49-F238E27FC236}">
                  <a16:creationId xmlns:a16="http://schemas.microsoft.com/office/drawing/2014/main" id="{21B53001-4109-4B3E-A59E-D18C5715E902}"/>
                </a:ext>
              </a:extLst>
            </p:cNvPr>
            <p:cNvSpPr>
              <a:spLocks/>
            </p:cNvSpPr>
            <p:nvPr/>
          </p:nvSpPr>
          <p:spPr bwMode="auto">
            <a:xfrm>
              <a:off x="7086601" y="3490913"/>
              <a:ext cx="33338" cy="33338"/>
            </a:xfrm>
            <a:custGeom>
              <a:avLst/>
              <a:gdLst>
                <a:gd name="T0" fmla="*/ 0 w 22"/>
                <a:gd name="T1" fmla="*/ 15 h 22"/>
                <a:gd name="T2" fmla="*/ 22 w 22"/>
                <a:gd name="T3" fmla="*/ 0 h 22"/>
                <a:gd name="T4" fmla="*/ 0 w 22"/>
                <a:gd name="T5" fmla="*/ 15 h 22"/>
              </a:gdLst>
              <a:ahLst/>
              <a:cxnLst>
                <a:cxn ang="0">
                  <a:pos x="T0" y="T1"/>
                </a:cxn>
                <a:cxn ang="0">
                  <a:pos x="T2" y="T3"/>
                </a:cxn>
                <a:cxn ang="0">
                  <a:pos x="T4" y="T5"/>
                </a:cxn>
              </a:cxnLst>
              <a:rect l="0" t="0" r="r" b="b"/>
              <a:pathLst>
                <a:path w="22" h="22">
                  <a:moveTo>
                    <a:pt x="0" y="15"/>
                  </a:moveTo>
                  <a:cubicBezTo>
                    <a:pt x="0" y="15"/>
                    <a:pt x="0" y="5"/>
                    <a:pt x="22" y="0"/>
                  </a:cubicBezTo>
                  <a:cubicBezTo>
                    <a:pt x="22" y="0"/>
                    <a:pt x="20" y="22"/>
                    <a:pt x="0" y="15"/>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949">
              <a:extLst>
                <a:ext uri="{FF2B5EF4-FFF2-40B4-BE49-F238E27FC236}">
                  <a16:creationId xmlns:a16="http://schemas.microsoft.com/office/drawing/2014/main" id="{3B4D925F-C8E2-422D-90E6-4B2856599991}"/>
                </a:ext>
              </a:extLst>
            </p:cNvPr>
            <p:cNvSpPr>
              <a:spLocks/>
            </p:cNvSpPr>
            <p:nvPr/>
          </p:nvSpPr>
          <p:spPr bwMode="auto">
            <a:xfrm>
              <a:off x="7065964" y="3562350"/>
              <a:ext cx="127000" cy="26988"/>
            </a:xfrm>
            <a:custGeom>
              <a:avLst/>
              <a:gdLst>
                <a:gd name="T0" fmla="*/ 6 w 82"/>
                <a:gd name="T1" fmla="*/ 2 h 17"/>
                <a:gd name="T2" fmla="*/ 8 w 82"/>
                <a:gd name="T3" fmla="*/ 9 h 17"/>
                <a:gd name="T4" fmla="*/ 20 w 82"/>
                <a:gd name="T5" fmla="*/ 8 h 17"/>
                <a:gd name="T6" fmla="*/ 33 w 82"/>
                <a:gd name="T7" fmla="*/ 11 h 17"/>
                <a:gd name="T8" fmla="*/ 41 w 82"/>
                <a:gd name="T9" fmla="*/ 7 h 17"/>
                <a:gd name="T10" fmla="*/ 49 w 82"/>
                <a:gd name="T11" fmla="*/ 9 h 17"/>
                <a:gd name="T12" fmla="*/ 58 w 82"/>
                <a:gd name="T13" fmla="*/ 7 h 17"/>
                <a:gd name="T14" fmla="*/ 68 w 82"/>
                <a:gd name="T15" fmla="*/ 7 h 17"/>
                <a:gd name="T16" fmla="*/ 78 w 82"/>
                <a:gd name="T17" fmla="*/ 13 h 17"/>
                <a:gd name="T18" fmla="*/ 75 w 82"/>
                <a:gd name="T19" fmla="*/ 4 h 17"/>
                <a:gd name="T20" fmla="*/ 6 w 82"/>
                <a:gd name="T2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7">
                  <a:moveTo>
                    <a:pt x="6" y="2"/>
                  </a:moveTo>
                  <a:cubicBezTo>
                    <a:pt x="6" y="2"/>
                    <a:pt x="0" y="12"/>
                    <a:pt x="8" y="9"/>
                  </a:cubicBezTo>
                  <a:cubicBezTo>
                    <a:pt x="17" y="7"/>
                    <a:pt x="18" y="5"/>
                    <a:pt x="20" y="8"/>
                  </a:cubicBezTo>
                  <a:cubicBezTo>
                    <a:pt x="23" y="11"/>
                    <a:pt x="30" y="12"/>
                    <a:pt x="33" y="11"/>
                  </a:cubicBezTo>
                  <a:cubicBezTo>
                    <a:pt x="36" y="9"/>
                    <a:pt x="37" y="5"/>
                    <a:pt x="41" y="7"/>
                  </a:cubicBezTo>
                  <a:cubicBezTo>
                    <a:pt x="46" y="9"/>
                    <a:pt x="46" y="12"/>
                    <a:pt x="49" y="9"/>
                  </a:cubicBezTo>
                  <a:cubicBezTo>
                    <a:pt x="52" y="6"/>
                    <a:pt x="57" y="5"/>
                    <a:pt x="58" y="7"/>
                  </a:cubicBezTo>
                  <a:cubicBezTo>
                    <a:pt x="59" y="9"/>
                    <a:pt x="65" y="8"/>
                    <a:pt x="68" y="7"/>
                  </a:cubicBezTo>
                  <a:cubicBezTo>
                    <a:pt x="70" y="6"/>
                    <a:pt x="75" y="17"/>
                    <a:pt x="78" y="13"/>
                  </a:cubicBezTo>
                  <a:cubicBezTo>
                    <a:pt x="82" y="8"/>
                    <a:pt x="78" y="5"/>
                    <a:pt x="75" y="4"/>
                  </a:cubicBezTo>
                  <a:cubicBezTo>
                    <a:pt x="67" y="2"/>
                    <a:pt x="7"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950">
              <a:extLst>
                <a:ext uri="{FF2B5EF4-FFF2-40B4-BE49-F238E27FC236}">
                  <a16:creationId xmlns:a16="http://schemas.microsoft.com/office/drawing/2014/main" id="{A140448F-0523-442C-8FE0-8603555AAAD0}"/>
                </a:ext>
              </a:extLst>
            </p:cNvPr>
            <p:cNvSpPr>
              <a:spLocks/>
            </p:cNvSpPr>
            <p:nvPr/>
          </p:nvSpPr>
          <p:spPr bwMode="auto">
            <a:xfrm>
              <a:off x="6972301" y="3316288"/>
              <a:ext cx="234950" cy="239713"/>
            </a:xfrm>
            <a:custGeom>
              <a:avLst/>
              <a:gdLst>
                <a:gd name="T0" fmla="*/ 72 w 154"/>
                <a:gd name="T1" fmla="*/ 0 h 157"/>
                <a:gd name="T2" fmla="*/ 9 w 154"/>
                <a:gd name="T3" fmla="*/ 42 h 157"/>
                <a:gd name="T4" fmla="*/ 10 w 154"/>
                <a:gd name="T5" fmla="*/ 151 h 157"/>
                <a:gd name="T6" fmla="*/ 13 w 154"/>
                <a:gd name="T7" fmla="*/ 155 h 157"/>
                <a:gd name="T8" fmla="*/ 19 w 154"/>
                <a:gd name="T9" fmla="*/ 147 h 157"/>
                <a:gd name="T10" fmla="*/ 21 w 154"/>
                <a:gd name="T11" fmla="*/ 78 h 157"/>
                <a:gd name="T12" fmla="*/ 127 w 154"/>
                <a:gd name="T13" fmla="*/ 69 h 157"/>
                <a:gd name="T14" fmla="*/ 145 w 154"/>
                <a:gd name="T15" fmla="*/ 137 h 157"/>
                <a:gd name="T16" fmla="*/ 153 w 154"/>
                <a:gd name="T17" fmla="*/ 137 h 157"/>
                <a:gd name="T18" fmla="*/ 142 w 154"/>
                <a:gd name="T19" fmla="*/ 45 h 157"/>
                <a:gd name="T20" fmla="*/ 72 w 154"/>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7">
                  <a:moveTo>
                    <a:pt x="72" y="0"/>
                  </a:moveTo>
                  <a:cubicBezTo>
                    <a:pt x="49" y="1"/>
                    <a:pt x="17" y="11"/>
                    <a:pt x="9" y="42"/>
                  </a:cubicBezTo>
                  <a:cubicBezTo>
                    <a:pt x="1" y="72"/>
                    <a:pt x="0" y="105"/>
                    <a:pt x="10" y="151"/>
                  </a:cubicBezTo>
                  <a:cubicBezTo>
                    <a:pt x="10" y="151"/>
                    <a:pt x="11" y="155"/>
                    <a:pt x="13" y="155"/>
                  </a:cubicBezTo>
                  <a:cubicBezTo>
                    <a:pt x="15" y="155"/>
                    <a:pt x="20" y="157"/>
                    <a:pt x="19" y="147"/>
                  </a:cubicBezTo>
                  <a:cubicBezTo>
                    <a:pt x="19" y="137"/>
                    <a:pt x="17" y="88"/>
                    <a:pt x="21" y="78"/>
                  </a:cubicBezTo>
                  <a:cubicBezTo>
                    <a:pt x="25" y="69"/>
                    <a:pt x="124" y="64"/>
                    <a:pt x="127" y="69"/>
                  </a:cubicBezTo>
                  <a:cubicBezTo>
                    <a:pt x="130" y="73"/>
                    <a:pt x="141" y="132"/>
                    <a:pt x="145" y="137"/>
                  </a:cubicBezTo>
                  <a:cubicBezTo>
                    <a:pt x="150" y="142"/>
                    <a:pt x="153" y="139"/>
                    <a:pt x="153" y="137"/>
                  </a:cubicBezTo>
                  <a:cubicBezTo>
                    <a:pt x="154" y="135"/>
                    <a:pt x="149" y="66"/>
                    <a:pt x="142" y="45"/>
                  </a:cubicBezTo>
                  <a:cubicBezTo>
                    <a:pt x="136" y="24"/>
                    <a:pt x="110" y="0"/>
                    <a:pt x="72" y="0"/>
                  </a:cubicBezTo>
                  <a:close/>
                </a:path>
              </a:pathLst>
            </a:custGeom>
            <a:solidFill>
              <a:srgbClr val="EC4C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951">
              <a:extLst>
                <a:ext uri="{FF2B5EF4-FFF2-40B4-BE49-F238E27FC236}">
                  <a16:creationId xmlns:a16="http://schemas.microsoft.com/office/drawing/2014/main" id="{D27A2CEF-9513-4CDC-BB14-C8C6A2781E2F}"/>
                </a:ext>
              </a:extLst>
            </p:cNvPr>
            <p:cNvSpPr>
              <a:spLocks/>
            </p:cNvSpPr>
            <p:nvPr/>
          </p:nvSpPr>
          <p:spPr bwMode="auto">
            <a:xfrm>
              <a:off x="6988176" y="3362325"/>
              <a:ext cx="196850" cy="77788"/>
            </a:xfrm>
            <a:custGeom>
              <a:avLst/>
              <a:gdLst>
                <a:gd name="T0" fmla="*/ 2 w 128"/>
                <a:gd name="T1" fmla="*/ 18 h 51"/>
                <a:gd name="T2" fmla="*/ 4 w 128"/>
                <a:gd name="T3" fmla="*/ 39 h 51"/>
                <a:gd name="T4" fmla="*/ 13 w 128"/>
                <a:gd name="T5" fmla="*/ 51 h 51"/>
                <a:gd name="T6" fmla="*/ 124 w 128"/>
                <a:gd name="T7" fmla="*/ 38 h 51"/>
                <a:gd name="T8" fmla="*/ 121 w 128"/>
                <a:gd name="T9" fmla="*/ 14 h 51"/>
                <a:gd name="T10" fmla="*/ 112 w 128"/>
                <a:gd name="T11" fmla="*/ 0 h 51"/>
                <a:gd name="T12" fmla="*/ 3 w 128"/>
                <a:gd name="T13" fmla="*/ 8 h 51"/>
                <a:gd name="T14" fmla="*/ 2 w 128"/>
                <a:gd name="T15" fmla="*/ 1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1">
                  <a:moveTo>
                    <a:pt x="2" y="18"/>
                  </a:moveTo>
                  <a:cubicBezTo>
                    <a:pt x="2" y="18"/>
                    <a:pt x="6" y="32"/>
                    <a:pt x="4" y="39"/>
                  </a:cubicBezTo>
                  <a:cubicBezTo>
                    <a:pt x="3" y="45"/>
                    <a:pt x="4" y="51"/>
                    <a:pt x="13" y="51"/>
                  </a:cubicBezTo>
                  <a:cubicBezTo>
                    <a:pt x="21" y="51"/>
                    <a:pt x="121" y="45"/>
                    <a:pt x="124" y="38"/>
                  </a:cubicBezTo>
                  <a:cubicBezTo>
                    <a:pt x="128" y="31"/>
                    <a:pt x="120" y="19"/>
                    <a:pt x="121" y="14"/>
                  </a:cubicBezTo>
                  <a:cubicBezTo>
                    <a:pt x="122" y="9"/>
                    <a:pt x="122" y="0"/>
                    <a:pt x="112" y="0"/>
                  </a:cubicBezTo>
                  <a:cubicBezTo>
                    <a:pt x="103" y="1"/>
                    <a:pt x="7" y="4"/>
                    <a:pt x="3" y="8"/>
                  </a:cubicBezTo>
                  <a:cubicBezTo>
                    <a:pt x="1" y="10"/>
                    <a:pt x="0" y="15"/>
                    <a:pt x="2" y="18"/>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952">
              <a:extLst>
                <a:ext uri="{FF2B5EF4-FFF2-40B4-BE49-F238E27FC236}">
                  <a16:creationId xmlns:a16="http://schemas.microsoft.com/office/drawing/2014/main" id="{75751ED0-A722-48CF-9E6D-6C72FB675BF7}"/>
                </a:ext>
              </a:extLst>
            </p:cNvPr>
            <p:cNvSpPr>
              <a:spLocks/>
            </p:cNvSpPr>
            <p:nvPr/>
          </p:nvSpPr>
          <p:spPr bwMode="auto">
            <a:xfrm>
              <a:off x="7000876" y="3375025"/>
              <a:ext cx="20638" cy="17463"/>
            </a:xfrm>
            <a:custGeom>
              <a:avLst/>
              <a:gdLst>
                <a:gd name="T0" fmla="*/ 4 w 13"/>
                <a:gd name="T1" fmla="*/ 9 h 11"/>
                <a:gd name="T2" fmla="*/ 4 w 13"/>
                <a:gd name="T3" fmla="*/ 9 h 11"/>
                <a:gd name="T4" fmla="*/ 4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8 w 13"/>
                <a:gd name="T21" fmla="*/ 8 h 11"/>
                <a:gd name="T22" fmla="*/ 9 w 13"/>
                <a:gd name="T23" fmla="*/ 8 h 11"/>
                <a:gd name="T24" fmla="*/ 8 w 13"/>
                <a:gd name="T25" fmla="*/ 8 h 11"/>
                <a:gd name="T26" fmla="*/ 8 w 13"/>
                <a:gd name="T27" fmla="*/ 8 h 11"/>
                <a:gd name="T28" fmla="*/ 9 w 13"/>
                <a:gd name="T29" fmla="*/ 8 h 11"/>
                <a:gd name="T30" fmla="*/ 8 w 13"/>
                <a:gd name="T31" fmla="*/ 8 h 11"/>
                <a:gd name="T32" fmla="*/ 11 w 13"/>
                <a:gd name="T33" fmla="*/ 10 h 11"/>
                <a:gd name="T34" fmla="*/ 12 w 13"/>
                <a:gd name="T35" fmla="*/ 8 h 11"/>
                <a:gd name="T36" fmla="*/ 12 w 13"/>
                <a:gd name="T37" fmla="*/ 5 h 11"/>
                <a:gd name="T38" fmla="*/ 10 w 13"/>
                <a:gd name="T39" fmla="*/ 2 h 11"/>
                <a:gd name="T40" fmla="*/ 6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4" y="6"/>
                  </a:cubicBezTo>
                  <a:cubicBezTo>
                    <a:pt x="5" y="5"/>
                    <a:pt x="5" y="5"/>
                    <a:pt x="5" y="4"/>
                  </a:cubicBezTo>
                  <a:cubicBezTo>
                    <a:pt x="6" y="4"/>
                    <a:pt x="6" y="4"/>
                    <a:pt x="6" y="4"/>
                  </a:cubicBezTo>
                  <a:cubicBezTo>
                    <a:pt x="6" y="4"/>
                    <a:pt x="6" y="4"/>
                    <a:pt x="6" y="4"/>
                  </a:cubicBezTo>
                  <a:cubicBezTo>
                    <a:pt x="6" y="4"/>
                    <a:pt x="7" y="5"/>
                    <a:pt x="7" y="5"/>
                  </a:cubicBezTo>
                  <a:cubicBezTo>
                    <a:pt x="8" y="5"/>
                    <a:pt x="8" y="6"/>
                    <a:pt x="8" y="7"/>
                  </a:cubicBezTo>
                  <a:cubicBezTo>
                    <a:pt x="8" y="7"/>
                    <a:pt x="8" y="8"/>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10" y="10"/>
                    <a:pt x="11" y="10"/>
                  </a:cubicBezTo>
                  <a:cubicBezTo>
                    <a:pt x="12" y="10"/>
                    <a:pt x="13" y="9"/>
                    <a:pt x="12" y="8"/>
                  </a:cubicBezTo>
                  <a:cubicBezTo>
                    <a:pt x="12"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0"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953">
              <a:extLst>
                <a:ext uri="{FF2B5EF4-FFF2-40B4-BE49-F238E27FC236}">
                  <a16:creationId xmlns:a16="http://schemas.microsoft.com/office/drawing/2014/main" id="{DAAF8300-BB38-4395-B4C4-44ECA7DF02E3}"/>
                </a:ext>
              </a:extLst>
            </p:cNvPr>
            <p:cNvSpPr>
              <a:spLocks/>
            </p:cNvSpPr>
            <p:nvPr/>
          </p:nvSpPr>
          <p:spPr bwMode="auto">
            <a:xfrm>
              <a:off x="7023101" y="3371850"/>
              <a:ext cx="20638" cy="15875"/>
            </a:xfrm>
            <a:custGeom>
              <a:avLst/>
              <a:gdLst>
                <a:gd name="T0" fmla="*/ 4 w 13"/>
                <a:gd name="T1" fmla="*/ 9 h 11"/>
                <a:gd name="T2" fmla="*/ 4 w 13"/>
                <a:gd name="T3" fmla="*/ 9 h 11"/>
                <a:gd name="T4" fmla="*/ 5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5 h 11"/>
                <a:gd name="T38" fmla="*/ 10 w 13"/>
                <a:gd name="T39" fmla="*/ 2 h 11"/>
                <a:gd name="T40" fmla="*/ 7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5"/>
                    <a:pt x="8" y="6"/>
                    <a:pt x="8"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1" y="4"/>
                    <a:pt x="11" y="3"/>
                    <a:pt x="10" y="2"/>
                  </a:cubicBezTo>
                  <a:cubicBezTo>
                    <a:pt x="9" y="1"/>
                    <a:pt x="8" y="1"/>
                    <a:pt x="7" y="0"/>
                  </a:cubicBezTo>
                  <a:cubicBezTo>
                    <a:pt x="6"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954">
              <a:extLst>
                <a:ext uri="{FF2B5EF4-FFF2-40B4-BE49-F238E27FC236}">
                  <a16:creationId xmlns:a16="http://schemas.microsoft.com/office/drawing/2014/main" id="{283DE5D0-311F-4FB1-A844-45F302E9AF33}"/>
                </a:ext>
              </a:extLst>
            </p:cNvPr>
            <p:cNvSpPr>
              <a:spLocks/>
            </p:cNvSpPr>
            <p:nvPr/>
          </p:nvSpPr>
          <p:spPr bwMode="auto">
            <a:xfrm>
              <a:off x="7048501" y="337026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1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2" y="3"/>
                    <a:pt x="11" y="2"/>
                  </a:cubicBezTo>
                  <a:cubicBezTo>
                    <a:pt x="10" y="1"/>
                    <a:pt x="9" y="0"/>
                    <a:pt x="8" y="0"/>
                  </a:cubicBezTo>
                  <a:cubicBezTo>
                    <a:pt x="7" y="0"/>
                    <a:pt x="7" y="0"/>
                    <a:pt x="6" y="0"/>
                  </a:cubicBezTo>
                  <a:cubicBezTo>
                    <a:pt x="5" y="0"/>
                    <a:pt x="4" y="1"/>
                    <a:pt x="3" y="1"/>
                  </a:cubicBezTo>
                  <a:cubicBezTo>
                    <a:pt x="2" y="3"/>
                    <a:pt x="1" y="4"/>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955">
              <a:extLst>
                <a:ext uri="{FF2B5EF4-FFF2-40B4-BE49-F238E27FC236}">
                  <a16:creationId xmlns:a16="http://schemas.microsoft.com/office/drawing/2014/main" id="{D8C19EBB-CE44-4584-8367-A8343AC6EC6D}"/>
                </a:ext>
              </a:extLst>
            </p:cNvPr>
            <p:cNvSpPr>
              <a:spLocks/>
            </p:cNvSpPr>
            <p:nvPr/>
          </p:nvSpPr>
          <p:spPr bwMode="auto">
            <a:xfrm>
              <a:off x="7072314" y="3368675"/>
              <a:ext cx="20638"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11 w 13"/>
                <a:gd name="T21" fmla="*/ 10 h 11"/>
                <a:gd name="T22" fmla="*/ 12 w 13"/>
                <a:gd name="T23" fmla="*/ 8 h 11"/>
                <a:gd name="T24" fmla="*/ 11 w 13"/>
                <a:gd name="T25" fmla="*/ 8 h 11"/>
                <a:gd name="T26" fmla="*/ 12 w 13"/>
                <a:gd name="T27" fmla="*/ 8 h 11"/>
                <a:gd name="T28" fmla="*/ 12 w 13"/>
                <a:gd name="T29" fmla="*/ 8 h 11"/>
                <a:gd name="T30" fmla="*/ 11 w 13"/>
                <a:gd name="T31" fmla="*/ 8 h 11"/>
                <a:gd name="T32" fmla="*/ 12 w 13"/>
                <a:gd name="T33" fmla="*/ 8 h 11"/>
                <a:gd name="T34" fmla="*/ 12 w 13"/>
                <a:gd name="T35" fmla="*/ 5 h 11"/>
                <a:gd name="T36" fmla="*/ 10 w 13"/>
                <a:gd name="T37" fmla="*/ 2 h 11"/>
                <a:gd name="T38" fmla="*/ 7 w 13"/>
                <a:gd name="T39" fmla="*/ 0 h 11"/>
                <a:gd name="T40" fmla="*/ 6 w 13"/>
                <a:gd name="T41" fmla="*/ 0 h 11"/>
                <a:gd name="T42" fmla="*/ 2 w 13"/>
                <a:gd name="T43" fmla="*/ 1 h 11"/>
                <a:gd name="T44" fmla="*/ 0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8" y="8"/>
                    <a:pt x="8" y="8"/>
                    <a:pt x="8" y="8"/>
                  </a:cubicBezTo>
                  <a:cubicBezTo>
                    <a:pt x="8" y="8"/>
                    <a:pt x="8" y="8"/>
                    <a:pt x="8" y="8"/>
                  </a:cubicBezTo>
                  <a:cubicBezTo>
                    <a:pt x="9" y="9"/>
                    <a:pt x="9"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5"/>
                  </a:cubicBezTo>
                  <a:cubicBezTo>
                    <a:pt x="12" y="4"/>
                    <a:pt x="11" y="3"/>
                    <a:pt x="10" y="2"/>
                  </a:cubicBezTo>
                  <a:cubicBezTo>
                    <a:pt x="10" y="1"/>
                    <a:pt x="9" y="0"/>
                    <a:pt x="7" y="0"/>
                  </a:cubicBezTo>
                  <a:cubicBezTo>
                    <a:pt x="7" y="0"/>
                    <a:pt x="6" y="0"/>
                    <a:pt x="6" y="0"/>
                  </a:cubicBezTo>
                  <a:cubicBezTo>
                    <a:pt x="4" y="0"/>
                    <a:pt x="3" y="1"/>
                    <a:pt x="2" y="1"/>
                  </a:cubicBezTo>
                  <a:cubicBezTo>
                    <a:pt x="1" y="3"/>
                    <a:pt x="1" y="4"/>
                    <a:pt x="0" y="6"/>
                  </a:cubicBezTo>
                  <a:cubicBezTo>
                    <a:pt x="0" y="7"/>
                    <a:pt x="0" y="8"/>
                    <a:pt x="0" y="8"/>
                  </a:cubicBezTo>
                  <a:cubicBezTo>
                    <a:pt x="0" y="9"/>
                    <a:pt x="0"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956">
              <a:extLst>
                <a:ext uri="{FF2B5EF4-FFF2-40B4-BE49-F238E27FC236}">
                  <a16:creationId xmlns:a16="http://schemas.microsoft.com/office/drawing/2014/main" id="{8BCC5E90-DD71-4D2E-8EC0-E28F6A325B9B}"/>
                </a:ext>
              </a:extLst>
            </p:cNvPr>
            <p:cNvSpPr>
              <a:spLocks/>
            </p:cNvSpPr>
            <p:nvPr/>
          </p:nvSpPr>
          <p:spPr bwMode="auto">
            <a:xfrm>
              <a:off x="7097714" y="3367088"/>
              <a:ext cx="19050" cy="15875"/>
            </a:xfrm>
            <a:custGeom>
              <a:avLst/>
              <a:gdLst>
                <a:gd name="T0" fmla="*/ 5 w 13"/>
                <a:gd name="T1" fmla="*/ 10 h 11"/>
                <a:gd name="T2" fmla="*/ 5 w 13"/>
                <a:gd name="T3" fmla="*/ 9 h 11"/>
                <a:gd name="T4" fmla="*/ 6 w 13"/>
                <a:gd name="T5" fmla="*/ 6 h 11"/>
                <a:gd name="T6" fmla="*/ 6 w 13"/>
                <a:gd name="T7" fmla="*/ 5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3 h 11"/>
                <a:gd name="T38" fmla="*/ 8 w 13"/>
                <a:gd name="T39" fmla="*/ 1 h 11"/>
                <a:gd name="T40" fmla="*/ 7 w 13"/>
                <a:gd name="T41" fmla="*/ 0 h 11"/>
                <a:gd name="T42" fmla="*/ 3 w 13"/>
                <a:gd name="T43" fmla="*/ 2 h 11"/>
                <a:gd name="T44" fmla="*/ 1 w 13"/>
                <a:gd name="T45" fmla="*/ 7 h 11"/>
                <a:gd name="T46" fmla="*/ 1 w 13"/>
                <a:gd name="T47" fmla="*/ 9 h 11"/>
                <a:gd name="T48" fmla="*/ 2 w 13"/>
                <a:gd name="T49" fmla="*/ 11 h 11"/>
                <a:gd name="T50" fmla="*/ 5 w 13"/>
                <a:gd name="T5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10"/>
                  </a:moveTo>
                  <a:cubicBezTo>
                    <a:pt x="5" y="9"/>
                    <a:pt x="5" y="9"/>
                    <a:pt x="5" y="9"/>
                  </a:cubicBezTo>
                  <a:cubicBezTo>
                    <a:pt x="5" y="9"/>
                    <a:pt x="5" y="7"/>
                    <a:pt x="6" y="6"/>
                  </a:cubicBezTo>
                  <a:cubicBezTo>
                    <a:pt x="6" y="5"/>
                    <a:pt x="6" y="5"/>
                    <a:pt x="6" y="5"/>
                  </a:cubicBezTo>
                  <a:cubicBezTo>
                    <a:pt x="7" y="4"/>
                    <a:pt x="7" y="4"/>
                    <a:pt x="7" y="4"/>
                  </a:cubicBezTo>
                  <a:cubicBezTo>
                    <a:pt x="7" y="4"/>
                    <a:pt x="7" y="4"/>
                    <a:pt x="7" y="4"/>
                  </a:cubicBezTo>
                  <a:cubicBezTo>
                    <a:pt x="7" y="5"/>
                    <a:pt x="8" y="5"/>
                    <a:pt x="8" y="5"/>
                  </a:cubicBezTo>
                  <a:cubicBezTo>
                    <a:pt x="9" y="6"/>
                    <a:pt x="9" y="7"/>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9"/>
                    <a:pt x="13" y="7"/>
                    <a:pt x="13" y="5"/>
                  </a:cubicBezTo>
                  <a:cubicBezTo>
                    <a:pt x="12" y="5"/>
                    <a:pt x="12" y="4"/>
                    <a:pt x="11" y="3"/>
                  </a:cubicBezTo>
                  <a:cubicBezTo>
                    <a:pt x="10" y="2"/>
                    <a:pt x="9" y="1"/>
                    <a:pt x="8" y="1"/>
                  </a:cubicBezTo>
                  <a:cubicBezTo>
                    <a:pt x="8" y="1"/>
                    <a:pt x="7" y="0"/>
                    <a:pt x="7" y="0"/>
                  </a:cubicBezTo>
                  <a:cubicBezTo>
                    <a:pt x="5" y="0"/>
                    <a:pt x="4" y="1"/>
                    <a:pt x="3" y="2"/>
                  </a:cubicBezTo>
                  <a:cubicBezTo>
                    <a:pt x="2" y="4"/>
                    <a:pt x="1" y="5"/>
                    <a:pt x="1" y="7"/>
                  </a:cubicBezTo>
                  <a:cubicBezTo>
                    <a:pt x="1" y="8"/>
                    <a:pt x="1" y="9"/>
                    <a:pt x="1" y="9"/>
                  </a:cubicBezTo>
                  <a:cubicBezTo>
                    <a:pt x="0" y="10"/>
                    <a:pt x="1" y="11"/>
                    <a:pt x="2" y="11"/>
                  </a:cubicBezTo>
                  <a:cubicBezTo>
                    <a:pt x="3" y="11"/>
                    <a:pt x="4" y="11"/>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957">
              <a:extLst>
                <a:ext uri="{FF2B5EF4-FFF2-40B4-BE49-F238E27FC236}">
                  <a16:creationId xmlns:a16="http://schemas.microsoft.com/office/drawing/2014/main" id="{38ED2845-856D-4A22-81FB-01D1DD8CE53F}"/>
                </a:ext>
              </a:extLst>
            </p:cNvPr>
            <p:cNvSpPr>
              <a:spLocks/>
            </p:cNvSpPr>
            <p:nvPr/>
          </p:nvSpPr>
          <p:spPr bwMode="auto">
            <a:xfrm>
              <a:off x="7119939" y="3367088"/>
              <a:ext cx="20638" cy="15875"/>
            </a:xfrm>
            <a:custGeom>
              <a:avLst/>
              <a:gdLst>
                <a:gd name="T0" fmla="*/ 5 w 13"/>
                <a:gd name="T1" fmla="*/ 9 h 11"/>
                <a:gd name="T2" fmla="*/ 5 w 13"/>
                <a:gd name="T3" fmla="*/ 9 h 11"/>
                <a:gd name="T4" fmla="*/ 6 w 13"/>
                <a:gd name="T5" fmla="*/ 6 h 11"/>
                <a:gd name="T6" fmla="*/ 6 w 13"/>
                <a:gd name="T7" fmla="*/ 4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2 h 11"/>
                <a:gd name="T38" fmla="*/ 8 w 13"/>
                <a:gd name="T39" fmla="*/ 0 h 11"/>
                <a:gd name="T40" fmla="*/ 7 w 13"/>
                <a:gd name="T41" fmla="*/ 0 h 11"/>
                <a:gd name="T42" fmla="*/ 3 w 13"/>
                <a:gd name="T43" fmla="*/ 2 h 11"/>
                <a:gd name="T44" fmla="*/ 1 w 13"/>
                <a:gd name="T45" fmla="*/ 6 h 11"/>
                <a:gd name="T46" fmla="*/ 1 w 13"/>
                <a:gd name="T47" fmla="*/ 9 h 11"/>
                <a:gd name="T48" fmla="*/ 2 w 13"/>
                <a:gd name="T49" fmla="*/ 11 h 11"/>
                <a:gd name="T50" fmla="*/ 5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9"/>
                  </a:moveTo>
                  <a:cubicBezTo>
                    <a:pt x="5" y="9"/>
                    <a:pt x="5" y="9"/>
                    <a:pt x="5" y="9"/>
                  </a:cubicBezTo>
                  <a:cubicBezTo>
                    <a:pt x="5" y="8"/>
                    <a:pt x="5" y="7"/>
                    <a:pt x="6" y="6"/>
                  </a:cubicBezTo>
                  <a:cubicBezTo>
                    <a:pt x="6" y="5"/>
                    <a:pt x="6" y="5"/>
                    <a:pt x="6" y="4"/>
                  </a:cubicBezTo>
                  <a:cubicBezTo>
                    <a:pt x="7" y="4"/>
                    <a:pt x="7" y="4"/>
                    <a:pt x="7" y="4"/>
                  </a:cubicBezTo>
                  <a:cubicBezTo>
                    <a:pt x="7" y="4"/>
                    <a:pt x="7" y="4"/>
                    <a:pt x="7" y="4"/>
                  </a:cubicBezTo>
                  <a:cubicBezTo>
                    <a:pt x="7" y="4"/>
                    <a:pt x="8" y="5"/>
                    <a:pt x="8" y="5"/>
                  </a:cubicBezTo>
                  <a:cubicBezTo>
                    <a:pt x="9" y="6"/>
                    <a:pt x="9" y="6"/>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3" y="5"/>
                  </a:cubicBezTo>
                  <a:cubicBezTo>
                    <a:pt x="12" y="4"/>
                    <a:pt x="12" y="3"/>
                    <a:pt x="11" y="2"/>
                  </a:cubicBezTo>
                  <a:cubicBezTo>
                    <a:pt x="10" y="2"/>
                    <a:pt x="9" y="1"/>
                    <a:pt x="8" y="0"/>
                  </a:cubicBezTo>
                  <a:cubicBezTo>
                    <a:pt x="8" y="0"/>
                    <a:pt x="7" y="0"/>
                    <a:pt x="7" y="0"/>
                  </a:cubicBezTo>
                  <a:cubicBezTo>
                    <a:pt x="5" y="0"/>
                    <a:pt x="4" y="1"/>
                    <a:pt x="3" y="2"/>
                  </a:cubicBezTo>
                  <a:cubicBezTo>
                    <a:pt x="2" y="3"/>
                    <a:pt x="2" y="5"/>
                    <a:pt x="1" y="6"/>
                  </a:cubicBezTo>
                  <a:cubicBezTo>
                    <a:pt x="1" y="8"/>
                    <a:pt x="1" y="9"/>
                    <a:pt x="1" y="9"/>
                  </a:cubicBezTo>
                  <a:cubicBezTo>
                    <a:pt x="0" y="10"/>
                    <a:pt x="1" y="11"/>
                    <a:pt x="2" y="11"/>
                  </a:cubicBezTo>
                  <a:cubicBezTo>
                    <a:pt x="3" y="11"/>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958">
              <a:extLst>
                <a:ext uri="{FF2B5EF4-FFF2-40B4-BE49-F238E27FC236}">
                  <a16:creationId xmlns:a16="http://schemas.microsoft.com/office/drawing/2014/main" id="{6CEB7B02-8D32-4790-B96A-73FB99256B25}"/>
                </a:ext>
              </a:extLst>
            </p:cNvPr>
            <p:cNvSpPr>
              <a:spLocks/>
            </p:cNvSpPr>
            <p:nvPr/>
          </p:nvSpPr>
          <p:spPr bwMode="auto">
            <a:xfrm>
              <a:off x="7145339" y="3365500"/>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1" y="3"/>
                    <a:pt x="11" y="2"/>
                  </a:cubicBezTo>
                  <a:cubicBezTo>
                    <a:pt x="10" y="1"/>
                    <a:pt x="9" y="0"/>
                    <a:pt x="8" y="0"/>
                  </a:cubicBezTo>
                  <a:cubicBezTo>
                    <a:pt x="7" y="0"/>
                    <a:pt x="7" y="0"/>
                    <a:pt x="6" y="0"/>
                  </a:cubicBezTo>
                  <a:cubicBezTo>
                    <a:pt x="5" y="0"/>
                    <a:pt x="3" y="1"/>
                    <a:pt x="3" y="2"/>
                  </a:cubicBezTo>
                  <a:cubicBezTo>
                    <a:pt x="2" y="3"/>
                    <a:pt x="1" y="5"/>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959">
              <a:extLst>
                <a:ext uri="{FF2B5EF4-FFF2-40B4-BE49-F238E27FC236}">
                  <a16:creationId xmlns:a16="http://schemas.microsoft.com/office/drawing/2014/main" id="{19B86279-2B95-423D-8E51-525B15BCAA1C}"/>
                </a:ext>
              </a:extLst>
            </p:cNvPr>
            <p:cNvSpPr>
              <a:spLocks/>
            </p:cNvSpPr>
            <p:nvPr/>
          </p:nvSpPr>
          <p:spPr bwMode="auto">
            <a:xfrm>
              <a:off x="6994526" y="3394075"/>
              <a:ext cx="19050" cy="17463"/>
            </a:xfrm>
            <a:custGeom>
              <a:avLst/>
              <a:gdLst>
                <a:gd name="T0" fmla="*/ 4 w 12"/>
                <a:gd name="T1" fmla="*/ 9 h 11"/>
                <a:gd name="T2" fmla="*/ 4 w 12"/>
                <a:gd name="T3" fmla="*/ 9 h 11"/>
                <a:gd name="T4" fmla="*/ 4 w 12"/>
                <a:gd name="T5" fmla="*/ 5 h 11"/>
                <a:gd name="T6" fmla="*/ 5 w 12"/>
                <a:gd name="T7" fmla="*/ 4 h 11"/>
                <a:gd name="T8" fmla="*/ 5 w 12"/>
                <a:gd name="T9" fmla="*/ 4 h 11"/>
                <a:gd name="T10" fmla="*/ 6 w 12"/>
                <a:gd name="T11" fmla="*/ 4 h 11"/>
                <a:gd name="T12" fmla="*/ 7 w 12"/>
                <a:gd name="T13" fmla="*/ 4 h 11"/>
                <a:gd name="T14" fmla="*/ 8 w 12"/>
                <a:gd name="T15" fmla="*/ 7 h 11"/>
                <a:gd name="T16" fmla="*/ 8 w 12"/>
                <a:gd name="T17" fmla="*/ 8 h 11"/>
                <a:gd name="T18" fmla="*/ 8 w 12"/>
                <a:gd name="T19" fmla="*/ 8 h 11"/>
                <a:gd name="T20" fmla="*/ 8 w 12"/>
                <a:gd name="T21" fmla="*/ 8 h 11"/>
                <a:gd name="T22" fmla="*/ 9 w 12"/>
                <a:gd name="T23" fmla="*/ 8 h 11"/>
                <a:gd name="T24" fmla="*/ 8 w 12"/>
                <a:gd name="T25" fmla="*/ 8 h 11"/>
                <a:gd name="T26" fmla="*/ 8 w 12"/>
                <a:gd name="T27" fmla="*/ 8 h 11"/>
                <a:gd name="T28" fmla="*/ 9 w 12"/>
                <a:gd name="T29" fmla="*/ 8 h 11"/>
                <a:gd name="T30" fmla="*/ 8 w 12"/>
                <a:gd name="T31" fmla="*/ 8 h 11"/>
                <a:gd name="T32" fmla="*/ 11 w 12"/>
                <a:gd name="T33" fmla="*/ 10 h 11"/>
                <a:gd name="T34" fmla="*/ 12 w 12"/>
                <a:gd name="T35" fmla="*/ 8 h 11"/>
                <a:gd name="T36" fmla="*/ 11 w 12"/>
                <a:gd name="T37" fmla="*/ 4 h 11"/>
                <a:gd name="T38" fmla="*/ 10 w 12"/>
                <a:gd name="T39" fmla="*/ 2 h 11"/>
                <a:gd name="T40" fmla="*/ 6 w 12"/>
                <a:gd name="T41" fmla="*/ 0 h 11"/>
                <a:gd name="T42" fmla="*/ 5 w 12"/>
                <a:gd name="T43" fmla="*/ 0 h 11"/>
                <a:gd name="T44" fmla="*/ 2 w 12"/>
                <a:gd name="T45" fmla="*/ 2 h 11"/>
                <a:gd name="T46" fmla="*/ 0 w 12"/>
                <a:gd name="T47" fmla="*/ 6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5"/>
                  </a:cubicBezTo>
                  <a:cubicBezTo>
                    <a:pt x="5" y="5"/>
                    <a:pt x="5" y="4"/>
                    <a:pt x="5" y="4"/>
                  </a:cubicBezTo>
                  <a:cubicBezTo>
                    <a:pt x="5" y="4"/>
                    <a:pt x="5" y="4"/>
                    <a:pt x="5" y="4"/>
                  </a:cubicBezTo>
                  <a:cubicBezTo>
                    <a:pt x="6" y="4"/>
                    <a:pt x="6" y="4"/>
                    <a:pt x="6" y="4"/>
                  </a:cubicBezTo>
                  <a:cubicBezTo>
                    <a:pt x="6" y="4"/>
                    <a:pt x="7" y="4"/>
                    <a:pt x="7" y="4"/>
                  </a:cubicBezTo>
                  <a:cubicBezTo>
                    <a:pt x="7" y="5"/>
                    <a:pt x="8" y="6"/>
                    <a:pt x="8" y="7"/>
                  </a:cubicBezTo>
                  <a:cubicBezTo>
                    <a:pt x="8" y="7"/>
                    <a:pt x="8" y="7"/>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9" y="10"/>
                    <a:pt x="11" y="10"/>
                  </a:cubicBezTo>
                  <a:cubicBezTo>
                    <a:pt x="12" y="10"/>
                    <a:pt x="12" y="9"/>
                    <a:pt x="12" y="8"/>
                  </a:cubicBezTo>
                  <a:cubicBezTo>
                    <a:pt x="12" y="7"/>
                    <a:pt x="12" y="6"/>
                    <a:pt x="11" y="4"/>
                  </a:cubicBezTo>
                  <a:cubicBezTo>
                    <a:pt x="11" y="3"/>
                    <a:pt x="11" y="2"/>
                    <a:pt x="10" y="2"/>
                  </a:cubicBezTo>
                  <a:cubicBezTo>
                    <a:pt x="9" y="1"/>
                    <a:pt x="8" y="0"/>
                    <a:pt x="6" y="0"/>
                  </a:cubicBezTo>
                  <a:cubicBezTo>
                    <a:pt x="5" y="0"/>
                    <a:pt x="5" y="0"/>
                    <a:pt x="5" y="0"/>
                  </a:cubicBezTo>
                  <a:cubicBezTo>
                    <a:pt x="4" y="0"/>
                    <a:pt x="3" y="1"/>
                    <a:pt x="2" y="2"/>
                  </a:cubicBezTo>
                  <a:cubicBezTo>
                    <a:pt x="1" y="3"/>
                    <a:pt x="0"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960">
              <a:extLst>
                <a:ext uri="{FF2B5EF4-FFF2-40B4-BE49-F238E27FC236}">
                  <a16:creationId xmlns:a16="http://schemas.microsoft.com/office/drawing/2014/main" id="{622B449C-3A43-45C1-B50F-8AD28779D11C}"/>
                </a:ext>
              </a:extLst>
            </p:cNvPr>
            <p:cNvSpPr>
              <a:spLocks/>
            </p:cNvSpPr>
            <p:nvPr/>
          </p:nvSpPr>
          <p:spPr bwMode="auto">
            <a:xfrm>
              <a:off x="7015164" y="3389313"/>
              <a:ext cx="17463" cy="17463"/>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5 h 11"/>
                <a:gd name="T38" fmla="*/ 10 w 12"/>
                <a:gd name="T39" fmla="*/ 2 h 11"/>
                <a:gd name="T40" fmla="*/ 6 w 12"/>
                <a:gd name="T41" fmla="*/ 0 h 11"/>
                <a:gd name="T42" fmla="*/ 5 w 12"/>
                <a:gd name="T43" fmla="*/ 0 h 11"/>
                <a:gd name="T44" fmla="*/ 2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1" y="10"/>
                    <a:pt x="12" y="9"/>
                    <a:pt x="12" y="8"/>
                  </a:cubicBezTo>
                  <a:cubicBezTo>
                    <a:pt x="12" y="8"/>
                    <a:pt x="12" y="6"/>
                    <a:pt x="11" y="5"/>
                  </a:cubicBezTo>
                  <a:cubicBezTo>
                    <a:pt x="11" y="4"/>
                    <a:pt x="10" y="3"/>
                    <a:pt x="10" y="2"/>
                  </a:cubicBezTo>
                  <a:cubicBezTo>
                    <a:pt x="9" y="1"/>
                    <a:pt x="8" y="0"/>
                    <a:pt x="6" y="0"/>
                  </a:cubicBezTo>
                  <a:cubicBezTo>
                    <a:pt x="5" y="0"/>
                    <a:pt x="5" y="0"/>
                    <a:pt x="5" y="0"/>
                  </a:cubicBezTo>
                  <a:cubicBezTo>
                    <a:pt x="4" y="0"/>
                    <a:pt x="2" y="1"/>
                    <a:pt x="2" y="2"/>
                  </a:cubicBezTo>
                  <a:cubicBezTo>
                    <a:pt x="1"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Freeform 961">
              <a:extLst>
                <a:ext uri="{FF2B5EF4-FFF2-40B4-BE49-F238E27FC236}">
                  <a16:creationId xmlns:a16="http://schemas.microsoft.com/office/drawing/2014/main" id="{C813D38F-873E-49BC-9FD4-6A6C64B02262}"/>
                </a:ext>
              </a:extLst>
            </p:cNvPr>
            <p:cNvSpPr>
              <a:spLocks/>
            </p:cNvSpPr>
            <p:nvPr/>
          </p:nvSpPr>
          <p:spPr bwMode="auto">
            <a:xfrm>
              <a:off x="7038976" y="3387725"/>
              <a:ext cx="20638"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6 w 13"/>
                <a:gd name="T11" fmla="*/ 4 h 10"/>
                <a:gd name="T12" fmla="*/ 7 w 13"/>
                <a:gd name="T13" fmla="*/ 4 h 10"/>
                <a:gd name="T14" fmla="*/ 8 w 13"/>
                <a:gd name="T15" fmla="*/ 7 h 10"/>
                <a:gd name="T16" fmla="*/ 8 w 13"/>
                <a:gd name="T17" fmla="*/ 8 h 10"/>
                <a:gd name="T18" fmla="*/ 8 w 13"/>
                <a:gd name="T19" fmla="*/ 8 h 10"/>
                <a:gd name="T20" fmla="*/ 11 w 13"/>
                <a:gd name="T21" fmla="*/ 10 h 10"/>
                <a:gd name="T22" fmla="*/ 12 w 13"/>
                <a:gd name="T23" fmla="*/ 8 h 10"/>
                <a:gd name="T24" fmla="*/ 11 w 13"/>
                <a:gd name="T25" fmla="*/ 8 h 10"/>
                <a:gd name="T26" fmla="*/ 12 w 13"/>
                <a:gd name="T27" fmla="*/ 8 h 10"/>
                <a:gd name="T28" fmla="*/ 12 w 13"/>
                <a:gd name="T29" fmla="*/ 8 h 10"/>
                <a:gd name="T30" fmla="*/ 11 w 13"/>
                <a:gd name="T31" fmla="*/ 8 h 10"/>
                <a:gd name="T32" fmla="*/ 12 w 13"/>
                <a:gd name="T33" fmla="*/ 8 h 10"/>
                <a:gd name="T34" fmla="*/ 12 w 13"/>
                <a:gd name="T35" fmla="*/ 4 h 10"/>
                <a:gd name="T36" fmla="*/ 10 w 13"/>
                <a:gd name="T37" fmla="*/ 2 h 10"/>
                <a:gd name="T38" fmla="*/ 7 w 13"/>
                <a:gd name="T39" fmla="*/ 0 h 10"/>
                <a:gd name="T40" fmla="*/ 6 w 13"/>
                <a:gd name="T41" fmla="*/ 0 h 10"/>
                <a:gd name="T42" fmla="*/ 2 w 13"/>
                <a:gd name="T43" fmla="*/ 1 h 10"/>
                <a:gd name="T44" fmla="*/ 0 w 13"/>
                <a:gd name="T45" fmla="*/ 6 h 10"/>
                <a:gd name="T46" fmla="*/ 0 w 13"/>
                <a:gd name="T47" fmla="*/ 8 h 10"/>
                <a:gd name="T48" fmla="*/ 1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4" y="6"/>
                    <a:pt x="5" y="5"/>
                  </a:cubicBezTo>
                  <a:cubicBezTo>
                    <a:pt x="5" y="4"/>
                    <a:pt x="5" y="4"/>
                    <a:pt x="6" y="4"/>
                  </a:cubicBezTo>
                  <a:cubicBezTo>
                    <a:pt x="6" y="4"/>
                    <a:pt x="6" y="4"/>
                    <a:pt x="6" y="4"/>
                  </a:cubicBezTo>
                  <a:cubicBezTo>
                    <a:pt x="6" y="4"/>
                    <a:pt x="6" y="4"/>
                    <a:pt x="6" y="4"/>
                  </a:cubicBezTo>
                  <a:cubicBezTo>
                    <a:pt x="7" y="4"/>
                    <a:pt x="7" y="4"/>
                    <a:pt x="7" y="4"/>
                  </a:cubicBezTo>
                  <a:cubicBezTo>
                    <a:pt x="8" y="5"/>
                    <a:pt x="8" y="6"/>
                    <a:pt x="8" y="7"/>
                  </a:cubicBezTo>
                  <a:cubicBezTo>
                    <a:pt x="8" y="7"/>
                    <a:pt x="8" y="8"/>
                    <a:pt x="8" y="8"/>
                  </a:cubicBezTo>
                  <a:cubicBezTo>
                    <a:pt x="8" y="8"/>
                    <a:pt x="8" y="8"/>
                    <a:pt x="8" y="8"/>
                  </a:cubicBezTo>
                  <a:cubicBezTo>
                    <a:pt x="9" y="9"/>
                    <a:pt x="10"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4"/>
                  </a:cubicBezTo>
                  <a:cubicBezTo>
                    <a:pt x="12" y="4"/>
                    <a:pt x="11" y="3"/>
                    <a:pt x="10" y="2"/>
                  </a:cubicBezTo>
                  <a:cubicBezTo>
                    <a:pt x="10" y="1"/>
                    <a:pt x="9" y="0"/>
                    <a:pt x="7" y="0"/>
                  </a:cubicBezTo>
                  <a:cubicBezTo>
                    <a:pt x="7" y="0"/>
                    <a:pt x="6" y="0"/>
                    <a:pt x="6" y="0"/>
                  </a:cubicBezTo>
                  <a:cubicBezTo>
                    <a:pt x="4" y="0"/>
                    <a:pt x="3" y="0"/>
                    <a:pt x="2" y="1"/>
                  </a:cubicBezTo>
                  <a:cubicBezTo>
                    <a:pt x="1" y="3"/>
                    <a:pt x="1" y="4"/>
                    <a:pt x="0" y="6"/>
                  </a:cubicBezTo>
                  <a:cubicBezTo>
                    <a:pt x="0" y="7"/>
                    <a:pt x="0" y="8"/>
                    <a:pt x="0" y="8"/>
                  </a:cubicBezTo>
                  <a:cubicBezTo>
                    <a:pt x="0" y="9"/>
                    <a:pt x="0" y="10"/>
                    <a:pt x="1"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962">
              <a:extLst>
                <a:ext uri="{FF2B5EF4-FFF2-40B4-BE49-F238E27FC236}">
                  <a16:creationId xmlns:a16="http://schemas.microsoft.com/office/drawing/2014/main" id="{40B8757D-D97A-4F8E-AFF3-A1B3EC5049A0}"/>
                </a:ext>
              </a:extLst>
            </p:cNvPr>
            <p:cNvSpPr>
              <a:spLocks/>
            </p:cNvSpPr>
            <p:nvPr/>
          </p:nvSpPr>
          <p:spPr bwMode="auto">
            <a:xfrm>
              <a:off x="7062789" y="3386138"/>
              <a:ext cx="19050"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2 w 13"/>
                <a:gd name="T35" fmla="*/ 4 h 10"/>
                <a:gd name="T36" fmla="*/ 11 w 13"/>
                <a:gd name="T37" fmla="*/ 2 h 10"/>
                <a:gd name="T38" fmla="*/ 8 w 13"/>
                <a:gd name="T39" fmla="*/ 0 h 10"/>
                <a:gd name="T40" fmla="*/ 6 w 13"/>
                <a:gd name="T41" fmla="*/ 0 h 10"/>
                <a:gd name="T42" fmla="*/ 3 w 13"/>
                <a:gd name="T43" fmla="*/ 1 h 10"/>
                <a:gd name="T44" fmla="*/ 1 w 13"/>
                <a:gd name="T45" fmla="*/ 6 h 10"/>
                <a:gd name="T46" fmla="*/ 0 w 13"/>
                <a:gd name="T47" fmla="*/ 8 h 10"/>
                <a:gd name="T48" fmla="*/ 2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5" y="6"/>
                    <a:pt x="5" y="5"/>
                  </a:cubicBezTo>
                  <a:cubicBezTo>
                    <a:pt x="5" y="5"/>
                    <a:pt x="6" y="4"/>
                    <a:pt x="6" y="4"/>
                  </a:cubicBezTo>
                  <a:cubicBezTo>
                    <a:pt x="6" y="4"/>
                    <a:pt x="6" y="4"/>
                    <a:pt x="6" y="4"/>
                  </a:cubicBezTo>
                  <a:cubicBezTo>
                    <a:pt x="7" y="4"/>
                    <a:pt x="7" y="4"/>
                    <a:pt x="7" y="4"/>
                  </a:cubicBezTo>
                  <a:cubicBezTo>
                    <a:pt x="7" y="4"/>
                    <a:pt x="7" y="4"/>
                    <a:pt x="8" y="4"/>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4"/>
                  </a:cubicBezTo>
                  <a:cubicBezTo>
                    <a:pt x="12" y="4"/>
                    <a:pt x="12" y="3"/>
                    <a:pt x="11" y="2"/>
                  </a:cubicBezTo>
                  <a:cubicBezTo>
                    <a:pt x="10" y="1"/>
                    <a:pt x="9" y="0"/>
                    <a:pt x="8" y="0"/>
                  </a:cubicBezTo>
                  <a:cubicBezTo>
                    <a:pt x="7" y="0"/>
                    <a:pt x="7" y="0"/>
                    <a:pt x="6" y="0"/>
                  </a:cubicBezTo>
                  <a:cubicBezTo>
                    <a:pt x="5" y="0"/>
                    <a:pt x="4" y="0"/>
                    <a:pt x="3" y="1"/>
                  </a:cubicBezTo>
                  <a:cubicBezTo>
                    <a:pt x="2" y="3"/>
                    <a:pt x="1" y="4"/>
                    <a:pt x="1" y="6"/>
                  </a:cubicBezTo>
                  <a:cubicBezTo>
                    <a:pt x="0" y="7"/>
                    <a:pt x="0" y="8"/>
                    <a:pt x="0" y="8"/>
                  </a:cubicBezTo>
                  <a:cubicBezTo>
                    <a:pt x="0" y="9"/>
                    <a:pt x="1" y="10"/>
                    <a:pt x="2"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963">
              <a:extLst>
                <a:ext uri="{FF2B5EF4-FFF2-40B4-BE49-F238E27FC236}">
                  <a16:creationId xmlns:a16="http://schemas.microsoft.com/office/drawing/2014/main" id="{8E57810B-09AB-4BAA-98CA-D22984293134}"/>
                </a:ext>
              </a:extLst>
            </p:cNvPr>
            <p:cNvSpPr>
              <a:spLocks/>
            </p:cNvSpPr>
            <p:nvPr/>
          </p:nvSpPr>
          <p:spPr bwMode="auto">
            <a:xfrm>
              <a:off x="7088189" y="3384550"/>
              <a:ext cx="20638" cy="17463"/>
            </a:xfrm>
            <a:custGeom>
              <a:avLst/>
              <a:gdLst>
                <a:gd name="T0" fmla="*/ 4 w 13"/>
                <a:gd name="T1" fmla="*/ 9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2 w 13"/>
                <a:gd name="T35" fmla="*/ 5 h 11"/>
                <a:gd name="T36" fmla="*/ 11 w 13"/>
                <a:gd name="T37" fmla="*/ 3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9"/>
                    <a:pt x="4" y="7"/>
                    <a:pt x="5" y="6"/>
                  </a:cubicBezTo>
                  <a:cubicBezTo>
                    <a:pt x="5" y="5"/>
                    <a:pt x="6" y="5"/>
                    <a:pt x="6" y="5"/>
                  </a:cubicBezTo>
                  <a:cubicBezTo>
                    <a:pt x="6" y="4"/>
                    <a:pt x="6" y="4"/>
                    <a:pt x="6" y="4"/>
                  </a:cubicBezTo>
                  <a:cubicBezTo>
                    <a:pt x="6" y="4"/>
                    <a:pt x="6" y="4"/>
                    <a:pt x="6" y="4"/>
                  </a:cubicBezTo>
                  <a:cubicBezTo>
                    <a:pt x="7" y="4"/>
                    <a:pt x="7" y="5"/>
                    <a:pt x="8" y="5"/>
                  </a:cubicBezTo>
                  <a:cubicBezTo>
                    <a:pt x="8" y="6"/>
                    <a:pt x="8" y="7"/>
                    <a:pt x="9" y="7"/>
                  </a:cubicBezTo>
                  <a:cubicBezTo>
                    <a:pt x="9" y="8"/>
                    <a:pt x="9" y="9"/>
                    <a:pt x="9" y="9"/>
                  </a:cubicBezTo>
                  <a:cubicBezTo>
                    <a:pt x="9" y="9"/>
                    <a:pt x="9" y="9"/>
                    <a:pt x="9" y="9"/>
                  </a:cubicBezTo>
                  <a:cubicBezTo>
                    <a:pt x="9" y="10"/>
                    <a:pt x="10" y="11"/>
                    <a:pt x="11" y="11"/>
                  </a:cubicBezTo>
                  <a:cubicBezTo>
                    <a:pt x="12"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2" y="5"/>
                  </a:cubicBezTo>
                  <a:cubicBezTo>
                    <a:pt x="12" y="4"/>
                    <a:pt x="11" y="3"/>
                    <a:pt x="11" y="3"/>
                  </a:cubicBezTo>
                  <a:cubicBezTo>
                    <a:pt x="10" y="2"/>
                    <a:pt x="9" y="1"/>
                    <a:pt x="8" y="0"/>
                  </a:cubicBezTo>
                  <a:cubicBezTo>
                    <a:pt x="7" y="0"/>
                    <a:pt x="7" y="0"/>
                    <a:pt x="6" y="0"/>
                  </a:cubicBezTo>
                  <a:cubicBezTo>
                    <a:pt x="5" y="0"/>
                    <a:pt x="3" y="1"/>
                    <a:pt x="3" y="2"/>
                  </a:cubicBezTo>
                  <a:cubicBezTo>
                    <a:pt x="1" y="3"/>
                    <a:pt x="1" y="5"/>
                    <a:pt x="1"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964">
              <a:extLst>
                <a:ext uri="{FF2B5EF4-FFF2-40B4-BE49-F238E27FC236}">
                  <a16:creationId xmlns:a16="http://schemas.microsoft.com/office/drawing/2014/main" id="{6C99A302-5A86-4B18-A363-DA07E5A81ACA}"/>
                </a:ext>
              </a:extLst>
            </p:cNvPr>
            <p:cNvSpPr>
              <a:spLocks/>
            </p:cNvSpPr>
            <p:nvPr/>
          </p:nvSpPr>
          <p:spPr bwMode="auto">
            <a:xfrm>
              <a:off x="7110414" y="3384550"/>
              <a:ext cx="20638"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11 w 13"/>
                <a:gd name="T21" fmla="*/ 11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7"/>
                    <a:pt x="5" y="6"/>
                  </a:cubicBezTo>
                  <a:cubicBezTo>
                    <a:pt x="5" y="5"/>
                    <a:pt x="6" y="5"/>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9"/>
                    <a:pt x="9" y="9"/>
                    <a:pt x="9" y="9"/>
                  </a:cubicBezTo>
                  <a:cubicBezTo>
                    <a:pt x="9" y="10"/>
                    <a:pt x="10" y="11"/>
                    <a:pt x="11" y="11"/>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7"/>
                    <a:pt x="12" y="5"/>
                  </a:cubicBezTo>
                  <a:cubicBezTo>
                    <a:pt x="12" y="4"/>
                    <a:pt x="11" y="3"/>
                    <a:pt x="11" y="2"/>
                  </a:cubicBezTo>
                  <a:cubicBezTo>
                    <a:pt x="10" y="1"/>
                    <a:pt x="9" y="1"/>
                    <a:pt x="8" y="0"/>
                  </a:cubicBezTo>
                  <a:cubicBezTo>
                    <a:pt x="7" y="0"/>
                    <a:pt x="7" y="0"/>
                    <a:pt x="6" y="0"/>
                  </a:cubicBezTo>
                  <a:cubicBezTo>
                    <a:pt x="5" y="0"/>
                    <a:pt x="3" y="1"/>
                    <a:pt x="3" y="2"/>
                  </a:cubicBezTo>
                  <a:cubicBezTo>
                    <a:pt x="2" y="3"/>
                    <a:pt x="1" y="5"/>
                    <a:pt x="1" y="6"/>
                  </a:cubicBezTo>
                  <a:cubicBezTo>
                    <a:pt x="0" y="7"/>
                    <a:pt x="0" y="8"/>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965">
              <a:extLst>
                <a:ext uri="{FF2B5EF4-FFF2-40B4-BE49-F238E27FC236}">
                  <a16:creationId xmlns:a16="http://schemas.microsoft.com/office/drawing/2014/main" id="{F563D51D-4034-4FDB-89D7-79D6F0026FF6}"/>
                </a:ext>
              </a:extLst>
            </p:cNvPr>
            <p:cNvSpPr>
              <a:spLocks/>
            </p:cNvSpPr>
            <p:nvPr/>
          </p:nvSpPr>
          <p:spPr bwMode="auto">
            <a:xfrm>
              <a:off x="7134226" y="3382963"/>
              <a:ext cx="19050" cy="15875"/>
            </a:xfrm>
            <a:custGeom>
              <a:avLst/>
              <a:gdLst>
                <a:gd name="T0" fmla="*/ 5 w 13"/>
                <a:gd name="T1" fmla="*/ 9 h 10"/>
                <a:gd name="T2" fmla="*/ 5 w 13"/>
                <a:gd name="T3" fmla="*/ 8 h 10"/>
                <a:gd name="T4" fmla="*/ 6 w 13"/>
                <a:gd name="T5" fmla="*/ 5 h 10"/>
                <a:gd name="T6" fmla="*/ 6 w 13"/>
                <a:gd name="T7" fmla="*/ 4 h 10"/>
                <a:gd name="T8" fmla="*/ 7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3 w 13"/>
                <a:gd name="T35" fmla="*/ 5 h 10"/>
                <a:gd name="T36" fmla="*/ 11 w 13"/>
                <a:gd name="T37" fmla="*/ 2 h 10"/>
                <a:gd name="T38" fmla="*/ 8 w 13"/>
                <a:gd name="T39" fmla="*/ 0 h 10"/>
                <a:gd name="T40" fmla="*/ 7 w 13"/>
                <a:gd name="T41" fmla="*/ 0 h 10"/>
                <a:gd name="T42" fmla="*/ 3 w 13"/>
                <a:gd name="T43" fmla="*/ 1 h 10"/>
                <a:gd name="T44" fmla="*/ 1 w 13"/>
                <a:gd name="T45" fmla="*/ 6 h 10"/>
                <a:gd name="T46" fmla="*/ 1 w 13"/>
                <a:gd name="T47" fmla="*/ 8 h 10"/>
                <a:gd name="T48" fmla="*/ 2 w 13"/>
                <a:gd name="T49" fmla="*/ 10 h 10"/>
                <a:gd name="T50" fmla="*/ 5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5" y="9"/>
                  </a:moveTo>
                  <a:cubicBezTo>
                    <a:pt x="5" y="8"/>
                    <a:pt x="5" y="8"/>
                    <a:pt x="5" y="8"/>
                  </a:cubicBezTo>
                  <a:cubicBezTo>
                    <a:pt x="5" y="8"/>
                    <a:pt x="5" y="6"/>
                    <a:pt x="6" y="5"/>
                  </a:cubicBezTo>
                  <a:cubicBezTo>
                    <a:pt x="6" y="5"/>
                    <a:pt x="6" y="4"/>
                    <a:pt x="6" y="4"/>
                  </a:cubicBezTo>
                  <a:cubicBezTo>
                    <a:pt x="7" y="4"/>
                    <a:pt x="7" y="4"/>
                    <a:pt x="7" y="4"/>
                  </a:cubicBezTo>
                  <a:cubicBezTo>
                    <a:pt x="7" y="4"/>
                    <a:pt x="7" y="4"/>
                    <a:pt x="7" y="4"/>
                  </a:cubicBezTo>
                  <a:cubicBezTo>
                    <a:pt x="7" y="4"/>
                    <a:pt x="8" y="4"/>
                    <a:pt x="8" y="4"/>
                  </a:cubicBezTo>
                  <a:cubicBezTo>
                    <a:pt x="9" y="5"/>
                    <a:pt x="9" y="6"/>
                    <a:pt x="9" y="7"/>
                  </a:cubicBezTo>
                  <a:cubicBezTo>
                    <a:pt x="9" y="7"/>
                    <a:pt x="9" y="8"/>
                    <a:pt x="9" y="8"/>
                  </a:cubicBezTo>
                  <a:cubicBezTo>
                    <a:pt x="9" y="8"/>
                    <a:pt x="9" y="8"/>
                    <a:pt x="9" y="8"/>
                  </a:cubicBezTo>
                  <a:cubicBezTo>
                    <a:pt x="9" y="9"/>
                    <a:pt x="10" y="10"/>
                    <a:pt x="11" y="10"/>
                  </a:cubicBezTo>
                  <a:cubicBezTo>
                    <a:pt x="13"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3" y="5"/>
                  </a:cubicBezTo>
                  <a:cubicBezTo>
                    <a:pt x="12" y="4"/>
                    <a:pt x="12" y="3"/>
                    <a:pt x="11" y="2"/>
                  </a:cubicBezTo>
                  <a:cubicBezTo>
                    <a:pt x="10" y="1"/>
                    <a:pt x="9" y="0"/>
                    <a:pt x="8" y="0"/>
                  </a:cubicBezTo>
                  <a:cubicBezTo>
                    <a:pt x="8" y="0"/>
                    <a:pt x="7" y="0"/>
                    <a:pt x="7" y="0"/>
                  </a:cubicBezTo>
                  <a:cubicBezTo>
                    <a:pt x="5" y="0"/>
                    <a:pt x="4" y="0"/>
                    <a:pt x="3" y="1"/>
                  </a:cubicBezTo>
                  <a:cubicBezTo>
                    <a:pt x="2" y="3"/>
                    <a:pt x="1" y="4"/>
                    <a:pt x="1" y="6"/>
                  </a:cubicBezTo>
                  <a:cubicBezTo>
                    <a:pt x="1" y="7"/>
                    <a:pt x="1" y="8"/>
                    <a:pt x="1" y="8"/>
                  </a:cubicBezTo>
                  <a:cubicBezTo>
                    <a:pt x="0" y="9"/>
                    <a:pt x="1" y="10"/>
                    <a:pt x="2" y="10"/>
                  </a:cubicBezTo>
                  <a:cubicBezTo>
                    <a:pt x="3" y="10"/>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966">
              <a:extLst>
                <a:ext uri="{FF2B5EF4-FFF2-40B4-BE49-F238E27FC236}">
                  <a16:creationId xmlns:a16="http://schemas.microsoft.com/office/drawing/2014/main" id="{94FA756C-5B3F-49EA-9D10-B7D9F36DFFC1}"/>
                </a:ext>
              </a:extLst>
            </p:cNvPr>
            <p:cNvSpPr>
              <a:spLocks/>
            </p:cNvSpPr>
            <p:nvPr/>
          </p:nvSpPr>
          <p:spPr bwMode="auto">
            <a:xfrm>
              <a:off x="7156451" y="3381375"/>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4 h 12"/>
                <a:gd name="T12" fmla="*/ 7 w 13"/>
                <a:gd name="T13" fmla="*/ 5 h 12"/>
                <a:gd name="T14" fmla="*/ 9 w 13"/>
                <a:gd name="T15" fmla="*/ 7 h 12"/>
                <a:gd name="T16" fmla="*/ 9 w 13"/>
                <a:gd name="T17" fmla="*/ 8 h 12"/>
                <a:gd name="T18" fmla="*/ 9 w 13"/>
                <a:gd name="T19" fmla="*/ 8 h 12"/>
                <a:gd name="T20" fmla="*/ 9 w 13"/>
                <a:gd name="T21" fmla="*/ 9 h 12"/>
                <a:gd name="T22" fmla="*/ 9 w 13"/>
                <a:gd name="T23" fmla="*/ 9 h 12"/>
                <a:gd name="T24" fmla="*/ 9 w 13"/>
                <a:gd name="T25" fmla="*/ 9 h 12"/>
                <a:gd name="T26" fmla="*/ 9 w 13"/>
                <a:gd name="T27" fmla="*/ 9 h 12"/>
                <a:gd name="T28" fmla="*/ 9 w 13"/>
                <a:gd name="T29" fmla="*/ 9 h 12"/>
                <a:gd name="T30" fmla="*/ 9 w 13"/>
                <a:gd name="T31" fmla="*/ 9 h 12"/>
                <a:gd name="T32" fmla="*/ 11 w 13"/>
                <a:gd name="T33" fmla="*/ 10 h 12"/>
                <a:gd name="T34" fmla="*/ 13 w 13"/>
                <a:gd name="T35" fmla="*/ 8 h 12"/>
                <a:gd name="T36" fmla="*/ 12 w 13"/>
                <a:gd name="T37" fmla="*/ 5 h 12"/>
                <a:gd name="T38" fmla="*/ 10 w 13"/>
                <a:gd name="T39" fmla="*/ 2 h 12"/>
                <a:gd name="T40" fmla="*/ 7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6"/>
                    <a:pt x="9" y="7"/>
                  </a:cubicBezTo>
                  <a:cubicBezTo>
                    <a:pt x="9" y="8"/>
                    <a:pt x="9" y="8"/>
                    <a:pt x="9" y="8"/>
                  </a:cubicBezTo>
                  <a:cubicBezTo>
                    <a:pt x="9" y="8"/>
                    <a:pt x="9" y="8"/>
                    <a:pt x="9" y="8"/>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10"/>
                    <a:pt x="10" y="10"/>
                    <a:pt x="11" y="10"/>
                  </a:cubicBezTo>
                  <a:cubicBezTo>
                    <a:pt x="12" y="10"/>
                    <a:pt x="13" y="9"/>
                    <a:pt x="13" y="8"/>
                  </a:cubicBezTo>
                  <a:cubicBezTo>
                    <a:pt x="13" y="8"/>
                    <a:pt x="13" y="7"/>
                    <a:pt x="12" y="5"/>
                  </a:cubicBezTo>
                  <a:cubicBezTo>
                    <a:pt x="12" y="4"/>
                    <a:pt x="11" y="3"/>
                    <a:pt x="10" y="2"/>
                  </a:cubicBezTo>
                  <a:cubicBezTo>
                    <a:pt x="9" y="1"/>
                    <a:pt x="8" y="1"/>
                    <a:pt x="7" y="0"/>
                  </a:cubicBezTo>
                  <a:cubicBezTo>
                    <a:pt x="6" y="0"/>
                    <a:pt x="6" y="0"/>
                    <a:pt x="6" y="0"/>
                  </a:cubicBezTo>
                  <a:cubicBezTo>
                    <a:pt x="4" y="0"/>
                    <a:pt x="3" y="1"/>
                    <a:pt x="2" y="2"/>
                  </a:cubicBezTo>
                  <a:cubicBezTo>
                    <a:pt x="1" y="4"/>
                    <a:pt x="1" y="6"/>
                    <a:pt x="0" y="7"/>
                  </a:cubicBezTo>
                  <a:cubicBezTo>
                    <a:pt x="0" y="8"/>
                    <a:pt x="0" y="9"/>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Freeform 967">
              <a:extLst>
                <a:ext uri="{FF2B5EF4-FFF2-40B4-BE49-F238E27FC236}">
                  <a16:creationId xmlns:a16="http://schemas.microsoft.com/office/drawing/2014/main" id="{272B0808-0C55-4235-9D2A-35CF3A04F3D3}"/>
                </a:ext>
              </a:extLst>
            </p:cNvPr>
            <p:cNvSpPr>
              <a:spLocks/>
            </p:cNvSpPr>
            <p:nvPr/>
          </p:nvSpPr>
          <p:spPr bwMode="auto">
            <a:xfrm>
              <a:off x="6999289" y="3409950"/>
              <a:ext cx="20638" cy="17463"/>
            </a:xfrm>
            <a:custGeom>
              <a:avLst/>
              <a:gdLst>
                <a:gd name="T0" fmla="*/ 4 w 13"/>
                <a:gd name="T1" fmla="*/ 10 h 12"/>
                <a:gd name="T2" fmla="*/ 4 w 13"/>
                <a:gd name="T3" fmla="*/ 9 h 12"/>
                <a:gd name="T4" fmla="*/ 4 w 13"/>
                <a:gd name="T5" fmla="*/ 6 h 12"/>
                <a:gd name="T6" fmla="*/ 5 w 13"/>
                <a:gd name="T7" fmla="*/ 5 h 12"/>
                <a:gd name="T8" fmla="*/ 5 w 13"/>
                <a:gd name="T9" fmla="*/ 4 h 12"/>
                <a:gd name="T10" fmla="*/ 6 w 13"/>
                <a:gd name="T11" fmla="*/ 4 h 12"/>
                <a:gd name="T12" fmla="*/ 7 w 13"/>
                <a:gd name="T13" fmla="*/ 5 h 12"/>
                <a:gd name="T14" fmla="*/ 8 w 13"/>
                <a:gd name="T15" fmla="*/ 7 h 12"/>
                <a:gd name="T16" fmla="*/ 8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2 w 13"/>
                <a:gd name="T35" fmla="*/ 8 h 12"/>
                <a:gd name="T36" fmla="*/ 11 w 13"/>
                <a:gd name="T37" fmla="*/ 5 h 12"/>
                <a:gd name="T38" fmla="*/ 10 w 13"/>
                <a:gd name="T39" fmla="*/ 2 h 12"/>
                <a:gd name="T40" fmla="*/ 6 w 13"/>
                <a:gd name="T41" fmla="*/ 0 h 12"/>
                <a:gd name="T42" fmla="*/ 5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4" y="6"/>
                  </a:cubicBezTo>
                  <a:cubicBezTo>
                    <a:pt x="5" y="5"/>
                    <a:pt x="5" y="5"/>
                    <a:pt x="5" y="5"/>
                  </a:cubicBezTo>
                  <a:cubicBezTo>
                    <a:pt x="5" y="4"/>
                    <a:pt x="5" y="4"/>
                    <a:pt x="5" y="4"/>
                  </a:cubicBezTo>
                  <a:cubicBezTo>
                    <a:pt x="6" y="4"/>
                    <a:pt x="6" y="4"/>
                    <a:pt x="6" y="4"/>
                  </a:cubicBezTo>
                  <a:cubicBezTo>
                    <a:pt x="6" y="5"/>
                    <a:pt x="7" y="5"/>
                    <a:pt x="7" y="5"/>
                  </a:cubicBezTo>
                  <a:cubicBezTo>
                    <a:pt x="7" y="6"/>
                    <a:pt x="8" y="6"/>
                    <a:pt x="8" y="7"/>
                  </a:cubicBezTo>
                  <a:cubicBezTo>
                    <a:pt x="8" y="8"/>
                    <a:pt x="8" y="8"/>
                    <a:pt x="8"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2" y="8"/>
                  </a:cubicBezTo>
                  <a:cubicBezTo>
                    <a:pt x="12" y="8"/>
                    <a:pt x="12" y="6"/>
                    <a:pt x="11" y="5"/>
                  </a:cubicBezTo>
                  <a:cubicBezTo>
                    <a:pt x="11" y="4"/>
                    <a:pt x="10" y="3"/>
                    <a:pt x="10" y="2"/>
                  </a:cubicBezTo>
                  <a:cubicBezTo>
                    <a:pt x="9" y="1"/>
                    <a:pt x="8" y="1"/>
                    <a:pt x="6" y="0"/>
                  </a:cubicBezTo>
                  <a:cubicBezTo>
                    <a:pt x="5" y="0"/>
                    <a:pt x="5" y="0"/>
                    <a:pt x="5" y="0"/>
                  </a:cubicBezTo>
                  <a:cubicBezTo>
                    <a:pt x="4" y="0"/>
                    <a:pt x="2" y="1"/>
                    <a:pt x="2" y="2"/>
                  </a:cubicBezTo>
                  <a:cubicBezTo>
                    <a:pt x="1" y="4"/>
                    <a:pt x="0"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Freeform 968">
              <a:extLst>
                <a:ext uri="{FF2B5EF4-FFF2-40B4-BE49-F238E27FC236}">
                  <a16:creationId xmlns:a16="http://schemas.microsoft.com/office/drawing/2014/main" id="{4C67EA48-A5D7-4785-BE48-2B5875F3F3E4}"/>
                </a:ext>
              </a:extLst>
            </p:cNvPr>
            <p:cNvSpPr>
              <a:spLocks/>
            </p:cNvSpPr>
            <p:nvPr/>
          </p:nvSpPr>
          <p:spPr bwMode="auto">
            <a:xfrm>
              <a:off x="7023101" y="3408363"/>
              <a:ext cx="19050" cy="15875"/>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4 h 11"/>
                <a:gd name="T38" fmla="*/ 9 w 12"/>
                <a:gd name="T39" fmla="*/ 2 h 11"/>
                <a:gd name="T40" fmla="*/ 6 w 12"/>
                <a:gd name="T41" fmla="*/ 0 h 11"/>
                <a:gd name="T42" fmla="*/ 5 w 12"/>
                <a:gd name="T43" fmla="*/ 0 h 11"/>
                <a:gd name="T44" fmla="*/ 1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7"/>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2" y="10"/>
                    <a:pt x="12" y="9"/>
                    <a:pt x="12" y="8"/>
                  </a:cubicBezTo>
                  <a:cubicBezTo>
                    <a:pt x="12" y="7"/>
                    <a:pt x="12" y="6"/>
                    <a:pt x="11" y="4"/>
                  </a:cubicBezTo>
                  <a:cubicBezTo>
                    <a:pt x="11" y="3"/>
                    <a:pt x="10" y="2"/>
                    <a:pt x="9" y="2"/>
                  </a:cubicBezTo>
                  <a:cubicBezTo>
                    <a:pt x="8" y="1"/>
                    <a:pt x="7" y="0"/>
                    <a:pt x="6" y="0"/>
                  </a:cubicBezTo>
                  <a:cubicBezTo>
                    <a:pt x="5" y="0"/>
                    <a:pt x="5" y="0"/>
                    <a:pt x="5" y="0"/>
                  </a:cubicBezTo>
                  <a:cubicBezTo>
                    <a:pt x="4" y="0"/>
                    <a:pt x="2" y="1"/>
                    <a:pt x="1" y="2"/>
                  </a:cubicBezTo>
                  <a:cubicBezTo>
                    <a:pt x="0"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969">
              <a:extLst>
                <a:ext uri="{FF2B5EF4-FFF2-40B4-BE49-F238E27FC236}">
                  <a16:creationId xmlns:a16="http://schemas.microsoft.com/office/drawing/2014/main" id="{D673A319-C838-4A75-9D66-F253C80E6B29}"/>
                </a:ext>
              </a:extLst>
            </p:cNvPr>
            <p:cNvSpPr>
              <a:spLocks/>
            </p:cNvSpPr>
            <p:nvPr/>
          </p:nvSpPr>
          <p:spPr bwMode="auto">
            <a:xfrm>
              <a:off x="7048501" y="3405188"/>
              <a:ext cx="17463" cy="15875"/>
            </a:xfrm>
            <a:custGeom>
              <a:avLst/>
              <a:gdLst>
                <a:gd name="T0" fmla="*/ 4 w 12"/>
                <a:gd name="T1" fmla="*/ 9 h 11"/>
                <a:gd name="T2" fmla="*/ 4 w 12"/>
                <a:gd name="T3" fmla="*/ 9 h 11"/>
                <a:gd name="T4" fmla="*/ 5 w 12"/>
                <a:gd name="T5" fmla="*/ 5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10 w 12"/>
                <a:gd name="T23" fmla="*/ 10 h 11"/>
                <a:gd name="T24" fmla="*/ 12 w 12"/>
                <a:gd name="T25" fmla="*/ 8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1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8"/>
                    <a:pt x="4" y="7"/>
                    <a:pt x="5" y="5"/>
                  </a:cubicBezTo>
                  <a:cubicBezTo>
                    <a:pt x="5" y="5"/>
                    <a:pt x="5" y="4"/>
                    <a:pt x="5" y="4"/>
                  </a:cubicBezTo>
                  <a:cubicBezTo>
                    <a:pt x="6" y="4"/>
                    <a:pt x="6" y="4"/>
                    <a:pt x="6" y="4"/>
                  </a:cubicBezTo>
                  <a:cubicBezTo>
                    <a:pt x="6" y="4"/>
                    <a:pt x="6" y="4"/>
                    <a:pt x="6" y="4"/>
                  </a:cubicBezTo>
                  <a:cubicBezTo>
                    <a:pt x="6" y="4"/>
                    <a:pt x="7" y="4"/>
                    <a:pt x="7" y="5"/>
                  </a:cubicBezTo>
                  <a:cubicBezTo>
                    <a:pt x="8" y="5"/>
                    <a:pt x="8" y="6"/>
                    <a:pt x="8" y="7"/>
                  </a:cubicBezTo>
                  <a:cubicBezTo>
                    <a:pt x="8" y="7"/>
                    <a:pt x="8" y="8"/>
                    <a:pt x="8" y="8"/>
                  </a:cubicBezTo>
                  <a:cubicBezTo>
                    <a:pt x="8" y="8"/>
                    <a:pt x="8" y="8"/>
                    <a:pt x="8" y="8"/>
                  </a:cubicBezTo>
                  <a:cubicBezTo>
                    <a:pt x="8" y="8"/>
                    <a:pt x="8" y="8"/>
                    <a:pt x="8" y="8"/>
                  </a:cubicBezTo>
                  <a:cubicBezTo>
                    <a:pt x="8" y="9"/>
                    <a:pt x="9" y="10"/>
                    <a:pt x="10" y="10"/>
                  </a:cubicBezTo>
                  <a:cubicBezTo>
                    <a:pt x="12" y="10"/>
                    <a:pt x="12" y="9"/>
                    <a:pt x="12" y="8"/>
                  </a:cubicBezTo>
                  <a:cubicBezTo>
                    <a:pt x="12" y="8"/>
                    <a:pt x="12" y="7"/>
                    <a:pt x="12" y="5"/>
                  </a:cubicBezTo>
                  <a:cubicBezTo>
                    <a:pt x="11" y="4"/>
                    <a:pt x="11" y="3"/>
                    <a:pt x="10" y="2"/>
                  </a:cubicBezTo>
                  <a:cubicBezTo>
                    <a:pt x="9" y="1"/>
                    <a:pt x="8" y="0"/>
                    <a:pt x="7" y="0"/>
                  </a:cubicBezTo>
                  <a:cubicBezTo>
                    <a:pt x="7" y="0"/>
                    <a:pt x="6" y="0"/>
                    <a:pt x="6" y="0"/>
                  </a:cubicBezTo>
                  <a:cubicBezTo>
                    <a:pt x="4" y="0"/>
                    <a:pt x="3" y="1"/>
                    <a:pt x="2" y="2"/>
                  </a:cubicBezTo>
                  <a:cubicBezTo>
                    <a:pt x="1" y="3"/>
                    <a:pt x="0" y="5"/>
                    <a:pt x="0" y="6"/>
                  </a:cubicBezTo>
                  <a:cubicBezTo>
                    <a:pt x="0" y="7"/>
                    <a:pt x="0" y="9"/>
                    <a:pt x="0" y="9"/>
                  </a:cubicBezTo>
                  <a:cubicBezTo>
                    <a:pt x="0" y="10"/>
                    <a:pt x="0" y="11"/>
                    <a:pt x="1"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970">
              <a:extLst>
                <a:ext uri="{FF2B5EF4-FFF2-40B4-BE49-F238E27FC236}">
                  <a16:creationId xmlns:a16="http://schemas.microsoft.com/office/drawing/2014/main" id="{2C70BC9B-4071-4863-8BCD-4F511CB51FF7}"/>
                </a:ext>
              </a:extLst>
            </p:cNvPr>
            <p:cNvSpPr>
              <a:spLocks/>
            </p:cNvSpPr>
            <p:nvPr/>
          </p:nvSpPr>
          <p:spPr bwMode="auto">
            <a:xfrm>
              <a:off x="7070726" y="3402013"/>
              <a:ext cx="20638" cy="15875"/>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1 w 13"/>
                <a:gd name="T29" fmla="*/ 3 h 11"/>
                <a:gd name="T30" fmla="*/ 7 w 13"/>
                <a:gd name="T31" fmla="*/ 1 h 11"/>
                <a:gd name="T32" fmla="*/ 6 w 13"/>
                <a:gd name="T33" fmla="*/ 0 h 11"/>
                <a:gd name="T34" fmla="*/ 3 w 13"/>
                <a:gd name="T35" fmla="*/ 2 h 11"/>
                <a:gd name="T36" fmla="*/ 1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5" y="7"/>
                    <a:pt x="5" y="6"/>
                  </a:cubicBezTo>
                  <a:cubicBezTo>
                    <a:pt x="5" y="5"/>
                    <a:pt x="6" y="5"/>
                    <a:pt x="6" y="5"/>
                  </a:cubicBezTo>
                  <a:cubicBezTo>
                    <a:pt x="6" y="4"/>
                    <a:pt x="6" y="4"/>
                    <a:pt x="6" y="4"/>
                  </a:cubicBezTo>
                  <a:cubicBezTo>
                    <a:pt x="6" y="4"/>
                    <a:pt x="6" y="4"/>
                    <a:pt x="6" y="4"/>
                  </a:cubicBezTo>
                  <a:cubicBezTo>
                    <a:pt x="7" y="5"/>
                    <a:pt x="7" y="5"/>
                    <a:pt x="8" y="5"/>
                  </a:cubicBezTo>
                  <a:cubicBezTo>
                    <a:pt x="8" y="6"/>
                    <a:pt x="8" y="7"/>
                    <a:pt x="9" y="7"/>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3"/>
                    <a:pt x="11" y="3"/>
                  </a:cubicBezTo>
                  <a:cubicBezTo>
                    <a:pt x="10" y="2"/>
                    <a:pt x="9" y="1"/>
                    <a:pt x="7" y="1"/>
                  </a:cubicBezTo>
                  <a:cubicBezTo>
                    <a:pt x="7" y="0"/>
                    <a:pt x="7" y="0"/>
                    <a:pt x="6" y="0"/>
                  </a:cubicBezTo>
                  <a:cubicBezTo>
                    <a:pt x="5" y="0"/>
                    <a:pt x="3" y="1"/>
                    <a:pt x="3" y="2"/>
                  </a:cubicBezTo>
                  <a:cubicBezTo>
                    <a:pt x="1" y="4"/>
                    <a:pt x="1" y="5"/>
                    <a:pt x="1"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971">
              <a:extLst>
                <a:ext uri="{FF2B5EF4-FFF2-40B4-BE49-F238E27FC236}">
                  <a16:creationId xmlns:a16="http://schemas.microsoft.com/office/drawing/2014/main" id="{0F4F1502-4FD0-4D58-924B-4B883FA9B403}"/>
                </a:ext>
              </a:extLst>
            </p:cNvPr>
            <p:cNvSpPr>
              <a:spLocks/>
            </p:cNvSpPr>
            <p:nvPr/>
          </p:nvSpPr>
          <p:spPr bwMode="auto">
            <a:xfrm>
              <a:off x="7097714" y="340201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4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1 h 11"/>
                <a:gd name="T36" fmla="*/ 0 w 13"/>
                <a:gd name="T37" fmla="*/ 6 h 11"/>
                <a:gd name="T38" fmla="*/ 0 w 13"/>
                <a:gd name="T39" fmla="*/ 8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4"/>
                  </a:cubicBezTo>
                  <a:cubicBezTo>
                    <a:pt x="8" y="5"/>
                    <a:pt x="8" y="6"/>
                    <a:pt x="8" y="7"/>
                  </a:cubicBezTo>
                  <a:cubicBezTo>
                    <a:pt x="8" y="7"/>
                    <a:pt x="9" y="7"/>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2" y="4"/>
                    <a:pt x="11" y="3"/>
                    <a:pt x="10" y="2"/>
                  </a:cubicBezTo>
                  <a:cubicBezTo>
                    <a:pt x="10" y="1"/>
                    <a:pt x="9" y="0"/>
                    <a:pt x="7" y="0"/>
                  </a:cubicBezTo>
                  <a:cubicBezTo>
                    <a:pt x="7" y="0"/>
                    <a:pt x="6" y="0"/>
                    <a:pt x="6" y="0"/>
                  </a:cubicBezTo>
                  <a:cubicBezTo>
                    <a:pt x="4" y="0"/>
                    <a:pt x="3" y="1"/>
                    <a:pt x="2" y="1"/>
                  </a:cubicBezTo>
                  <a:cubicBezTo>
                    <a:pt x="1" y="3"/>
                    <a:pt x="1" y="5"/>
                    <a:pt x="0" y="6"/>
                  </a:cubicBezTo>
                  <a:cubicBezTo>
                    <a:pt x="0" y="7"/>
                    <a:pt x="0" y="8"/>
                    <a:pt x="0" y="8"/>
                  </a:cubicBezTo>
                  <a:cubicBezTo>
                    <a:pt x="0" y="9"/>
                    <a:pt x="1" y="10"/>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972">
              <a:extLst>
                <a:ext uri="{FF2B5EF4-FFF2-40B4-BE49-F238E27FC236}">
                  <a16:creationId xmlns:a16="http://schemas.microsoft.com/office/drawing/2014/main" id="{5BCD1442-8982-4DD3-8384-C07AF5B9333F}"/>
                </a:ext>
              </a:extLst>
            </p:cNvPr>
            <p:cNvSpPr>
              <a:spLocks/>
            </p:cNvSpPr>
            <p:nvPr/>
          </p:nvSpPr>
          <p:spPr bwMode="auto">
            <a:xfrm>
              <a:off x="7119939" y="3400425"/>
              <a:ext cx="20638" cy="15875"/>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2 h 11"/>
                <a:gd name="T36" fmla="*/ 0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7"/>
                    <a:pt x="5" y="6"/>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1" y="3"/>
                    <a:pt x="10" y="2"/>
                  </a:cubicBezTo>
                  <a:cubicBezTo>
                    <a:pt x="10" y="1"/>
                    <a:pt x="9" y="0"/>
                    <a:pt x="7" y="0"/>
                  </a:cubicBezTo>
                  <a:cubicBezTo>
                    <a:pt x="7" y="0"/>
                    <a:pt x="6" y="0"/>
                    <a:pt x="6" y="0"/>
                  </a:cubicBezTo>
                  <a:cubicBezTo>
                    <a:pt x="4" y="0"/>
                    <a:pt x="3" y="1"/>
                    <a:pt x="2" y="2"/>
                  </a:cubicBezTo>
                  <a:cubicBezTo>
                    <a:pt x="1" y="3"/>
                    <a:pt x="1"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973">
              <a:extLst>
                <a:ext uri="{FF2B5EF4-FFF2-40B4-BE49-F238E27FC236}">
                  <a16:creationId xmlns:a16="http://schemas.microsoft.com/office/drawing/2014/main" id="{B8F65CE4-9F37-4A9A-9AD2-F20ED49DAEC3}"/>
                </a:ext>
              </a:extLst>
            </p:cNvPr>
            <p:cNvSpPr>
              <a:spLocks/>
            </p:cNvSpPr>
            <p:nvPr/>
          </p:nvSpPr>
          <p:spPr bwMode="auto">
            <a:xfrm>
              <a:off x="7143751" y="33972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1 w 13"/>
                <a:gd name="T29" fmla="*/ 2 h 11"/>
                <a:gd name="T30" fmla="*/ 8 w 13"/>
                <a:gd name="T31" fmla="*/ 0 h 11"/>
                <a:gd name="T32" fmla="*/ 6 w 13"/>
                <a:gd name="T33" fmla="*/ 0 h 11"/>
                <a:gd name="T34" fmla="*/ 3 w 13"/>
                <a:gd name="T35" fmla="*/ 2 h 11"/>
                <a:gd name="T36" fmla="*/ 1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5" y="7"/>
                    <a:pt x="5" y="6"/>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2" y="3"/>
                    <a:pt x="11" y="2"/>
                  </a:cubicBezTo>
                  <a:cubicBezTo>
                    <a:pt x="10" y="1"/>
                    <a:pt x="9" y="0"/>
                    <a:pt x="8" y="0"/>
                  </a:cubicBezTo>
                  <a:cubicBezTo>
                    <a:pt x="7" y="0"/>
                    <a:pt x="7" y="0"/>
                    <a:pt x="6" y="0"/>
                  </a:cubicBezTo>
                  <a:cubicBezTo>
                    <a:pt x="5" y="0"/>
                    <a:pt x="4" y="1"/>
                    <a:pt x="3" y="2"/>
                  </a:cubicBezTo>
                  <a:cubicBezTo>
                    <a:pt x="2" y="3"/>
                    <a:pt x="1" y="5"/>
                    <a:pt x="1" y="6"/>
                  </a:cubicBezTo>
                  <a:cubicBezTo>
                    <a:pt x="1"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974">
              <a:extLst>
                <a:ext uri="{FF2B5EF4-FFF2-40B4-BE49-F238E27FC236}">
                  <a16:creationId xmlns:a16="http://schemas.microsoft.com/office/drawing/2014/main" id="{09794B46-FA8A-497D-B378-A6FD0053BC5A}"/>
                </a:ext>
              </a:extLst>
            </p:cNvPr>
            <p:cNvSpPr>
              <a:spLocks/>
            </p:cNvSpPr>
            <p:nvPr/>
          </p:nvSpPr>
          <p:spPr bwMode="auto">
            <a:xfrm>
              <a:off x="7011989" y="34226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9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4 h 11"/>
                <a:gd name="T38" fmla="*/ 10 w 13"/>
                <a:gd name="T39" fmla="*/ 2 h 11"/>
                <a:gd name="T40" fmla="*/ 7 w 13"/>
                <a:gd name="T41" fmla="*/ 0 h 11"/>
                <a:gd name="T42" fmla="*/ 6 w 13"/>
                <a:gd name="T43" fmla="*/ 0 h 11"/>
                <a:gd name="T44" fmla="*/ 2 w 13"/>
                <a:gd name="T45" fmla="*/ 2 h 11"/>
                <a:gd name="T46" fmla="*/ 1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8"/>
                    <a:pt x="5" y="7"/>
                    <a:pt x="5" y="6"/>
                  </a:cubicBezTo>
                  <a:cubicBezTo>
                    <a:pt x="5" y="5"/>
                    <a:pt x="5" y="4"/>
                    <a:pt x="6" y="4"/>
                  </a:cubicBezTo>
                  <a:cubicBezTo>
                    <a:pt x="6" y="4"/>
                    <a:pt x="6" y="4"/>
                    <a:pt x="6" y="4"/>
                  </a:cubicBezTo>
                  <a:cubicBezTo>
                    <a:pt x="6" y="4"/>
                    <a:pt x="6" y="4"/>
                    <a:pt x="6" y="4"/>
                  </a:cubicBezTo>
                  <a:cubicBezTo>
                    <a:pt x="7" y="4"/>
                    <a:pt x="7" y="4"/>
                    <a:pt x="7" y="5"/>
                  </a:cubicBezTo>
                  <a:cubicBezTo>
                    <a:pt x="8" y="5"/>
                    <a:pt x="8" y="6"/>
                    <a:pt x="9"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7"/>
                    <a:pt x="13" y="6"/>
                    <a:pt x="12" y="4"/>
                  </a:cubicBezTo>
                  <a:cubicBezTo>
                    <a:pt x="12" y="3"/>
                    <a:pt x="11" y="3"/>
                    <a:pt x="10" y="2"/>
                  </a:cubicBezTo>
                  <a:cubicBezTo>
                    <a:pt x="9" y="1"/>
                    <a:pt x="8" y="0"/>
                    <a:pt x="7" y="0"/>
                  </a:cubicBezTo>
                  <a:cubicBezTo>
                    <a:pt x="6" y="0"/>
                    <a:pt x="6" y="0"/>
                    <a:pt x="6" y="0"/>
                  </a:cubicBezTo>
                  <a:cubicBezTo>
                    <a:pt x="4" y="0"/>
                    <a:pt x="3" y="1"/>
                    <a:pt x="2" y="2"/>
                  </a:cubicBezTo>
                  <a:cubicBezTo>
                    <a:pt x="1" y="4"/>
                    <a:pt x="1" y="5"/>
                    <a:pt x="1" y="7"/>
                  </a:cubicBezTo>
                  <a:cubicBezTo>
                    <a:pt x="0" y="8"/>
                    <a:pt x="0" y="9"/>
                    <a:pt x="0" y="9"/>
                  </a:cubicBezTo>
                  <a:cubicBezTo>
                    <a:pt x="0" y="10"/>
                    <a:pt x="1" y="11"/>
                    <a:pt x="2" y="11"/>
                  </a:cubicBezTo>
                  <a:cubicBezTo>
                    <a:pt x="4"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975">
              <a:extLst>
                <a:ext uri="{FF2B5EF4-FFF2-40B4-BE49-F238E27FC236}">
                  <a16:creationId xmlns:a16="http://schemas.microsoft.com/office/drawing/2014/main" id="{2083D988-4363-4FEE-A58E-867645BE7994}"/>
                </a:ext>
              </a:extLst>
            </p:cNvPr>
            <p:cNvSpPr>
              <a:spLocks/>
            </p:cNvSpPr>
            <p:nvPr/>
          </p:nvSpPr>
          <p:spPr bwMode="auto">
            <a:xfrm>
              <a:off x="7037389" y="3419475"/>
              <a:ext cx="19050" cy="17463"/>
            </a:xfrm>
            <a:custGeom>
              <a:avLst/>
              <a:gdLst>
                <a:gd name="T0" fmla="*/ 4 w 12"/>
                <a:gd name="T1" fmla="*/ 10 h 11"/>
                <a:gd name="T2" fmla="*/ 4 w 12"/>
                <a:gd name="T3" fmla="*/ 9 h 11"/>
                <a:gd name="T4" fmla="*/ 5 w 12"/>
                <a:gd name="T5" fmla="*/ 6 h 11"/>
                <a:gd name="T6" fmla="*/ 5 w 12"/>
                <a:gd name="T7" fmla="*/ 5 h 11"/>
                <a:gd name="T8" fmla="*/ 6 w 12"/>
                <a:gd name="T9" fmla="*/ 4 h 11"/>
                <a:gd name="T10" fmla="*/ 6 w 12"/>
                <a:gd name="T11" fmla="*/ 4 h 11"/>
                <a:gd name="T12" fmla="*/ 7 w 12"/>
                <a:gd name="T13" fmla="*/ 5 h 11"/>
                <a:gd name="T14" fmla="*/ 8 w 12"/>
                <a:gd name="T15" fmla="*/ 8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3 h 11"/>
                <a:gd name="T30" fmla="*/ 7 w 12"/>
                <a:gd name="T31" fmla="*/ 1 h 11"/>
                <a:gd name="T32" fmla="*/ 6 w 12"/>
                <a:gd name="T33" fmla="*/ 0 h 11"/>
                <a:gd name="T34" fmla="*/ 2 w 12"/>
                <a:gd name="T35" fmla="*/ 2 h 11"/>
                <a:gd name="T36" fmla="*/ 0 w 12"/>
                <a:gd name="T37" fmla="*/ 7 h 11"/>
                <a:gd name="T38" fmla="*/ 0 w 12"/>
                <a:gd name="T39" fmla="*/ 9 h 11"/>
                <a:gd name="T40" fmla="*/ 2 w 12"/>
                <a:gd name="T41" fmla="*/ 11 h 11"/>
                <a:gd name="T42" fmla="*/ 4 w 12"/>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7" y="5"/>
                    <a:pt x="7" y="5"/>
                    <a:pt x="7" y="5"/>
                  </a:cubicBezTo>
                  <a:cubicBezTo>
                    <a:pt x="8" y="6"/>
                    <a:pt x="8" y="7"/>
                    <a:pt x="8" y="8"/>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9"/>
                    <a:pt x="12" y="7"/>
                    <a:pt x="12" y="5"/>
                  </a:cubicBezTo>
                  <a:cubicBezTo>
                    <a:pt x="11" y="4"/>
                    <a:pt x="11" y="4"/>
                    <a:pt x="10" y="3"/>
                  </a:cubicBezTo>
                  <a:cubicBezTo>
                    <a:pt x="9" y="2"/>
                    <a:pt x="8" y="1"/>
                    <a:pt x="7" y="1"/>
                  </a:cubicBezTo>
                  <a:cubicBezTo>
                    <a:pt x="7" y="0"/>
                    <a:pt x="6" y="0"/>
                    <a:pt x="6" y="0"/>
                  </a:cubicBezTo>
                  <a:cubicBezTo>
                    <a:pt x="4" y="0"/>
                    <a:pt x="3" y="1"/>
                    <a:pt x="2" y="2"/>
                  </a:cubicBezTo>
                  <a:cubicBezTo>
                    <a:pt x="1" y="4"/>
                    <a:pt x="1" y="5"/>
                    <a:pt x="0" y="7"/>
                  </a:cubicBezTo>
                  <a:cubicBezTo>
                    <a:pt x="0" y="8"/>
                    <a:pt x="0" y="9"/>
                    <a:pt x="0" y="9"/>
                  </a:cubicBezTo>
                  <a:cubicBezTo>
                    <a:pt x="0" y="10"/>
                    <a:pt x="0"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976">
              <a:extLst>
                <a:ext uri="{FF2B5EF4-FFF2-40B4-BE49-F238E27FC236}">
                  <a16:creationId xmlns:a16="http://schemas.microsoft.com/office/drawing/2014/main" id="{0C4FF3E7-FEC9-4D0A-8B3F-31AAB815F0F5}"/>
                </a:ext>
              </a:extLst>
            </p:cNvPr>
            <p:cNvSpPr>
              <a:spLocks/>
            </p:cNvSpPr>
            <p:nvPr/>
          </p:nvSpPr>
          <p:spPr bwMode="auto">
            <a:xfrm>
              <a:off x="7062789" y="3419475"/>
              <a:ext cx="19050" cy="17463"/>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7 w 13"/>
                <a:gd name="T13" fmla="*/ 5 h 11"/>
                <a:gd name="T14" fmla="*/ 8 w 13"/>
                <a:gd name="T15" fmla="*/ 8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0 w 13"/>
                <a:gd name="T29" fmla="*/ 3 h 11"/>
                <a:gd name="T30" fmla="*/ 7 w 13"/>
                <a:gd name="T31" fmla="*/ 1 h 11"/>
                <a:gd name="T32" fmla="*/ 6 w 13"/>
                <a:gd name="T33" fmla="*/ 0 h 11"/>
                <a:gd name="T34" fmla="*/ 2 w 13"/>
                <a:gd name="T35" fmla="*/ 2 h 11"/>
                <a:gd name="T36" fmla="*/ 0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7"/>
                    <a:pt x="8" y="8"/>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4"/>
                    <a:pt x="10" y="3"/>
                  </a:cubicBezTo>
                  <a:cubicBezTo>
                    <a:pt x="10" y="2"/>
                    <a:pt x="9" y="1"/>
                    <a:pt x="7" y="1"/>
                  </a:cubicBezTo>
                  <a:cubicBezTo>
                    <a:pt x="7"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977">
              <a:extLst>
                <a:ext uri="{FF2B5EF4-FFF2-40B4-BE49-F238E27FC236}">
                  <a16:creationId xmlns:a16="http://schemas.microsoft.com/office/drawing/2014/main" id="{A910A620-BA0A-4878-AE3E-12725F70BC96}"/>
                </a:ext>
              </a:extLst>
            </p:cNvPr>
            <p:cNvSpPr>
              <a:spLocks/>
            </p:cNvSpPr>
            <p:nvPr/>
          </p:nvSpPr>
          <p:spPr bwMode="auto">
            <a:xfrm>
              <a:off x="7086601" y="3416300"/>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5 h 12"/>
                <a:gd name="T12" fmla="*/ 7 w 13"/>
                <a:gd name="T13" fmla="*/ 5 h 12"/>
                <a:gd name="T14" fmla="*/ 8 w 13"/>
                <a:gd name="T15" fmla="*/ 8 h 12"/>
                <a:gd name="T16" fmla="*/ 9 w 13"/>
                <a:gd name="T17" fmla="*/ 9 h 12"/>
                <a:gd name="T18" fmla="*/ 9 w 13"/>
                <a:gd name="T19" fmla="*/ 9 h 12"/>
                <a:gd name="T20" fmla="*/ 9 w 13"/>
                <a:gd name="T21" fmla="*/ 9 h 12"/>
                <a:gd name="T22" fmla="*/ 11 w 13"/>
                <a:gd name="T23" fmla="*/ 11 h 12"/>
                <a:gd name="T24" fmla="*/ 13 w 13"/>
                <a:gd name="T25" fmla="*/ 9 h 12"/>
                <a:gd name="T26" fmla="*/ 12 w 13"/>
                <a:gd name="T27" fmla="*/ 5 h 12"/>
                <a:gd name="T28" fmla="*/ 10 w 13"/>
                <a:gd name="T29" fmla="*/ 3 h 12"/>
                <a:gd name="T30" fmla="*/ 7 w 13"/>
                <a:gd name="T31" fmla="*/ 1 h 12"/>
                <a:gd name="T32" fmla="*/ 6 w 13"/>
                <a:gd name="T33" fmla="*/ 0 h 12"/>
                <a:gd name="T34" fmla="*/ 2 w 13"/>
                <a:gd name="T35" fmla="*/ 2 h 12"/>
                <a:gd name="T36" fmla="*/ 0 w 13"/>
                <a:gd name="T37" fmla="*/ 7 h 12"/>
                <a:gd name="T38" fmla="*/ 0 w 13"/>
                <a:gd name="T39" fmla="*/ 9 h 12"/>
                <a:gd name="T40" fmla="*/ 2 w 13"/>
                <a:gd name="T41" fmla="*/ 11 h 12"/>
                <a:gd name="T42" fmla="*/ 4 w 13"/>
                <a:gd name="T4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5"/>
                    <a:pt x="6" y="5"/>
                    <a:pt x="6" y="5"/>
                  </a:cubicBezTo>
                  <a:cubicBezTo>
                    <a:pt x="7" y="5"/>
                    <a:pt x="7" y="5"/>
                    <a:pt x="7" y="5"/>
                  </a:cubicBezTo>
                  <a:cubicBezTo>
                    <a:pt x="8" y="6"/>
                    <a:pt x="8" y="7"/>
                    <a:pt x="8" y="8"/>
                  </a:cubicBezTo>
                  <a:cubicBezTo>
                    <a:pt x="9" y="8"/>
                    <a:pt x="9" y="8"/>
                    <a:pt x="9" y="9"/>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5"/>
                    <a:pt x="11" y="4"/>
                    <a:pt x="10" y="3"/>
                  </a:cubicBezTo>
                  <a:cubicBezTo>
                    <a:pt x="10" y="2"/>
                    <a:pt x="9" y="1"/>
                    <a:pt x="7" y="1"/>
                  </a:cubicBezTo>
                  <a:cubicBezTo>
                    <a:pt x="7" y="1"/>
                    <a:pt x="6" y="0"/>
                    <a:pt x="6" y="0"/>
                  </a:cubicBezTo>
                  <a:cubicBezTo>
                    <a:pt x="4" y="0"/>
                    <a:pt x="3" y="1"/>
                    <a:pt x="2" y="2"/>
                  </a:cubicBezTo>
                  <a:cubicBezTo>
                    <a:pt x="1" y="4"/>
                    <a:pt x="1" y="5"/>
                    <a:pt x="0" y="7"/>
                  </a:cubicBezTo>
                  <a:cubicBezTo>
                    <a:pt x="0" y="8"/>
                    <a:pt x="0" y="9"/>
                    <a:pt x="0" y="9"/>
                  </a:cubicBezTo>
                  <a:cubicBezTo>
                    <a:pt x="0" y="10"/>
                    <a:pt x="1" y="11"/>
                    <a:pt x="2" y="11"/>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978">
              <a:extLst>
                <a:ext uri="{FF2B5EF4-FFF2-40B4-BE49-F238E27FC236}">
                  <a16:creationId xmlns:a16="http://schemas.microsoft.com/office/drawing/2014/main" id="{8030D3D1-AC95-4669-91AB-F11E91589D6D}"/>
                </a:ext>
              </a:extLst>
            </p:cNvPr>
            <p:cNvSpPr>
              <a:spLocks/>
            </p:cNvSpPr>
            <p:nvPr/>
          </p:nvSpPr>
          <p:spPr bwMode="auto">
            <a:xfrm>
              <a:off x="7110414" y="3416300"/>
              <a:ext cx="17463"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979">
              <a:extLst>
                <a:ext uri="{FF2B5EF4-FFF2-40B4-BE49-F238E27FC236}">
                  <a16:creationId xmlns:a16="http://schemas.microsoft.com/office/drawing/2014/main" id="{72500512-E1E9-4F76-914F-9631665AEEF4}"/>
                </a:ext>
              </a:extLst>
            </p:cNvPr>
            <p:cNvSpPr>
              <a:spLocks/>
            </p:cNvSpPr>
            <p:nvPr/>
          </p:nvSpPr>
          <p:spPr bwMode="auto">
            <a:xfrm>
              <a:off x="7134226" y="3413125"/>
              <a:ext cx="19050"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6"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980">
              <a:extLst>
                <a:ext uri="{FF2B5EF4-FFF2-40B4-BE49-F238E27FC236}">
                  <a16:creationId xmlns:a16="http://schemas.microsoft.com/office/drawing/2014/main" id="{A46C6567-73E4-4665-A38B-0E136B5D68AF}"/>
                </a:ext>
              </a:extLst>
            </p:cNvPr>
            <p:cNvSpPr>
              <a:spLocks/>
            </p:cNvSpPr>
            <p:nvPr/>
          </p:nvSpPr>
          <p:spPr bwMode="auto">
            <a:xfrm>
              <a:off x="7156451" y="3408363"/>
              <a:ext cx="20638" cy="17463"/>
            </a:xfrm>
            <a:custGeom>
              <a:avLst/>
              <a:gdLst>
                <a:gd name="T0" fmla="*/ 4 w 13"/>
                <a:gd name="T1" fmla="*/ 10 h 12"/>
                <a:gd name="T2" fmla="*/ 4 w 13"/>
                <a:gd name="T3" fmla="*/ 9 h 12"/>
                <a:gd name="T4" fmla="*/ 5 w 13"/>
                <a:gd name="T5" fmla="*/ 6 h 12"/>
                <a:gd name="T6" fmla="*/ 5 w 13"/>
                <a:gd name="T7" fmla="*/ 5 h 12"/>
                <a:gd name="T8" fmla="*/ 6 w 13"/>
                <a:gd name="T9" fmla="*/ 4 h 12"/>
                <a:gd name="T10" fmla="*/ 6 w 13"/>
                <a:gd name="T11" fmla="*/ 4 h 12"/>
                <a:gd name="T12" fmla="*/ 7 w 13"/>
                <a:gd name="T13" fmla="*/ 5 h 12"/>
                <a:gd name="T14" fmla="*/ 8 w 13"/>
                <a:gd name="T15" fmla="*/ 7 h 12"/>
                <a:gd name="T16" fmla="*/ 9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3 w 13"/>
                <a:gd name="T35" fmla="*/ 8 h 12"/>
                <a:gd name="T36" fmla="*/ 12 w 13"/>
                <a:gd name="T37" fmla="*/ 5 h 12"/>
                <a:gd name="T38" fmla="*/ 10 w 13"/>
                <a:gd name="T39" fmla="*/ 2 h 12"/>
                <a:gd name="T40" fmla="*/ 6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6" y="5"/>
                    <a:pt x="7" y="5"/>
                    <a:pt x="7" y="5"/>
                  </a:cubicBezTo>
                  <a:cubicBezTo>
                    <a:pt x="8" y="6"/>
                    <a:pt x="8" y="6"/>
                    <a:pt x="8" y="7"/>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3" y="8"/>
                  </a:cubicBezTo>
                  <a:cubicBezTo>
                    <a:pt x="13"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1"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Oval 981">
              <a:extLst>
                <a:ext uri="{FF2B5EF4-FFF2-40B4-BE49-F238E27FC236}">
                  <a16:creationId xmlns:a16="http://schemas.microsoft.com/office/drawing/2014/main" id="{DC28A8EA-AB46-436C-B214-2F04092FD01D}"/>
                </a:ext>
              </a:extLst>
            </p:cNvPr>
            <p:cNvSpPr>
              <a:spLocks noChangeArrowheads="1"/>
            </p:cNvSpPr>
            <p:nvPr/>
          </p:nvSpPr>
          <p:spPr bwMode="auto">
            <a:xfrm>
              <a:off x="6985001" y="3538538"/>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Oval 982">
              <a:extLst>
                <a:ext uri="{FF2B5EF4-FFF2-40B4-BE49-F238E27FC236}">
                  <a16:creationId xmlns:a16="http://schemas.microsoft.com/office/drawing/2014/main" id="{9F0499EB-D9E1-478B-870D-0129A171D208}"/>
                </a:ext>
              </a:extLst>
            </p:cNvPr>
            <p:cNvSpPr>
              <a:spLocks noChangeArrowheads="1"/>
            </p:cNvSpPr>
            <p:nvPr/>
          </p:nvSpPr>
          <p:spPr bwMode="auto">
            <a:xfrm>
              <a:off x="7191376" y="3517900"/>
              <a:ext cx="19050"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983">
              <a:extLst>
                <a:ext uri="{FF2B5EF4-FFF2-40B4-BE49-F238E27FC236}">
                  <a16:creationId xmlns:a16="http://schemas.microsoft.com/office/drawing/2014/main" id="{6D17F25A-FC57-405B-A224-46667248B4D1}"/>
                </a:ext>
              </a:extLst>
            </p:cNvPr>
            <p:cNvSpPr>
              <a:spLocks/>
            </p:cNvSpPr>
            <p:nvPr/>
          </p:nvSpPr>
          <p:spPr bwMode="auto">
            <a:xfrm>
              <a:off x="6973889" y="3536950"/>
              <a:ext cx="107950" cy="152400"/>
            </a:xfrm>
            <a:custGeom>
              <a:avLst/>
              <a:gdLst>
                <a:gd name="T0" fmla="*/ 56 w 71"/>
                <a:gd name="T1" fmla="*/ 0 h 100"/>
                <a:gd name="T2" fmla="*/ 6 w 71"/>
                <a:gd name="T3" fmla="*/ 41 h 100"/>
                <a:gd name="T4" fmla="*/ 23 w 71"/>
                <a:gd name="T5" fmla="*/ 88 h 100"/>
                <a:gd name="T6" fmla="*/ 70 w 71"/>
                <a:gd name="T7" fmla="*/ 96 h 100"/>
                <a:gd name="T8" fmla="*/ 64 w 71"/>
                <a:gd name="T9" fmla="*/ 75 h 100"/>
                <a:gd name="T10" fmla="*/ 36 w 71"/>
                <a:gd name="T11" fmla="*/ 54 h 100"/>
                <a:gd name="T12" fmla="*/ 56 w 7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1" h="100">
                  <a:moveTo>
                    <a:pt x="56" y="0"/>
                  </a:moveTo>
                  <a:cubicBezTo>
                    <a:pt x="56" y="0"/>
                    <a:pt x="13" y="16"/>
                    <a:pt x="6" y="41"/>
                  </a:cubicBezTo>
                  <a:cubicBezTo>
                    <a:pt x="0" y="66"/>
                    <a:pt x="8" y="79"/>
                    <a:pt x="23" y="88"/>
                  </a:cubicBezTo>
                  <a:cubicBezTo>
                    <a:pt x="40" y="98"/>
                    <a:pt x="71" y="100"/>
                    <a:pt x="70" y="96"/>
                  </a:cubicBezTo>
                  <a:cubicBezTo>
                    <a:pt x="70" y="92"/>
                    <a:pt x="68" y="77"/>
                    <a:pt x="64" y="75"/>
                  </a:cubicBezTo>
                  <a:cubicBezTo>
                    <a:pt x="60" y="73"/>
                    <a:pt x="39" y="70"/>
                    <a:pt x="36" y="54"/>
                  </a:cubicBezTo>
                  <a:cubicBezTo>
                    <a:pt x="30" y="26"/>
                    <a:pt x="64" y="2"/>
                    <a:pt x="56"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Freeform 984">
              <a:extLst>
                <a:ext uri="{FF2B5EF4-FFF2-40B4-BE49-F238E27FC236}">
                  <a16:creationId xmlns:a16="http://schemas.microsoft.com/office/drawing/2014/main" id="{4AD2840D-65BC-4A9A-AA33-B870B918C76F}"/>
                </a:ext>
              </a:extLst>
            </p:cNvPr>
            <p:cNvSpPr>
              <a:spLocks/>
            </p:cNvSpPr>
            <p:nvPr/>
          </p:nvSpPr>
          <p:spPr bwMode="auto">
            <a:xfrm>
              <a:off x="7069139" y="3652838"/>
              <a:ext cx="65088" cy="36513"/>
            </a:xfrm>
            <a:custGeom>
              <a:avLst/>
              <a:gdLst>
                <a:gd name="T0" fmla="*/ 7 w 42"/>
                <a:gd name="T1" fmla="*/ 0 h 24"/>
                <a:gd name="T2" fmla="*/ 25 w 42"/>
                <a:gd name="T3" fmla="*/ 0 h 24"/>
                <a:gd name="T4" fmla="*/ 23 w 42"/>
                <a:gd name="T5" fmla="*/ 7 h 24"/>
                <a:gd name="T6" fmla="*/ 37 w 42"/>
                <a:gd name="T7" fmla="*/ 9 h 24"/>
                <a:gd name="T8" fmla="*/ 25 w 42"/>
                <a:gd name="T9" fmla="*/ 24 h 24"/>
                <a:gd name="T10" fmla="*/ 7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7" y="0"/>
                  </a:moveTo>
                  <a:cubicBezTo>
                    <a:pt x="7" y="0"/>
                    <a:pt x="20" y="0"/>
                    <a:pt x="25" y="0"/>
                  </a:cubicBezTo>
                  <a:cubicBezTo>
                    <a:pt x="30" y="1"/>
                    <a:pt x="22" y="6"/>
                    <a:pt x="23" y="7"/>
                  </a:cubicBezTo>
                  <a:cubicBezTo>
                    <a:pt x="25" y="9"/>
                    <a:pt x="35" y="4"/>
                    <a:pt x="37" y="9"/>
                  </a:cubicBezTo>
                  <a:cubicBezTo>
                    <a:pt x="40" y="14"/>
                    <a:pt x="42" y="24"/>
                    <a:pt x="25" y="24"/>
                  </a:cubicBezTo>
                  <a:cubicBezTo>
                    <a:pt x="0" y="24"/>
                    <a:pt x="8" y="16"/>
                    <a:pt x="7"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985">
              <a:extLst>
                <a:ext uri="{FF2B5EF4-FFF2-40B4-BE49-F238E27FC236}">
                  <a16:creationId xmlns:a16="http://schemas.microsoft.com/office/drawing/2014/main" id="{ACD3A296-C2C7-4098-9D4D-9576CCCD20F8}"/>
                </a:ext>
              </a:extLst>
            </p:cNvPr>
            <p:cNvSpPr>
              <a:spLocks/>
            </p:cNvSpPr>
            <p:nvPr/>
          </p:nvSpPr>
          <p:spPr bwMode="auto">
            <a:xfrm>
              <a:off x="7065964" y="3648075"/>
              <a:ext cx="26988" cy="44450"/>
            </a:xfrm>
            <a:custGeom>
              <a:avLst/>
              <a:gdLst>
                <a:gd name="T0" fmla="*/ 4 w 17"/>
                <a:gd name="T1" fmla="*/ 19 h 29"/>
                <a:gd name="T2" fmla="*/ 5 w 17"/>
                <a:gd name="T3" fmla="*/ 1 h 29"/>
                <a:gd name="T4" fmla="*/ 13 w 17"/>
                <a:gd name="T5" fmla="*/ 3 h 29"/>
                <a:gd name="T6" fmla="*/ 15 w 17"/>
                <a:gd name="T7" fmla="*/ 27 h 29"/>
                <a:gd name="T8" fmla="*/ 5 w 17"/>
                <a:gd name="T9" fmla="*/ 26 h 29"/>
                <a:gd name="T10" fmla="*/ 4 w 17"/>
                <a:gd name="T11" fmla="*/ 19 h 29"/>
              </a:gdLst>
              <a:ahLst/>
              <a:cxnLst>
                <a:cxn ang="0">
                  <a:pos x="T0" y="T1"/>
                </a:cxn>
                <a:cxn ang="0">
                  <a:pos x="T2" y="T3"/>
                </a:cxn>
                <a:cxn ang="0">
                  <a:pos x="T4" y="T5"/>
                </a:cxn>
                <a:cxn ang="0">
                  <a:pos x="T6" y="T7"/>
                </a:cxn>
                <a:cxn ang="0">
                  <a:pos x="T8" y="T9"/>
                </a:cxn>
                <a:cxn ang="0">
                  <a:pos x="T10" y="T11"/>
                </a:cxn>
              </a:cxnLst>
              <a:rect l="0" t="0" r="r" b="b"/>
              <a:pathLst>
                <a:path w="17" h="29">
                  <a:moveTo>
                    <a:pt x="4" y="19"/>
                  </a:moveTo>
                  <a:cubicBezTo>
                    <a:pt x="4" y="19"/>
                    <a:pt x="0" y="0"/>
                    <a:pt x="5" y="1"/>
                  </a:cubicBezTo>
                  <a:cubicBezTo>
                    <a:pt x="10" y="1"/>
                    <a:pt x="13" y="0"/>
                    <a:pt x="13" y="3"/>
                  </a:cubicBezTo>
                  <a:cubicBezTo>
                    <a:pt x="13" y="6"/>
                    <a:pt x="17" y="26"/>
                    <a:pt x="15" y="27"/>
                  </a:cubicBezTo>
                  <a:cubicBezTo>
                    <a:pt x="12" y="27"/>
                    <a:pt x="6" y="29"/>
                    <a:pt x="5" y="26"/>
                  </a:cubicBezTo>
                  <a:cubicBezTo>
                    <a:pt x="4" y="22"/>
                    <a:pt x="4" y="19"/>
                    <a:pt x="4"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986">
              <a:extLst>
                <a:ext uri="{FF2B5EF4-FFF2-40B4-BE49-F238E27FC236}">
                  <a16:creationId xmlns:a16="http://schemas.microsoft.com/office/drawing/2014/main" id="{455981DC-F2C8-4BE7-A882-6D2AFAAD3A6F}"/>
                </a:ext>
              </a:extLst>
            </p:cNvPr>
            <p:cNvSpPr>
              <a:spLocks/>
            </p:cNvSpPr>
            <p:nvPr/>
          </p:nvSpPr>
          <p:spPr bwMode="auto">
            <a:xfrm>
              <a:off x="7137401" y="3648075"/>
              <a:ext cx="47625" cy="41275"/>
            </a:xfrm>
            <a:custGeom>
              <a:avLst/>
              <a:gdLst>
                <a:gd name="T0" fmla="*/ 25 w 31"/>
                <a:gd name="T1" fmla="*/ 4 h 27"/>
                <a:gd name="T2" fmla="*/ 21 w 31"/>
                <a:gd name="T3" fmla="*/ 1 h 27"/>
                <a:gd name="T4" fmla="*/ 20 w 31"/>
                <a:gd name="T5" fmla="*/ 10 h 27"/>
                <a:gd name="T6" fmla="*/ 1 w 31"/>
                <a:gd name="T7" fmla="*/ 15 h 27"/>
                <a:gd name="T8" fmla="*/ 31 w 31"/>
                <a:gd name="T9" fmla="*/ 20 h 27"/>
                <a:gd name="T10" fmla="*/ 25 w 31"/>
                <a:gd name="T11" fmla="*/ 4 h 27"/>
              </a:gdLst>
              <a:ahLst/>
              <a:cxnLst>
                <a:cxn ang="0">
                  <a:pos x="T0" y="T1"/>
                </a:cxn>
                <a:cxn ang="0">
                  <a:pos x="T2" y="T3"/>
                </a:cxn>
                <a:cxn ang="0">
                  <a:pos x="T4" y="T5"/>
                </a:cxn>
                <a:cxn ang="0">
                  <a:pos x="T6" y="T7"/>
                </a:cxn>
                <a:cxn ang="0">
                  <a:pos x="T8" y="T9"/>
                </a:cxn>
                <a:cxn ang="0">
                  <a:pos x="T10" y="T11"/>
                </a:cxn>
              </a:cxnLst>
              <a:rect l="0" t="0" r="r" b="b"/>
              <a:pathLst>
                <a:path w="31" h="27">
                  <a:moveTo>
                    <a:pt x="25" y="4"/>
                  </a:moveTo>
                  <a:cubicBezTo>
                    <a:pt x="25" y="4"/>
                    <a:pt x="25" y="0"/>
                    <a:pt x="21" y="1"/>
                  </a:cubicBezTo>
                  <a:cubicBezTo>
                    <a:pt x="18" y="2"/>
                    <a:pt x="22" y="10"/>
                    <a:pt x="20" y="10"/>
                  </a:cubicBezTo>
                  <a:cubicBezTo>
                    <a:pt x="18" y="11"/>
                    <a:pt x="0" y="8"/>
                    <a:pt x="1" y="15"/>
                  </a:cubicBezTo>
                  <a:cubicBezTo>
                    <a:pt x="2" y="22"/>
                    <a:pt x="12" y="27"/>
                    <a:pt x="31" y="20"/>
                  </a:cubicBezTo>
                  <a:lnTo>
                    <a:pt x="25" y="4"/>
                  </a:ln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987">
              <a:extLst>
                <a:ext uri="{FF2B5EF4-FFF2-40B4-BE49-F238E27FC236}">
                  <a16:creationId xmlns:a16="http://schemas.microsoft.com/office/drawing/2014/main" id="{CA026DA4-1D7C-4F9F-A920-CD8908ACAB7D}"/>
                </a:ext>
              </a:extLst>
            </p:cNvPr>
            <p:cNvSpPr>
              <a:spLocks/>
            </p:cNvSpPr>
            <p:nvPr/>
          </p:nvSpPr>
          <p:spPr bwMode="auto">
            <a:xfrm>
              <a:off x="7170739" y="3644900"/>
              <a:ext cx="28575" cy="38100"/>
            </a:xfrm>
            <a:custGeom>
              <a:avLst/>
              <a:gdLst>
                <a:gd name="T0" fmla="*/ 0 w 19"/>
                <a:gd name="T1" fmla="*/ 3 h 25"/>
                <a:gd name="T2" fmla="*/ 6 w 19"/>
                <a:gd name="T3" fmla="*/ 20 h 25"/>
                <a:gd name="T4" fmla="*/ 13 w 19"/>
                <a:gd name="T5" fmla="*/ 22 h 25"/>
                <a:gd name="T6" fmla="*/ 14 w 19"/>
                <a:gd name="T7" fmla="*/ 12 h 25"/>
                <a:gd name="T8" fmla="*/ 4 w 19"/>
                <a:gd name="T9" fmla="*/ 0 h 25"/>
                <a:gd name="T10" fmla="*/ 0 w 19"/>
                <a:gd name="T11" fmla="*/ 3 h 25"/>
              </a:gdLst>
              <a:ahLst/>
              <a:cxnLst>
                <a:cxn ang="0">
                  <a:pos x="T0" y="T1"/>
                </a:cxn>
                <a:cxn ang="0">
                  <a:pos x="T2" y="T3"/>
                </a:cxn>
                <a:cxn ang="0">
                  <a:pos x="T4" y="T5"/>
                </a:cxn>
                <a:cxn ang="0">
                  <a:pos x="T6" y="T7"/>
                </a:cxn>
                <a:cxn ang="0">
                  <a:pos x="T8" y="T9"/>
                </a:cxn>
                <a:cxn ang="0">
                  <a:pos x="T10" y="T11"/>
                </a:cxn>
              </a:cxnLst>
              <a:rect l="0" t="0" r="r" b="b"/>
              <a:pathLst>
                <a:path w="19" h="25">
                  <a:moveTo>
                    <a:pt x="0" y="3"/>
                  </a:moveTo>
                  <a:cubicBezTo>
                    <a:pt x="0" y="3"/>
                    <a:pt x="5" y="14"/>
                    <a:pt x="6" y="20"/>
                  </a:cubicBezTo>
                  <a:cubicBezTo>
                    <a:pt x="8" y="25"/>
                    <a:pt x="10" y="22"/>
                    <a:pt x="13" y="22"/>
                  </a:cubicBezTo>
                  <a:cubicBezTo>
                    <a:pt x="16" y="22"/>
                    <a:pt x="19" y="20"/>
                    <a:pt x="14" y="12"/>
                  </a:cubicBezTo>
                  <a:cubicBezTo>
                    <a:pt x="10" y="3"/>
                    <a:pt x="7" y="0"/>
                    <a:pt x="4"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6" name="组合 221">
            <a:extLst>
              <a:ext uri="{FF2B5EF4-FFF2-40B4-BE49-F238E27FC236}">
                <a16:creationId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id="{7600712D-6F52-4712-BAC2-0A041A830A68}"/>
              </a:ext>
            </a:extLst>
          </p:cNvPr>
          <p:cNvPicPr>
            <a:picLocks noChangeAspect="1"/>
          </p:cNvPicPr>
          <p:nvPr/>
        </p:nvPicPr>
        <p:blipFill>
          <a:blip r:embed="rId8"/>
          <a:stretch>
            <a:fillRect/>
          </a:stretch>
        </p:blipFill>
        <p:spPr>
          <a:xfrm flipH="1">
            <a:off x="9710427" y="272987"/>
            <a:ext cx="1935350" cy="2348770"/>
          </a:xfrm>
          <a:prstGeom prst="rect">
            <a:avLst/>
          </a:prstGeom>
        </p:spPr>
      </p:pic>
    </p:spTree>
    <p:extLst>
      <p:ext uri="{BB962C8B-B14F-4D97-AF65-F5344CB8AC3E}">
        <p14:creationId xmlns:p14="http://schemas.microsoft.com/office/powerpoint/2010/main" val="407430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iterate type="wd">
                                    <p:tmPct val="10000"/>
                                  </p:iterate>
                                  <p:childTnLst>
                                    <p:set>
                                      <p:cBhvr>
                                        <p:cTn id="22" dur="1" fill="hold">
                                          <p:stCondLst>
                                            <p:cond delay="0"/>
                                          </p:stCondLst>
                                        </p:cTn>
                                        <p:tgtEl>
                                          <p:spTgt spid="117"/>
                                        </p:tgtEl>
                                        <p:attrNameLst>
                                          <p:attrName>style.visibility</p:attrName>
                                        </p:attrNameLst>
                                      </p:cBhvr>
                                      <p:to>
                                        <p:strVal val="visible"/>
                                      </p:to>
                                    </p:set>
                                    <p:animEffect transition="in" filter="fade">
                                      <p:cBhvr>
                                        <p:cTn id="23" dur="1000"/>
                                        <p:tgtEl>
                                          <p:spTgt spid="117"/>
                                        </p:tgtEl>
                                      </p:cBhvr>
                                    </p:animEffect>
                                    <p:anim calcmode="lin" valueType="num">
                                      <p:cBhvr>
                                        <p:cTn id="24" dur="1000" fill="hold"/>
                                        <p:tgtEl>
                                          <p:spTgt spid="117"/>
                                        </p:tgtEl>
                                        <p:attrNameLst>
                                          <p:attrName>ppt_x</p:attrName>
                                        </p:attrNameLst>
                                      </p:cBhvr>
                                      <p:tavLst>
                                        <p:tav tm="0">
                                          <p:val>
                                            <p:strVal val="#ppt_x"/>
                                          </p:val>
                                        </p:tav>
                                        <p:tav tm="100000">
                                          <p:val>
                                            <p:strVal val="#ppt_x"/>
                                          </p:val>
                                        </p:tav>
                                      </p:tavLst>
                                    </p:anim>
                                    <p:anim calcmode="lin" valueType="num">
                                      <p:cBhvr>
                                        <p:cTn id="25" dur="1000" fill="hold"/>
                                        <p:tgtEl>
                                          <p:spTgt spid="117"/>
                                        </p:tgtEl>
                                        <p:attrNameLst>
                                          <p:attrName>ppt_y</p:attrName>
                                        </p:attrNameLst>
                                      </p:cBhvr>
                                      <p:tavLst>
                                        <p:tav tm="0">
                                          <p:val>
                                            <p:strVal val="#ppt_y+.1"/>
                                          </p:val>
                                        </p:tav>
                                        <p:tav tm="100000">
                                          <p:val>
                                            <p:strVal val="#ppt_y"/>
                                          </p:val>
                                        </p:tav>
                                      </p:tavLst>
                                    </p:anim>
                                  </p:childTnLst>
                                </p:cTn>
                              </p:par>
                              <p:par>
                                <p:cTn id="26" presetID="2" presetClass="entr" presetSubtype="6" fill="hold" nodeType="withEffect">
                                  <p:stCondLst>
                                    <p:cond delay="0"/>
                                  </p:stCondLst>
                                  <p:iterate type="wd">
                                    <p:tmPct val="10000"/>
                                  </p:iterate>
                                  <p:childTnLst>
                                    <p:set>
                                      <p:cBhvr>
                                        <p:cTn id="27" dur="1" fill="hold">
                                          <p:stCondLst>
                                            <p:cond delay="0"/>
                                          </p:stCondLst>
                                        </p:cTn>
                                        <p:tgtEl>
                                          <p:spTgt spid="216"/>
                                        </p:tgtEl>
                                        <p:attrNameLst>
                                          <p:attrName>style.visibility</p:attrName>
                                        </p:attrNameLst>
                                      </p:cBhvr>
                                      <p:to>
                                        <p:strVal val="visible"/>
                                      </p:to>
                                    </p:set>
                                    <p:anim calcmode="lin" valueType="num">
                                      <p:cBhvr additive="base">
                                        <p:cTn id="28" dur="1000" fill="hold"/>
                                        <p:tgtEl>
                                          <p:spTgt spid="216"/>
                                        </p:tgtEl>
                                        <p:attrNameLst>
                                          <p:attrName>ppt_x</p:attrName>
                                        </p:attrNameLst>
                                      </p:cBhvr>
                                      <p:tavLst>
                                        <p:tav tm="0">
                                          <p:val>
                                            <p:strVal val="1+#ppt_w/2"/>
                                          </p:val>
                                        </p:tav>
                                        <p:tav tm="100000">
                                          <p:val>
                                            <p:strVal val="#ppt_x"/>
                                          </p:val>
                                        </p:tav>
                                      </p:tavLst>
                                    </p:anim>
                                    <p:anim calcmode="lin" valueType="num">
                                      <p:cBhvr additive="base">
                                        <p:cTn id="29" dur="1000" fill="hold"/>
                                        <p:tgtEl>
                                          <p:spTgt spid="216"/>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iterate type="wd">
                                    <p:tmPct val="10000"/>
                                  </p:iterate>
                                  <p:childTnLst>
                                    <p:set>
                                      <p:cBhvr>
                                        <p:cTn id="31" dur="1" fill="hold">
                                          <p:stCondLst>
                                            <p:cond delay="0"/>
                                          </p:stCondLst>
                                        </p:cTn>
                                        <p:tgtEl>
                                          <p:spTgt spid="219"/>
                                        </p:tgtEl>
                                        <p:attrNameLst>
                                          <p:attrName>style.visibility</p:attrName>
                                        </p:attrNameLst>
                                      </p:cBhvr>
                                      <p:to>
                                        <p:strVal val="visible"/>
                                      </p:to>
                                    </p:set>
                                    <p:anim calcmode="lin" valueType="num">
                                      <p:cBhvr additive="base">
                                        <p:cTn id="32" dur="1000" fill="hold"/>
                                        <p:tgtEl>
                                          <p:spTgt spid="219"/>
                                        </p:tgtEl>
                                        <p:attrNameLst>
                                          <p:attrName>ppt_x</p:attrName>
                                        </p:attrNameLst>
                                      </p:cBhvr>
                                      <p:tavLst>
                                        <p:tav tm="0">
                                          <p:val>
                                            <p:strVal val="1+#ppt_w/2"/>
                                          </p:val>
                                        </p:tav>
                                        <p:tav tm="100000">
                                          <p:val>
                                            <p:strVal val="#ppt_x"/>
                                          </p:val>
                                        </p:tav>
                                      </p:tavLst>
                                    </p:anim>
                                    <p:anim calcmode="lin" valueType="num">
                                      <p:cBhvr additive="base">
                                        <p:cTn id="33" dur="1000" fill="hold"/>
                                        <p:tgtEl>
                                          <p:spTgt spid="21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iterate type="wd">
                                    <p:tmPct val="10000"/>
                                  </p:iterate>
                                  <p:childTnLst>
                                    <p:set>
                                      <p:cBhvr>
                                        <p:cTn id="35" dur="1" fill="hold">
                                          <p:stCondLst>
                                            <p:cond delay="0"/>
                                          </p:stCondLst>
                                        </p:cTn>
                                        <p:tgtEl>
                                          <p:spTgt spid="222"/>
                                        </p:tgtEl>
                                        <p:attrNameLst>
                                          <p:attrName>style.visibility</p:attrName>
                                        </p:attrNameLst>
                                      </p:cBhvr>
                                      <p:to>
                                        <p:strVal val="visible"/>
                                      </p:to>
                                    </p:set>
                                    <p:anim calcmode="lin" valueType="num">
                                      <p:cBhvr additive="base">
                                        <p:cTn id="36" dur="1000" fill="hold"/>
                                        <p:tgtEl>
                                          <p:spTgt spid="222"/>
                                        </p:tgtEl>
                                        <p:attrNameLst>
                                          <p:attrName>ppt_x</p:attrName>
                                        </p:attrNameLst>
                                      </p:cBhvr>
                                      <p:tavLst>
                                        <p:tav tm="0">
                                          <p:val>
                                            <p:strVal val="#ppt_x"/>
                                          </p:val>
                                        </p:tav>
                                        <p:tav tm="100000">
                                          <p:val>
                                            <p:strVal val="#ppt_x"/>
                                          </p:val>
                                        </p:tav>
                                      </p:tavLst>
                                    </p:anim>
                                    <p:anim calcmode="lin" valueType="num">
                                      <p:cBhvr additive="base">
                                        <p:cTn id="37" dur="1000" fill="hold"/>
                                        <p:tgtEl>
                                          <p:spTgt spid="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CÒN NHỚ?</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3936962" y="2202216"/>
            <a:ext cx="3597904" cy="742511"/>
          </a:xfrm>
          <a:prstGeom prst="rect">
            <a:avLst/>
          </a:prstGeom>
          <a:noFill/>
        </p:spPr>
        <p:txBody>
          <a:bodyPr wrap="square" rtlCol="0">
            <a:spAutoFit/>
          </a:bodyPr>
          <a:lstStyle/>
          <a:p>
            <a:pPr>
              <a:lnSpc>
                <a:spcPct val="150000"/>
              </a:lnSpc>
            </a:pPr>
            <a:r>
              <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gì?</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4" name="文本框 2">
            <a:extLst>
              <a:ext uri="{FF2B5EF4-FFF2-40B4-BE49-F238E27FC236}">
                <a16:creationId xmlns:a16="http://schemas.microsoft.com/office/drawing/2014/main" id="{2544A4F8-E6BE-47C5-BB5A-8F9C55060FFE}"/>
              </a:ext>
            </a:extLst>
          </p:cNvPr>
          <p:cNvSpPr txBox="1"/>
          <p:nvPr/>
        </p:nvSpPr>
        <p:spPr>
          <a:xfrm>
            <a:off x="2788697" y="2901333"/>
            <a:ext cx="5894434" cy="1384995"/>
          </a:xfrm>
          <a:prstGeom prst="rect">
            <a:avLst/>
          </a:prstGeom>
          <a:noFill/>
        </p:spPr>
        <p:txBody>
          <a:bodyPr wrap="square" rtlCol="0">
            <a:spAutoFit/>
          </a:bodyPr>
          <a:lstStyle/>
          <a:p>
            <a:pPr>
              <a:lnSpc>
                <a:spcPct val="150000"/>
              </a:lnSpc>
            </a:pPr>
            <a:r>
              <a:rPr lang="en-US" altLang="zh-CN" sz="2800" b="1">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một chuỗi sự việc làm nòng cốt cho diễn biến của truyện.</a:t>
            </a:r>
            <a:endParaRPr lang="zh-CN" altLang="en-US"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841314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iterate type="wd">
                                    <p:tmPct val="10000"/>
                                  </p:iterate>
                                  <p:childTnLst>
                                    <p:set>
                                      <p:cBhvr>
                                        <p:cTn id="30" dur="1" fill="hold">
                                          <p:stCondLst>
                                            <p:cond delay="0"/>
                                          </p:stCondLst>
                                        </p:cTn>
                                        <p:tgtEl>
                                          <p:spTgt spid="124"/>
                                        </p:tgtEl>
                                        <p:attrNameLst>
                                          <p:attrName>style.visibility</p:attrName>
                                        </p:attrNameLst>
                                      </p:cBhvr>
                                      <p:to>
                                        <p:strVal val="visible"/>
                                      </p:to>
                                    </p:set>
                                    <p:animEffect transition="in" filter="fade">
                                      <p:cBhvr>
                                        <p:cTn id="31" dur="500"/>
                                        <p:tgtEl>
                                          <p:spTgt spid="124"/>
                                        </p:tgtEl>
                                      </p:cBhvr>
                                    </p:animEffect>
                                    <p:anim calcmode="lin" valueType="num">
                                      <p:cBhvr>
                                        <p:cTn id="32" dur="500" fill="hold"/>
                                        <p:tgtEl>
                                          <p:spTgt spid="124"/>
                                        </p:tgtEl>
                                        <p:attrNameLst>
                                          <p:attrName>ppt_x</p:attrName>
                                        </p:attrNameLst>
                                      </p:cBhvr>
                                      <p:tavLst>
                                        <p:tav tm="0">
                                          <p:val>
                                            <p:strVal val="#ppt_x"/>
                                          </p:val>
                                        </p:tav>
                                        <p:tav tm="100000">
                                          <p:val>
                                            <p:strVal val="#ppt_x"/>
                                          </p:val>
                                        </p:tav>
                                      </p:tavLst>
                                    </p:anim>
                                    <p:anim calcmode="lin" valueType="num">
                                      <p:cBhvr>
                                        <p:cTn id="33"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P spid="1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994242" y="3523454"/>
            <a:ext cx="11391899"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 BÀI LÀM</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417500338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9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96" y="401233"/>
            <a:ext cx="10632504" cy="58838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BF4BB5B6-830C-437A-9B20-D204218105C2}"/>
              </a:ext>
            </a:extLst>
          </p:cNvPr>
          <p:cNvGrpSpPr/>
          <p:nvPr/>
        </p:nvGrpSpPr>
        <p:grpSpPr>
          <a:xfrm>
            <a:off x="4853845" y="2395689"/>
            <a:ext cx="2425902" cy="3217535"/>
            <a:chOff x="3355393" y="1522865"/>
            <a:chExt cx="2425902" cy="3217535"/>
          </a:xfrm>
        </p:grpSpPr>
        <p:pic>
          <p:nvPicPr>
            <p:cNvPr id="3" name="Picture 3">
              <a:extLst>
                <a:ext uri="{FF2B5EF4-FFF2-40B4-BE49-F238E27FC236}">
                  <a16:creationId xmlns:a16="http://schemas.microsoft.com/office/drawing/2014/main" id="{B4968487-A21B-4E17-9509-1556931D3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5">
              <a:extLst>
                <a:ext uri="{FF2B5EF4-FFF2-40B4-BE49-F238E27FC236}">
                  <a16:creationId xmlns:a16="http://schemas.microsoft.com/office/drawing/2014/main" id="{BAEEB115-DCCC-4160-84A1-68BB5C5D7274}"/>
                </a:ext>
              </a:extLst>
            </p:cNvPr>
            <p:cNvSpPr txBox="1"/>
            <p:nvPr/>
          </p:nvSpPr>
          <p:spPr>
            <a:xfrm>
              <a:off x="4271392" y="1708448"/>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p>
          </p:txBody>
        </p:sp>
        <p:sp>
          <p:nvSpPr>
            <p:cNvPr id="5" name="TextBox 27">
              <a:extLst>
                <a:ext uri="{FF2B5EF4-FFF2-40B4-BE49-F238E27FC236}">
                  <a16:creationId xmlns:a16="http://schemas.microsoft.com/office/drawing/2014/main" id="{CCEE777A-5A0D-4955-9161-FF11E2EB8304}"/>
                </a:ext>
              </a:extLst>
            </p:cNvPr>
            <p:cNvSpPr txBox="1"/>
            <p:nvPr/>
          </p:nvSpPr>
          <p:spPr>
            <a:xfrm>
              <a:off x="4271392" y="2510409"/>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p>
          </p:txBody>
        </p:sp>
        <p:sp>
          <p:nvSpPr>
            <p:cNvPr id="6" name="TextBox 28">
              <a:extLst>
                <a:ext uri="{FF2B5EF4-FFF2-40B4-BE49-F238E27FC236}">
                  <a16:creationId xmlns:a16="http://schemas.microsoft.com/office/drawing/2014/main" id="{299FB636-B30A-4843-8D8D-154158FB069F}"/>
                </a:ext>
              </a:extLst>
            </p:cNvPr>
            <p:cNvSpPr txBox="1"/>
            <p:nvPr/>
          </p:nvSpPr>
          <p:spPr>
            <a:xfrm>
              <a:off x="4271392" y="3292624"/>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p>
          </p:txBody>
        </p:sp>
      </p:grpSp>
      <p:sp>
        <p:nvSpPr>
          <p:cNvPr id="8" name="文本框 7">
            <a:extLst>
              <a:ext uri="{FF2B5EF4-FFF2-40B4-BE49-F238E27FC236}">
                <a16:creationId xmlns:a16="http://schemas.microsoft.com/office/drawing/2014/main" id="{702FBDFC-CEE2-4A48-8D48-D9F9AAB64F0D}"/>
              </a:ext>
            </a:extLst>
          </p:cNvPr>
          <p:cNvSpPr txBox="1"/>
          <p:nvPr/>
        </p:nvSpPr>
        <p:spPr>
          <a:xfrm>
            <a:off x="4444444" y="424888"/>
            <a:ext cx="4904990" cy="1107996"/>
          </a:xfrm>
          <a:prstGeom prst="rect">
            <a:avLst/>
          </a:prstGeom>
          <a:noFill/>
        </p:spPr>
        <p:txBody>
          <a:bodyPr wrap="square" rtlCol="0">
            <a:spAutoFit/>
          </a:bodyPr>
          <a:lstStyle/>
          <a:p>
            <a:r>
              <a:rPr lang="en-US" altLang="zh-CN" sz="660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CỦNG CỐ</a:t>
            </a:r>
            <a:endParaRPr lang="zh-CN" altLang="en-US" sz="66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397429" y="2455232"/>
            <a:ext cx="3918778" cy="1307537"/>
          </a:xfrm>
          <a:prstGeom prst="rect">
            <a:avLst/>
          </a:prstGeom>
          <a:noFill/>
        </p:spPr>
        <p:txBody>
          <a:bodyPr wrap="square" rtlCol="0">
            <a:spAutoFit/>
          </a:bodyPr>
          <a:lstStyle/>
          <a:p>
            <a:pPr algn="ctr">
              <a:lnSpc>
                <a:spcPct val="150000"/>
              </a:lnSpc>
            </a:pPr>
            <a:r>
              <a:rPr lang="en-US" altLang="zh-CN" sz="2800" b="1">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Xem lại bài, học thuộc Ghi nhớ.</a:t>
            </a:r>
            <a:endParaRPr lang="zh-CN" altLang="en-US" sz="2800" b="1" dirty="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文本框 9">
            <a:extLst>
              <a:ext uri="{FF2B5EF4-FFF2-40B4-BE49-F238E27FC236}">
                <a16:creationId xmlns:a16="http://schemas.microsoft.com/office/drawing/2014/main" id="{BCC1E22F-AA12-421C-8D07-33E6F3CBACAE}"/>
              </a:ext>
            </a:extLst>
          </p:cNvPr>
          <p:cNvSpPr txBox="1"/>
          <p:nvPr/>
        </p:nvSpPr>
        <p:spPr>
          <a:xfrm>
            <a:off x="7145617" y="2973422"/>
            <a:ext cx="3296144" cy="2031325"/>
          </a:xfrm>
          <a:prstGeom prst="rect">
            <a:avLst/>
          </a:prstGeom>
          <a:noFill/>
        </p:spPr>
        <p:txBody>
          <a:bodyPr wrap="square" rtlCol="0">
            <a:spAutoFit/>
          </a:bodyPr>
          <a:lstStyle/>
          <a:p>
            <a:pPr algn="ctr">
              <a:lnSpc>
                <a:spcPct val="150000"/>
              </a:lnSpc>
            </a:pPr>
            <a:r>
              <a:rPr lang="en-US" altLang="zh-CN" sz="2800" b="1">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viết đoạn văn trong bài văn kể chuyện.</a:t>
            </a:r>
            <a:endParaRPr lang="zh-CN" altLang="en-US" sz="2800" b="1" dirty="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0">
            <a:extLst>
              <a:ext uri="{FF2B5EF4-FFF2-40B4-BE49-F238E27FC236}">
                <a16:creationId xmlns:a16="http://schemas.microsoft.com/office/drawing/2014/main" id="{92483A4E-91E4-4B6A-BF42-AAD69CBFD75A}"/>
              </a:ext>
            </a:extLst>
          </p:cNvPr>
          <p:cNvSpPr txBox="1"/>
          <p:nvPr/>
        </p:nvSpPr>
        <p:spPr>
          <a:xfrm>
            <a:off x="1501058" y="4173511"/>
            <a:ext cx="3738009" cy="1384995"/>
          </a:xfrm>
          <a:prstGeom prst="rect">
            <a:avLst/>
          </a:prstGeom>
          <a:noFill/>
        </p:spPr>
        <p:txBody>
          <a:bodyPr wrap="square" rtlCol="0">
            <a:spAutoFit/>
          </a:bodyPr>
          <a:lstStyle/>
          <a:p>
            <a:pPr algn="ctr">
              <a:lnSpc>
                <a:spcPct val="150000"/>
              </a:lnSpc>
            </a:pPr>
            <a:r>
              <a:rPr lang="en-US" altLang="zh-CN" sz="2800" b="1">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Chuẩn bị bài sau: </a:t>
            </a:r>
          </a:p>
          <a:p>
            <a:pPr algn="ctr">
              <a:lnSpc>
                <a:spcPct val="150000"/>
              </a:lnSpc>
            </a:pPr>
            <a:r>
              <a:rPr lang="en-US" altLang="zh-CN" sz="2800" b="1">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bài văn viết thư.</a:t>
            </a:r>
            <a:endParaRPr lang="zh-CN" altLang="en-US" sz="2800" b="1" dirty="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62913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75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73"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3"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4"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0"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sp>
        <p:nvSpPr>
          <p:cNvPr id="71" name="文本框 68">
            <a:extLst>
              <a:ext uri="{FF2B5EF4-FFF2-40B4-BE49-F238E27FC236}">
                <a16:creationId xmlns:a16="http://schemas.microsoft.com/office/drawing/2014/main" id="{61A2E3EC-4E51-4A36-BDF9-2B9E1EA2B591}"/>
              </a:ext>
            </a:extLst>
          </p:cNvPr>
          <p:cNvSpPr txBox="1"/>
          <p:nvPr/>
        </p:nvSpPr>
        <p:spPr>
          <a:xfrm rot="721854">
            <a:off x="3789603" y="2189228"/>
            <a:ext cx="4628796" cy="3785652"/>
          </a:xfrm>
          <a:prstGeom prst="rect">
            <a:avLst/>
          </a:prstGeom>
          <a:noFill/>
        </p:spPr>
        <p:txBody>
          <a:bodyPr wrap="square" rtlCol="0">
            <a:spAutoFit/>
          </a:bodyPr>
          <a:lstStyle/>
          <a:p>
            <a:pPr algn="ctr">
              <a:lnSpc>
                <a:spcPct val="150000"/>
              </a:lnSpc>
            </a:pPr>
            <a:r>
              <a:rPr lang="en-US" altLang="zh-CN" sz="4000">
                <a:ln w="19050">
                  <a:noFill/>
                </a:ln>
                <a:solidFill>
                  <a:srgbClr val="713C3F"/>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Tạm biệt!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Chúc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Các em </a:t>
            </a:r>
          </a:p>
          <a:p>
            <a:pPr algn="ctr">
              <a:lnSpc>
                <a:spcPct val="150000"/>
              </a:lnSpc>
            </a:pPr>
            <a:r>
              <a:rPr lang="en-US" altLang="zh-CN" sz="400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học tốt!</a:t>
            </a:r>
            <a:endParaRPr lang="zh-CN" altLang="en-US" sz="4000" dirty="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0857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par>
                          <p:cTn id="22" fill="hold">
                            <p:stCondLst>
                              <p:cond delay="1500"/>
                            </p:stCondLst>
                            <p:childTnLst>
                              <p:par>
                                <p:cTn id="23" presetID="16" presetClass="entr" presetSubtype="21" fill="hold" grpId="0" nodeType="afterEffect">
                                  <p:stCondLst>
                                    <p:cond delay="0"/>
                                  </p:stCondLst>
                                  <p:iterate type="wd">
                                    <p:tmPct val="10000"/>
                                  </p:iterate>
                                  <p:childTnLst>
                                    <p:set>
                                      <p:cBhvr>
                                        <p:cTn id="24" dur="1" fill="hold">
                                          <p:stCondLst>
                                            <p:cond delay="0"/>
                                          </p:stCondLst>
                                        </p:cTn>
                                        <p:tgtEl>
                                          <p:spTgt spid="71"/>
                                        </p:tgtEl>
                                        <p:attrNameLst>
                                          <p:attrName>style.visibility</p:attrName>
                                        </p:attrNameLst>
                                      </p:cBhvr>
                                      <p:to>
                                        <p:strVal val="visible"/>
                                      </p:to>
                                    </p:set>
                                    <p:animEffect transition="in" filter="barn(inVertical)">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2696392" y="2417367"/>
            <a:ext cx="5906127" cy="1481175"/>
          </a:xfrm>
          <a:prstGeom prst="rect">
            <a:avLst/>
          </a:prstGeom>
          <a:noFill/>
        </p:spPr>
        <p:txBody>
          <a:bodyPr wrap="square" rtlCol="0">
            <a:spAutoFit/>
          </a:bodyPr>
          <a:lstStyle/>
          <a:p>
            <a:pPr algn="ctr">
              <a:lnSpc>
                <a:spcPct val="150000"/>
              </a:lnSpc>
            </a:pPr>
            <a:r>
              <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 đoạn văn trong bài văn kể chuyện kể điều gì? </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8588139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2645930" y="2556122"/>
            <a:ext cx="5906127" cy="1481175"/>
          </a:xfrm>
          <a:prstGeom prst="rect">
            <a:avLst/>
          </a:prstGeom>
          <a:noFill/>
        </p:spPr>
        <p:txBody>
          <a:bodyPr wrap="square" rtlCol="0">
            <a:spAutoFit/>
          </a:bodyPr>
          <a:lstStyle/>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được nhận ra nhờ </a:t>
            </a:r>
            <a:endPar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dấu hiệu nào?</a:t>
            </a:r>
          </a:p>
        </p:txBody>
      </p:sp>
    </p:spTree>
    <p:extLst>
      <p:ext uri="{BB962C8B-B14F-4D97-AF65-F5344CB8AC3E}">
        <p14:creationId xmlns:p14="http://schemas.microsoft.com/office/powerpoint/2010/main" val="891179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54"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49"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0"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288"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1"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55"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6"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7"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8"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9"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94" name="矩形: 圆角 293">
            <a:extLst>
              <a:ext uri="{FF2B5EF4-FFF2-40B4-BE49-F238E27FC236}">
                <a16:creationId xmlns:a16="http://schemas.microsoft.com/office/drawing/2014/main" id="{59217348-A297-4C60-AC84-F55A9D435E7D}"/>
              </a:ext>
            </a:extLst>
          </p:cNvPr>
          <p:cNvSpPr/>
          <p:nvPr/>
        </p:nvSpPr>
        <p:spPr>
          <a:xfrm>
            <a:off x="3949159" y="347855"/>
            <a:ext cx="4344276" cy="675313"/>
          </a:xfrm>
          <a:prstGeom prst="roundRect">
            <a:avLst>
              <a:gd name="adj" fmla="val 50000"/>
            </a:avLst>
          </a:prstGeom>
          <a:solidFill>
            <a:srgbClr val="33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latin typeface="UTM Showcard" panose="02040603050506020204" pitchFamily="18" charset="0"/>
                <a:ea typeface="inpin heiti" panose="00000500000000000000" pitchFamily="2" charset="-122"/>
                <a:sym typeface="inpin heiti" panose="00000500000000000000" pitchFamily="2" charset="-122"/>
              </a:rPr>
              <a:t>TẬP LÀM VĂN</a:t>
            </a:r>
            <a:endParaRPr lang="zh-CN" altLang="en-US" sz="3600" dirty="0">
              <a:latin typeface="UTM Showcard" panose="02040603050506020204" pitchFamily="18" charset="0"/>
              <a:ea typeface="inpin heiti" panose="00000500000000000000" pitchFamily="2" charset="-122"/>
              <a:sym typeface="inpin heiti" panose="00000500000000000000" pitchFamily="2" charset="-122"/>
            </a:endParaRPr>
          </a:p>
        </p:txBody>
      </p:sp>
      <p:pic>
        <p:nvPicPr>
          <p:cNvPr id="220" name="图片 219">
            <a:extLst>
              <a:ext uri="{FF2B5EF4-FFF2-40B4-BE49-F238E27FC236}">
                <a16:creationId xmlns:a16="http://schemas.microsoft.com/office/drawing/2014/main" id="{5E25665A-C0F2-4C66-B137-E72EB7328CF9}"/>
              </a:ext>
            </a:extLst>
          </p:cNvPr>
          <p:cNvPicPr>
            <a:picLocks noChangeAspect="1"/>
          </p:cNvPicPr>
          <p:nvPr/>
        </p:nvPicPr>
        <p:blipFill>
          <a:blip r:embed="rId6"/>
          <a:stretch>
            <a:fillRect/>
          </a:stretch>
        </p:blipFill>
        <p:spPr>
          <a:xfrm>
            <a:off x="10670185" y="2813331"/>
            <a:ext cx="734492" cy="791022"/>
          </a:xfrm>
          <a:prstGeom prst="rect">
            <a:avLst/>
          </a:prstGeom>
        </p:spPr>
      </p:pic>
      <p:sp>
        <p:nvSpPr>
          <p:cNvPr id="291" name="文本框 290">
            <a:extLst>
              <a:ext uri="{FF2B5EF4-FFF2-40B4-BE49-F238E27FC236}">
                <a16:creationId xmlns:a16="http://schemas.microsoft.com/office/drawing/2014/main" id="{67393BD0-5D16-4869-944E-1168F4A6212E}"/>
              </a:ext>
            </a:extLst>
          </p:cNvPr>
          <p:cNvSpPr txBox="1"/>
          <p:nvPr/>
        </p:nvSpPr>
        <p:spPr>
          <a:xfrm>
            <a:off x="2664912" y="1190436"/>
            <a:ext cx="6981891" cy="1862048"/>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115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ĐOẠN VĂN</a:t>
            </a:r>
            <a:endParaRPr lang="zh-CN" altLang="en-US" sz="115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grpSp>
        <p:nvGrpSpPr>
          <p:cNvPr id="222"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224"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6"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227"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230"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唯美动人浪漫场景短视频配乐.wav">
            <a:hlinkClick r:id="" action="ppaction://media"/>
            <a:extLst>
              <a:ext uri="{FF2B5EF4-FFF2-40B4-BE49-F238E27FC236}">
                <a16:creationId xmlns:a16="http://schemas.microsoft.com/office/drawing/2014/main" id="{06337922-9F43-2C46-B91D-788E39BEA1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84924" y="0"/>
            <a:ext cx="615852" cy="615852"/>
          </a:xfrm>
          <a:prstGeom prst="rect">
            <a:avLst/>
          </a:prstGeom>
        </p:spPr>
      </p:pic>
      <p:sp>
        <p:nvSpPr>
          <p:cNvPr id="223" name="文本框 290">
            <a:extLst>
              <a:ext uri="{FF2B5EF4-FFF2-40B4-BE49-F238E27FC236}">
                <a16:creationId xmlns:a16="http://schemas.microsoft.com/office/drawing/2014/main" id="{67393BD0-5D16-4869-944E-1168F4A6212E}"/>
              </a:ext>
            </a:extLst>
          </p:cNvPr>
          <p:cNvSpPr txBox="1"/>
          <p:nvPr/>
        </p:nvSpPr>
        <p:spPr>
          <a:xfrm>
            <a:off x="1648064" y="2662368"/>
            <a:ext cx="8540941" cy="1754326"/>
          </a:xfrm>
          <a:prstGeom prst="rect">
            <a:avLst/>
          </a:prstGeom>
          <a:noFill/>
        </p:spPr>
        <p:txBody>
          <a:bodyPr wrap="square" rtlCol="0">
            <a:spAutoFit/>
          </a:bodyPr>
          <a:lstStyle/>
          <a:p>
            <a:pPr algn="ctr"/>
            <a:r>
              <a:rPr lang="en-US" altLang="zh-CN" sz="5400" dirty="0">
                <a:solidFill>
                  <a:srgbClr val="07723E"/>
                </a:solidFill>
                <a:effectLst>
                  <a:innerShdw blurRad="63500" dist="50800" dir="5400000">
                    <a:prstClr val="black">
                      <a:alpha val="50000"/>
                    </a:prstClr>
                  </a:inn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 BÀI VĂN </a:t>
            </a:r>
          </a:p>
          <a:p>
            <a:pPr algn="ctr"/>
            <a:r>
              <a:rPr lang="en-US" altLang="zh-CN" sz="5400" dirty="0">
                <a:solidFill>
                  <a:srgbClr val="07723E"/>
                </a:solidFill>
                <a:effectLst>
                  <a:innerShdw blurRad="63500" dist="50800" dir="5400000">
                    <a:prstClr val="black">
                      <a:alpha val="50000"/>
                    </a:prstClr>
                  </a:inn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KỂ CHUYỆN</a:t>
            </a:r>
            <a:endParaRPr lang="zh-CN" altLang="en-US" sz="5400" dirty="0">
              <a:solidFill>
                <a:srgbClr val="07723E"/>
              </a:solidFill>
              <a:effectLst>
                <a:innerShdw blurRad="63500" dist="50800" dir="5400000">
                  <a:prstClr val="black">
                    <a:alpha val="50000"/>
                  </a:prstClr>
                </a:inn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5" name="Heart 4"/>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8" name="Heart 237"/>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33033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iterate type="lt">
                                    <p:tmPct val="10000"/>
                                  </p:iterate>
                                  <p:childTnLst>
                                    <p:set>
                                      <p:cBhvr>
                                        <p:cTn id="10" dur="1" fill="hold">
                                          <p:stCondLst>
                                            <p:cond delay="0"/>
                                          </p:stCondLst>
                                        </p:cTn>
                                        <p:tgtEl>
                                          <p:spTgt spid="220"/>
                                        </p:tgtEl>
                                        <p:attrNameLst>
                                          <p:attrName>style.visibility</p:attrName>
                                        </p:attrNameLst>
                                      </p:cBhvr>
                                      <p:to>
                                        <p:strVal val="visible"/>
                                      </p:to>
                                    </p:set>
                                    <p:animEffect transition="in" filter="fade">
                                      <p:cBhvr>
                                        <p:cTn id="11" dur="500"/>
                                        <p:tgtEl>
                                          <p:spTgt spid="220"/>
                                        </p:tgtEl>
                                      </p:cBhvr>
                                    </p:animEffect>
                                    <p:anim calcmode="lin" valueType="num">
                                      <p:cBhvr>
                                        <p:cTn id="12" dur="500" fill="hold"/>
                                        <p:tgtEl>
                                          <p:spTgt spid="220"/>
                                        </p:tgtEl>
                                        <p:attrNameLst>
                                          <p:attrName>ppt_x</p:attrName>
                                        </p:attrNameLst>
                                      </p:cBhvr>
                                      <p:tavLst>
                                        <p:tav tm="0">
                                          <p:val>
                                            <p:strVal val="#ppt_x"/>
                                          </p:val>
                                        </p:tav>
                                        <p:tav tm="100000">
                                          <p:val>
                                            <p:strVal val="#ppt_x"/>
                                          </p:val>
                                        </p:tav>
                                      </p:tavLst>
                                    </p:anim>
                                    <p:anim calcmode="lin" valueType="num">
                                      <p:cBhvr>
                                        <p:cTn id="13" dur="500" fill="hold"/>
                                        <p:tgtEl>
                                          <p:spTgt spid="220"/>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fill="hold"/>
                                        <p:tgtEl>
                                          <p:spTgt spid="222"/>
                                        </p:tgtEl>
                                        <p:attrNameLst>
                                          <p:attrName>ppt_x</p:attrName>
                                        </p:attrNameLst>
                                      </p:cBhvr>
                                      <p:tavLst>
                                        <p:tav tm="0">
                                          <p:val>
                                            <p:strVal val="1+#ppt_w/2"/>
                                          </p:val>
                                        </p:tav>
                                        <p:tav tm="100000">
                                          <p:val>
                                            <p:strVal val="#ppt_x"/>
                                          </p:val>
                                        </p:tav>
                                      </p:tavLst>
                                    </p:anim>
                                    <p:anim calcmode="lin" valueType="num">
                                      <p:cBhvr additive="base">
                                        <p:cTn id="17" dur="500" fill="hold"/>
                                        <p:tgtEl>
                                          <p:spTgt spid="2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226"/>
                                        </p:tgtEl>
                                        <p:attrNameLst>
                                          <p:attrName>style.visibility</p:attrName>
                                        </p:attrNameLst>
                                      </p:cBhvr>
                                      <p:to>
                                        <p:strVal val="visible"/>
                                      </p:to>
                                    </p:set>
                                    <p:anim calcmode="lin" valueType="num">
                                      <p:cBhvr additive="base">
                                        <p:cTn id="20" dur="500" fill="hold"/>
                                        <p:tgtEl>
                                          <p:spTgt spid="226"/>
                                        </p:tgtEl>
                                        <p:attrNameLst>
                                          <p:attrName>ppt_x</p:attrName>
                                        </p:attrNameLst>
                                      </p:cBhvr>
                                      <p:tavLst>
                                        <p:tav tm="0">
                                          <p:val>
                                            <p:strVal val="1+#ppt_w/2"/>
                                          </p:val>
                                        </p:tav>
                                        <p:tav tm="100000">
                                          <p:val>
                                            <p:strVal val="#ppt_x"/>
                                          </p:val>
                                        </p:tav>
                                      </p:tavLst>
                                    </p:anim>
                                    <p:anim calcmode="lin" valueType="num">
                                      <p:cBhvr additive="base">
                                        <p:cTn id="21" dur="500" fill="hold"/>
                                        <p:tgtEl>
                                          <p:spTgt spid="226"/>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iterate type="lt">
                                    <p:tmPct val="10000"/>
                                  </p:iterate>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fill="hold"/>
                                        <p:tgtEl>
                                          <p:spTgt spid="229"/>
                                        </p:tgtEl>
                                        <p:attrNameLst>
                                          <p:attrName>ppt_x</p:attrName>
                                        </p:attrNameLst>
                                      </p:cBhvr>
                                      <p:tavLst>
                                        <p:tav tm="0">
                                          <p:val>
                                            <p:strVal val="1+#ppt_w/2"/>
                                          </p:val>
                                        </p:tav>
                                        <p:tav tm="100000">
                                          <p:val>
                                            <p:strVal val="#ppt_x"/>
                                          </p:val>
                                        </p:tav>
                                      </p:tavLst>
                                    </p:anim>
                                    <p:anim calcmode="lin" valueType="num">
                                      <p:cBhvr additive="base">
                                        <p:cTn id="25" dur="500" fill="hold"/>
                                        <p:tgtEl>
                                          <p:spTgt spid="22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iterate type="lt">
                                    <p:tmPct val="10000"/>
                                  </p:iterate>
                                  <p:childTnLst>
                                    <p:set>
                                      <p:cBhvr>
                                        <p:cTn id="28" dur="1" fill="hold">
                                          <p:stCondLst>
                                            <p:cond delay="0"/>
                                          </p:stCondLst>
                                        </p:cTn>
                                        <p:tgtEl>
                                          <p:spTgt spid="294"/>
                                        </p:tgtEl>
                                        <p:attrNameLst>
                                          <p:attrName>style.visibility</p:attrName>
                                        </p:attrNameLst>
                                      </p:cBhvr>
                                      <p:to>
                                        <p:strVal val="visible"/>
                                      </p:to>
                                    </p:set>
                                    <p:animEffect transition="in" filter="wipe(left)">
                                      <p:cBhvr>
                                        <p:cTn id="29" dur="500"/>
                                        <p:tgtEl>
                                          <p:spTgt spid="294"/>
                                        </p:tgtEl>
                                      </p:cBhvr>
                                    </p:animEffect>
                                  </p:childTnLst>
                                </p:cTn>
                              </p:par>
                            </p:childTnLst>
                          </p:cTn>
                        </p:par>
                        <p:par>
                          <p:cTn id="30" fill="hold">
                            <p:stCondLst>
                              <p:cond delay="1400"/>
                            </p:stCondLst>
                            <p:childTnLst>
                              <p:par>
                                <p:cTn id="31" presetID="49" presetClass="entr" presetSubtype="0" decel="100000" fill="hold" grpId="0" nodeType="afterEffect">
                                  <p:stCondLst>
                                    <p:cond delay="0"/>
                                  </p:stCondLst>
                                  <p:childTnLst>
                                    <p:set>
                                      <p:cBhvr>
                                        <p:cTn id="32" dur="1" fill="hold">
                                          <p:stCondLst>
                                            <p:cond delay="0"/>
                                          </p:stCondLst>
                                        </p:cTn>
                                        <p:tgtEl>
                                          <p:spTgt spid="291"/>
                                        </p:tgtEl>
                                        <p:attrNameLst>
                                          <p:attrName>style.visibility</p:attrName>
                                        </p:attrNameLst>
                                      </p:cBhvr>
                                      <p:to>
                                        <p:strVal val="visible"/>
                                      </p:to>
                                    </p:set>
                                    <p:anim calcmode="lin" valueType="num">
                                      <p:cBhvr>
                                        <p:cTn id="33" dur="500" fill="hold"/>
                                        <p:tgtEl>
                                          <p:spTgt spid="291"/>
                                        </p:tgtEl>
                                        <p:attrNameLst>
                                          <p:attrName>ppt_w</p:attrName>
                                        </p:attrNameLst>
                                      </p:cBhvr>
                                      <p:tavLst>
                                        <p:tav tm="0">
                                          <p:val>
                                            <p:fltVal val="0"/>
                                          </p:val>
                                        </p:tav>
                                        <p:tav tm="100000">
                                          <p:val>
                                            <p:strVal val="#ppt_w"/>
                                          </p:val>
                                        </p:tav>
                                      </p:tavLst>
                                    </p:anim>
                                    <p:anim calcmode="lin" valueType="num">
                                      <p:cBhvr>
                                        <p:cTn id="34" dur="500" fill="hold"/>
                                        <p:tgtEl>
                                          <p:spTgt spid="291"/>
                                        </p:tgtEl>
                                        <p:attrNameLst>
                                          <p:attrName>ppt_h</p:attrName>
                                        </p:attrNameLst>
                                      </p:cBhvr>
                                      <p:tavLst>
                                        <p:tav tm="0">
                                          <p:val>
                                            <p:fltVal val="0"/>
                                          </p:val>
                                        </p:tav>
                                        <p:tav tm="100000">
                                          <p:val>
                                            <p:strVal val="#ppt_h"/>
                                          </p:val>
                                        </p:tav>
                                      </p:tavLst>
                                    </p:anim>
                                    <p:anim calcmode="lin" valueType="num">
                                      <p:cBhvr>
                                        <p:cTn id="35" dur="500" fill="hold"/>
                                        <p:tgtEl>
                                          <p:spTgt spid="291"/>
                                        </p:tgtEl>
                                        <p:attrNameLst>
                                          <p:attrName>style.rotation</p:attrName>
                                        </p:attrNameLst>
                                      </p:cBhvr>
                                      <p:tavLst>
                                        <p:tav tm="0">
                                          <p:val>
                                            <p:fltVal val="360"/>
                                          </p:val>
                                        </p:tav>
                                        <p:tav tm="100000">
                                          <p:val>
                                            <p:fltVal val="0"/>
                                          </p:val>
                                        </p:tav>
                                      </p:tavLst>
                                    </p:anim>
                                    <p:animEffect transition="in" filter="fade">
                                      <p:cBhvr>
                                        <p:cTn id="36" dur="500"/>
                                        <p:tgtEl>
                                          <p:spTgt spid="291"/>
                                        </p:tgtEl>
                                      </p:cBhvr>
                                    </p:animEffect>
                                  </p:childTnLst>
                                </p:cTn>
                              </p:par>
                              <p:par>
                                <p:cTn id="37"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38" dur="2000" fill="hold"/>
                                        <p:tgtEl>
                                          <p:spTgt spid="220"/>
                                        </p:tgtEl>
                                        <p:attrNameLst>
                                          <p:attrName>ppt_x</p:attrName>
                                          <p:attrName>ppt_y</p:attrName>
                                        </p:attrNameLst>
                                      </p:cBhvr>
                                      <p:rCtr x="-37630" y="5208"/>
                                    </p:animMotion>
                                  </p:childTnLst>
                                </p:cTn>
                              </p:par>
                              <p:par>
                                <p:cTn id="39" presetID="30" presetClass="entr" presetSubtype="0" fill="hold" grpId="0" nodeType="withEffect">
                                  <p:stCondLst>
                                    <p:cond delay="0"/>
                                  </p:stCondLst>
                                  <p:iterate type="lt">
                                    <p:tmPct val="10000"/>
                                  </p:iterate>
                                  <p:childTnLst>
                                    <p:set>
                                      <p:cBhvr>
                                        <p:cTn id="40" dur="1" fill="hold">
                                          <p:stCondLst>
                                            <p:cond delay="0"/>
                                          </p:stCondLst>
                                        </p:cTn>
                                        <p:tgtEl>
                                          <p:spTgt spid="223"/>
                                        </p:tgtEl>
                                        <p:attrNameLst>
                                          <p:attrName>style.visibility</p:attrName>
                                        </p:attrNameLst>
                                      </p:cBhvr>
                                      <p:to>
                                        <p:strVal val="visible"/>
                                      </p:to>
                                    </p:set>
                                    <p:animEffect transition="in" filter="fade">
                                      <p:cBhvr>
                                        <p:cTn id="41" dur="400" decel="100000"/>
                                        <p:tgtEl>
                                          <p:spTgt spid="223"/>
                                        </p:tgtEl>
                                      </p:cBhvr>
                                    </p:animEffect>
                                    <p:anim calcmode="lin" valueType="num">
                                      <p:cBhvr>
                                        <p:cTn id="42" dur="400" decel="100000" fill="hold"/>
                                        <p:tgtEl>
                                          <p:spTgt spid="223"/>
                                        </p:tgtEl>
                                        <p:attrNameLst>
                                          <p:attrName>style.rotation</p:attrName>
                                        </p:attrNameLst>
                                      </p:cBhvr>
                                      <p:tavLst>
                                        <p:tav tm="0">
                                          <p:val>
                                            <p:fltVal val="-90"/>
                                          </p:val>
                                        </p:tav>
                                        <p:tav tm="100000">
                                          <p:val>
                                            <p:fltVal val="0"/>
                                          </p:val>
                                        </p:tav>
                                      </p:tavLst>
                                    </p:anim>
                                    <p:anim calcmode="lin" valueType="num">
                                      <p:cBhvr>
                                        <p:cTn id="43" dur="400" decel="100000" fill="hold"/>
                                        <p:tgtEl>
                                          <p:spTgt spid="223"/>
                                        </p:tgtEl>
                                        <p:attrNameLst>
                                          <p:attrName>ppt_x</p:attrName>
                                        </p:attrNameLst>
                                      </p:cBhvr>
                                      <p:tavLst>
                                        <p:tav tm="0">
                                          <p:val>
                                            <p:strVal val="#ppt_x+0.4"/>
                                          </p:val>
                                        </p:tav>
                                        <p:tav tm="100000">
                                          <p:val>
                                            <p:strVal val="#ppt_x-0.05"/>
                                          </p:val>
                                        </p:tav>
                                      </p:tavLst>
                                    </p:anim>
                                    <p:anim calcmode="lin" valueType="num">
                                      <p:cBhvr>
                                        <p:cTn id="44" dur="400" decel="100000" fill="hold"/>
                                        <p:tgtEl>
                                          <p:spTgt spid="223"/>
                                        </p:tgtEl>
                                        <p:attrNameLst>
                                          <p:attrName>ppt_y</p:attrName>
                                        </p:attrNameLst>
                                      </p:cBhvr>
                                      <p:tavLst>
                                        <p:tav tm="0">
                                          <p:val>
                                            <p:strVal val="#ppt_y-0.4"/>
                                          </p:val>
                                        </p:tav>
                                        <p:tav tm="100000">
                                          <p:val>
                                            <p:strVal val="#ppt_y+0.1"/>
                                          </p:val>
                                        </p:tav>
                                      </p:tavLst>
                                    </p:anim>
                                    <p:anim calcmode="lin" valueType="num">
                                      <p:cBhvr>
                                        <p:cTn id="45" dur="100" accel="100000" fill="hold">
                                          <p:stCondLst>
                                            <p:cond delay="400"/>
                                          </p:stCondLst>
                                        </p:cTn>
                                        <p:tgtEl>
                                          <p:spTgt spid="223"/>
                                        </p:tgtEl>
                                        <p:attrNameLst>
                                          <p:attrName>ppt_x</p:attrName>
                                        </p:attrNameLst>
                                      </p:cBhvr>
                                      <p:tavLst>
                                        <p:tav tm="0">
                                          <p:val>
                                            <p:strVal val="#ppt_x-0.05"/>
                                          </p:val>
                                        </p:tav>
                                        <p:tav tm="100000">
                                          <p:val>
                                            <p:strVal val="#ppt_x"/>
                                          </p:val>
                                        </p:tav>
                                      </p:tavLst>
                                    </p:anim>
                                    <p:anim calcmode="lin" valueType="num">
                                      <p:cBhvr>
                                        <p:cTn id="46" dur="100" accel="100000" fill="hold">
                                          <p:stCondLst>
                                            <p:cond delay="400"/>
                                          </p:stCondLst>
                                        </p:cTn>
                                        <p:tgtEl>
                                          <p:spTgt spid="223"/>
                                        </p:tgtEl>
                                        <p:attrNameLst>
                                          <p:attrName>ppt_y</p:attrName>
                                        </p:attrNameLst>
                                      </p:cBhvr>
                                      <p:tavLst>
                                        <p:tav tm="0">
                                          <p:val>
                                            <p:strVal val="#ppt_y+0.1"/>
                                          </p:val>
                                        </p:tav>
                                        <p:tav tm="100000">
                                          <p:val>
                                            <p:strVal val="#ppt_y"/>
                                          </p:val>
                                        </p:tav>
                                      </p:tavLst>
                                    </p:anim>
                                  </p:childTnLst>
                                </p:cTn>
                              </p:par>
                            </p:childTnLst>
                          </p:cTn>
                        </p:par>
                        <p:par>
                          <p:cTn id="47" fill="hold">
                            <p:stCondLst>
                              <p:cond delay="3400"/>
                            </p:stCondLst>
                            <p:childTnLst>
                              <p:par>
                                <p:cTn id="48" presetID="63" presetClass="path" presetSubtype="0" accel="50000" decel="50000" fill="hold" grpId="0" nodeType="afterEffect">
                                  <p:stCondLst>
                                    <p:cond delay="0"/>
                                  </p:stCondLst>
                                  <p:childTnLst>
                                    <p:animMotion origin="layout" path="M -2.70833E-6 4.81481E-6 L 0.71497 -0.05741 " pathEditMode="relative" rAng="0" ptsTypes="AA">
                                      <p:cBhvr>
                                        <p:cTn id="49" dur="1000" fill="hold"/>
                                        <p:tgtEl>
                                          <p:spTgt spid="5"/>
                                        </p:tgtEl>
                                        <p:attrNameLst>
                                          <p:attrName>ppt_x</p:attrName>
                                          <p:attrName>ppt_y</p:attrName>
                                        </p:attrNameLst>
                                      </p:cBhvr>
                                      <p:rCtr x="34570" y="23"/>
                                    </p:animMotion>
                                  </p:childTnLst>
                                </p:cTn>
                              </p:par>
                              <p:par>
                                <p:cTn id="50" presetID="35" presetClass="path" presetSubtype="0" accel="50000" decel="50000" fill="hold" grpId="0" nodeType="withEffect">
                                  <p:stCondLst>
                                    <p:cond delay="0"/>
                                  </p:stCondLst>
                                  <p:childTnLst>
                                    <p:animMotion origin="layout" path="M 8.33333E-7 2.59259E-6 L -0.69153 -0.02222 " pathEditMode="relative" rAng="0" ptsTypes="AA">
                                      <p:cBhvr>
                                        <p:cTn id="51" dur="1000" fill="hold"/>
                                        <p:tgtEl>
                                          <p:spTgt spid="238"/>
                                        </p:tgtEl>
                                        <p:attrNameLst>
                                          <p:attrName>ppt_x</p:attrName>
                                          <p:attrName>ppt_y</p:attrName>
                                        </p:attrNameLst>
                                      </p:cBhvr>
                                      <p:rCtr x="-35352" y="-2176"/>
                                    </p:animMotion>
                                  </p:childTnLst>
                                </p:cTn>
                              </p:par>
                            </p:childTnLst>
                          </p:cTn>
                        </p:par>
                        <p:par>
                          <p:cTn id="52" fill="hold">
                            <p:stCondLst>
                              <p:cond delay="4400"/>
                            </p:stCondLst>
                            <p:childTnLst>
                              <p:par>
                                <p:cTn id="53" presetID="26" presetClass="emph" presetSubtype="0" repeatCount="2000" fill="hold" grpId="1" nodeType="afterEffect">
                                  <p:stCondLst>
                                    <p:cond delay="0"/>
                                  </p:stCondLst>
                                  <p:childTnLst>
                                    <p:animEffect transition="out" filter="fade">
                                      <p:cBhvr>
                                        <p:cTn id="54" dur="500" tmFilter="0, 0; .2, .5; .8, .5; 1, 0"/>
                                        <p:tgtEl>
                                          <p:spTgt spid="291"/>
                                        </p:tgtEl>
                                      </p:cBhvr>
                                    </p:animEffect>
                                    <p:animScale>
                                      <p:cBhvr>
                                        <p:cTn id="55" dur="250" autoRev="1" fill="hold"/>
                                        <p:tgtEl>
                                          <p:spTgt spid="2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294" grpId="0" animBg="1"/>
      <p:bldP spid="291" grpId="0"/>
      <p:bldP spid="291" grpId="1"/>
      <p:bldP spid="223" grpId="0"/>
      <p:bldP spid="5" grpId="0" animBg="1"/>
      <p:bldP spid="2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3594047" y="3575955"/>
            <a:ext cx="5721404"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22826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D145DAE2-2E36-4953-9708-B568451BAD72}"/>
              </a:ext>
            </a:extLst>
          </p:cNvPr>
          <p:cNvPicPr>
            <a:picLocks noChangeAspect="1"/>
          </p:cNvPicPr>
          <p:nvPr/>
        </p:nvPicPr>
        <p:blipFill>
          <a:blip r:embed="rId3"/>
          <a:stretch>
            <a:fillRect/>
          </a:stretch>
        </p:blipFill>
        <p:spPr>
          <a:xfrm>
            <a:off x="0" y="264886"/>
            <a:ext cx="8432800" cy="6515100"/>
          </a:xfrm>
          <a:prstGeom prst="rect">
            <a:avLst/>
          </a:prstGeom>
        </p:spPr>
      </p:pic>
      <p:sp>
        <p:nvSpPr>
          <p:cNvPr id="2" name="文本框 1">
            <a:extLst>
              <a:ext uri="{FF2B5EF4-FFF2-40B4-BE49-F238E27FC236}">
                <a16:creationId xmlns:a16="http://schemas.microsoft.com/office/drawing/2014/main" id="{06498F00-EE23-4DF4-924F-AEFEBAF01657}"/>
              </a:ext>
            </a:extLst>
          </p:cNvPr>
          <p:cNvSpPr txBox="1"/>
          <p:nvPr/>
        </p:nvSpPr>
        <p:spPr>
          <a:xfrm>
            <a:off x="2543629" y="572928"/>
            <a:ext cx="5338164" cy="4801314"/>
          </a:xfrm>
          <a:prstGeom prst="rect">
            <a:avLst/>
          </a:prstGeom>
          <a:noFill/>
        </p:spPr>
        <p:txBody>
          <a:bodyPr wrap="square" rtlCol="0">
            <a:spAutoFit/>
          </a:bodyPr>
          <a:lstStyle/>
          <a:p>
            <a:pPr>
              <a:lnSpc>
                <a:spcPct val="150000"/>
              </a:lnSpc>
            </a:pP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 lại truyện Những hạt thóc giống;</a:t>
            </a:r>
          </a:p>
          <a:p>
            <a:pPr>
              <a:lnSpc>
                <a:spcPct val="15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êu những sự việc tạo thành cốt truyện</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marL="457200" indent="-457200">
              <a:lnSpc>
                <a:spcPct val="150000"/>
              </a:lnSpc>
              <a:buFont typeface="Wingdings" panose="05000000000000000000" pitchFamily="2" charset="2"/>
              <a:buChar char="F"/>
            </a:pP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 biết mỗi sự việc được </a:t>
            </a:r>
            <a:endPar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kể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 đoạn văn </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ào</a:t>
            </a: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endParaRPr lang="zh-CN" altLang="en-US"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173" y="674559"/>
            <a:ext cx="3978226" cy="27932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图片 16">
            <a:extLst>
              <a:ext uri="{FF2B5EF4-FFF2-40B4-BE49-F238E27FC236}">
                <a16:creationId xmlns:a16="http://schemas.microsoft.com/office/drawing/2014/main" id="{11AA59B1-0835-41CA-90E4-DCB405F31D82}"/>
              </a:ext>
            </a:extLst>
          </p:cNvPr>
          <p:cNvPicPr>
            <a:picLocks noChangeAspect="1"/>
          </p:cNvPicPr>
          <p:nvPr/>
        </p:nvPicPr>
        <p:blipFill>
          <a:blip r:embed="rId5"/>
          <a:stretch>
            <a:fillRect/>
          </a:stretch>
        </p:blipFill>
        <p:spPr>
          <a:xfrm>
            <a:off x="458594" y="264886"/>
            <a:ext cx="1534028" cy="1492540"/>
          </a:xfrm>
          <a:prstGeom prst="rect">
            <a:avLst/>
          </a:prstGeom>
        </p:spPr>
      </p:pic>
      <p:grpSp>
        <p:nvGrpSpPr>
          <p:cNvPr id="8" name="组合 5">
            <a:extLst>
              <a:ext uri="{FF2B5EF4-FFF2-40B4-BE49-F238E27FC236}">
                <a16:creationId xmlns:a16="http://schemas.microsoft.com/office/drawing/2014/main" id="{660AD6BF-557F-48B4-9A42-A61B6C58BE17}"/>
              </a:ext>
            </a:extLst>
          </p:cNvPr>
          <p:cNvGrpSpPr/>
          <p:nvPr/>
        </p:nvGrpSpPr>
        <p:grpSpPr>
          <a:xfrm>
            <a:off x="8274537" y="3776903"/>
            <a:ext cx="2150885" cy="2693960"/>
            <a:chOff x="3778251" y="989012"/>
            <a:chExt cx="514350" cy="609601"/>
          </a:xfrm>
        </p:grpSpPr>
        <p:sp>
          <p:nvSpPr>
            <p:cNvPr id="9" name="Freeform 1577">
              <a:extLst>
                <a:ext uri="{FF2B5EF4-FFF2-40B4-BE49-F238E27FC236}">
                  <a16:creationId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1578">
              <a:extLst>
                <a:ext uri="{FF2B5EF4-FFF2-40B4-BE49-F238E27FC236}">
                  <a16:creationId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1579">
              <a:extLst>
                <a:ext uri="{FF2B5EF4-FFF2-40B4-BE49-F238E27FC236}">
                  <a16:creationId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1580">
              <a:extLst>
                <a:ext uri="{FF2B5EF4-FFF2-40B4-BE49-F238E27FC236}">
                  <a16:creationId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1581">
              <a:extLst>
                <a:ext uri="{FF2B5EF4-FFF2-40B4-BE49-F238E27FC236}">
                  <a16:creationId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582">
              <a:extLst>
                <a:ext uri="{FF2B5EF4-FFF2-40B4-BE49-F238E27FC236}">
                  <a16:creationId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Freeform 1583">
              <a:extLst>
                <a:ext uri="{FF2B5EF4-FFF2-40B4-BE49-F238E27FC236}">
                  <a16:creationId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1584">
              <a:extLst>
                <a:ext uri="{FF2B5EF4-FFF2-40B4-BE49-F238E27FC236}">
                  <a16:creationId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1585">
              <a:extLst>
                <a:ext uri="{FF2B5EF4-FFF2-40B4-BE49-F238E27FC236}">
                  <a16:creationId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1586">
              <a:extLst>
                <a:ext uri="{FF2B5EF4-FFF2-40B4-BE49-F238E27FC236}">
                  <a16:creationId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1587">
              <a:extLst>
                <a:ext uri="{FF2B5EF4-FFF2-40B4-BE49-F238E27FC236}">
                  <a16:creationId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1588">
              <a:extLst>
                <a:ext uri="{FF2B5EF4-FFF2-40B4-BE49-F238E27FC236}">
                  <a16:creationId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1589">
              <a:extLst>
                <a:ext uri="{FF2B5EF4-FFF2-40B4-BE49-F238E27FC236}">
                  <a16:creationId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1590">
              <a:extLst>
                <a:ext uri="{FF2B5EF4-FFF2-40B4-BE49-F238E27FC236}">
                  <a16:creationId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1591">
              <a:extLst>
                <a:ext uri="{FF2B5EF4-FFF2-40B4-BE49-F238E27FC236}">
                  <a16:creationId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1592">
              <a:extLst>
                <a:ext uri="{FF2B5EF4-FFF2-40B4-BE49-F238E27FC236}">
                  <a16:creationId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1593">
              <a:extLst>
                <a:ext uri="{FF2B5EF4-FFF2-40B4-BE49-F238E27FC236}">
                  <a16:creationId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594">
              <a:extLst>
                <a:ext uri="{FF2B5EF4-FFF2-40B4-BE49-F238E27FC236}">
                  <a16:creationId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595">
              <a:extLst>
                <a:ext uri="{FF2B5EF4-FFF2-40B4-BE49-F238E27FC236}">
                  <a16:creationId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596">
              <a:extLst>
                <a:ext uri="{FF2B5EF4-FFF2-40B4-BE49-F238E27FC236}">
                  <a16:creationId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597">
              <a:extLst>
                <a:ext uri="{FF2B5EF4-FFF2-40B4-BE49-F238E27FC236}">
                  <a16:creationId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598">
              <a:extLst>
                <a:ext uri="{FF2B5EF4-FFF2-40B4-BE49-F238E27FC236}">
                  <a16:creationId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599">
              <a:extLst>
                <a:ext uri="{FF2B5EF4-FFF2-40B4-BE49-F238E27FC236}">
                  <a16:creationId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600">
              <a:extLst>
                <a:ext uri="{FF2B5EF4-FFF2-40B4-BE49-F238E27FC236}">
                  <a16:creationId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601">
              <a:extLst>
                <a:ext uri="{FF2B5EF4-FFF2-40B4-BE49-F238E27FC236}">
                  <a16:creationId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1602">
              <a:extLst>
                <a:ext uri="{FF2B5EF4-FFF2-40B4-BE49-F238E27FC236}">
                  <a16:creationId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603">
              <a:extLst>
                <a:ext uri="{FF2B5EF4-FFF2-40B4-BE49-F238E27FC236}">
                  <a16:creationId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604">
              <a:extLst>
                <a:ext uri="{FF2B5EF4-FFF2-40B4-BE49-F238E27FC236}">
                  <a16:creationId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1605">
              <a:extLst>
                <a:ext uri="{FF2B5EF4-FFF2-40B4-BE49-F238E27FC236}">
                  <a16:creationId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1606">
              <a:extLst>
                <a:ext uri="{FF2B5EF4-FFF2-40B4-BE49-F238E27FC236}">
                  <a16:creationId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607">
              <a:extLst>
                <a:ext uri="{FF2B5EF4-FFF2-40B4-BE49-F238E27FC236}">
                  <a16:creationId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608">
              <a:extLst>
                <a:ext uri="{FF2B5EF4-FFF2-40B4-BE49-F238E27FC236}">
                  <a16:creationId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609">
              <a:extLst>
                <a:ext uri="{FF2B5EF4-FFF2-40B4-BE49-F238E27FC236}">
                  <a16:creationId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610">
              <a:extLst>
                <a:ext uri="{FF2B5EF4-FFF2-40B4-BE49-F238E27FC236}">
                  <a16:creationId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611">
              <a:extLst>
                <a:ext uri="{FF2B5EF4-FFF2-40B4-BE49-F238E27FC236}">
                  <a16:creationId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613">
              <a:extLst>
                <a:ext uri="{FF2B5EF4-FFF2-40B4-BE49-F238E27FC236}">
                  <a16:creationId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614">
              <a:extLst>
                <a:ext uri="{FF2B5EF4-FFF2-40B4-BE49-F238E27FC236}">
                  <a16:creationId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615">
              <a:extLst>
                <a:ext uri="{FF2B5EF4-FFF2-40B4-BE49-F238E27FC236}">
                  <a16:creationId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616">
              <a:extLst>
                <a:ext uri="{FF2B5EF4-FFF2-40B4-BE49-F238E27FC236}">
                  <a16:creationId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617">
              <a:extLst>
                <a:ext uri="{FF2B5EF4-FFF2-40B4-BE49-F238E27FC236}">
                  <a16:creationId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618">
              <a:extLst>
                <a:ext uri="{FF2B5EF4-FFF2-40B4-BE49-F238E27FC236}">
                  <a16:creationId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619">
              <a:extLst>
                <a:ext uri="{FF2B5EF4-FFF2-40B4-BE49-F238E27FC236}">
                  <a16:creationId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620">
              <a:extLst>
                <a:ext uri="{FF2B5EF4-FFF2-40B4-BE49-F238E27FC236}">
                  <a16:creationId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621">
              <a:extLst>
                <a:ext uri="{FF2B5EF4-FFF2-40B4-BE49-F238E27FC236}">
                  <a16:creationId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622">
              <a:extLst>
                <a:ext uri="{FF2B5EF4-FFF2-40B4-BE49-F238E27FC236}">
                  <a16:creationId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623">
              <a:extLst>
                <a:ext uri="{FF2B5EF4-FFF2-40B4-BE49-F238E27FC236}">
                  <a16:creationId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624">
              <a:extLst>
                <a:ext uri="{FF2B5EF4-FFF2-40B4-BE49-F238E27FC236}">
                  <a16:creationId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625">
              <a:extLst>
                <a:ext uri="{FF2B5EF4-FFF2-40B4-BE49-F238E27FC236}">
                  <a16:creationId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626">
              <a:extLst>
                <a:ext uri="{FF2B5EF4-FFF2-40B4-BE49-F238E27FC236}">
                  <a16:creationId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627">
              <a:extLst>
                <a:ext uri="{FF2B5EF4-FFF2-40B4-BE49-F238E27FC236}">
                  <a16:creationId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628">
              <a:extLst>
                <a:ext uri="{FF2B5EF4-FFF2-40B4-BE49-F238E27FC236}">
                  <a16:creationId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629">
              <a:extLst>
                <a:ext uri="{FF2B5EF4-FFF2-40B4-BE49-F238E27FC236}">
                  <a16:creationId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630">
              <a:extLst>
                <a:ext uri="{FF2B5EF4-FFF2-40B4-BE49-F238E27FC236}">
                  <a16:creationId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631">
              <a:extLst>
                <a:ext uri="{FF2B5EF4-FFF2-40B4-BE49-F238E27FC236}">
                  <a16:creationId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632">
              <a:extLst>
                <a:ext uri="{FF2B5EF4-FFF2-40B4-BE49-F238E27FC236}">
                  <a16:creationId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633">
              <a:extLst>
                <a:ext uri="{FF2B5EF4-FFF2-40B4-BE49-F238E27FC236}">
                  <a16:creationId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634">
              <a:extLst>
                <a:ext uri="{FF2B5EF4-FFF2-40B4-BE49-F238E27FC236}">
                  <a16:creationId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635">
              <a:extLst>
                <a:ext uri="{FF2B5EF4-FFF2-40B4-BE49-F238E27FC236}">
                  <a16:creationId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1636">
              <a:extLst>
                <a:ext uri="{FF2B5EF4-FFF2-40B4-BE49-F238E27FC236}">
                  <a16:creationId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1637">
              <a:extLst>
                <a:ext uri="{FF2B5EF4-FFF2-40B4-BE49-F238E27FC236}">
                  <a16:creationId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1638">
              <a:extLst>
                <a:ext uri="{FF2B5EF4-FFF2-40B4-BE49-F238E27FC236}">
                  <a16:creationId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1639">
              <a:extLst>
                <a:ext uri="{FF2B5EF4-FFF2-40B4-BE49-F238E27FC236}">
                  <a16:creationId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1640">
              <a:extLst>
                <a:ext uri="{FF2B5EF4-FFF2-40B4-BE49-F238E27FC236}">
                  <a16:creationId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1641">
              <a:extLst>
                <a:ext uri="{FF2B5EF4-FFF2-40B4-BE49-F238E27FC236}">
                  <a16:creationId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1642">
              <a:extLst>
                <a:ext uri="{FF2B5EF4-FFF2-40B4-BE49-F238E27FC236}">
                  <a16:creationId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643">
              <a:extLst>
                <a:ext uri="{FF2B5EF4-FFF2-40B4-BE49-F238E27FC236}">
                  <a16:creationId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644">
              <a:extLst>
                <a:ext uri="{FF2B5EF4-FFF2-40B4-BE49-F238E27FC236}">
                  <a16:creationId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645">
              <a:extLst>
                <a:ext uri="{FF2B5EF4-FFF2-40B4-BE49-F238E27FC236}">
                  <a16:creationId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1646">
              <a:extLst>
                <a:ext uri="{FF2B5EF4-FFF2-40B4-BE49-F238E27FC236}">
                  <a16:creationId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647">
              <a:extLst>
                <a:ext uri="{FF2B5EF4-FFF2-40B4-BE49-F238E27FC236}">
                  <a16:creationId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648">
              <a:extLst>
                <a:ext uri="{FF2B5EF4-FFF2-40B4-BE49-F238E27FC236}">
                  <a16:creationId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1649">
              <a:extLst>
                <a:ext uri="{FF2B5EF4-FFF2-40B4-BE49-F238E27FC236}">
                  <a16:creationId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650">
              <a:extLst>
                <a:ext uri="{FF2B5EF4-FFF2-40B4-BE49-F238E27FC236}">
                  <a16:creationId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651">
              <a:extLst>
                <a:ext uri="{FF2B5EF4-FFF2-40B4-BE49-F238E27FC236}">
                  <a16:creationId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652">
              <a:extLst>
                <a:ext uri="{FF2B5EF4-FFF2-40B4-BE49-F238E27FC236}">
                  <a16:creationId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653">
              <a:extLst>
                <a:ext uri="{FF2B5EF4-FFF2-40B4-BE49-F238E27FC236}">
                  <a16:creationId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1654">
              <a:extLst>
                <a:ext uri="{FF2B5EF4-FFF2-40B4-BE49-F238E27FC236}">
                  <a16:creationId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655">
              <a:extLst>
                <a:ext uri="{FF2B5EF4-FFF2-40B4-BE49-F238E27FC236}">
                  <a16:creationId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656">
              <a:extLst>
                <a:ext uri="{FF2B5EF4-FFF2-40B4-BE49-F238E27FC236}">
                  <a16:creationId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1657">
              <a:extLst>
                <a:ext uri="{FF2B5EF4-FFF2-40B4-BE49-F238E27FC236}">
                  <a16:creationId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1658">
              <a:extLst>
                <a:ext uri="{FF2B5EF4-FFF2-40B4-BE49-F238E27FC236}">
                  <a16:creationId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659">
              <a:extLst>
                <a:ext uri="{FF2B5EF4-FFF2-40B4-BE49-F238E27FC236}">
                  <a16:creationId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660">
              <a:extLst>
                <a:ext uri="{FF2B5EF4-FFF2-40B4-BE49-F238E27FC236}">
                  <a16:creationId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661">
              <a:extLst>
                <a:ext uri="{FF2B5EF4-FFF2-40B4-BE49-F238E27FC236}">
                  <a16:creationId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1662">
              <a:extLst>
                <a:ext uri="{FF2B5EF4-FFF2-40B4-BE49-F238E27FC236}">
                  <a16:creationId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1663">
              <a:extLst>
                <a:ext uri="{FF2B5EF4-FFF2-40B4-BE49-F238E27FC236}">
                  <a16:creationId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1664">
              <a:extLst>
                <a:ext uri="{FF2B5EF4-FFF2-40B4-BE49-F238E27FC236}">
                  <a16:creationId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1665">
              <a:extLst>
                <a:ext uri="{FF2B5EF4-FFF2-40B4-BE49-F238E27FC236}">
                  <a16:creationId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1666">
              <a:extLst>
                <a:ext uri="{FF2B5EF4-FFF2-40B4-BE49-F238E27FC236}">
                  <a16:creationId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1667">
              <a:extLst>
                <a:ext uri="{FF2B5EF4-FFF2-40B4-BE49-F238E27FC236}">
                  <a16:creationId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1668">
              <a:extLst>
                <a:ext uri="{FF2B5EF4-FFF2-40B4-BE49-F238E27FC236}">
                  <a16:creationId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1669">
              <a:extLst>
                <a:ext uri="{FF2B5EF4-FFF2-40B4-BE49-F238E27FC236}">
                  <a16:creationId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1670">
              <a:extLst>
                <a:ext uri="{FF2B5EF4-FFF2-40B4-BE49-F238E27FC236}">
                  <a16:creationId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1671">
              <a:extLst>
                <a:ext uri="{FF2B5EF4-FFF2-40B4-BE49-F238E27FC236}">
                  <a16:creationId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1672">
              <a:extLst>
                <a:ext uri="{FF2B5EF4-FFF2-40B4-BE49-F238E27FC236}">
                  <a16:creationId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1673">
              <a:extLst>
                <a:ext uri="{FF2B5EF4-FFF2-40B4-BE49-F238E27FC236}">
                  <a16:creationId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1674">
              <a:extLst>
                <a:ext uri="{FF2B5EF4-FFF2-40B4-BE49-F238E27FC236}">
                  <a16:creationId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1675">
              <a:extLst>
                <a:ext uri="{FF2B5EF4-FFF2-40B4-BE49-F238E27FC236}">
                  <a16:creationId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1676">
              <a:extLst>
                <a:ext uri="{FF2B5EF4-FFF2-40B4-BE49-F238E27FC236}">
                  <a16:creationId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1677">
              <a:extLst>
                <a:ext uri="{FF2B5EF4-FFF2-40B4-BE49-F238E27FC236}">
                  <a16:creationId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1678">
              <a:extLst>
                <a:ext uri="{FF2B5EF4-FFF2-40B4-BE49-F238E27FC236}">
                  <a16:creationId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1679">
              <a:extLst>
                <a:ext uri="{FF2B5EF4-FFF2-40B4-BE49-F238E27FC236}">
                  <a16:creationId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1680">
              <a:extLst>
                <a:ext uri="{FF2B5EF4-FFF2-40B4-BE49-F238E27FC236}">
                  <a16:creationId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1681">
              <a:extLst>
                <a:ext uri="{FF2B5EF4-FFF2-40B4-BE49-F238E27FC236}">
                  <a16:creationId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1682">
              <a:extLst>
                <a:ext uri="{FF2B5EF4-FFF2-40B4-BE49-F238E27FC236}">
                  <a16:creationId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1683">
              <a:extLst>
                <a:ext uri="{FF2B5EF4-FFF2-40B4-BE49-F238E27FC236}">
                  <a16:creationId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1684">
              <a:extLst>
                <a:ext uri="{FF2B5EF4-FFF2-40B4-BE49-F238E27FC236}">
                  <a16:creationId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1685">
              <a:extLst>
                <a:ext uri="{FF2B5EF4-FFF2-40B4-BE49-F238E27FC236}">
                  <a16:creationId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17" name="组合 221">
            <a:extLst>
              <a:ext uri="{FF2B5EF4-FFF2-40B4-BE49-F238E27FC236}">
                <a16:creationId xmlns:a16="http://schemas.microsoft.com/office/drawing/2014/main" id="{E9EE46CE-1C68-4B6E-AFCC-AD0934B94683}"/>
              </a:ext>
            </a:extLst>
          </p:cNvPr>
          <p:cNvGrpSpPr/>
          <p:nvPr/>
        </p:nvGrpSpPr>
        <p:grpSpPr>
          <a:xfrm>
            <a:off x="10139967" y="5506399"/>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578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6" fill="hold" nodeType="withEffect">
                                  <p:stCondLst>
                                    <p:cond delay="0"/>
                                  </p:stCondLst>
                                  <p:iterate type="wd">
                                    <p:tmPct val="10000"/>
                                  </p:iterate>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fill="hold"/>
                                        <p:tgtEl>
                                          <p:spTgt spid="117"/>
                                        </p:tgtEl>
                                        <p:attrNameLst>
                                          <p:attrName>ppt_x</p:attrName>
                                        </p:attrNameLst>
                                      </p:cBhvr>
                                      <p:tavLst>
                                        <p:tav tm="0">
                                          <p:val>
                                            <p:strVal val="1+#ppt_w/2"/>
                                          </p:val>
                                        </p:tav>
                                        <p:tav tm="100000">
                                          <p:val>
                                            <p:strVal val="#ppt_x"/>
                                          </p:val>
                                        </p:tav>
                                      </p:tavLst>
                                    </p:anim>
                                    <p:anim calcmode="lin" valueType="num">
                                      <p:cBhvr additive="base">
                                        <p:cTn id="13" dur="500" fill="hold"/>
                                        <p:tgtEl>
                                          <p:spTgt spid="1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31" presetClass="entr" presetSubtype="0" fill="hold" nodeType="withEffect">
                                  <p:stCondLst>
                                    <p:cond delay="0"/>
                                  </p:stCondLst>
                                  <p:iterate type="wd">
                                    <p:tmPct val="5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90"/>
                                          </p:val>
                                        </p:tav>
                                        <p:tav tm="100000">
                                          <p:val>
                                            <p:fltVal val="0"/>
                                          </p:val>
                                        </p:tav>
                                      </p:tavLst>
                                    </p:anim>
                                    <p:animEffect transition="in" filter="fade">
                                      <p:cBhvr>
                                        <p:cTn id="29" dur="500"/>
                                        <p:tgtEl>
                                          <p:spTgt spid="7"/>
                                        </p:tgtEl>
                                      </p:cBhvr>
                                    </p:animEffect>
                                  </p:childTnLst>
                                </p:cTn>
                              </p:par>
                              <p:par>
                                <p:cTn id="30" presetID="2" presetClass="entr" presetSubtype="4" fill="hold" nodeType="withEffect">
                                  <p:stCondLst>
                                    <p:cond delay="0"/>
                                  </p:stCondLst>
                                  <p:iterate type="wd">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solidFill>
                  <a:srgbClr val="002060"/>
                </a:solidFill>
                <a:latin typeface="+mj-lt"/>
                <a:ea typeface="inpin heiti" panose="00000500000000000000" pitchFamily="2" charset="-122"/>
                <a:sym typeface="inpin heiti" panose="00000500000000000000" pitchFamily="2" charset="-122"/>
              </a:rPr>
              <a:t>   Rồi vua dõng dạ nói tiếp:</a:t>
            </a:r>
          </a:p>
          <a:p>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401083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iterate type="wd">
                                    <p:tmPct val="10000"/>
                                  </p:iterate>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down)">
                                      <p:cBhvr>
                                        <p:cTn id="28" dur="500"/>
                                        <p:tgtEl>
                                          <p:spTgt spid="6">
                                            <p:txEl>
                                              <p:pRg st="0" end="0"/>
                                            </p:txEl>
                                          </p:spTgt>
                                        </p:tgtEl>
                                      </p:cBhvr>
                                    </p:animEffect>
                                  </p:childTnLst>
                                </p:cTn>
                              </p:par>
                              <p:par>
                                <p:cTn id="29" presetID="22" presetClass="entr" presetSubtype="4" fill="hold" nodeType="withEffect">
                                  <p:stCondLst>
                                    <p:cond delay="0"/>
                                  </p:stCondLst>
                                  <p:iterate type="wd">
                                    <p:tmPct val="10000"/>
                                  </p:iterate>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par>
                                <p:cTn id="32" presetID="22" presetClass="entr" presetSubtype="4" fill="hold" nodeType="withEffect">
                                  <p:stCondLst>
                                    <p:cond delay="0"/>
                                  </p:stCondLst>
                                  <p:iterate type="wd">
                                    <p:tmPct val="10000"/>
                                  </p:iterate>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down)">
                                      <p:cBhvr>
                                        <p:cTn id="34" dur="500"/>
                                        <p:tgtEl>
                                          <p:spTgt spid="6">
                                            <p:txEl>
                                              <p:pRg st="2" end="2"/>
                                            </p:txEl>
                                          </p:spTgt>
                                        </p:tgtEl>
                                      </p:cBhvr>
                                    </p:animEffect>
                                  </p:childTnLst>
                                </p:cTn>
                              </p:par>
                              <p:par>
                                <p:cTn id="35" presetID="22" presetClass="entr" presetSubtype="4" fill="hold" nodeType="withEffect">
                                  <p:stCondLst>
                                    <p:cond delay="0"/>
                                  </p:stCondLst>
                                  <p:iterate type="wd">
                                    <p:tmPct val="10000"/>
                                  </p:iterate>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down)">
                                      <p:cBhvr>
                                        <p:cTn id="37" dur="500"/>
                                        <p:tgtEl>
                                          <p:spTgt spid="6">
                                            <p:txEl>
                                              <p:pRg st="3" end="3"/>
                                            </p:txEl>
                                          </p:spTgt>
                                        </p:tgtEl>
                                      </p:cBhvr>
                                    </p:animEffect>
                                  </p:childTnLst>
                                </p:cTn>
                              </p:par>
                              <p:par>
                                <p:cTn id="38" presetID="22" presetClass="entr" presetSubtype="4" fill="hold" nodeType="withEffect">
                                  <p:stCondLst>
                                    <p:cond delay="0"/>
                                  </p:stCondLst>
                                  <p:iterate type="wd">
                                    <p:tmPct val="10000"/>
                                  </p:iterate>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down)">
                                      <p:cBhvr>
                                        <p:cTn id="40" dur="500"/>
                                        <p:tgtEl>
                                          <p:spTgt spid="6">
                                            <p:txEl>
                                              <p:pRg st="4" end="4"/>
                                            </p:txEl>
                                          </p:spTgt>
                                        </p:tgtEl>
                                      </p:cBhvr>
                                    </p:animEffect>
                                  </p:childTnLst>
                                </p:cTn>
                              </p:par>
                              <p:par>
                                <p:cTn id="41" presetID="22" presetClass="entr" presetSubtype="4" fill="hold" nodeType="withEffect">
                                  <p:stCondLst>
                                    <p:cond delay="0"/>
                                  </p:stCondLst>
                                  <p:iterate type="wd">
                                    <p:tmPct val="10000"/>
                                  </p:iterate>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par>
                                <p:cTn id="44" presetID="22" presetClass="entr" presetSubtype="4" fill="hold" nodeType="withEffect">
                                  <p:stCondLst>
                                    <p:cond delay="0"/>
                                  </p:stCondLst>
                                  <p:iterate type="wd">
                                    <p:tmPct val="10000"/>
                                  </p:iterate>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00"/>
                                        <p:tgtEl>
                                          <p:spTgt spid="6">
                                            <p:txEl>
                                              <p:pRg st="6" end="6"/>
                                            </p:txEl>
                                          </p:spTgt>
                                        </p:tgtEl>
                                      </p:cBhvr>
                                    </p:animEffect>
                                  </p:childTnLst>
                                </p:cTn>
                              </p:par>
                              <p:par>
                                <p:cTn id="47" presetID="22" presetClass="entr" presetSubtype="4" fill="hold" nodeType="withEffect">
                                  <p:stCondLst>
                                    <p:cond delay="0"/>
                                  </p:stCondLst>
                                  <p:iterate type="wd">
                                    <p:tmPct val="10000"/>
                                  </p:iterate>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down)">
                                      <p:cBhvr>
                                        <p:cTn id="49" dur="500"/>
                                        <p:tgtEl>
                                          <p:spTgt spid="6">
                                            <p:txEl>
                                              <p:pRg st="7" end="7"/>
                                            </p:txEl>
                                          </p:spTgt>
                                        </p:tgtEl>
                                      </p:cBhvr>
                                    </p:animEffect>
                                  </p:childTnLst>
                                </p:cTn>
                              </p:par>
                              <p:par>
                                <p:cTn id="50" presetID="22" presetClass="entr" presetSubtype="4" fill="hold" nodeType="withEffect">
                                  <p:stCondLst>
                                    <p:cond delay="0"/>
                                  </p:stCondLst>
                                  <p:iterate type="wd">
                                    <p:tmPct val="10000"/>
                                  </p:iterate>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down)">
                                      <p:cBhvr>
                                        <p:cTn id="52" dur="500"/>
                                        <p:tgtEl>
                                          <p:spTgt spid="6">
                                            <p:txEl>
                                              <p:pRg st="8" end="8"/>
                                            </p:txEl>
                                          </p:spTgt>
                                        </p:tgtEl>
                                      </p:cBhvr>
                                    </p:animEffect>
                                  </p:childTnLst>
                                </p:cTn>
                              </p:par>
                              <p:par>
                                <p:cTn id="53" presetID="22" presetClass="entr" presetSubtype="4" fill="hold" nodeType="withEffect">
                                  <p:stCondLst>
                                    <p:cond delay="0"/>
                                  </p:stCondLst>
                                  <p:iterate type="wd">
                                    <p:tmPct val="10000"/>
                                  </p:iterate>
                                  <p:childTnLst>
                                    <p:set>
                                      <p:cBhvr>
                                        <p:cTn id="54" dur="1" fill="hold">
                                          <p:stCondLst>
                                            <p:cond delay="0"/>
                                          </p:stCondLst>
                                        </p:cTn>
                                        <p:tgtEl>
                                          <p:spTgt spid="6">
                                            <p:txEl>
                                              <p:pRg st="9" end="9"/>
                                            </p:txEl>
                                          </p:spTgt>
                                        </p:tgtEl>
                                        <p:attrNameLst>
                                          <p:attrName>style.visibility</p:attrName>
                                        </p:attrNameLst>
                                      </p:cBhvr>
                                      <p:to>
                                        <p:strVal val="visible"/>
                                      </p:to>
                                    </p:set>
                                    <p:animEffect transition="in" filter="wipe(down)">
                                      <p:cBhvr>
                                        <p:cTn id="55" dur="500"/>
                                        <p:tgtEl>
                                          <p:spTgt spid="6">
                                            <p:txEl>
                                              <p:pRg st="9" end="9"/>
                                            </p:txEl>
                                          </p:spTgt>
                                        </p:tgtEl>
                                      </p:cBhvr>
                                    </p:animEffect>
                                  </p:childTnLst>
                                </p:cTn>
                              </p:par>
                              <p:par>
                                <p:cTn id="56" presetID="22" presetClass="entr" presetSubtype="4" fill="hold" nodeType="withEffect">
                                  <p:stCondLst>
                                    <p:cond delay="0"/>
                                  </p:stCondLst>
                                  <p:iterate type="wd">
                                    <p:tmPct val="10000"/>
                                  </p:iterate>
                                  <p:childTnLst>
                                    <p:set>
                                      <p:cBhvr>
                                        <p:cTn id="57" dur="1" fill="hold">
                                          <p:stCondLst>
                                            <p:cond delay="0"/>
                                          </p:stCondLst>
                                        </p:cTn>
                                        <p:tgtEl>
                                          <p:spTgt spid="6">
                                            <p:txEl>
                                              <p:pRg st="10" end="10"/>
                                            </p:txEl>
                                          </p:spTgt>
                                        </p:tgtEl>
                                        <p:attrNameLst>
                                          <p:attrName>style.visibility</p:attrName>
                                        </p:attrNameLst>
                                      </p:cBhvr>
                                      <p:to>
                                        <p:strVal val="visible"/>
                                      </p:to>
                                    </p:set>
                                    <p:animEffect transition="in" filter="wipe(down)">
                                      <p:cBhvr>
                                        <p:cTn id="5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giống</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r>
              <a:rPr lang="vi-VN" altLang="zh-CN" sz="2200">
                <a:latin typeface="+mj-lt"/>
                <a:ea typeface="inpin heiti" panose="00000500000000000000" pitchFamily="2" charset="-122"/>
                <a:sym typeface="inpin heiti" panose="00000500000000000000" pitchFamily="2" charset="-122"/>
              </a:rPr>
              <a:t>   </a:t>
            </a:r>
            <a:r>
              <a:rPr lang="en-US"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Có 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Đến vụ thu hoạch, mọi người nô nức chở thóc về kinh thành nộp cho nhà vua. Chôm lo lắng đến trước nhà vua, quỳ tâu:</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Tâu Bệ hạ! Con không làm sao cho thóc nảy mầm được.</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Mọi người đều sững sờ vì lời thú tội của Chôm. Nhưng nhà vua đã đỡ chú bé đứng dậy. Ngài hỏi còn ai để chết thóc giống không. Không ai trả lời. Lúc bấy giờ nhà vua mới ôn tồn nói:</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Trước khi phát thóc giống, ta đã cho luộc kĩ rồi. Lẽ nào thóc ấy còn mọc được? Những xe thóc đầy ắp kia đâu phải thu được từ thóc giống của ta!</a:t>
            </a: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p>
          <a:p>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 Trung thực là đức tính quý nhất của con người. Ta sẽ truyền ngôi cho chú bé trung thực và dũng cảm này.</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Chôm được truyền ngôi và trở thành ông vua hiền minh.</a:t>
            </a: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a:solidFill>
                  <a:srgbClr val="E4E4E4"/>
                </a:solidFill>
                <a:latin typeface="+mj-lt"/>
                <a:ea typeface="inpin heiti" panose="00000500000000000000" pitchFamily="2" charset="-122"/>
                <a:sym typeface="inpin heiti" panose="00000500000000000000" pitchFamily="2" charset="-122"/>
              </a:rPr>
              <a:t>                                                             </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sp>
        <p:nvSpPr>
          <p:cNvPr id="8" name="Rectangle 7"/>
          <p:cNvSpPr/>
          <p:nvPr/>
        </p:nvSpPr>
        <p:spPr>
          <a:xfrm>
            <a:off x="808335" y="696686"/>
            <a:ext cx="10628104" cy="10828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2" name="Straight Connector 11"/>
          <p:cNvCxnSpPr/>
          <p:nvPr/>
        </p:nvCxnSpPr>
        <p:spPr>
          <a:xfrm>
            <a:off x="4354606" y="1015253"/>
            <a:ext cx="41783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39800" y="1373841"/>
            <a:ext cx="3441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15200" y="1373094"/>
            <a:ext cx="3937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0794" y="1702363"/>
            <a:ext cx="561985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060030" y="1014506"/>
            <a:ext cx="900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65471" y="2459713"/>
            <a:ext cx="11562735" cy="185828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04" y="2491375"/>
            <a:ext cx="2438611" cy="1444877"/>
          </a:xfrm>
          <a:prstGeom prst="rect">
            <a:avLst/>
          </a:prstGeom>
          <a:solidFill>
            <a:srgbClr val="47D07A"/>
          </a:solidFill>
        </p:spPr>
      </p:pic>
      <p:sp>
        <p:nvSpPr>
          <p:cNvPr id="30" name="Rectangle 29"/>
          <p:cNvSpPr/>
          <p:nvPr/>
        </p:nvSpPr>
        <p:spPr>
          <a:xfrm>
            <a:off x="2206351" y="3589562"/>
            <a:ext cx="1672254"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cao tuổi, phát</a:t>
            </a:r>
          </a:p>
        </p:txBody>
      </p:sp>
      <p:pic>
        <p:nvPicPr>
          <p:cNvPr id="31" name="Picture 3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80131" y="3341842"/>
            <a:ext cx="966649" cy="728528"/>
          </a:xfrm>
          <a:prstGeom prst="rect">
            <a:avLst/>
          </a:prstGeom>
          <a:solidFill>
            <a:srgbClr val="47D07A"/>
          </a:solidFill>
        </p:spPr>
      </p:pic>
      <p:sp>
        <p:nvSpPr>
          <p:cNvPr id="32" name="Rectangle 31"/>
          <p:cNvSpPr/>
          <p:nvPr/>
        </p:nvSpPr>
        <p:spPr>
          <a:xfrm>
            <a:off x="4746780" y="3603572"/>
            <a:ext cx="390844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hẹn ai gieo trồng, thu hoạch nhiều</a:t>
            </a:r>
          </a:p>
        </p:txBody>
      </p:sp>
      <p:pic>
        <p:nvPicPr>
          <p:cNvPr id="33" name="Picture 3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34988" y="3283501"/>
            <a:ext cx="1192662" cy="898866"/>
          </a:xfrm>
          <a:prstGeom prst="rect">
            <a:avLst/>
          </a:prstGeom>
          <a:solidFill>
            <a:srgbClr val="47D07A"/>
          </a:solidFill>
        </p:spPr>
      </p:pic>
      <p:sp>
        <p:nvSpPr>
          <p:cNvPr id="34" name="Rectangle 33"/>
          <p:cNvSpPr/>
          <p:nvPr/>
        </p:nvSpPr>
        <p:spPr>
          <a:xfrm>
            <a:off x="9621872" y="3606131"/>
            <a:ext cx="2125903"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được truyền ngôi.</a:t>
            </a:r>
          </a:p>
        </p:txBody>
      </p:sp>
      <p:sp>
        <p:nvSpPr>
          <p:cNvPr id="36" name="Rectangle 35"/>
          <p:cNvSpPr/>
          <p:nvPr/>
        </p:nvSpPr>
        <p:spPr>
          <a:xfrm>
            <a:off x="9916366" y="2547495"/>
            <a:ext cx="1656223" cy="553998"/>
          </a:xfrm>
          <a:prstGeom prst="rect">
            <a:avLst/>
          </a:prstGeom>
          <a:noFill/>
        </p:spPr>
        <p:txBody>
          <a:bodyPr wrap="none" lIns="91440" tIns="45720" rIns="91440" bIns="45720">
            <a:spAutoFit/>
          </a:bodyPr>
          <a:lstStyle/>
          <a:p>
            <a:pPr algn="ctr"/>
            <a:r>
              <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a:t>
            </a:r>
          </a:p>
        </p:txBody>
      </p:sp>
      <p:sp>
        <p:nvSpPr>
          <p:cNvPr id="37" name="Rounded Rectangle 36"/>
          <p:cNvSpPr/>
          <p:nvPr/>
        </p:nvSpPr>
        <p:spPr>
          <a:xfrm>
            <a:off x="9081114" y="26505"/>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368584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edge">
                                      <p:cBhvr>
                                        <p:cTn id="12" dur="500"/>
                                        <p:tgtEl>
                                          <p:spTgt spid="19"/>
                                        </p:tgtEl>
                                      </p:cBhvr>
                                    </p:animEffect>
                                  </p:childTnLst>
                                </p:cTn>
                              </p:par>
                              <p:par>
                                <p:cTn id="13" presetID="20" presetClass="entr" presetSubtype="0" fill="hold" nodeType="withEffect">
                                  <p:stCondLst>
                                    <p:cond delay="0"/>
                                  </p:stCondLst>
                                  <p:iterate type="wd">
                                    <p:tmPct val="10000"/>
                                  </p:iterate>
                                  <p:childTnLst>
                                    <p:set>
                                      <p:cBhvr>
                                        <p:cTn id="14" dur="1" fill="hold">
                                          <p:stCondLst>
                                            <p:cond delay="0"/>
                                          </p:stCondLst>
                                        </p:cTn>
                                        <p:tgtEl>
                                          <p:spTgt spid="13"/>
                                        </p:tgtEl>
                                        <p:attrNameLst>
                                          <p:attrName>style.visibility</p:attrName>
                                        </p:attrNameLst>
                                      </p:cBhvr>
                                      <p:to>
                                        <p:strVal val="visible"/>
                                      </p:to>
                                    </p:set>
                                    <p:animEffect transition="in" filter="wedg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edg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wedg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42" presetClass="entr" presetSubtype="0" fill="hold" grpId="1" nodeType="withEffect">
                                  <p:stCondLst>
                                    <p:cond delay="0"/>
                                  </p:stCondLst>
                                  <p:iterate type="wd">
                                    <p:tmPct val="10000"/>
                                  </p:iterate>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strVal val="#ppt_x"/>
                                          </p:val>
                                        </p:tav>
                                        <p:tav tm="100000">
                                          <p:val>
                                            <p:strVal val="#ppt_x"/>
                                          </p:val>
                                        </p:tav>
                                      </p:tavLst>
                                    </p:anim>
                                    <p:anim calcmode="lin" valueType="num">
                                      <p:cBhvr>
                                        <p:cTn id="35" dur="500" fill="hold"/>
                                        <p:tgtEl>
                                          <p:spTgt spid="36"/>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32" presetClass="emph" presetSubtype="0" repeatCount="indefinite" fill="hold" grpId="2" nodeType="afterEffect">
                                  <p:stCondLst>
                                    <p:cond delay="0"/>
                                  </p:stCondLst>
                                  <p:iterate type="wd">
                                    <p:tmPct val="10000"/>
                                  </p:iterate>
                                  <p:childTnLst>
                                    <p:animRot by="120000">
                                      <p:cBhvr>
                                        <p:cTn id="38" dur="50" fill="hold">
                                          <p:stCondLst>
                                            <p:cond delay="0"/>
                                          </p:stCondLst>
                                        </p:cTn>
                                        <p:tgtEl>
                                          <p:spTgt spid="36"/>
                                        </p:tgtEl>
                                        <p:attrNameLst>
                                          <p:attrName>r</p:attrName>
                                        </p:attrNameLst>
                                      </p:cBhvr>
                                    </p:animRot>
                                    <p:animRot by="-240000">
                                      <p:cBhvr>
                                        <p:cTn id="39" dur="100" fill="hold">
                                          <p:stCondLst>
                                            <p:cond delay="100"/>
                                          </p:stCondLst>
                                        </p:cTn>
                                        <p:tgtEl>
                                          <p:spTgt spid="36"/>
                                        </p:tgtEl>
                                        <p:attrNameLst>
                                          <p:attrName>r</p:attrName>
                                        </p:attrNameLst>
                                      </p:cBhvr>
                                    </p:animRot>
                                    <p:animRot by="240000">
                                      <p:cBhvr>
                                        <p:cTn id="40" dur="100" fill="hold">
                                          <p:stCondLst>
                                            <p:cond delay="200"/>
                                          </p:stCondLst>
                                        </p:cTn>
                                        <p:tgtEl>
                                          <p:spTgt spid="36"/>
                                        </p:tgtEl>
                                        <p:attrNameLst>
                                          <p:attrName>r</p:attrName>
                                        </p:attrNameLst>
                                      </p:cBhvr>
                                    </p:animRot>
                                    <p:animRot by="-240000">
                                      <p:cBhvr>
                                        <p:cTn id="41" dur="100" fill="hold">
                                          <p:stCondLst>
                                            <p:cond delay="300"/>
                                          </p:stCondLst>
                                        </p:cTn>
                                        <p:tgtEl>
                                          <p:spTgt spid="36"/>
                                        </p:tgtEl>
                                        <p:attrNameLst>
                                          <p:attrName>r</p:attrName>
                                        </p:attrNameLst>
                                      </p:cBhvr>
                                    </p:animRot>
                                    <p:animRot by="120000">
                                      <p:cBhvr>
                                        <p:cTn id="42" dur="100" fill="hold">
                                          <p:stCondLst>
                                            <p:cond delay="400"/>
                                          </p:stCondLst>
                                        </p:cTn>
                                        <p:tgtEl>
                                          <p:spTgt spid="3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iterate type="wd">
                                    <p:tmPct val="10000"/>
                                  </p:iterate>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iterate type="wd">
                                    <p:tmPct val="10000"/>
                                  </p:iterate>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iterate type="wd">
                                    <p:tmPct val="10000"/>
                                  </p:iterate>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iterate type="wd">
                                    <p:tmPct val="10000"/>
                                  </p:iterate>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iterate type="wd">
                                    <p:tmPct val="10000"/>
                                  </p:iterate>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childTnLst>
                                </p:cTn>
                              </p:par>
                            </p:childTnLst>
                          </p:cTn>
                        </p:par>
                        <p:par>
                          <p:cTn id="69" fill="hold">
                            <p:stCondLst>
                              <p:cond delay="850"/>
                            </p:stCondLst>
                            <p:childTnLst>
                              <p:par>
                                <p:cTn id="70" presetID="23" presetClass="entr" presetSubtype="16" fill="hold" grpId="0" nodeType="afterEffect">
                                  <p:stCondLst>
                                    <p:cond delay="0"/>
                                  </p:stCondLst>
                                  <p:iterate type="wd">
                                    <p:tmPct val="10000"/>
                                  </p:iterate>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par>
                                <p:cTn id="79" presetID="26" presetClass="emph" presetSubtype="0" repeatCount="3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par>
                          <p:cTn id="82" fill="hold">
                            <p:stCondLst>
                              <p:cond delay="1500"/>
                            </p:stCondLst>
                            <p:childTnLst>
                              <p:par>
                                <p:cTn id="83" presetID="5"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checkerboard(across)">
                                      <p:cBhvr>
                                        <p:cTn id="8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7" grpId="0" animBg="1"/>
      <p:bldP spid="30" grpId="0" animBg="1"/>
      <p:bldP spid="32" grpId="0" animBg="1"/>
      <p:bldP spid="34" grpId="0" animBg="1"/>
      <p:bldP spid="36" grpId="1"/>
      <p:bldP spid="36" grpId="2"/>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318248D1-4F89-4A3C-9391-8098E91A8DAE"/>
  <p:tag name="ISPRINGONLINEFOLDERID" val="0"/>
  <p:tag name="ISPRINGONLINEFOLDERPATH" val="内容列表"/>
  <p:tag name="ISPRINGCLOUDFOLDERID" val="0"/>
  <p:tag name="ISPRINGCLOUDFOLDERPATH" val="资源库"/>
  <p:tag name="ISPRING_OUTPUT_FOLDER" val="F:\第六批\17885232"/>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540</TotalTime>
  <Words>2104</Words>
  <Application>Microsoft Office PowerPoint</Application>
  <PresentationFormat>Widescreen</PresentationFormat>
  <Paragraphs>162</Paragraphs>
  <Slides>22</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等线</vt:lpstr>
      <vt:lpstr>等线 Light</vt:lpstr>
      <vt:lpstr>站酷快乐体2016修订版</vt:lpstr>
      <vt:lpstr>UTM Soraya</vt:lpstr>
      <vt:lpstr>Arial</vt:lpstr>
      <vt:lpstr>UTM Showcard</vt:lpstr>
      <vt:lpstr>Times New Roman</vt:lpstr>
      <vt:lpstr>UTM Cookies</vt:lpstr>
      <vt:lpstr>inpin heiti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Thy Tho</cp:keywords>
  <cp:lastModifiedBy>Tran Thi Huong</cp:lastModifiedBy>
  <cp:revision>95</cp:revision>
  <dcterms:created xsi:type="dcterms:W3CDTF">2018-12-04T01:48:21Z</dcterms:created>
  <dcterms:modified xsi:type="dcterms:W3CDTF">2021-10-02T01:49:15Z</dcterms:modified>
</cp:coreProperties>
</file>