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82" r:id="rId2"/>
  </p:sldMasterIdLst>
  <p:notesMasterIdLst>
    <p:notesMasterId r:id="rId23"/>
  </p:notesMasterIdLst>
  <p:sldIdLst>
    <p:sldId id="374" r:id="rId3"/>
    <p:sldId id="375" r:id="rId4"/>
    <p:sldId id="326" r:id="rId5"/>
    <p:sldId id="351" r:id="rId6"/>
    <p:sldId id="352" r:id="rId7"/>
    <p:sldId id="376" r:id="rId8"/>
    <p:sldId id="378" r:id="rId9"/>
    <p:sldId id="372" r:id="rId10"/>
    <p:sldId id="325" r:id="rId11"/>
    <p:sldId id="363" r:id="rId12"/>
    <p:sldId id="367" r:id="rId13"/>
    <p:sldId id="368" r:id="rId14"/>
    <p:sldId id="369" r:id="rId15"/>
    <p:sldId id="381" r:id="rId16"/>
    <p:sldId id="370" r:id="rId17"/>
    <p:sldId id="331" r:id="rId18"/>
    <p:sldId id="379" r:id="rId19"/>
    <p:sldId id="359" r:id="rId20"/>
    <p:sldId id="377" r:id="rId21"/>
    <p:sldId id="265" r:id="rId22"/>
  </p:sldIdLst>
  <p:sldSz cx="9144000" cy="6858000" type="screen4x3"/>
  <p:notesSz cx="6858000" cy="9144000"/>
  <p:defaultTextStyle>
    <a:defPPr>
      <a:defRPr lang="en-US"/>
    </a:defPPr>
    <a:lvl1pPr algn="l" rtl="0" eaLnBrk="0" fontAlgn="base" hangingPunct="0">
      <a:spcBef>
        <a:spcPct val="0"/>
      </a:spcBef>
      <a:spcAft>
        <a:spcPct val="0"/>
      </a:spcAft>
      <a:defRPr sz="4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4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4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4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4400" kern="1200">
        <a:solidFill>
          <a:schemeClr val="tx1"/>
        </a:solidFill>
        <a:latin typeface="Times New Roman" panose="02020603050405020304" pitchFamily="18" charset="0"/>
        <a:ea typeface="+mn-ea"/>
        <a:cs typeface="+mn-cs"/>
      </a:defRPr>
    </a:lvl5pPr>
    <a:lvl6pPr marL="2286000" algn="l" defTabSz="914400" rtl="0" eaLnBrk="1" latinLnBrk="0" hangingPunct="1">
      <a:defRPr sz="4400" kern="1200">
        <a:solidFill>
          <a:schemeClr val="tx1"/>
        </a:solidFill>
        <a:latin typeface="Times New Roman" panose="02020603050405020304" pitchFamily="18" charset="0"/>
        <a:ea typeface="+mn-ea"/>
        <a:cs typeface="+mn-cs"/>
      </a:defRPr>
    </a:lvl6pPr>
    <a:lvl7pPr marL="2743200" algn="l" defTabSz="914400" rtl="0" eaLnBrk="1" latinLnBrk="0" hangingPunct="1">
      <a:defRPr sz="4400" kern="1200">
        <a:solidFill>
          <a:schemeClr val="tx1"/>
        </a:solidFill>
        <a:latin typeface="Times New Roman" panose="02020603050405020304" pitchFamily="18" charset="0"/>
        <a:ea typeface="+mn-ea"/>
        <a:cs typeface="+mn-cs"/>
      </a:defRPr>
    </a:lvl7pPr>
    <a:lvl8pPr marL="3200400" algn="l" defTabSz="914400" rtl="0" eaLnBrk="1" latinLnBrk="0" hangingPunct="1">
      <a:defRPr sz="4400" kern="1200">
        <a:solidFill>
          <a:schemeClr val="tx1"/>
        </a:solidFill>
        <a:latin typeface="Times New Roman" panose="02020603050405020304" pitchFamily="18" charset="0"/>
        <a:ea typeface="+mn-ea"/>
        <a:cs typeface="+mn-cs"/>
      </a:defRPr>
    </a:lvl8pPr>
    <a:lvl9pPr marL="3657600" algn="l" defTabSz="914400" rtl="0" eaLnBrk="1" latinLnBrk="0" hangingPunct="1">
      <a:defRPr sz="4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3399"/>
    <a:srgbClr val="3399FF"/>
    <a:srgbClr val="009900"/>
    <a:srgbClr val="000099"/>
    <a:srgbClr val="99FF99"/>
    <a:srgbClr val="FF6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5" autoAdjust="0"/>
    <p:restoredTop sz="90774" autoAdjust="0"/>
  </p:normalViewPr>
  <p:slideViewPr>
    <p:cSldViewPr>
      <p:cViewPr varScale="1">
        <p:scale>
          <a:sx n="56" d="100"/>
          <a:sy n="56" d="100"/>
        </p:scale>
        <p:origin x="16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60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84119B8B-CF2B-401E-B340-0C015B417B5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2403" name="Rectangle 3">
            <a:extLst>
              <a:ext uri="{FF2B5EF4-FFF2-40B4-BE49-F238E27FC236}">
                <a16:creationId xmlns:a16="http://schemas.microsoft.com/office/drawing/2014/main" id="{F01A5A9A-A493-4CD2-82DB-E96A8BA7556C}"/>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0F66D998-5B15-4B3D-8759-97144CF96136}" type="datetimeFigureOut">
              <a:rPr lang="en-US"/>
              <a:pPr>
                <a:defRPr/>
              </a:pPr>
              <a:t>10/23/2021</a:t>
            </a:fld>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5" name="Rectangle 5">
            <a:extLst>
              <a:ext uri="{FF2B5EF4-FFF2-40B4-BE49-F238E27FC236}">
                <a16:creationId xmlns:a16="http://schemas.microsoft.com/office/drawing/2014/main" id="{52162105-48E5-455F-B990-238700D8F80C}"/>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06" name="Rectangle 6">
            <a:extLst>
              <a:ext uri="{FF2B5EF4-FFF2-40B4-BE49-F238E27FC236}">
                <a16:creationId xmlns:a16="http://schemas.microsoft.com/office/drawing/2014/main" id="{7F817E43-BB6F-4EAF-8608-112E99C291E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2407" name="Rectangle 7">
            <a:extLst>
              <a:ext uri="{FF2B5EF4-FFF2-40B4-BE49-F238E27FC236}">
                <a16:creationId xmlns:a16="http://schemas.microsoft.com/office/drawing/2014/main" id="{38E71794-91E1-41E2-9A72-D48C6B4A74DE}"/>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03D029B-D869-4E47-9BE4-280023B8AC2F}"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Câu</a:t>
            </a:r>
            <a:r>
              <a:rPr lang="en-US" baseline="0" dirty="0"/>
              <a:t> </a:t>
            </a:r>
            <a:r>
              <a:rPr lang="en-US" baseline="0" dirty="0" err="1"/>
              <a:t>chuyện</a:t>
            </a:r>
            <a:r>
              <a:rPr lang="en-US" baseline="0" dirty="0"/>
              <a:t> </a:t>
            </a:r>
            <a:r>
              <a:rPr lang="en-US" baseline="0" dirty="0" err="1"/>
              <a:t>trog</a:t>
            </a:r>
            <a:r>
              <a:rPr lang="en-US" baseline="0" dirty="0"/>
              <a:t> </a:t>
            </a:r>
            <a:r>
              <a:rPr lang="en-US" baseline="0" dirty="0" err="1"/>
              <a:t>công</a:t>
            </a:r>
            <a:r>
              <a:rPr lang="en-US" baseline="0" dirty="0"/>
              <a:t> </a:t>
            </a:r>
            <a:r>
              <a:rPr lang="en-US" baseline="0" dirty="0" err="1"/>
              <a:t>xưởng</a:t>
            </a:r>
            <a:r>
              <a:rPr lang="en-US" baseline="0" dirty="0"/>
              <a:t> </a:t>
            </a:r>
            <a:r>
              <a:rPr lang="en-US" baseline="0" dirty="0" err="1"/>
              <a:t>xanh</a:t>
            </a:r>
            <a:r>
              <a:rPr lang="en-US" baseline="0" dirty="0"/>
              <a:t> </a:t>
            </a:r>
            <a:r>
              <a:rPr lang="en-US" baseline="0" dirty="0" err="1"/>
              <a:t>và</a:t>
            </a:r>
            <a:r>
              <a:rPr lang="en-US" baseline="0" dirty="0"/>
              <a:t> </a:t>
            </a:r>
            <a:r>
              <a:rPr lang="en-US" baseline="0" dirty="0" err="1"/>
              <a:t>khu</a:t>
            </a:r>
            <a:r>
              <a:rPr lang="en-US" baseline="0" dirty="0"/>
              <a:t> </a:t>
            </a:r>
            <a:r>
              <a:rPr lang="en-US" baseline="0" dirty="0" err="1"/>
              <a:t>vườn</a:t>
            </a:r>
            <a:r>
              <a:rPr lang="en-US" baseline="0" dirty="0"/>
              <a:t> </a:t>
            </a:r>
            <a:r>
              <a:rPr lang="en-US" baseline="0" dirty="0" err="1"/>
              <a:t>kì</a:t>
            </a:r>
            <a:r>
              <a:rPr lang="en-US" baseline="0" dirty="0"/>
              <a:t> </a:t>
            </a:r>
            <a:r>
              <a:rPr lang="en-US" baseline="0" dirty="0" err="1"/>
              <a:t>diêu</a:t>
            </a:r>
            <a:r>
              <a:rPr lang="en-US" baseline="0" dirty="0"/>
              <a:t> </a:t>
            </a:r>
            <a:r>
              <a:rPr lang="en-US" baseline="0" dirty="0" err="1"/>
              <a:t>là</a:t>
            </a:r>
            <a:r>
              <a:rPr lang="en-US" baseline="0" dirty="0"/>
              <a:t> 2 </a:t>
            </a:r>
            <a:r>
              <a:rPr lang="en-US" baseline="0" dirty="0" err="1"/>
              <a:t>vban</a:t>
            </a:r>
            <a:r>
              <a:rPr lang="en-US" baseline="0" dirty="0"/>
              <a:t> </a:t>
            </a:r>
            <a:r>
              <a:rPr lang="en-US" baseline="0" dirty="0" err="1"/>
              <a:t>dạng</a:t>
            </a:r>
            <a:r>
              <a:rPr lang="en-US" baseline="0" dirty="0"/>
              <a:t> </a:t>
            </a:r>
            <a:r>
              <a:rPr lang="en-US" baseline="0" dirty="0" err="1"/>
              <a:t>kịch</a:t>
            </a:r>
            <a:r>
              <a:rPr lang="en-US" baseline="0" dirty="0"/>
              <a:t>, </a:t>
            </a:r>
            <a:r>
              <a:rPr lang="en-US" baseline="0" dirty="0" err="1"/>
              <a:t>từ</a:t>
            </a:r>
            <a:r>
              <a:rPr lang="en-US" baseline="0" dirty="0"/>
              <a:t> 2 </a:t>
            </a:r>
            <a:r>
              <a:rPr lang="en-US" baseline="0" dirty="0" err="1"/>
              <a:t>vban</a:t>
            </a:r>
            <a:r>
              <a:rPr lang="en-US" baseline="0" dirty="0"/>
              <a:t> </a:t>
            </a:r>
            <a:r>
              <a:rPr lang="en-US" baseline="0" dirty="0" err="1"/>
              <a:t>kich</a:t>
            </a:r>
            <a:r>
              <a:rPr lang="en-US" baseline="0" dirty="0"/>
              <a:t> </a:t>
            </a:r>
            <a:r>
              <a:rPr lang="en-US" baseline="0" dirty="0" err="1"/>
              <a:t>này</a:t>
            </a:r>
            <a:r>
              <a:rPr lang="en-US" baseline="0" dirty="0"/>
              <a:t> </a:t>
            </a:r>
            <a:r>
              <a:rPr lang="en-US" baseline="0" dirty="0" err="1"/>
              <a:t>các</a:t>
            </a:r>
            <a:r>
              <a:rPr lang="en-US" baseline="0" dirty="0"/>
              <a:t> </a:t>
            </a:r>
            <a:r>
              <a:rPr lang="en-US" baseline="0" dirty="0" err="1"/>
              <a:t>em</a:t>
            </a:r>
            <a:r>
              <a:rPr lang="en-US" baseline="0" dirty="0"/>
              <a:t> </a:t>
            </a:r>
            <a:r>
              <a:rPr lang="en-US" baseline="0" dirty="0" err="1"/>
              <a:t>hãy</a:t>
            </a:r>
            <a:r>
              <a:rPr lang="en-US" baseline="0" dirty="0"/>
              <a:t> </a:t>
            </a:r>
            <a:r>
              <a:rPr lang="en-US" baseline="0" dirty="0" err="1"/>
              <a:t>chuyển</a:t>
            </a:r>
            <a:r>
              <a:rPr lang="en-US" baseline="0" dirty="0"/>
              <a:t> sang </a:t>
            </a:r>
            <a:r>
              <a:rPr lang="en-US" baseline="0" dirty="0" err="1"/>
              <a:t>lời</a:t>
            </a:r>
            <a:r>
              <a:rPr lang="en-US" baseline="0" dirty="0"/>
              <a:t> </a:t>
            </a:r>
            <a:r>
              <a:rPr lang="en-US" baseline="0" dirty="0" err="1"/>
              <a:t>kể</a:t>
            </a:r>
            <a:r>
              <a:rPr lang="en-US" baseline="0" dirty="0"/>
              <a:t>, </a:t>
            </a:r>
            <a:r>
              <a:rPr lang="en-US" baseline="0" dirty="0" err="1"/>
              <a:t>có</a:t>
            </a:r>
            <a:r>
              <a:rPr lang="en-US" baseline="0" dirty="0"/>
              <a:t> </a:t>
            </a:r>
            <a:r>
              <a:rPr lang="en-US" baseline="0" dirty="0" err="1"/>
              <a:t>thể</a:t>
            </a:r>
            <a:r>
              <a:rPr lang="en-US" baseline="0" dirty="0"/>
              <a:t> </a:t>
            </a:r>
            <a:r>
              <a:rPr lang="en-US" baseline="0" dirty="0" err="1"/>
              <a:t>dùng</a:t>
            </a:r>
            <a:endParaRPr lang="en-US" dirty="0"/>
          </a:p>
        </p:txBody>
      </p:sp>
      <p:sp>
        <p:nvSpPr>
          <p:cNvPr id="4" name="Slide Number Placeholder 3"/>
          <p:cNvSpPr>
            <a:spLocks noGrp="1"/>
          </p:cNvSpPr>
          <p:nvPr>
            <p:ph type="sldNum" sz="quarter" idx="10"/>
          </p:nvPr>
        </p:nvSpPr>
        <p:spPr/>
        <p:txBody>
          <a:bodyPr/>
          <a:lstStyle/>
          <a:p>
            <a:pPr>
              <a:defRPr/>
            </a:pPr>
            <a:fld id="{603D029B-D869-4E47-9BE4-280023B8AC2F}" type="slidenum">
              <a:rPr lang="en-US" altLang="vi-VN" smtClean="0"/>
              <a:pPr>
                <a:defRPr/>
              </a:pPr>
              <a:t>5</a:t>
            </a:fld>
            <a:endParaRPr lang="en-US" altLang="vi-VN"/>
          </a:p>
        </p:txBody>
      </p:sp>
    </p:spTree>
    <p:extLst>
      <p:ext uri="{BB962C8B-B14F-4D97-AF65-F5344CB8AC3E}">
        <p14:creationId xmlns:p14="http://schemas.microsoft.com/office/powerpoint/2010/main" val="1951169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vi-VN" dirty="0" err="1"/>
              <a:t>Cần</a:t>
            </a:r>
            <a:r>
              <a:rPr lang="en-GB" altLang="vi-VN" dirty="0"/>
              <a:t> </a:t>
            </a:r>
            <a:r>
              <a:rPr lang="en-GB" altLang="vi-VN" dirty="0" err="1"/>
              <a:t>ghi</a:t>
            </a:r>
            <a:r>
              <a:rPr lang="en-GB" altLang="vi-VN" dirty="0"/>
              <a:t> </a:t>
            </a:r>
            <a:r>
              <a:rPr lang="en-GB" altLang="vi-VN" dirty="0" err="1"/>
              <a:t>nhớ</a:t>
            </a:r>
            <a:r>
              <a:rPr lang="en-GB" altLang="vi-VN" baseline="0" dirty="0"/>
              <a:t> </a:t>
            </a:r>
            <a:r>
              <a:rPr lang="en-GB" altLang="vi-VN" baseline="0" dirty="0" err="1"/>
              <a:t>cách</a:t>
            </a:r>
            <a:r>
              <a:rPr lang="en-GB" altLang="vi-VN" baseline="0" dirty="0"/>
              <a:t> </a:t>
            </a:r>
            <a:r>
              <a:rPr lang="en-GB" altLang="vi-VN" baseline="0" dirty="0" err="1"/>
              <a:t>chuyển</a:t>
            </a:r>
            <a:r>
              <a:rPr lang="en-GB" altLang="vi-VN" baseline="0" dirty="0"/>
              <a:t> </a:t>
            </a:r>
            <a:r>
              <a:rPr lang="en-GB" altLang="vi-VN" baseline="0" dirty="0" err="1"/>
              <a:t>thể</a:t>
            </a:r>
            <a:r>
              <a:rPr lang="en-GB" altLang="vi-VN" baseline="0" dirty="0"/>
              <a:t> </a:t>
            </a:r>
            <a:r>
              <a:rPr lang="en-GB" altLang="vi-VN" baseline="0" dirty="0" err="1"/>
              <a:t>lời</a:t>
            </a:r>
            <a:r>
              <a:rPr lang="en-GB" altLang="vi-VN" baseline="0" dirty="0"/>
              <a:t> </a:t>
            </a:r>
            <a:r>
              <a:rPr lang="en-GB" altLang="vi-VN" baseline="0" dirty="0" err="1"/>
              <a:t>thoại</a:t>
            </a:r>
            <a:r>
              <a:rPr lang="en-GB" altLang="vi-VN" baseline="0" dirty="0"/>
              <a:t>…..</a:t>
            </a:r>
            <a:endParaRPr lang="en-GB" altLang="vi-V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Ví</a:t>
            </a:r>
            <a:r>
              <a:rPr lang="en-US" baseline="0" dirty="0"/>
              <a:t> </a:t>
            </a:r>
            <a:r>
              <a:rPr lang="en-US" baseline="0" dirty="0" err="1"/>
              <a:t>dụ</a:t>
            </a:r>
            <a:r>
              <a:rPr lang="en-US" baseline="0" dirty="0"/>
              <a:t> </a:t>
            </a:r>
            <a:r>
              <a:rPr lang="en-US" baseline="0" dirty="0" err="1"/>
              <a:t>về</a:t>
            </a:r>
            <a:r>
              <a:rPr lang="en-US" baseline="0" dirty="0"/>
              <a:t> </a:t>
            </a:r>
            <a:r>
              <a:rPr lang="en-US" baseline="0" dirty="0" err="1"/>
              <a:t>lời</a:t>
            </a:r>
            <a:r>
              <a:rPr lang="en-US" baseline="0" dirty="0"/>
              <a:t> </a:t>
            </a:r>
            <a:r>
              <a:rPr lang="en-US" baseline="0" dirty="0" err="1"/>
              <a:t>kể</a:t>
            </a:r>
            <a:r>
              <a:rPr lang="en-US" baseline="0" dirty="0"/>
              <a:t> (</a:t>
            </a:r>
            <a:r>
              <a:rPr lang="en-US" dirty="0" err="1"/>
              <a:t>Dựa</a:t>
            </a:r>
            <a:r>
              <a:rPr lang="en-US" dirty="0"/>
              <a:t> </a:t>
            </a:r>
            <a:r>
              <a:rPr lang="en-US" dirty="0" err="1"/>
              <a:t>vào</a:t>
            </a:r>
            <a:r>
              <a:rPr lang="en-US" baseline="0" dirty="0"/>
              <a:t> </a:t>
            </a:r>
            <a:r>
              <a:rPr lang="en-US" baseline="0" dirty="0" err="1"/>
              <a:t>sách</a:t>
            </a:r>
            <a:r>
              <a:rPr lang="en-US" baseline="0" dirty="0"/>
              <a:t> </a:t>
            </a:r>
            <a:r>
              <a:rPr lang="en-US" baseline="0" dirty="0" err="1"/>
              <a:t>tk</a:t>
            </a:r>
            <a:r>
              <a:rPr lang="en-US" baseline="0" dirty="0"/>
              <a:t> </a:t>
            </a:r>
            <a:r>
              <a:rPr lang="en-US" baseline="0" dirty="0" err="1"/>
              <a:t>kể</a:t>
            </a:r>
            <a:r>
              <a:rPr lang="en-US" baseline="0" dirty="0"/>
              <a:t> </a:t>
            </a:r>
            <a:r>
              <a:rPr lang="en-US" baseline="0" dirty="0" err="1"/>
              <a:t>lại</a:t>
            </a:r>
            <a:r>
              <a:rPr lang="en-US" baseline="0" dirty="0"/>
              <a:t> </a:t>
            </a:r>
            <a:r>
              <a:rPr lang="en-US" baseline="0" dirty="0" err="1"/>
              <a:t>câu</a:t>
            </a:r>
            <a:r>
              <a:rPr lang="en-US" baseline="0" dirty="0"/>
              <a:t> </a:t>
            </a:r>
            <a:r>
              <a:rPr lang="en-US" baseline="0" dirty="0" err="1"/>
              <a:t>chuyện</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603D029B-D869-4E47-9BE4-280023B8AC2F}" type="slidenum">
              <a:rPr lang="en-US" altLang="vi-VN" smtClean="0"/>
              <a:pPr>
                <a:defRPr/>
              </a:pPr>
              <a:t>7</a:t>
            </a:fld>
            <a:endParaRPr lang="en-US" altLang="vi-VN"/>
          </a:p>
        </p:txBody>
      </p:sp>
    </p:spTree>
    <p:extLst>
      <p:ext uri="{BB962C8B-B14F-4D97-AF65-F5344CB8AC3E}">
        <p14:creationId xmlns:p14="http://schemas.microsoft.com/office/powerpoint/2010/main" val="3322437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Vây</a:t>
            </a:r>
            <a:r>
              <a:rPr lang="en-US" baseline="0" dirty="0"/>
              <a:t> </a:t>
            </a:r>
            <a:r>
              <a:rPr lang="en-US" baseline="0" dirty="0" err="1"/>
              <a:t>kể</a:t>
            </a:r>
            <a:r>
              <a:rPr lang="en-US" baseline="0" dirty="0"/>
              <a:t> </a:t>
            </a:r>
            <a:r>
              <a:rPr lang="en-US" baseline="0" dirty="0" err="1"/>
              <a:t>theo</a:t>
            </a:r>
            <a:r>
              <a:rPr lang="en-US" baseline="0" dirty="0"/>
              <a:t> </a:t>
            </a:r>
            <a:r>
              <a:rPr lang="en-US" baseline="0" dirty="0" err="1"/>
              <a:t>trình</a:t>
            </a:r>
            <a:r>
              <a:rPr lang="en-US" baseline="0" dirty="0"/>
              <a:t> </a:t>
            </a:r>
            <a:r>
              <a:rPr lang="en-US" baseline="0" dirty="0" err="1"/>
              <a:t>tự</a:t>
            </a:r>
            <a:r>
              <a:rPr lang="en-US" baseline="0" dirty="0"/>
              <a:t> </a:t>
            </a:r>
            <a:r>
              <a:rPr lang="en-US" baseline="0" dirty="0" err="1"/>
              <a:t>thgian</a:t>
            </a:r>
            <a:r>
              <a:rPr lang="en-US" baseline="0" dirty="0"/>
              <a:t> </a:t>
            </a:r>
            <a:r>
              <a:rPr lang="en-US" baseline="0" dirty="0" err="1"/>
              <a:t>là</a:t>
            </a:r>
            <a:r>
              <a:rPr lang="en-US" baseline="0" dirty="0"/>
              <a:t> </a:t>
            </a:r>
            <a:r>
              <a:rPr lang="en-US" baseline="0" dirty="0" err="1"/>
              <a:t>gì</a:t>
            </a:r>
            <a:r>
              <a:rPr lang="en-US" baseline="0" dirty="0"/>
              <a:t>?.........</a:t>
            </a:r>
            <a:r>
              <a:rPr lang="en-US" baseline="0" dirty="0" err="1"/>
              <a:t>giống</a:t>
            </a:r>
            <a:r>
              <a:rPr lang="en-US" baseline="0" dirty="0"/>
              <a:t> </a:t>
            </a:r>
            <a:r>
              <a:rPr lang="en-US" baseline="0" dirty="0" err="1"/>
              <a:t>như</a:t>
            </a:r>
            <a:r>
              <a:rPr lang="en-US" baseline="0" dirty="0"/>
              <a:t> </a:t>
            </a:r>
            <a:r>
              <a:rPr lang="en-US" baseline="0" dirty="0" err="1"/>
              <a:t>đoạn</a:t>
            </a:r>
            <a:r>
              <a:rPr lang="en-US" baseline="0" dirty="0"/>
              <a:t> </a:t>
            </a:r>
            <a:r>
              <a:rPr lang="en-US" baseline="0" dirty="0" err="1"/>
              <a:t>mẫu</a:t>
            </a:r>
            <a:r>
              <a:rPr lang="en-US" baseline="0" dirty="0"/>
              <a:t> </a:t>
            </a:r>
            <a:r>
              <a:rPr lang="en-US" baseline="0" dirty="0" err="1"/>
              <a:t>vừa</a:t>
            </a:r>
            <a:r>
              <a:rPr lang="en-US" baseline="0" dirty="0"/>
              <a:t> </a:t>
            </a:r>
            <a:r>
              <a:rPr lang="en-US" baseline="0" dirty="0" err="1"/>
              <a:t>kể</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603D029B-D869-4E47-9BE4-280023B8AC2F}" type="slidenum">
              <a:rPr lang="en-US" altLang="vi-VN" smtClean="0"/>
              <a:pPr>
                <a:defRPr/>
              </a:pPr>
              <a:t>8</a:t>
            </a:fld>
            <a:endParaRPr lang="en-US" altLang="vi-VN"/>
          </a:p>
        </p:txBody>
      </p:sp>
    </p:spTree>
    <p:extLst>
      <p:ext uri="{BB962C8B-B14F-4D97-AF65-F5344CB8AC3E}">
        <p14:creationId xmlns:p14="http://schemas.microsoft.com/office/powerpoint/2010/main" val="367784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vi-VN" sz="1200" dirty="0" err="1"/>
              <a:t>Các</a:t>
            </a:r>
            <a:r>
              <a:rPr lang="en-US" altLang="vi-VN" sz="1200" dirty="0"/>
              <a:t> </a:t>
            </a:r>
            <a:r>
              <a:rPr lang="en-US" altLang="vi-VN" sz="1200" dirty="0" err="1"/>
              <a:t>bạn</a:t>
            </a:r>
            <a:r>
              <a:rPr lang="en-US" altLang="vi-VN" sz="1200" dirty="0"/>
              <a:t> </a:t>
            </a:r>
            <a:r>
              <a:rPr lang="en-US" altLang="vi-VN" sz="1200" dirty="0" err="1"/>
              <a:t>vừa</a:t>
            </a:r>
            <a:r>
              <a:rPr lang="en-US" altLang="vi-VN" sz="1200" dirty="0"/>
              <a:t> </a:t>
            </a:r>
            <a:r>
              <a:rPr lang="en-US" altLang="vi-VN" sz="1200" dirty="0" err="1"/>
              <a:t>kể</a:t>
            </a:r>
            <a:r>
              <a:rPr lang="en-US" altLang="vi-VN" sz="1200" dirty="0"/>
              <a:t> </a:t>
            </a:r>
            <a:r>
              <a:rPr lang="en-US" altLang="vi-VN" sz="1200" dirty="0" err="1"/>
              <a:t>lại</a:t>
            </a:r>
            <a:r>
              <a:rPr lang="en-US" altLang="vi-VN" sz="1200" dirty="0"/>
              <a:t> </a:t>
            </a:r>
            <a:r>
              <a:rPr lang="en-US" altLang="vi-VN" sz="1200" dirty="0" err="1"/>
              <a:t>câu</a:t>
            </a:r>
            <a:r>
              <a:rPr lang="en-US" altLang="vi-VN" sz="1200" dirty="0"/>
              <a:t> </a:t>
            </a:r>
            <a:r>
              <a:rPr lang="en-US" altLang="vi-VN" sz="1200" dirty="0" err="1"/>
              <a:t>chuyện</a:t>
            </a:r>
            <a:r>
              <a:rPr lang="en-US" altLang="vi-VN" sz="1200" dirty="0"/>
              <a:t> </a:t>
            </a:r>
            <a:r>
              <a:rPr lang="en-US" altLang="vi-VN" sz="1200" dirty="0" err="1"/>
              <a:t>theo</a:t>
            </a:r>
            <a:r>
              <a:rPr lang="en-US" altLang="vi-VN" sz="1200" dirty="0"/>
              <a:t> </a:t>
            </a:r>
            <a:r>
              <a:rPr lang="en-US" altLang="vi-VN" sz="1200" dirty="0" err="1"/>
              <a:t>trình</a:t>
            </a:r>
            <a:r>
              <a:rPr lang="en-US" altLang="vi-VN" sz="1200" dirty="0"/>
              <a:t> </a:t>
            </a:r>
            <a:r>
              <a:rPr lang="en-US" altLang="vi-VN" sz="1200" dirty="0" err="1"/>
              <a:t>tự</a:t>
            </a:r>
            <a:r>
              <a:rPr lang="en-US" altLang="vi-VN" sz="1200" dirty="0"/>
              <a:t> </a:t>
            </a:r>
            <a:r>
              <a:rPr lang="en-US" altLang="vi-VN" sz="1200" dirty="0" err="1"/>
              <a:t>thời</a:t>
            </a:r>
            <a:r>
              <a:rPr lang="en-US" altLang="vi-VN" sz="1200" dirty="0"/>
              <a:t> </a:t>
            </a:r>
            <a:r>
              <a:rPr lang="en-US" altLang="vi-VN" sz="1200" dirty="0" err="1"/>
              <a:t>gian</a:t>
            </a:r>
            <a:r>
              <a:rPr lang="en-US" altLang="vi-VN" sz="1200" dirty="0"/>
              <a:t> </a:t>
            </a:r>
            <a:r>
              <a:rPr lang="en-US" altLang="vi-VN" sz="1200" dirty="0" err="1"/>
              <a:t>nghĩa</a:t>
            </a:r>
            <a:r>
              <a:rPr lang="en-US" altLang="vi-VN" sz="1200" dirty="0"/>
              <a:t> </a:t>
            </a:r>
            <a:r>
              <a:rPr lang="en-US" altLang="vi-VN" sz="1200" dirty="0" err="1"/>
              <a:t>là</a:t>
            </a:r>
            <a:r>
              <a:rPr lang="en-US" altLang="vi-VN" sz="1200" dirty="0"/>
              <a:t> </a:t>
            </a:r>
            <a:r>
              <a:rPr lang="en-US" altLang="vi-VN" sz="1200" dirty="0" err="1"/>
              <a:t>sự</a:t>
            </a:r>
            <a:r>
              <a:rPr lang="en-US" altLang="vi-VN" sz="1200" dirty="0"/>
              <a:t> </a:t>
            </a:r>
            <a:r>
              <a:rPr lang="en-US" altLang="vi-VN" sz="1200" dirty="0" err="1"/>
              <a:t>việc</a:t>
            </a:r>
            <a:r>
              <a:rPr lang="en-US" altLang="vi-VN" sz="1200" dirty="0"/>
              <a:t> </a:t>
            </a:r>
            <a:r>
              <a:rPr lang="en-US" altLang="vi-VN" sz="1200" dirty="0" err="1"/>
              <a:t>trong</a:t>
            </a:r>
            <a:r>
              <a:rPr lang="en-US" altLang="vi-VN" sz="1200" dirty="0"/>
              <a:t> </a:t>
            </a:r>
            <a:r>
              <a:rPr lang="en-US" altLang="vi-VN" sz="1200" dirty="0" err="1"/>
              <a:t>cong</a:t>
            </a:r>
            <a:r>
              <a:rPr lang="en-US" altLang="vi-VN" sz="1200" dirty="0"/>
              <a:t> </a:t>
            </a:r>
            <a:r>
              <a:rPr lang="en-US" altLang="vi-VN" sz="1200" dirty="0" err="1"/>
              <a:t>xương</a:t>
            </a:r>
            <a:r>
              <a:rPr lang="en-US" altLang="vi-VN" sz="1200" baseline="0" dirty="0"/>
              <a:t> </a:t>
            </a:r>
            <a:r>
              <a:rPr lang="en-US" altLang="vi-VN" sz="1200" baseline="0" dirty="0" err="1"/>
              <a:t>xanh</a:t>
            </a:r>
            <a:r>
              <a:rPr lang="en-US" altLang="vi-VN" sz="1200" dirty="0"/>
              <a:t>  </a:t>
            </a:r>
            <a:r>
              <a:rPr lang="en-US" altLang="vi-VN" sz="1200" dirty="0" err="1"/>
              <a:t>xảy</a:t>
            </a:r>
            <a:r>
              <a:rPr lang="en-US" altLang="vi-VN" sz="1200" dirty="0"/>
              <a:t> </a:t>
            </a:r>
            <a:r>
              <a:rPr lang="en-US" altLang="vi-VN" sz="1200" dirty="0" err="1"/>
              <a:t>ra</a:t>
            </a:r>
            <a:r>
              <a:rPr lang="en-US" altLang="vi-VN" sz="1200" dirty="0"/>
              <a:t> </a:t>
            </a:r>
            <a:r>
              <a:rPr lang="en-US" altLang="vi-VN" sz="1200" dirty="0" err="1"/>
              <a:t>trước</a:t>
            </a:r>
            <a:r>
              <a:rPr lang="en-US" altLang="vi-VN" sz="1200" dirty="0"/>
              <a:t> </a:t>
            </a:r>
            <a:r>
              <a:rPr lang="en-US" altLang="vi-VN" sz="1200" dirty="0" err="1"/>
              <a:t>thì</a:t>
            </a:r>
            <a:r>
              <a:rPr lang="en-US" altLang="vi-VN" sz="1200" dirty="0"/>
              <a:t> </a:t>
            </a:r>
            <a:r>
              <a:rPr lang="en-US" altLang="vi-VN" sz="1200" dirty="0" err="1"/>
              <a:t>kể</a:t>
            </a:r>
            <a:r>
              <a:rPr lang="en-US" altLang="vi-VN" sz="1200" dirty="0"/>
              <a:t> </a:t>
            </a:r>
            <a:r>
              <a:rPr lang="en-US" altLang="vi-VN" sz="1200" dirty="0" err="1"/>
              <a:t>trước</a:t>
            </a:r>
            <a:r>
              <a:rPr lang="en-US" altLang="vi-VN" sz="1200" dirty="0"/>
              <a:t>, </a:t>
            </a:r>
            <a:r>
              <a:rPr lang="en-US" altLang="vi-VN" sz="1200" dirty="0" err="1"/>
              <a:t>sự</a:t>
            </a:r>
            <a:r>
              <a:rPr lang="en-US" altLang="vi-VN" sz="1200" dirty="0"/>
              <a:t> </a:t>
            </a:r>
            <a:r>
              <a:rPr lang="en-US" altLang="vi-VN" sz="1200" dirty="0" err="1"/>
              <a:t>việc</a:t>
            </a:r>
            <a:r>
              <a:rPr lang="en-US" altLang="vi-VN" sz="1200" dirty="0"/>
              <a:t> </a:t>
            </a:r>
            <a:r>
              <a:rPr lang="en-US" altLang="vi-VN" sz="1200" dirty="0" err="1"/>
              <a:t>trong</a:t>
            </a:r>
            <a:r>
              <a:rPr lang="en-US" altLang="vi-VN" sz="1200" dirty="0"/>
              <a:t> </a:t>
            </a:r>
            <a:r>
              <a:rPr lang="en-US" altLang="vi-VN" sz="1200" dirty="0" err="1"/>
              <a:t>khu</a:t>
            </a:r>
            <a:r>
              <a:rPr lang="en-US" altLang="vi-VN" sz="1200" dirty="0"/>
              <a:t> </a:t>
            </a:r>
            <a:r>
              <a:rPr lang="en-US" altLang="vi-VN" sz="1200" dirty="0" err="1"/>
              <a:t>vuon</a:t>
            </a:r>
            <a:r>
              <a:rPr lang="en-US" altLang="vi-VN" sz="1200" dirty="0"/>
              <a:t> </a:t>
            </a:r>
            <a:r>
              <a:rPr lang="en-US" altLang="vi-VN" sz="1200" dirty="0" err="1"/>
              <a:t>ki</a:t>
            </a:r>
            <a:r>
              <a:rPr lang="en-US" altLang="vi-VN" sz="1200" dirty="0"/>
              <a:t> </a:t>
            </a:r>
            <a:r>
              <a:rPr lang="en-US" altLang="vi-VN" sz="1200" dirty="0" err="1"/>
              <a:t>dieu</a:t>
            </a:r>
            <a:r>
              <a:rPr lang="en-US" altLang="vi-VN" sz="1200" dirty="0"/>
              <a:t> </a:t>
            </a:r>
            <a:r>
              <a:rPr lang="en-US" altLang="vi-VN" sz="1200" dirty="0" err="1"/>
              <a:t>xảy</a:t>
            </a:r>
            <a:r>
              <a:rPr lang="en-US" altLang="vi-VN" sz="1200" dirty="0"/>
              <a:t> </a:t>
            </a:r>
            <a:r>
              <a:rPr lang="en-US" altLang="vi-VN" sz="1200" dirty="0" err="1"/>
              <a:t>ra</a:t>
            </a:r>
            <a:r>
              <a:rPr lang="en-US" altLang="vi-VN" sz="1200" dirty="0"/>
              <a:t> </a:t>
            </a:r>
            <a:r>
              <a:rPr lang="en-US" altLang="vi-VN" sz="1200" dirty="0" err="1"/>
              <a:t>sau</a:t>
            </a:r>
            <a:r>
              <a:rPr lang="en-US" altLang="vi-VN" sz="1200" dirty="0"/>
              <a:t> </a:t>
            </a:r>
            <a:r>
              <a:rPr lang="en-US" altLang="vi-VN" sz="1200" dirty="0" err="1"/>
              <a:t>thì</a:t>
            </a:r>
            <a:r>
              <a:rPr lang="en-US" altLang="vi-VN" sz="1200" dirty="0"/>
              <a:t> </a:t>
            </a:r>
            <a:r>
              <a:rPr lang="en-US" altLang="vi-VN" sz="1200" dirty="0" err="1"/>
              <a:t>kể</a:t>
            </a:r>
            <a:r>
              <a:rPr lang="en-US" altLang="vi-VN" sz="1200" dirty="0"/>
              <a:t> </a:t>
            </a:r>
            <a:r>
              <a:rPr lang="en-US" altLang="vi-VN" sz="1200" dirty="0" err="1"/>
              <a:t>sau</a:t>
            </a:r>
            <a:r>
              <a:rPr lang="en-US" altLang="vi-VN" sz="1200" dirty="0"/>
              <a:t>. </a:t>
            </a:r>
            <a:r>
              <a:rPr lang="en-US" altLang="vi-VN" sz="1200" dirty="0" err="1">
                <a:solidFill>
                  <a:srgbClr val="FF3399"/>
                </a:solidFill>
              </a:rPr>
              <a:t>Hãy</a:t>
            </a:r>
            <a:r>
              <a:rPr lang="en-US" altLang="vi-VN" sz="1200" dirty="0">
                <a:solidFill>
                  <a:srgbClr val="FF3399"/>
                </a:solidFill>
              </a:rPr>
              <a:t> </a:t>
            </a:r>
            <a:r>
              <a:rPr lang="en-US" altLang="vi-VN" sz="1200" dirty="0" err="1">
                <a:solidFill>
                  <a:srgbClr val="FF3399"/>
                </a:solidFill>
              </a:rPr>
              <a:t>tưởng</a:t>
            </a:r>
            <a:r>
              <a:rPr lang="en-US" altLang="vi-VN" sz="1200" dirty="0">
                <a:solidFill>
                  <a:srgbClr val="FF3399"/>
                </a:solidFill>
              </a:rPr>
              <a:t> </a:t>
            </a:r>
            <a:r>
              <a:rPr lang="en-US" altLang="vi-VN" sz="1200" dirty="0" err="1">
                <a:solidFill>
                  <a:srgbClr val="FF3399"/>
                </a:solidFill>
              </a:rPr>
              <a:t>tượng</a:t>
            </a:r>
            <a:r>
              <a:rPr lang="en-US" altLang="vi-VN" sz="1200" dirty="0">
                <a:solidFill>
                  <a:srgbClr val="FF3399"/>
                </a:solidFill>
              </a:rPr>
              <a:t> </a:t>
            </a:r>
            <a:r>
              <a:rPr lang="en-US" altLang="vi-VN" sz="1200" dirty="0" err="1">
                <a:solidFill>
                  <a:srgbClr val="FF3399"/>
                </a:solidFill>
              </a:rPr>
              <a:t>hai</a:t>
            </a:r>
            <a:r>
              <a:rPr lang="en-US" altLang="vi-VN" sz="1200" dirty="0">
                <a:solidFill>
                  <a:srgbClr val="FF3399"/>
                </a:solidFill>
              </a:rPr>
              <a:t> </a:t>
            </a:r>
            <a:r>
              <a:rPr lang="en-US" altLang="vi-VN" sz="1200" dirty="0" err="1">
                <a:solidFill>
                  <a:srgbClr val="FF3399"/>
                </a:solidFill>
              </a:rPr>
              <a:t>bạn</a:t>
            </a:r>
            <a:r>
              <a:rPr lang="en-US" altLang="vi-VN" sz="1200" dirty="0">
                <a:solidFill>
                  <a:srgbClr val="FF3399"/>
                </a:solidFill>
              </a:rPr>
              <a:t> </a:t>
            </a:r>
            <a:r>
              <a:rPr lang="en-US" altLang="vi-VN" sz="1200" dirty="0" err="1">
                <a:solidFill>
                  <a:srgbClr val="FF3399"/>
                </a:solidFill>
              </a:rPr>
              <a:t>Mi</a:t>
            </a:r>
            <a:r>
              <a:rPr lang="en-US" altLang="vi-VN" sz="1200" dirty="0">
                <a:solidFill>
                  <a:srgbClr val="FF3399"/>
                </a:solidFill>
              </a:rPr>
              <a:t>-tin </a:t>
            </a:r>
            <a:r>
              <a:rPr lang="en-US" altLang="vi-VN" sz="1200" dirty="0" err="1">
                <a:solidFill>
                  <a:srgbClr val="FF3399"/>
                </a:solidFill>
              </a:rPr>
              <a:t>và</a:t>
            </a:r>
            <a:r>
              <a:rPr lang="en-US" altLang="vi-VN" sz="1200" dirty="0">
                <a:solidFill>
                  <a:srgbClr val="FF3399"/>
                </a:solidFill>
              </a:rPr>
              <a:t> Tin-tin  </a:t>
            </a:r>
            <a:r>
              <a:rPr lang="en-US" altLang="vi-VN" sz="1200" b="1" i="1" dirty="0" err="1">
                <a:solidFill>
                  <a:srgbClr val="FF3399"/>
                </a:solidFill>
              </a:rPr>
              <a:t>không</a:t>
            </a:r>
            <a:r>
              <a:rPr lang="en-US" altLang="vi-VN" sz="1200" b="1" i="1" dirty="0">
                <a:solidFill>
                  <a:srgbClr val="FF3399"/>
                </a:solidFill>
              </a:rPr>
              <a:t> </a:t>
            </a:r>
            <a:r>
              <a:rPr lang="en-US" altLang="vi-VN" sz="1200" b="1" i="1" dirty="0" err="1">
                <a:solidFill>
                  <a:srgbClr val="FF3399"/>
                </a:solidFill>
              </a:rPr>
              <a:t>đi</a:t>
            </a:r>
            <a:r>
              <a:rPr lang="en-US" altLang="vi-VN" sz="1200" b="1" i="1" dirty="0">
                <a:solidFill>
                  <a:srgbClr val="FF3399"/>
                </a:solidFill>
              </a:rPr>
              <a:t> </a:t>
            </a:r>
            <a:r>
              <a:rPr lang="en-US" altLang="vi-VN" sz="1200" b="1" i="1" dirty="0" err="1">
                <a:solidFill>
                  <a:srgbClr val="FF3399"/>
                </a:solidFill>
              </a:rPr>
              <a:t>cùng</a:t>
            </a:r>
            <a:r>
              <a:rPr lang="en-US" altLang="vi-VN" sz="1200" b="1" i="1" dirty="0">
                <a:solidFill>
                  <a:srgbClr val="FF3399"/>
                </a:solidFill>
              </a:rPr>
              <a:t> </a:t>
            </a:r>
            <a:r>
              <a:rPr lang="en-US" altLang="vi-VN" sz="1200" b="1" i="1" dirty="0" err="1">
                <a:solidFill>
                  <a:srgbClr val="FF3399"/>
                </a:solidFill>
              </a:rPr>
              <a:t>nhau</a:t>
            </a:r>
            <a:r>
              <a:rPr lang="en-US" altLang="vi-VN" sz="1200" dirty="0">
                <a:solidFill>
                  <a:srgbClr val="FF3399"/>
                </a:solidFill>
              </a:rPr>
              <a:t>. Tin-tin </a:t>
            </a:r>
            <a:r>
              <a:rPr lang="en-US" altLang="vi-VN" sz="1200" dirty="0" err="1">
                <a:solidFill>
                  <a:srgbClr val="FF3399"/>
                </a:solidFill>
              </a:rPr>
              <a:t>đi</a:t>
            </a:r>
            <a:r>
              <a:rPr lang="en-US" altLang="vi-VN" sz="1200" dirty="0">
                <a:solidFill>
                  <a:srgbClr val="FF3399"/>
                </a:solidFill>
              </a:rPr>
              <a:t> </a:t>
            </a:r>
            <a:r>
              <a:rPr lang="en-US" altLang="vi-VN" sz="1200" dirty="0" err="1">
                <a:solidFill>
                  <a:srgbClr val="FF3399"/>
                </a:solidFill>
              </a:rPr>
              <a:t>thăm</a:t>
            </a:r>
            <a:r>
              <a:rPr lang="en-US" altLang="vi-VN" sz="1200" dirty="0">
                <a:solidFill>
                  <a:srgbClr val="FF3399"/>
                </a:solidFill>
              </a:rPr>
              <a:t> </a:t>
            </a:r>
            <a:r>
              <a:rPr lang="en-US" altLang="vi-VN" sz="1200" dirty="0" err="1">
                <a:solidFill>
                  <a:srgbClr val="FF3399"/>
                </a:solidFill>
              </a:rPr>
              <a:t>công</a:t>
            </a:r>
            <a:r>
              <a:rPr lang="en-US" altLang="vi-VN" sz="1200" dirty="0">
                <a:solidFill>
                  <a:srgbClr val="FF3399"/>
                </a:solidFill>
              </a:rPr>
              <a:t> </a:t>
            </a:r>
            <a:r>
              <a:rPr lang="en-US" altLang="vi-VN" sz="1200" dirty="0" err="1">
                <a:solidFill>
                  <a:srgbClr val="FF3399"/>
                </a:solidFill>
              </a:rPr>
              <a:t>xưởng</a:t>
            </a:r>
            <a:r>
              <a:rPr lang="en-US" altLang="vi-VN" sz="1200" dirty="0">
                <a:solidFill>
                  <a:srgbClr val="FF3399"/>
                </a:solidFill>
              </a:rPr>
              <a:t> </a:t>
            </a:r>
            <a:r>
              <a:rPr lang="en-US" altLang="vi-VN" sz="1200" dirty="0" err="1">
                <a:solidFill>
                  <a:srgbClr val="FF3399"/>
                </a:solidFill>
              </a:rPr>
              <a:t>xanh</a:t>
            </a:r>
            <a:r>
              <a:rPr lang="en-US" altLang="vi-VN" sz="1200" dirty="0">
                <a:solidFill>
                  <a:srgbClr val="FF3399"/>
                </a:solidFill>
              </a:rPr>
              <a:t> </a:t>
            </a:r>
            <a:r>
              <a:rPr lang="en-US" altLang="vi-VN" sz="1200" dirty="0" err="1">
                <a:solidFill>
                  <a:srgbClr val="FF3399"/>
                </a:solidFill>
              </a:rPr>
              <a:t>còn</a:t>
            </a:r>
            <a:r>
              <a:rPr lang="en-US" altLang="vi-VN" sz="1200" dirty="0">
                <a:solidFill>
                  <a:srgbClr val="FF3399"/>
                </a:solidFill>
              </a:rPr>
              <a:t> </a:t>
            </a:r>
            <a:r>
              <a:rPr lang="en-US" altLang="vi-VN" sz="1200" dirty="0" err="1">
                <a:solidFill>
                  <a:srgbClr val="FF3399"/>
                </a:solidFill>
              </a:rPr>
              <a:t>Mi</a:t>
            </a:r>
            <a:r>
              <a:rPr lang="en-US" altLang="vi-VN" sz="1200" dirty="0">
                <a:solidFill>
                  <a:srgbClr val="FF3399"/>
                </a:solidFill>
              </a:rPr>
              <a:t>-tin </a:t>
            </a:r>
            <a:r>
              <a:rPr lang="en-US" altLang="vi-VN" sz="1200" dirty="0" err="1">
                <a:solidFill>
                  <a:srgbClr val="FF3399"/>
                </a:solidFill>
              </a:rPr>
              <a:t>thăm</a:t>
            </a:r>
            <a:r>
              <a:rPr lang="en-US" altLang="vi-VN" sz="1200" dirty="0">
                <a:solidFill>
                  <a:srgbClr val="FF3399"/>
                </a:solidFill>
              </a:rPr>
              <a:t> </a:t>
            </a:r>
            <a:r>
              <a:rPr lang="en-US" altLang="vi-VN" sz="1200" dirty="0" err="1">
                <a:solidFill>
                  <a:srgbClr val="FF3399"/>
                </a:solidFill>
              </a:rPr>
              <a:t>khu</a:t>
            </a:r>
            <a:r>
              <a:rPr lang="en-US" altLang="vi-VN" sz="1200" dirty="0">
                <a:solidFill>
                  <a:srgbClr val="FF3399"/>
                </a:solidFill>
              </a:rPr>
              <a:t> </a:t>
            </a:r>
            <a:r>
              <a:rPr lang="en-US" altLang="vi-VN" sz="1200" dirty="0" err="1">
                <a:solidFill>
                  <a:srgbClr val="FF3399"/>
                </a:solidFill>
              </a:rPr>
              <a:t>vườn</a:t>
            </a:r>
            <a:r>
              <a:rPr lang="en-US" altLang="vi-VN" sz="1200" dirty="0">
                <a:solidFill>
                  <a:srgbClr val="FF3399"/>
                </a:solidFill>
              </a:rPr>
              <a:t> </a:t>
            </a:r>
            <a:r>
              <a:rPr lang="en-US" altLang="vi-VN" sz="1200" dirty="0" err="1">
                <a:solidFill>
                  <a:srgbClr val="FF3399"/>
                </a:solidFill>
              </a:rPr>
              <a:t>kì</a:t>
            </a:r>
            <a:r>
              <a:rPr lang="en-US" altLang="vi-VN" sz="1200" dirty="0">
                <a:solidFill>
                  <a:srgbClr val="FF3399"/>
                </a:solidFill>
              </a:rPr>
              <a:t> </a:t>
            </a:r>
            <a:r>
              <a:rPr lang="en-US" altLang="vi-VN" sz="1200" dirty="0" err="1">
                <a:solidFill>
                  <a:srgbClr val="FF3399"/>
                </a:solidFill>
              </a:rPr>
              <a:t>diệu</a:t>
            </a:r>
            <a:endParaRPr lang="en-US" dirty="0"/>
          </a:p>
        </p:txBody>
      </p:sp>
      <p:sp>
        <p:nvSpPr>
          <p:cNvPr id="4" name="Slide Number Placeholder 3"/>
          <p:cNvSpPr>
            <a:spLocks noGrp="1"/>
          </p:cNvSpPr>
          <p:nvPr>
            <p:ph type="sldNum" sz="quarter" idx="10"/>
          </p:nvPr>
        </p:nvSpPr>
        <p:spPr/>
        <p:txBody>
          <a:bodyPr/>
          <a:lstStyle/>
          <a:p>
            <a:pPr>
              <a:defRPr/>
            </a:pPr>
            <a:fld id="{603D029B-D869-4E47-9BE4-280023B8AC2F}" type="slidenum">
              <a:rPr lang="en-US" altLang="vi-VN" smtClean="0"/>
              <a:pPr>
                <a:defRPr/>
              </a:pPr>
              <a:t>11</a:t>
            </a:fld>
            <a:endParaRPr lang="en-US" altLang="vi-VN"/>
          </a:p>
        </p:txBody>
      </p:sp>
    </p:spTree>
    <p:extLst>
      <p:ext uri="{BB962C8B-B14F-4D97-AF65-F5344CB8AC3E}">
        <p14:creationId xmlns:p14="http://schemas.microsoft.com/office/powerpoint/2010/main" val="1053534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vi-VN" sz="1200" dirty="0" err="1">
                <a:solidFill>
                  <a:srgbClr val="FF3399"/>
                </a:solidFill>
              </a:rPr>
              <a:t>hoặc</a:t>
            </a:r>
            <a:r>
              <a:rPr lang="en-US" altLang="vi-VN" sz="1200" dirty="0">
                <a:solidFill>
                  <a:srgbClr val="FF3399"/>
                </a:solidFill>
              </a:rPr>
              <a:t> </a:t>
            </a:r>
            <a:r>
              <a:rPr lang="en-US" altLang="vi-VN" sz="1200" dirty="0" err="1">
                <a:solidFill>
                  <a:srgbClr val="FF3399"/>
                </a:solidFill>
              </a:rPr>
              <a:t>ngược</a:t>
            </a:r>
            <a:r>
              <a:rPr lang="en-US" altLang="vi-VN" sz="1200" dirty="0">
                <a:solidFill>
                  <a:srgbClr val="FF3399"/>
                </a:solidFill>
              </a:rPr>
              <a:t> </a:t>
            </a:r>
            <a:r>
              <a:rPr lang="en-US" altLang="vi-VN" sz="1200" dirty="0" err="1">
                <a:solidFill>
                  <a:srgbClr val="FF3399"/>
                </a:solidFill>
              </a:rPr>
              <a:t>lại</a:t>
            </a:r>
            <a:r>
              <a:rPr lang="en-US" altLang="vi-VN" sz="1200" dirty="0">
                <a:solidFill>
                  <a:srgbClr val="FF3399"/>
                </a:solidFill>
              </a:rPr>
              <a:t>. </a:t>
            </a:r>
            <a:r>
              <a:rPr lang="en-US" altLang="vi-VN" sz="1200" dirty="0" err="1">
                <a:solidFill>
                  <a:srgbClr val="FF3399"/>
                </a:solidFill>
              </a:rPr>
              <a:t>Mi</a:t>
            </a:r>
            <a:r>
              <a:rPr lang="en-US" altLang="vi-VN" sz="1200" dirty="0">
                <a:solidFill>
                  <a:srgbClr val="FF3399"/>
                </a:solidFill>
              </a:rPr>
              <a:t>-tin </a:t>
            </a:r>
            <a:r>
              <a:rPr lang="en-US" altLang="vi-VN" sz="1200" dirty="0" err="1">
                <a:solidFill>
                  <a:srgbClr val="FF3399"/>
                </a:solidFill>
              </a:rPr>
              <a:t>thăm</a:t>
            </a:r>
            <a:r>
              <a:rPr lang="en-US" altLang="vi-VN" sz="1200" dirty="0">
                <a:solidFill>
                  <a:srgbClr val="FF3399"/>
                </a:solidFill>
              </a:rPr>
              <a:t> </a:t>
            </a:r>
            <a:r>
              <a:rPr lang="en-US" altLang="vi-VN" sz="1200" dirty="0" err="1">
                <a:solidFill>
                  <a:srgbClr val="FF3399"/>
                </a:solidFill>
              </a:rPr>
              <a:t>công</a:t>
            </a:r>
            <a:r>
              <a:rPr lang="en-US" altLang="vi-VN" sz="1200" dirty="0">
                <a:solidFill>
                  <a:srgbClr val="FF3399"/>
                </a:solidFill>
              </a:rPr>
              <a:t> </a:t>
            </a:r>
            <a:r>
              <a:rPr lang="en-US" altLang="vi-VN" sz="1200" dirty="0" err="1">
                <a:solidFill>
                  <a:srgbClr val="FF3399"/>
                </a:solidFill>
              </a:rPr>
              <a:t>xưởng</a:t>
            </a:r>
            <a:r>
              <a:rPr lang="en-US" altLang="vi-VN" sz="1200" dirty="0">
                <a:solidFill>
                  <a:srgbClr val="FF3399"/>
                </a:solidFill>
              </a:rPr>
              <a:t> </a:t>
            </a:r>
            <a:r>
              <a:rPr lang="en-US" altLang="vi-VN" sz="1200" dirty="0" err="1">
                <a:solidFill>
                  <a:srgbClr val="FF3399"/>
                </a:solidFill>
              </a:rPr>
              <a:t>xanh</a:t>
            </a:r>
            <a:r>
              <a:rPr lang="en-US" altLang="vi-VN" sz="1200" dirty="0">
                <a:solidFill>
                  <a:srgbClr val="FF3399"/>
                </a:solidFill>
              </a:rPr>
              <a:t> </a:t>
            </a:r>
            <a:r>
              <a:rPr lang="en-US" altLang="vi-VN" sz="1200" dirty="0" err="1">
                <a:solidFill>
                  <a:srgbClr val="FF3399"/>
                </a:solidFill>
              </a:rPr>
              <a:t>và</a:t>
            </a:r>
            <a:r>
              <a:rPr lang="en-US" altLang="vi-VN" sz="1200" dirty="0">
                <a:solidFill>
                  <a:srgbClr val="FF3399"/>
                </a:solidFill>
              </a:rPr>
              <a:t> Tin-tin </a:t>
            </a:r>
            <a:r>
              <a:rPr lang="en-US" altLang="vi-VN" sz="1200" dirty="0" err="1">
                <a:solidFill>
                  <a:srgbClr val="FF3399"/>
                </a:solidFill>
              </a:rPr>
              <a:t>thăm</a:t>
            </a:r>
            <a:r>
              <a:rPr lang="en-US" altLang="vi-VN" sz="1200" dirty="0">
                <a:solidFill>
                  <a:srgbClr val="FF3399"/>
                </a:solidFill>
              </a:rPr>
              <a:t> </a:t>
            </a:r>
            <a:r>
              <a:rPr lang="en-US" altLang="vi-VN" sz="1200" dirty="0" err="1">
                <a:solidFill>
                  <a:srgbClr val="FF3399"/>
                </a:solidFill>
              </a:rPr>
              <a:t>khu</a:t>
            </a:r>
            <a:r>
              <a:rPr lang="en-US" altLang="vi-VN" sz="1200" dirty="0">
                <a:solidFill>
                  <a:srgbClr val="FF3399"/>
                </a:solidFill>
              </a:rPr>
              <a:t> </a:t>
            </a:r>
            <a:r>
              <a:rPr lang="en-US" altLang="vi-VN" sz="1200" dirty="0" err="1">
                <a:solidFill>
                  <a:srgbClr val="FF3399"/>
                </a:solidFill>
              </a:rPr>
              <a:t>vườn</a:t>
            </a:r>
            <a:r>
              <a:rPr lang="en-US" altLang="vi-VN" sz="1200" dirty="0">
                <a:solidFill>
                  <a:srgbClr val="FF3399"/>
                </a:solidFill>
              </a:rPr>
              <a:t> </a:t>
            </a:r>
            <a:r>
              <a:rPr lang="en-US" altLang="vi-VN" sz="1200" dirty="0" err="1">
                <a:solidFill>
                  <a:srgbClr val="FF3399"/>
                </a:solidFill>
              </a:rPr>
              <a:t>kì</a:t>
            </a:r>
            <a:r>
              <a:rPr lang="en-US" altLang="vi-VN" sz="1200" dirty="0">
                <a:solidFill>
                  <a:srgbClr val="FF3399"/>
                </a:solidFill>
              </a:rPr>
              <a:t> </a:t>
            </a:r>
            <a:r>
              <a:rPr lang="en-US" altLang="vi-VN" sz="1200" dirty="0" err="1">
                <a:solidFill>
                  <a:srgbClr val="FF3399"/>
                </a:solidFill>
              </a:rPr>
              <a:t>diệu</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03D029B-D869-4E47-9BE4-280023B8AC2F}" type="slidenum">
              <a:rPr lang="en-US" altLang="vi-VN" smtClean="0"/>
              <a:pPr>
                <a:defRPr/>
              </a:pPr>
              <a:t>12</a:t>
            </a:fld>
            <a:endParaRPr lang="en-US" altLang="vi-VN"/>
          </a:p>
        </p:txBody>
      </p:sp>
    </p:spTree>
    <p:extLst>
      <p:ext uri="{BB962C8B-B14F-4D97-AF65-F5344CB8AC3E}">
        <p14:creationId xmlns:p14="http://schemas.microsoft.com/office/powerpoint/2010/main" val="1205067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Vd</a:t>
            </a:r>
            <a:r>
              <a:rPr lang="en-US" dirty="0"/>
              <a:t>. </a:t>
            </a:r>
            <a:r>
              <a:rPr lang="en-US" dirty="0" err="1"/>
              <a:t>Nhớ</a:t>
            </a:r>
            <a:r>
              <a:rPr lang="en-US" dirty="0"/>
              <a:t> </a:t>
            </a:r>
            <a:r>
              <a:rPr lang="en-US" dirty="0" err="1"/>
              <a:t>bấm</a:t>
            </a:r>
            <a:r>
              <a:rPr lang="en-US" baseline="0" dirty="0"/>
              <a:t> </a:t>
            </a:r>
            <a:r>
              <a:rPr lang="en-US" baseline="0" dirty="0" err="1"/>
              <a:t>dừng</a:t>
            </a:r>
            <a:r>
              <a:rPr lang="en-US" baseline="0" dirty="0"/>
              <a:t> video </a:t>
            </a:r>
            <a:r>
              <a:rPr lang="en-US" baseline="0" dirty="0" err="1"/>
              <a:t>và</a:t>
            </a:r>
            <a:r>
              <a:rPr lang="en-US" baseline="0" dirty="0"/>
              <a:t> </a:t>
            </a:r>
            <a:r>
              <a:rPr lang="en-US" baseline="0" dirty="0" err="1"/>
              <a:t>tham</a:t>
            </a:r>
            <a:r>
              <a:rPr lang="en-US" baseline="0" dirty="0"/>
              <a:t> </a:t>
            </a:r>
            <a:r>
              <a:rPr lang="en-US" baseline="0" dirty="0" err="1"/>
              <a:t>khảo</a:t>
            </a:r>
            <a:r>
              <a:rPr lang="en-US" baseline="0" dirty="0"/>
              <a:t> them </a:t>
            </a:r>
            <a:r>
              <a:rPr lang="en-US" baseline="0" dirty="0" err="1"/>
              <a:t>sách</a:t>
            </a:r>
            <a:r>
              <a:rPr lang="en-US" baseline="0" dirty="0"/>
              <a:t> TV /70</a:t>
            </a:r>
            <a:endParaRPr lang="en-US" dirty="0"/>
          </a:p>
        </p:txBody>
      </p:sp>
      <p:sp>
        <p:nvSpPr>
          <p:cNvPr id="4" name="Slide Number Placeholder 3"/>
          <p:cNvSpPr>
            <a:spLocks noGrp="1"/>
          </p:cNvSpPr>
          <p:nvPr>
            <p:ph type="sldNum" sz="quarter" idx="10"/>
          </p:nvPr>
        </p:nvSpPr>
        <p:spPr/>
        <p:txBody>
          <a:bodyPr/>
          <a:lstStyle/>
          <a:p>
            <a:pPr>
              <a:defRPr/>
            </a:pPr>
            <a:fld id="{603D029B-D869-4E47-9BE4-280023B8AC2F}" type="slidenum">
              <a:rPr lang="en-US" altLang="vi-VN" smtClean="0"/>
              <a:pPr>
                <a:defRPr/>
              </a:pPr>
              <a:t>13</a:t>
            </a:fld>
            <a:endParaRPr lang="en-US" altLang="vi-VN"/>
          </a:p>
        </p:txBody>
      </p:sp>
    </p:spTree>
    <p:extLst>
      <p:ext uri="{BB962C8B-B14F-4D97-AF65-F5344CB8AC3E}">
        <p14:creationId xmlns:p14="http://schemas.microsoft.com/office/powerpoint/2010/main" val="1170230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dừng</a:t>
            </a:r>
            <a:r>
              <a:rPr lang="en-US" baseline="0" dirty="0"/>
              <a:t> </a:t>
            </a:r>
            <a:r>
              <a:rPr lang="en-US" baseline="0" dirty="0" err="1"/>
              <a:t>vdeo</a:t>
            </a:r>
            <a:r>
              <a:rPr lang="en-US" baseline="0" dirty="0"/>
              <a:t> </a:t>
            </a:r>
            <a:r>
              <a:rPr lang="en-US" baseline="0" dirty="0" err="1"/>
              <a:t>và</a:t>
            </a:r>
            <a:r>
              <a:rPr lang="en-US" baseline="0" dirty="0"/>
              <a:t> </a:t>
            </a:r>
            <a:r>
              <a:rPr lang="en-US" baseline="0" dirty="0" err="1"/>
              <a:t>tham</a:t>
            </a:r>
            <a:r>
              <a:rPr lang="en-US" baseline="0" dirty="0"/>
              <a:t> </a:t>
            </a:r>
            <a:r>
              <a:rPr lang="en-US" baseline="0" dirty="0" err="1"/>
              <a:t>khảo</a:t>
            </a:r>
            <a:r>
              <a:rPr lang="en-US" baseline="0" dirty="0"/>
              <a:t> </a:t>
            </a:r>
            <a:r>
              <a:rPr lang="en-US" baseline="0" dirty="0" err="1"/>
              <a:t>trang</a:t>
            </a:r>
            <a:r>
              <a:rPr lang="en-US" baseline="0" dirty="0"/>
              <a:t> 71</a:t>
            </a:r>
            <a:endParaRPr lang="en-US" dirty="0"/>
          </a:p>
        </p:txBody>
      </p:sp>
      <p:sp>
        <p:nvSpPr>
          <p:cNvPr id="4" name="Slide Number Placeholder 3"/>
          <p:cNvSpPr>
            <a:spLocks noGrp="1"/>
          </p:cNvSpPr>
          <p:nvPr>
            <p:ph type="sldNum" sz="quarter" idx="10"/>
          </p:nvPr>
        </p:nvSpPr>
        <p:spPr/>
        <p:txBody>
          <a:bodyPr/>
          <a:lstStyle/>
          <a:p>
            <a:pPr>
              <a:defRPr/>
            </a:pPr>
            <a:fld id="{603D029B-D869-4E47-9BE4-280023B8AC2F}" type="slidenum">
              <a:rPr lang="en-US" altLang="vi-VN" smtClean="0"/>
              <a:pPr>
                <a:defRPr/>
              </a:pPr>
              <a:t>14</a:t>
            </a:fld>
            <a:endParaRPr lang="en-US" altLang="vi-VN"/>
          </a:p>
        </p:txBody>
      </p:sp>
    </p:spTree>
    <p:extLst>
      <p:ext uri="{BB962C8B-B14F-4D97-AF65-F5344CB8AC3E}">
        <p14:creationId xmlns:p14="http://schemas.microsoft.com/office/powerpoint/2010/main" val="2112719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Vây</a:t>
            </a:r>
            <a:r>
              <a:rPr lang="en-US" baseline="0" dirty="0"/>
              <a:t> </a:t>
            </a:r>
            <a:r>
              <a:rPr lang="en-US" baseline="0" dirty="0" err="1"/>
              <a:t>kể</a:t>
            </a:r>
            <a:r>
              <a:rPr lang="en-US" baseline="0" dirty="0"/>
              <a:t> </a:t>
            </a:r>
            <a:r>
              <a:rPr lang="en-US" baseline="0" dirty="0" err="1"/>
              <a:t>theo</a:t>
            </a:r>
            <a:r>
              <a:rPr lang="en-US" baseline="0" dirty="0"/>
              <a:t> </a:t>
            </a:r>
            <a:r>
              <a:rPr lang="en-US" baseline="0" dirty="0" err="1"/>
              <a:t>trình</a:t>
            </a:r>
            <a:r>
              <a:rPr lang="en-US" baseline="0" dirty="0"/>
              <a:t> </a:t>
            </a:r>
            <a:r>
              <a:rPr lang="en-US" baseline="0" dirty="0" err="1"/>
              <a:t>tự</a:t>
            </a:r>
            <a:r>
              <a:rPr lang="en-US" baseline="0" dirty="0"/>
              <a:t> </a:t>
            </a:r>
            <a:r>
              <a:rPr lang="en-US" baseline="0" dirty="0" err="1"/>
              <a:t>khong</a:t>
            </a:r>
            <a:r>
              <a:rPr lang="en-US" baseline="0" dirty="0"/>
              <a:t> </a:t>
            </a:r>
            <a:r>
              <a:rPr lang="en-US" baseline="0" dirty="0" err="1"/>
              <a:t>gian</a:t>
            </a:r>
            <a:r>
              <a:rPr lang="en-US" baseline="0" dirty="0"/>
              <a:t> </a:t>
            </a:r>
            <a:r>
              <a:rPr lang="en-US" baseline="0" dirty="0" err="1"/>
              <a:t>là</a:t>
            </a:r>
            <a:r>
              <a:rPr lang="en-US" baseline="0" dirty="0"/>
              <a:t> </a:t>
            </a:r>
            <a:r>
              <a:rPr lang="en-US" baseline="0" dirty="0" err="1"/>
              <a:t>gì</a:t>
            </a:r>
            <a:r>
              <a:rPr lang="en-US" baseline="0" dirty="0"/>
              <a:t>?.........</a:t>
            </a:r>
            <a:r>
              <a:rPr lang="en-US" baseline="0" dirty="0" err="1"/>
              <a:t>giống</a:t>
            </a:r>
            <a:r>
              <a:rPr lang="en-US" baseline="0" dirty="0"/>
              <a:t> </a:t>
            </a:r>
            <a:r>
              <a:rPr lang="en-US" baseline="0" dirty="0" err="1"/>
              <a:t>như</a:t>
            </a:r>
            <a:r>
              <a:rPr lang="en-US" baseline="0" dirty="0"/>
              <a:t> </a:t>
            </a:r>
            <a:r>
              <a:rPr lang="en-US" baseline="0" dirty="0" err="1"/>
              <a:t>đoạn</a:t>
            </a:r>
            <a:r>
              <a:rPr lang="en-US" baseline="0" dirty="0"/>
              <a:t> </a:t>
            </a:r>
            <a:r>
              <a:rPr lang="en-US" baseline="0" dirty="0" err="1"/>
              <a:t>văn</a:t>
            </a:r>
            <a:r>
              <a:rPr lang="en-US" baseline="0" dirty="0"/>
              <a:t> </a:t>
            </a:r>
            <a:r>
              <a:rPr lang="en-US" baseline="0" dirty="0" err="1"/>
              <a:t>mà</a:t>
            </a:r>
            <a:r>
              <a:rPr lang="en-US" baseline="0" dirty="0"/>
              <a:t> </a:t>
            </a:r>
            <a:r>
              <a:rPr lang="en-US" baseline="0" dirty="0" err="1"/>
              <a:t>các</a:t>
            </a:r>
            <a:r>
              <a:rPr lang="en-US" baseline="0" dirty="0"/>
              <a:t> e </a:t>
            </a:r>
            <a:r>
              <a:rPr lang="en-US" baseline="0" dirty="0" err="1"/>
              <a:t>vừa</a:t>
            </a:r>
            <a:r>
              <a:rPr lang="en-US" baseline="0" dirty="0"/>
              <a:t> </a:t>
            </a:r>
            <a:r>
              <a:rPr lang="en-US" baseline="0" dirty="0" err="1"/>
              <a:t>viết</a:t>
            </a:r>
            <a:r>
              <a:rPr lang="en-US" baseline="0" dirty="0"/>
              <a:t> </a:t>
            </a:r>
            <a:r>
              <a:rPr lang="en-US" baseline="0" dirty="0" err="1"/>
              <a:t>xong</a:t>
            </a:r>
            <a:endParaRPr lang="en-US" dirty="0"/>
          </a:p>
        </p:txBody>
      </p:sp>
      <p:sp>
        <p:nvSpPr>
          <p:cNvPr id="4" name="Slide Number Placeholder 3"/>
          <p:cNvSpPr>
            <a:spLocks noGrp="1"/>
          </p:cNvSpPr>
          <p:nvPr>
            <p:ph type="sldNum" sz="quarter" idx="10"/>
          </p:nvPr>
        </p:nvSpPr>
        <p:spPr/>
        <p:txBody>
          <a:bodyPr/>
          <a:lstStyle/>
          <a:p>
            <a:pPr>
              <a:defRPr/>
            </a:pPr>
            <a:fld id="{603D029B-D869-4E47-9BE4-280023B8AC2F}" type="slidenum">
              <a:rPr lang="en-US" altLang="vi-VN" smtClean="0"/>
              <a:pPr>
                <a:defRPr/>
              </a:pPr>
              <a:t>15</a:t>
            </a:fld>
            <a:endParaRPr lang="en-US" altLang="vi-VN"/>
          </a:p>
        </p:txBody>
      </p:sp>
    </p:spTree>
    <p:extLst>
      <p:ext uri="{BB962C8B-B14F-4D97-AF65-F5344CB8AC3E}">
        <p14:creationId xmlns:p14="http://schemas.microsoft.com/office/powerpoint/2010/main" val="4065518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buFontTx/>
              <a:buChar char="-"/>
            </a:pPr>
            <a:r>
              <a:rPr lang="en-US" altLang="vi-VN" sz="1200" b="1" dirty="0" err="1">
                <a:latin typeface="Times New Roman" panose="02020603050405020304" pitchFamily="18" charset="0"/>
              </a:rPr>
              <a:t>Kể</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theo</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trình</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tự</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thời</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gian</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bài</a:t>
            </a:r>
            <a:r>
              <a:rPr lang="en-US" altLang="vi-VN" sz="1200" b="1" dirty="0">
                <a:latin typeface="Times New Roman" panose="02020603050405020304" pitchFamily="18" charset="0"/>
              </a:rPr>
              <a:t> tập1): </a:t>
            </a:r>
            <a:r>
              <a:rPr lang="en-US" altLang="vi-VN" sz="1200" b="1" dirty="0" err="1">
                <a:latin typeface="Times New Roman" panose="02020603050405020304" pitchFamily="18" charset="0"/>
              </a:rPr>
              <a:t>Sự</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việc</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xảy</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ra</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trước</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thì</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kể</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trước</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xảy</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ra</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sau</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thì</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kể</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sau</a:t>
            </a:r>
            <a:r>
              <a:rPr lang="en-US" altLang="vi-VN" sz="1200" b="1" dirty="0">
                <a:latin typeface="Times New Roman" panose="02020603050405020304" pitchFamily="18" charset="0"/>
              </a:rPr>
              <a:t>.</a:t>
            </a:r>
          </a:p>
          <a:p>
            <a:pPr>
              <a:spcBef>
                <a:spcPct val="0"/>
              </a:spcBef>
              <a:buFontTx/>
              <a:buChar char="-"/>
            </a:pP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Kể</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theo</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trình</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tự</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không</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gian</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bài</a:t>
            </a:r>
            <a:r>
              <a:rPr lang="en-US" altLang="vi-VN" sz="1200" b="1" dirty="0">
                <a:latin typeface="Times New Roman" panose="02020603050405020304" pitchFamily="18" charset="0"/>
              </a:rPr>
              <a:t> tập2): </a:t>
            </a:r>
            <a:r>
              <a:rPr lang="en-US" altLang="vi-VN" sz="1200" b="1" dirty="0" err="1">
                <a:latin typeface="Times New Roman" panose="02020603050405020304" pitchFamily="18" charset="0"/>
              </a:rPr>
              <a:t>Kể</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nơi</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diễn</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ra</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các</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sự</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việc</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của</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truyện</a:t>
            </a:r>
            <a:r>
              <a:rPr lang="en-US" altLang="vi-VN" sz="1200" b="1" dirty="0">
                <a:latin typeface="Times New Roman" panose="02020603050405020304" pitchFamily="18" charset="0"/>
              </a:rPr>
              <a:t>.</a:t>
            </a:r>
            <a:r>
              <a:rPr lang="en-US" altLang="vi-VN" sz="1000" b="1" dirty="0">
                <a:latin typeface="Times New Roman" panose="02020603050405020304" pitchFamily="18" charset="0"/>
              </a:rPr>
              <a:t> </a:t>
            </a:r>
            <a:r>
              <a:rPr lang="en-US" altLang="vi-VN" sz="1200" b="1" dirty="0" err="1">
                <a:latin typeface="Times New Roman" panose="02020603050405020304" pitchFamily="18" charset="0"/>
              </a:rPr>
              <a:t>Có</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thể</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kể</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đoạn</a:t>
            </a:r>
            <a:r>
              <a:rPr lang="en-US" altLang="vi-VN" sz="1200" b="1" dirty="0">
                <a:latin typeface="Times New Roman" panose="02020603050405020304" pitchFamily="18" charset="0"/>
              </a:rPr>
              <a:t> </a:t>
            </a:r>
            <a:r>
              <a:rPr lang="en-US" altLang="vi-VN" sz="1600" b="1" i="1" dirty="0" err="1">
                <a:latin typeface="Times New Roman" panose="02020603050405020304" pitchFamily="18" charset="0"/>
              </a:rPr>
              <a:t>Trong</a:t>
            </a:r>
            <a:r>
              <a:rPr lang="en-US" altLang="vi-VN" sz="1600" b="1" i="1" dirty="0">
                <a:latin typeface="Times New Roman" panose="02020603050405020304" pitchFamily="18" charset="0"/>
              </a:rPr>
              <a:t> </a:t>
            </a:r>
            <a:r>
              <a:rPr lang="en-US" altLang="vi-VN" sz="1600" b="1" i="1" dirty="0" err="1">
                <a:latin typeface="Times New Roman" panose="02020603050405020304" pitchFamily="18" charset="0"/>
              </a:rPr>
              <a:t>công</a:t>
            </a:r>
            <a:r>
              <a:rPr lang="en-US" altLang="vi-VN" sz="1600" b="1" i="1" dirty="0">
                <a:latin typeface="Times New Roman" panose="02020603050405020304" pitchFamily="18" charset="0"/>
              </a:rPr>
              <a:t> </a:t>
            </a:r>
            <a:r>
              <a:rPr lang="en-US" altLang="vi-VN" sz="1600" b="1" i="1" dirty="0" err="1">
                <a:latin typeface="Times New Roman" panose="02020603050405020304" pitchFamily="18" charset="0"/>
              </a:rPr>
              <a:t>xưởng</a:t>
            </a:r>
            <a:r>
              <a:rPr lang="en-US" altLang="vi-VN" sz="1600" b="1" i="1" dirty="0">
                <a:latin typeface="Times New Roman" panose="02020603050405020304" pitchFamily="18" charset="0"/>
              </a:rPr>
              <a:t> </a:t>
            </a:r>
            <a:r>
              <a:rPr lang="en-US" altLang="vi-VN" sz="1600" b="1" i="1" dirty="0" err="1">
                <a:latin typeface="Times New Roman" panose="02020603050405020304" pitchFamily="18" charset="0"/>
              </a:rPr>
              <a:t>xanh</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trước</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đoạn</a:t>
            </a:r>
            <a:r>
              <a:rPr lang="en-US" altLang="vi-VN" sz="1200" b="1" dirty="0">
                <a:latin typeface="Times New Roman" panose="02020603050405020304" pitchFamily="18" charset="0"/>
              </a:rPr>
              <a:t> </a:t>
            </a:r>
            <a:r>
              <a:rPr lang="en-US" altLang="vi-VN" sz="1600" b="1" i="1" dirty="0" err="1">
                <a:latin typeface="Times New Roman" panose="02020603050405020304" pitchFamily="18" charset="0"/>
              </a:rPr>
              <a:t>Trong</a:t>
            </a:r>
            <a:r>
              <a:rPr lang="en-US" altLang="vi-VN" sz="1600" b="1" i="1" dirty="0">
                <a:latin typeface="Times New Roman" panose="02020603050405020304" pitchFamily="18" charset="0"/>
              </a:rPr>
              <a:t> </a:t>
            </a:r>
            <a:r>
              <a:rPr lang="en-US" altLang="vi-VN" sz="1600" b="1" i="1" dirty="0" err="1">
                <a:latin typeface="Times New Roman" panose="02020603050405020304" pitchFamily="18" charset="0"/>
              </a:rPr>
              <a:t>khu</a:t>
            </a:r>
            <a:r>
              <a:rPr lang="en-US" altLang="vi-VN" sz="1600" b="1" i="1" dirty="0">
                <a:latin typeface="Times New Roman" panose="02020603050405020304" pitchFamily="18" charset="0"/>
              </a:rPr>
              <a:t> </a:t>
            </a:r>
            <a:r>
              <a:rPr lang="en-US" altLang="vi-VN" sz="1600" b="1" i="1" dirty="0" err="1">
                <a:latin typeface="Times New Roman" panose="02020603050405020304" pitchFamily="18" charset="0"/>
              </a:rPr>
              <a:t>vườn</a:t>
            </a:r>
            <a:r>
              <a:rPr lang="en-US" altLang="vi-VN" sz="1600" b="1" i="1" dirty="0">
                <a:latin typeface="Times New Roman" panose="02020603050405020304" pitchFamily="18" charset="0"/>
              </a:rPr>
              <a:t> </a:t>
            </a:r>
            <a:r>
              <a:rPr lang="en-US" altLang="vi-VN" sz="1600" b="1" i="1" dirty="0" err="1">
                <a:latin typeface="Times New Roman" panose="02020603050405020304" pitchFamily="18" charset="0"/>
              </a:rPr>
              <a:t>kì</a:t>
            </a:r>
            <a:r>
              <a:rPr lang="en-US" altLang="vi-VN" sz="1600" b="1" i="1" dirty="0">
                <a:latin typeface="Times New Roman" panose="02020603050405020304" pitchFamily="18" charset="0"/>
              </a:rPr>
              <a:t> </a:t>
            </a:r>
            <a:r>
              <a:rPr lang="en-US" altLang="vi-VN" sz="1600" b="1" i="1" dirty="0" err="1">
                <a:latin typeface="Times New Roman" panose="02020603050405020304" pitchFamily="18" charset="0"/>
              </a:rPr>
              <a:t>diệu</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và</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ngược</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lại</a:t>
            </a:r>
            <a:r>
              <a:rPr lang="en-US" altLang="vi-VN" sz="1200" b="1" dirty="0">
                <a:latin typeface="Times New Roman" panose="02020603050405020304" pitchFamily="18" charset="0"/>
              </a:rPr>
              <a:t>.</a:t>
            </a:r>
          </a:p>
          <a:p>
            <a:pPr>
              <a:spcBef>
                <a:spcPct val="0"/>
              </a:spcBef>
              <a:buFontTx/>
              <a:buChar char="-"/>
            </a:pPr>
            <a:r>
              <a:rPr lang="en-US" altLang="vi-VN" b="1" dirty="0" err="1">
                <a:latin typeface="Times New Roman" panose="02020603050405020304" pitchFamily="18" charset="0"/>
              </a:rPr>
              <a:t>Từ</a:t>
            </a:r>
            <a:r>
              <a:rPr lang="en-US" altLang="vi-VN" b="1" dirty="0">
                <a:latin typeface="Times New Roman" panose="02020603050405020304" pitchFamily="18" charset="0"/>
              </a:rPr>
              <a:t> </a:t>
            </a:r>
            <a:r>
              <a:rPr lang="en-US" altLang="vi-VN" b="1" dirty="0" err="1">
                <a:latin typeface="Times New Roman" panose="02020603050405020304" pitchFamily="18" charset="0"/>
              </a:rPr>
              <a:t>ngữ</a:t>
            </a:r>
            <a:r>
              <a:rPr lang="en-US" altLang="vi-VN" b="1" dirty="0">
                <a:latin typeface="Times New Roman" panose="02020603050405020304" pitchFamily="18" charset="0"/>
              </a:rPr>
              <a:t> </a:t>
            </a:r>
            <a:r>
              <a:rPr lang="en-US" altLang="vi-VN" b="1" dirty="0" err="1">
                <a:latin typeface="Times New Roman" panose="02020603050405020304" pitchFamily="18" charset="0"/>
              </a:rPr>
              <a:t>nối</a:t>
            </a:r>
            <a:r>
              <a:rPr lang="en-US" altLang="vi-VN" b="1" dirty="0">
                <a:latin typeface="Times New Roman" panose="02020603050405020304" pitchFamily="18" charset="0"/>
              </a:rPr>
              <a:t> </a:t>
            </a:r>
            <a:r>
              <a:rPr lang="en-US" altLang="vi-VN" b="1" dirty="0" err="1">
                <a:latin typeface="Times New Roman" panose="02020603050405020304" pitchFamily="18" charset="0"/>
              </a:rPr>
              <a:t>hai</a:t>
            </a:r>
            <a:r>
              <a:rPr lang="en-US" altLang="vi-VN" b="1" dirty="0">
                <a:latin typeface="Times New Roman" panose="02020603050405020304" pitchFamily="18" charset="0"/>
              </a:rPr>
              <a:t> </a:t>
            </a:r>
            <a:r>
              <a:rPr lang="en-US" altLang="vi-VN" b="1" dirty="0" err="1">
                <a:latin typeface="Times New Roman" panose="02020603050405020304" pitchFamily="18" charset="0"/>
              </a:rPr>
              <a:t>đoạn</a:t>
            </a:r>
            <a:r>
              <a:rPr lang="en-US" altLang="vi-VN" b="1" dirty="0">
                <a:latin typeface="Times New Roman" panose="02020603050405020304" pitchFamily="18" charset="0"/>
              </a:rPr>
              <a:t> </a:t>
            </a:r>
            <a:r>
              <a:rPr lang="en-US" altLang="vi-VN" sz="1200" b="1" dirty="0" err="1">
                <a:latin typeface="Times New Roman" panose="02020603050405020304" pitchFamily="18" charset="0"/>
              </a:rPr>
              <a:t>Bài</a:t>
            </a:r>
            <a:r>
              <a:rPr lang="en-US" altLang="vi-VN" sz="1200" b="1" dirty="0">
                <a:latin typeface="Times New Roman" panose="02020603050405020304" pitchFamily="18" charset="0"/>
              </a:rPr>
              <a:t> tập1: </a:t>
            </a:r>
            <a:r>
              <a:rPr lang="en-US" altLang="vi-VN" sz="1200" b="1" dirty="0" err="1">
                <a:latin typeface="Times New Roman" panose="02020603050405020304" pitchFamily="18" charset="0"/>
              </a:rPr>
              <a:t>Dùng</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từ</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ngữ</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nối</a:t>
            </a:r>
            <a:r>
              <a:rPr lang="en-US" altLang="vi-VN" sz="1200" b="1" dirty="0">
                <a:latin typeface="Times New Roman" panose="02020603050405020304" pitchFamily="18" charset="0"/>
              </a:rPr>
              <a:t>. VD: </a:t>
            </a:r>
            <a:r>
              <a:rPr lang="en-US" altLang="vi-VN" sz="1200" b="1" dirty="0" err="1">
                <a:latin typeface="Times New Roman" panose="02020603050405020304" pitchFamily="18" charset="0"/>
              </a:rPr>
              <a:t>trước</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tiên</a:t>
            </a:r>
            <a:r>
              <a:rPr lang="en-US" altLang="vi-VN" sz="1200" b="1" dirty="0">
                <a:latin typeface="Times New Roman" panose="02020603050405020304" pitchFamily="18" charset="0"/>
              </a:rPr>
              <a:t> / </a:t>
            </a:r>
            <a:r>
              <a:rPr lang="en-US" altLang="vi-VN" sz="1200" b="1" dirty="0" err="1">
                <a:latin typeface="Times New Roman" panose="02020603050405020304" pitchFamily="18" charset="0"/>
              </a:rPr>
              <a:t>lúc</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đầu</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rời</a:t>
            </a:r>
            <a:r>
              <a:rPr lang="en-US" altLang="vi-VN" sz="1200" b="1" dirty="0">
                <a:latin typeface="Times New Roman" panose="02020603050405020304" pitchFamily="18" charset="0"/>
              </a:rPr>
              <a:t> / </a:t>
            </a:r>
            <a:r>
              <a:rPr lang="en-US" altLang="vi-VN" sz="1200" b="1" dirty="0" err="1">
                <a:latin typeface="Times New Roman" panose="02020603050405020304" pitchFamily="18" charset="0"/>
              </a:rPr>
              <a:t>rồi</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sau</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đó</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tiếp</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theo.</a:t>
            </a:r>
            <a:endParaRPr lang="en-US" altLang="vi-VN" sz="1200" b="1" dirty="0">
              <a:latin typeface="Times New Roman" panose="02020603050405020304" pitchFamily="18" charset="0"/>
            </a:endParaRPr>
          </a:p>
          <a:p>
            <a:pPr>
              <a:spcBef>
                <a:spcPct val="0"/>
              </a:spcBef>
              <a:buFontTx/>
              <a:buNone/>
            </a:pP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Bài</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tập</a:t>
            </a:r>
            <a:r>
              <a:rPr lang="en-US" altLang="vi-VN" sz="1200" b="1" dirty="0">
                <a:latin typeface="Times New Roman" panose="02020603050405020304" pitchFamily="18" charset="0"/>
              </a:rPr>
              <a:t> 2: </a:t>
            </a:r>
            <a:r>
              <a:rPr lang="en-US" altLang="vi-VN" sz="1200" b="1" dirty="0" err="1">
                <a:latin typeface="Times New Roman" panose="02020603050405020304" pitchFamily="18" charset="0"/>
              </a:rPr>
              <a:t>Từ</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nối</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trong</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khi</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đó</a:t>
            </a:r>
            <a:r>
              <a:rPr lang="en-US" altLang="vi-VN" sz="1200" b="1" baseline="0" dirty="0">
                <a:latin typeface="Times New Roman" panose="02020603050405020304" pitchFamily="18" charset="0"/>
              </a:rPr>
              <a:t> </a:t>
            </a:r>
            <a:r>
              <a:rPr lang="en-US" altLang="vi-VN" sz="1200" b="1" baseline="0" dirty="0" err="1">
                <a:latin typeface="Times New Roman" panose="02020603050405020304" pitchFamily="18" charset="0"/>
              </a:rPr>
              <a:t>hoặc</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được</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thay</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bằng</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từ</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ngữ</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chỉ</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địa</a:t>
            </a:r>
            <a:r>
              <a:rPr lang="en-US" altLang="vi-VN" sz="1200" b="1" dirty="0">
                <a:latin typeface="Times New Roman" panose="02020603050405020304" pitchFamily="18" charset="0"/>
              </a:rPr>
              <a:t> </a:t>
            </a:r>
            <a:r>
              <a:rPr lang="en-US" altLang="vi-VN" sz="1200" b="1" dirty="0" err="1">
                <a:latin typeface="Times New Roman" panose="02020603050405020304" pitchFamily="18" charset="0"/>
              </a:rPr>
              <a:t>điểm</a:t>
            </a:r>
            <a:r>
              <a:rPr lang="en-US" altLang="vi-VN" sz="1200" b="1" dirty="0">
                <a:latin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pPr>
              <a:defRPr/>
            </a:pPr>
            <a:fld id="{603D029B-D869-4E47-9BE4-280023B8AC2F}" type="slidenum">
              <a:rPr lang="en-US" altLang="vi-VN" smtClean="0"/>
              <a:pPr>
                <a:defRPr/>
              </a:pPr>
              <a:t>17</a:t>
            </a:fld>
            <a:endParaRPr lang="en-US" altLang="vi-VN"/>
          </a:p>
        </p:txBody>
      </p:sp>
    </p:spTree>
    <p:extLst>
      <p:ext uri="{BB962C8B-B14F-4D97-AF65-F5344CB8AC3E}">
        <p14:creationId xmlns:p14="http://schemas.microsoft.com/office/powerpoint/2010/main" val="346825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id="{58A3AB84-7479-436F-A55A-A0F1026F8CE8}"/>
              </a:ext>
            </a:extLst>
          </p:cNvPr>
          <p:cNvSpPr>
            <a:spLocks noGrp="1" noChangeArrowheads="1"/>
          </p:cNvSpPr>
          <p:nvPr>
            <p:ph type="dt" sz="half" idx="10"/>
          </p:nvPr>
        </p:nvSpPr>
        <p:spPr>
          <a:ln/>
        </p:spPr>
        <p:txBody>
          <a:bodyPr/>
          <a:lstStyle>
            <a:lvl1pPr>
              <a:defRPr/>
            </a:lvl1pPr>
          </a:lstStyle>
          <a:p>
            <a:pPr>
              <a:defRPr/>
            </a:pPr>
            <a:fld id="{11133FCD-AC87-4D1B-944C-5D1C71E17E23}" type="datetimeFigureOut">
              <a:rPr lang="en-US"/>
              <a:pPr>
                <a:defRPr/>
              </a:pPr>
              <a:t>10/23/2021</a:t>
            </a:fld>
            <a:endParaRPr lang="en-US"/>
          </a:p>
        </p:txBody>
      </p:sp>
      <p:sp>
        <p:nvSpPr>
          <p:cNvPr id="5" name="Rectangle 5">
            <a:extLst>
              <a:ext uri="{FF2B5EF4-FFF2-40B4-BE49-F238E27FC236}">
                <a16:creationId xmlns:a16="http://schemas.microsoft.com/office/drawing/2014/main" id="{8F445D2A-1634-45A0-BA66-4D878A8B91D3}"/>
              </a:ext>
            </a:extLst>
          </p:cNvPr>
          <p:cNvSpPr>
            <a:spLocks noGrp="1" noChangeArrowheads="1"/>
          </p:cNvSpPr>
          <p:nvPr>
            <p:ph type="ftr" sz="quarter" idx="11"/>
          </p:nvPr>
        </p:nvSpPr>
        <p:spPr>
          <a:ln/>
        </p:spPr>
        <p:txBody>
          <a:bodyPr/>
          <a:lstStyle>
            <a:lvl1pPr>
              <a:defRPr/>
            </a:lvl1pPr>
          </a:lstStyle>
          <a:p>
            <a:pPr>
              <a:defRPr/>
            </a:pPr>
            <a:r>
              <a:rPr lang="en-US"/>
              <a:t>Giáo viên: Trần Thị Bích Hiền</a:t>
            </a:r>
          </a:p>
        </p:txBody>
      </p:sp>
      <p:sp>
        <p:nvSpPr>
          <p:cNvPr id="6" name="Rectangle 6">
            <a:extLst>
              <a:ext uri="{FF2B5EF4-FFF2-40B4-BE49-F238E27FC236}">
                <a16:creationId xmlns:a16="http://schemas.microsoft.com/office/drawing/2014/main" id="{0B6BE724-7A21-480E-8286-6B4661CCDC02}"/>
              </a:ext>
            </a:extLst>
          </p:cNvPr>
          <p:cNvSpPr>
            <a:spLocks noGrp="1" noChangeArrowheads="1"/>
          </p:cNvSpPr>
          <p:nvPr>
            <p:ph type="sldNum" sz="quarter" idx="12"/>
          </p:nvPr>
        </p:nvSpPr>
        <p:spPr>
          <a:ln/>
        </p:spPr>
        <p:txBody>
          <a:bodyPr/>
          <a:lstStyle>
            <a:lvl1pPr>
              <a:defRPr/>
            </a:lvl1pPr>
          </a:lstStyle>
          <a:p>
            <a:pPr>
              <a:defRPr/>
            </a:pPr>
            <a:fld id="{A58960BD-BDE0-4C5F-9270-1A56960DBBDF}" type="slidenum">
              <a:rPr lang="en-US" altLang="vi-VN"/>
              <a:pPr>
                <a:defRPr/>
              </a:pPr>
              <a:t>‹#›</a:t>
            </a:fld>
            <a:endParaRPr lang="en-US" altLang="vi-VN"/>
          </a:p>
        </p:txBody>
      </p:sp>
    </p:spTree>
    <p:extLst>
      <p:ext uri="{BB962C8B-B14F-4D97-AF65-F5344CB8AC3E}">
        <p14:creationId xmlns:p14="http://schemas.microsoft.com/office/powerpoint/2010/main" val="1704043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58A3AB84-7479-436F-A55A-A0F1026F8CE8}"/>
              </a:ext>
            </a:extLst>
          </p:cNvPr>
          <p:cNvSpPr>
            <a:spLocks noGrp="1" noChangeArrowheads="1"/>
          </p:cNvSpPr>
          <p:nvPr>
            <p:ph type="dt" sz="half" idx="10"/>
          </p:nvPr>
        </p:nvSpPr>
        <p:spPr>
          <a:ln/>
        </p:spPr>
        <p:txBody>
          <a:bodyPr/>
          <a:lstStyle>
            <a:lvl1pPr>
              <a:defRPr/>
            </a:lvl1pPr>
          </a:lstStyle>
          <a:p>
            <a:pPr>
              <a:defRPr/>
            </a:pPr>
            <a:fld id="{E751868C-8F3D-430A-B043-2466ADAB721F}" type="datetimeFigureOut">
              <a:rPr lang="en-US"/>
              <a:pPr>
                <a:defRPr/>
              </a:pPr>
              <a:t>10/23/2021</a:t>
            </a:fld>
            <a:endParaRPr lang="en-US"/>
          </a:p>
        </p:txBody>
      </p:sp>
      <p:sp>
        <p:nvSpPr>
          <p:cNvPr id="5" name="Rectangle 5">
            <a:extLst>
              <a:ext uri="{FF2B5EF4-FFF2-40B4-BE49-F238E27FC236}">
                <a16:creationId xmlns:a16="http://schemas.microsoft.com/office/drawing/2014/main" id="{8F445D2A-1634-45A0-BA66-4D878A8B91D3}"/>
              </a:ext>
            </a:extLst>
          </p:cNvPr>
          <p:cNvSpPr>
            <a:spLocks noGrp="1" noChangeArrowheads="1"/>
          </p:cNvSpPr>
          <p:nvPr>
            <p:ph type="ftr" sz="quarter" idx="11"/>
          </p:nvPr>
        </p:nvSpPr>
        <p:spPr>
          <a:ln/>
        </p:spPr>
        <p:txBody>
          <a:bodyPr/>
          <a:lstStyle>
            <a:lvl1pPr>
              <a:defRPr/>
            </a:lvl1pPr>
          </a:lstStyle>
          <a:p>
            <a:pPr>
              <a:defRPr/>
            </a:pPr>
            <a:r>
              <a:rPr lang="en-US"/>
              <a:t>Giáo viên: Trần Thị Bích Hiền</a:t>
            </a:r>
          </a:p>
        </p:txBody>
      </p:sp>
      <p:sp>
        <p:nvSpPr>
          <p:cNvPr id="6" name="Rectangle 6">
            <a:extLst>
              <a:ext uri="{FF2B5EF4-FFF2-40B4-BE49-F238E27FC236}">
                <a16:creationId xmlns:a16="http://schemas.microsoft.com/office/drawing/2014/main" id="{0B6BE724-7A21-480E-8286-6B4661CCDC02}"/>
              </a:ext>
            </a:extLst>
          </p:cNvPr>
          <p:cNvSpPr>
            <a:spLocks noGrp="1" noChangeArrowheads="1"/>
          </p:cNvSpPr>
          <p:nvPr>
            <p:ph type="sldNum" sz="quarter" idx="12"/>
          </p:nvPr>
        </p:nvSpPr>
        <p:spPr>
          <a:ln/>
        </p:spPr>
        <p:txBody>
          <a:bodyPr/>
          <a:lstStyle>
            <a:lvl1pPr>
              <a:defRPr/>
            </a:lvl1pPr>
          </a:lstStyle>
          <a:p>
            <a:pPr>
              <a:defRPr/>
            </a:pPr>
            <a:fld id="{530B8830-EBF5-499E-9D17-EC47C6902BA8}" type="slidenum">
              <a:rPr lang="en-US" altLang="vi-VN"/>
              <a:pPr>
                <a:defRPr/>
              </a:pPr>
              <a:t>‹#›</a:t>
            </a:fld>
            <a:endParaRPr lang="en-US" altLang="vi-VN"/>
          </a:p>
        </p:txBody>
      </p:sp>
    </p:spTree>
    <p:extLst>
      <p:ext uri="{BB962C8B-B14F-4D97-AF65-F5344CB8AC3E}">
        <p14:creationId xmlns:p14="http://schemas.microsoft.com/office/powerpoint/2010/main" val="24093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58A3AB84-7479-436F-A55A-A0F1026F8CE8}"/>
              </a:ext>
            </a:extLst>
          </p:cNvPr>
          <p:cNvSpPr>
            <a:spLocks noGrp="1" noChangeArrowheads="1"/>
          </p:cNvSpPr>
          <p:nvPr>
            <p:ph type="dt" sz="half" idx="10"/>
          </p:nvPr>
        </p:nvSpPr>
        <p:spPr>
          <a:ln/>
        </p:spPr>
        <p:txBody>
          <a:bodyPr/>
          <a:lstStyle>
            <a:lvl1pPr>
              <a:defRPr/>
            </a:lvl1pPr>
          </a:lstStyle>
          <a:p>
            <a:pPr>
              <a:defRPr/>
            </a:pPr>
            <a:fld id="{E451766C-7AF0-40A4-A246-7DD51CF07F62}" type="datetimeFigureOut">
              <a:rPr lang="en-US"/>
              <a:pPr>
                <a:defRPr/>
              </a:pPr>
              <a:t>10/23/2021</a:t>
            </a:fld>
            <a:endParaRPr lang="en-US"/>
          </a:p>
        </p:txBody>
      </p:sp>
      <p:sp>
        <p:nvSpPr>
          <p:cNvPr id="5" name="Rectangle 5">
            <a:extLst>
              <a:ext uri="{FF2B5EF4-FFF2-40B4-BE49-F238E27FC236}">
                <a16:creationId xmlns:a16="http://schemas.microsoft.com/office/drawing/2014/main" id="{8F445D2A-1634-45A0-BA66-4D878A8B91D3}"/>
              </a:ext>
            </a:extLst>
          </p:cNvPr>
          <p:cNvSpPr>
            <a:spLocks noGrp="1" noChangeArrowheads="1"/>
          </p:cNvSpPr>
          <p:nvPr>
            <p:ph type="ftr" sz="quarter" idx="11"/>
          </p:nvPr>
        </p:nvSpPr>
        <p:spPr>
          <a:ln/>
        </p:spPr>
        <p:txBody>
          <a:bodyPr/>
          <a:lstStyle>
            <a:lvl1pPr>
              <a:defRPr/>
            </a:lvl1pPr>
          </a:lstStyle>
          <a:p>
            <a:pPr>
              <a:defRPr/>
            </a:pPr>
            <a:r>
              <a:rPr lang="en-US"/>
              <a:t>Giáo viên: Trần Thị Bích Hiền</a:t>
            </a:r>
          </a:p>
        </p:txBody>
      </p:sp>
      <p:sp>
        <p:nvSpPr>
          <p:cNvPr id="6" name="Rectangle 6">
            <a:extLst>
              <a:ext uri="{FF2B5EF4-FFF2-40B4-BE49-F238E27FC236}">
                <a16:creationId xmlns:a16="http://schemas.microsoft.com/office/drawing/2014/main" id="{0B6BE724-7A21-480E-8286-6B4661CCDC02}"/>
              </a:ext>
            </a:extLst>
          </p:cNvPr>
          <p:cNvSpPr>
            <a:spLocks noGrp="1" noChangeArrowheads="1"/>
          </p:cNvSpPr>
          <p:nvPr>
            <p:ph type="sldNum" sz="quarter" idx="12"/>
          </p:nvPr>
        </p:nvSpPr>
        <p:spPr>
          <a:ln/>
        </p:spPr>
        <p:txBody>
          <a:bodyPr/>
          <a:lstStyle>
            <a:lvl1pPr>
              <a:defRPr/>
            </a:lvl1pPr>
          </a:lstStyle>
          <a:p>
            <a:pPr>
              <a:defRPr/>
            </a:pPr>
            <a:fld id="{E836304D-A7AD-4C63-B154-C69DA787A6AA}" type="slidenum">
              <a:rPr lang="en-US" altLang="vi-VN"/>
              <a:pPr>
                <a:defRPr/>
              </a:pPr>
              <a:t>‹#›</a:t>
            </a:fld>
            <a:endParaRPr lang="en-US" altLang="vi-VN"/>
          </a:p>
        </p:txBody>
      </p:sp>
    </p:spTree>
    <p:extLst>
      <p:ext uri="{BB962C8B-B14F-4D97-AF65-F5344CB8AC3E}">
        <p14:creationId xmlns:p14="http://schemas.microsoft.com/office/powerpoint/2010/main" val="2357071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id="{58A3AB84-7479-436F-A55A-A0F1026F8CE8}"/>
              </a:ext>
            </a:extLst>
          </p:cNvPr>
          <p:cNvSpPr>
            <a:spLocks noGrp="1" noChangeArrowheads="1"/>
          </p:cNvSpPr>
          <p:nvPr>
            <p:ph type="dt" sz="half" idx="10"/>
          </p:nvPr>
        </p:nvSpPr>
        <p:spPr>
          <a:ln/>
        </p:spPr>
        <p:txBody>
          <a:bodyPr/>
          <a:lstStyle>
            <a:lvl1pPr>
              <a:defRPr/>
            </a:lvl1pPr>
          </a:lstStyle>
          <a:p>
            <a:pPr>
              <a:defRPr/>
            </a:pPr>
            <a:fld id="{F19D0CB2-86D3-4226-8595-04D93445D56C}" type="datetimeFigureOut">
              <a:rPr lang="en-US"/>
              <a:pPr>
                <a:defRPr/>
              </a:pPr>
              <a:t>10/23/2021</a:t>
            </a:fld>
            <a:endParaRPr lang="en-US"/>
          </a:p>
        </p:txBody>
      </p:sp>
      <p:sp>
        <p:nvSpPr>
          <p:cNvPr id="4" name="Rectangle 5">
            <a:extLst>
              <a:ext uri="{FF2B5EF4-FFF2-40B4-BE49-F238E27FC236}">
                <a16:creationId xmlns:a16="http://schemas.microsoft.com/office/drawing/2014/main" id="{8F445D2A-1634-45A0-BA66-4D878A8B91D3}"/>
              </a:ext>
            </a:extLst>
          </p:cNvPr>
          <p:cNvSpPr>
            <a:spLocks noGrp="1" noChangeArrowheads="1"/>
          </p:cNvSpPr>
          <p:nvPr>
            <p:ph type="ftr" sz="quarter" idx="11"/>
          </p:nvPr>
        </p:nvSpPr>
        <p:spPr>
          <a:ln/>
        </p:spPr>
        <p:txBody>
          <a:bodyPr/>
          <a:lstStyle>
            <a:lvl1pPr>
              <a:defRPr/>
            </a:lvl1pPr>
          </a:lstStyle>
          <a:p>
            <a:pPr>
              <a:defRPr/>
            </a:pPr>
            <a:r>
              <a:rPr lang="en-US"/>
              <a:t>Giáo viên: Trần Thị Bích Hiền</a:t>
            </a:r>
          </a:p>
        </p:txBody>
      </p:sp>
      <p:sp>
        <p:nvSpPr>
          <p:cNvPr id="5" name="Rectangle 6">
            <a:extLst>
              <a:ext uri="{FF2B5EF4-FFF2-40B4-BE49-F238E27FC236}">
                <a16:creationId xmlns:a16="http://schemas.microsoft.com/office/drawing/2014/main" id="{0B6BE724-7A21-480E-8286-6B4661CCDC02}"/>
              </a:ext>
            </a:extLst>
          </p:cNvPr>
          <p:cNvSpPr>
            <a:spLocks noGrp="1" noChangeArrowheads="1"/>
          </p:cNvSpPr>
          <p:nvPr>
            <p:ph type="sldNum" sz="quarter" idx="12"/>
          </p:nvPr>
        </p:nvSpPr>
        <p:spPr>
          <a:ln/>
        </p:spPr>
        <p:txBody>
          <a:bodyPr/>
          <a:lstStyle>
            <a:lvl1pPr>
              <a:defRPr/>
            </a:lvl1pPr>
          </a:lstStyle>
          <a:p>
            <a:pPr>
              <a:defRPr/>
            </a:pPr>
            <a:fld id="{FB58C8DB-F81F-4AC7-B84B-490D64B4A6D6}" type="slidenum">
              <a:rPr lang="en-US" altLang="vi-VN"/>
              <a:pPr>
                <a:defRPr/>
              </a:pPr>
              <a:t>‹#›</a:t>
            </a:fld>
            <a:endParaRPr lang="en-US" altLang="vi-VN"/>
          </a:p>
        </p:txBody>
      </p:sp>
    </p:spTree>
    <p:extLst>
      <p:ext uri="{BB962C8B-B14F-4D97-AF65-F5344CB8AC3E}">
        <p14:creationId xmlns:p14="http://schemas.microsoft.com/office/powerpoint/2010/main" val="2283411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8" name="Freeform 6"/>
              <p:cNvSpPr>
                <a:spLocks/>
              </p:cNvSpPr>
              <p:nvPr/>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9" name="Freeform 7"/>
              <p:cNvSpPr>
                <a:spLocks/>
              </p:cNvSpPr>
              <p:nvPr/>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0" name="Freeform 8"/>
              <p:cNvSpPr>
                <a:spLocks/>
              </p:cNvSpPr>
              <p:nvPr/>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1" name="Freeform 9"/>
              <p:cNvSpPr>
                <a:spLocks/>
              </p:cNvSpPr>
              <p:nvPr/>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2" name="Freeform 10"/>
              <p:cNvSpPr>
                <a:spLocks/>
              </p:cNvSpPr>
              <p:nvPr/>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3" name="Freeform 11"/>
              <p:cNvSpPr>
                <a:spLocks/>
              </p:cNvSpPr>
              <p:nvPr/>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 name="Freeform 12"/>
              <p:cNvSpPr>
                <a:spLocks/>
              </p:cNvSpPr>
              <p:nvPr/>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5" name="Freeform 13"/>
              <p:cNvSpPr>
                <a:spLocks/>
              </p:cNvSpPr>
              <p:nvPr/>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6" name="Freeform 14"/>
              <p:cNvSpPr>
                <a:spLocks/>
              </p:cNvSpPr>
              <p:nvPr/>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7" name="Freeform 15"/>
              <p:cNvSpPr>
                <a:spLocks/>
              </p:cNvSpPr>
              <p:nvPr/>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8" name="Freeform 16"/>
              <p:cNvSpPr>
                <a:spLocks/>
              </p:cNvSpPr>
              <p:nvPr/>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9" name="Freeform 17"/>
              <p:cNvSpPr>
                <a:spLocks/>
              </p:cNvSpPr>
              <p:nvPr/>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20" name="Freeform 18"/>
              <p:cNvSpPr>
                <a:spLocks/>
              </p:cNvSpPr>
              <p:nvPr/>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21" name="Freeform 19"/>
              <p:cNvSpPr>
                <a:spLocks/>
              </p:cNvSpPr>
              <p:nvPr/>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22" name="Freeform 20"/>
              <p:cNvSpPr>
                <a:spLocks/>
              </p:cNvSpPr>
              <p:nvPr/>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23" name="Freeform 21"/>
              <p:cNvSpPr>
                <a:spLocks/>
              </p:cNvSpPr>
              <p:nvPr/>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24" name="Freeform 22"/>
              <p:cNvSpPr>
                <a:spLocks/>
              </p:cNvSpPr>
              <p:nvPr/>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25" name="Freeform 23"/>
              <p:cNvSpPr>
                <a:spLocks/>
              </p:cNvSpPr>
              <p:nvPr/>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26" name="Freeform 24"/>
              <p:cNvSpPr>
                <a:spLocks/>
              </p:cNvSpPr>
              <p:nvPr/>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27" name="Freeform 25"/>
              <p:cNvSpPr>
                <a:spLocks/>
              </p:cNvSpPr>
              <p:nvPr/>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28" name="Freeform 26"/>
              <p:cNvSpPr>
                <a:spLocks/>
              </p:cNvSpPr>
              <p:nvPr/>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29" name="Freeform 27"/>
              <p:cNvSpPr>
                <a:spLocks/>
              </p:cNvSpPr>
              <p:nvPr/>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30" name="Freeform 28"/>
              <p:cNvSpPr>
                <a:spLocks/>
              </p:cNvSpPr>
              <p:nvPr/>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31" name="Freeform 29"/>
              <p:cNvSpPr>
                <a:spLocks/>
              </p:cNvSpPr>
              <p:nvPr/>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55"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56"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57"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58"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59"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60"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61"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62"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63"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64"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65"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66"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67"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68"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gd name="T0" fmla="*/ 282 w 305"/>
                    <a:gd name="T1" fmla="*/ 427 h 426"/>
                    <a:gd name="T2" fmla="*/ 306 w 305"/>
                    <a:gd name="T3" fmla="*/ 427 h 426"/>
                    <a:gd name="T4" fmla="*/ 0 w 305"/>
                    <a:gd name="T5" fmla="*/ 0 h 426"/>
                    <a:gd name="T6" fmla="*/ 0 w 305"/>
                    <a:gd name="T7" fmla="*/ 66 h 426"/>
                    <a:gd name="T8" fmla="*/ 252 w 305"/>
                    <a:gd name="T9" fmla="*/ 427 h 426"/>
                    <a:gd name="T10" fmla="*/ 282 w 305"/>
                    <a:gd name="T11" fmla="*/ 427 h 426"/>
                    <a:gd name="T12" fmla="*/ 282 w 305"/>
                    <a:gd name="T13" fmla="*/ 427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48"/>
                <p:cNvSpPr>
                  <a:spLocks/>
                </p:cNvSpPr>
                <p:nvPr/>
              </p:nvSpPr>
              <p:spPr bwMode="hidden">
                <a:xfrm>
                  <a:off x="5410" y="558"/>
                  <a:ext cx="348" cy="487"/>
                </a:xfrm>
                <a:custGeom>
                  <a:avLst/>
                  <a:gdLst>
                    <a:gd name="T0" fmla="*/ 24 w 347"/>
                    <a:gd name="T1" fmla="*/ 487 h 486"/>
                    <a:gd name="T2" fmla="*/ 48 w 347"/>
                    <a:gd name="T3" fmla="*/ 487 h 486"/>
                    <a:gd name="T4" fmla="*/ 348 w 347"/>
                    <a:gd name="T5" fmla="*/ 72 h 486"/>
                    <a:gd name="T6" fmla="*/ 348 w 347"/>
                    <a:gd name="T7" fmla="*/ 0 h 486"/>
                    <a:gd name="T8" fmla="*/ 0 w 347"/>
                    <a:gd name="T9" fmla="*/ 487 h 486"/>
                    <a:gd name="T10" fmla="*/ 24 w 347"/>
                    <a:gd name="T11" fmla="*/ 487 h 486"/>
                    <a:gd name="T12" fmla="*/ 24 w 347"/>
                    <a:gd name="T13" fmla="*/ 487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44"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45"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46"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47"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48"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49"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50"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51"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grpSp>
          <p:sp>
            <p:nvSpPr>
              <p:cNvPr id="35" name="Freeform 59"/>
              <p:cNvSpPr>
                <a:spLocks/>
              </p:cNvSpPr>
              <p:nvPr/>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3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63"/>
              <p:cNvSpPr>
                <a:spLocks/>
              </p:cNvSpPr>
              <p:nvPr/>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4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44451" name="Rectangle 67"/>
          <p:cNvSpPr>
            <a:spLocks noGrp="1" noChangeArrowheads="1"/>
          </p:cNvSpPr>
          <p:nvPr>
            <p:ph type="ctrTitle" sz="quarter"/>
          </p:nvPr>
        </p:nvSpPr>
        <p:spPr>
          <a:xfrm>
            <a:off x="455613" y="1920875"/>
            <a:ext cx="8226425" cy="1736725"/>
          </a:xfrm>
        </p:spPr>
        <p:txBody>
          <a:bodyPr anchor="b"/>
          <a:lstStyle>
            <a:lvl1pPr>
              <a:defRPr/>
            </a:lvl1pPr>
          </a:lstStyle>
          <a:p>
            <a:r>
              <a:rPr lang="en-US"/>
              <a:t>Click to edit Master title style</a:t>
            </a:r>
          </a:p>
        </p:txBody>
      </p:sp>
      <p:sp>
        <p:nvSpPr>
          <p:cNvPr id="144452"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9" name="Rectangle 69"/>
          <p:cNvSpPr>
            <a:spLocks noGrp="1" noChangeArrowheads="1"/>
          </p:cNvSpPr>
          <p:nvPr>
            <p:ph type="dt" sz="quarter" idx="10"/>
          </p:nvPr>
        </p:nvSpPr>
        <p:spPr/>
        <p:txBody>
          <a:bodyPr/>
          <a:lstStyle>
            <a:lvl1pPr>
              <a:defRPr/>
            </a:lvl1pPr>
          </a:lstStyle>
          <a:p>
            <a:pPr>
              <a:defRPr/>
            </a:pPr>
            <a:endParaRPr lang="en-US"/>
          </a:p>
        </p:txBody>
      </p:sp>
      <p:sp>
        <p:nvSpPr>
          <p:cNvPr id="70" name="Rectangle 70"/>
          <p:cNvSpPr>
            <a:spLocks noGrp="1" noChangeArrowheads="1"/>
          </p:cNvSpPr>
          <p:nvPr>
            <p:ph type="ftr" sz="quarter" idx="11"/>
          </p:nvPr>
        </p:nvSpPr>
        <p:spPr/>
        <p:txBody>
          <a:bodyPr/>
          <a:lstStyle>
            <a:lvl1pPr>
              <a:defRPr/>
            </a:lvl1pPr>
          </a:lstStyle>
          <a:p>
            <a:pPr>
              <a:defRPr/>
            </a:pPr>
            <a:endParaRPr lang="en-US"/>
          </a:p>
        </p:txBody>
      </p:sp>
      <p:sp>
        <p:nvSpPr>
          <p:cNvPr id="71" name="Rectangle 71"/>
          <p:cNvSpPr>
            <a:spLocks noGrp="1" noChangeArrowheads="1"/>
          </p:cNvSpPr>
          <p:nvPr>
            <p:ph type="sldNum" sz="quarter" idx="12"/>
          </p:nvPr>
        </p:nvSpPr>
        <p:spPr/>
        <p:txBody>
          <a:bodyPr/>
          <a:lstStyle>
            <a:lvl1pPr>
              <a:defRPr/>
            </a:lvl1pPr>
          </a:lstStyle>
          <a:p>
            <a:pPr>
              <a:defRPr/>
            </a:pPr>
            <a:fld id="{A94321E8-10CC-4946-9CB5-FFB359BDAAF9}" type="slidenum">
              <a:rPr lang="en-US"/>
              <a:pPr>
                <a:defRPr/>
              </a:pPr>
              <a:t>‹#›</a:t>
            </a:fld>
            <a:endParaRPr lang="en-US"/>
          </a:p>
        </p:txBody>
      </p:sp>
    </p:spTree>
    <p:extLst>
      <p:ext uri="{BB962C8B-B14F-4D97-AF65-F5344CB8AC3E}">
        <p14:creationId xmlns:p14="http://schemas.microsoft.com/office/powerpoint/2010/main" val="1982129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03409284-75E0-4869-86F6-46DAD40EABC7}" type="slidenum">
              <a:rPr lang="en-US"/>
              <a:pPr>
                <a:defRPr/>
              </a:pPr>
              <a:t>‹#›</a:t>
            </a:fld>
            <a:endParaRPr lang="en-US"/>
          </a:p>
        </p:txBody>
      </p:sp>
    </p:spTree>
    <p:extLst>
      <p:ext uri="{BB962C8B-B14F-4D97-AF65-F5344CB8AC3E}">
        <p14:creationId xmlns:p14="http://schemas.microsoft.com/office/powerpoint/2010/main" val="3681603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E4DA67C4-9FC3-44EB-B887-DF6C19DEB1AE}" type="slidenum">
              <a:rPr lang="en-US"/>
              <a:pPr>
                <a:defRPr/>
              </a:pPr>
              <a:t>‹#›</a:t>
            </a:fld>
            <a:endParaRPr lang="en-US"/>
          </a:p>
        </p:txBody>
      </p:sp>
    </p:spTree>
    <p:extLst>
      <p:ext uri="{BB962C8B-B14F-4D97-AF65-F5344CB8AC3E}">
        <p14:creationId xmlns:p14="http://schemas.microsoft.com/office/powerpoint/2010/main" val="2618167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16951A23-CA99-48D4-951F-9619486C5FF7}" type="slidenum">
              <a:rPr lang="en-US"/>
              <a:pPr>
                <a:defRPr/>
              </a:pPr>
              <a:t>‹#›</a:t>
            </a:fld>
            <a:endParaRPr lang="en-US"/>
          </a:p>
        </p:txBody>
      </p:sp>
    </p:spTree>
    <p:extLst>
      <p:ext uri="{BB962C8B-B14F-4D97-AF65-F5344CB8AC3E}">
        <p14:creationId xmlns:p14="http://schemas.microsoft.com/office/powerpoint/2010/main" val="2471049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8"/>
          <p:cNvSpPr>
            <a:spLocks noGrp="1" noChangeArrowheads="1"/>
          </p:cNvSpPr>
          <p:nvPr>
            <p:ph type="dt" sz="half" idx="10"/>
          </p:nvPr>
        </p:nvSpPr>
        <p:spPr>
          <a:ln/>
        </p:spPr>
        <p:txBody>
          <a:bodyPr/>
          <a:lstStyle>
            <a:lvl1pPr>
              <a:defRPr/>
            </a:lvl1pPr>
          </a:lstStyle>
          <a:p>
            <a:pPr>
              <a:defRPr/>
            </a:pPr>
            <a:endParaRPr lang="en-US"/>
          </a:p>
        </p:txBody>
      </p:sp>
      <p:sp>
        <p:nvSpPr>
          <p:cNvPr id="8" name="Rectangle 69"/>
          <p:cNvSpPr>
            <a:spLocks noGrp="1" noChangeArrowheads="1"/>
          </p:cNvSpPr>
          <p:nvPr>
            <p:ph type="ftr" sz="quarter" idx="11"/>
          </p:nvPr>
        </p:nvSpPr>
        <p:spPr>
          <a:ln/>
        </p:spPr>
        <p:txBody>
          <a:bodyPr/>
          <a:lstStyle>
            <a:lvl1pPr>
              <a:defRPr/>
            </a:lvl1pPr>
          </a:lstStyle>
          <a:p>
            <a:pPr>
              <a:defRPr/>
            </a:pPr>
            <a:endParaRPr lang="en-US"/>
          </a:p>
        </p:txBody>
      </p:sp>
      <p:sp>
        <p:nvSpPr>
          <p:cNvPr id="9" name="Rectangle 70"/>
          <p:cNvSpPr>
            <a:spLocks noGrp="1" noChangeArrowheads="1"/>
          </p:cNvSpPr>
          <p:nvPr>
            <p:ph type="sldNum" sz="quarter" idx="12"/>
          </p:nvPr>
        </p:nvSpPr>
        <p:spPr>
          <a:ln/>
        </p:spPr>
        <p:txBody>
          <a:bodyPr/>
          <a:lstStyle>
            <a:lvl1pPr>
              <a:defRPr/>
            </a:lvl1pPr>
          </a:lstStyle>
          <a:p>
            <a:pPr>
              <a:defRPr/>
            </a:pPr>
            <a:fld id="{4CEC38AB-1458-4155-8DB0-6357B4DC0729}" type="slidenum">
              <a:rPr lang="en-US"/>
              <a:pPr>
                <a:defRPr/>
              </a:pPr>
              <a:t>‹#›</a:t>
            </a:fld>
            <a:endParaRPr lang="en-US"/>
          </a:p>
        </p:txBody>
      </p:sp>
    </p:spTree>
    <p:extLst>
      <p:ext uri="{BB962C8B-B14F-4D97-AF65-F5344CB8AC3E}">
        <p14:creationId xmlns:p14="http://schemas.microsoft.com/office/powerpoint/2010/main" val="2172487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8"/>
          <p:cNvSpPr>
            <a:spLocks noGrp="1" noChangeArrowheads="1"/>
          </p:cNvSpPr>
          <p:nvPr>
            <p:ph type="dt" sz="half" idx="10"/>
          </p:nvPr>
        </p:nvSpPr>
        <p:spPr>
          <a:ln/>
        </p:spPr>
        <p:txBody>
          <a:bodyPr/>
          <a:lstStyle>
            <a:lvl1pPr>
              <a:defRPr/>
            </a:lvl1pPr>
          </a:lstStyle>
          <a:p>
            <a:pPr>
              <a:defRPr/>
            </a:pPr>
            <a:endParaRPr lang="en-US"/>
          </a:p>
        </p:txBody>
      </p:sp>
      <p:sp>
        <p:nvSpPr>
          <p:cNvPr id="4" name="Rectangle 69"/>
          <p:cNvSpPr>
            <a:spLocks noGrp="1" noChangeArrowheads="1"/>
          </p:cNvSpPr>
          <p:nvPr>
            <p:ph type="ftr" sz="quarter" idx="11"/>
          </p:nvPr>
        </p:nvSpPr>
        <p:spPr>
          <a:ln/>
        </p:spPr>
        <p:txBody>
          <a:bodyPr/>
          <a:lstStyle>
            <a:lvl1pPr>
              <a:defRPr/>
            </a:lvl1pPr>
          </a:lstStyle>
          <a:p>
            <a:pPr>
              <a:defRPr/>
            </a:pPr>
            <a:endParaRPr lang="en-US"/>
          </a:p>
        </p:txBody>
      </p:sp>
      <p:sp>
        <p:nvSpPr>
          <p:cNvPr id="5" name="Rectangle 70"/>
          <p:cNvSpPr>
            <a:spLocks noGrp="1" noChangeArrowheads="1"/>
          </p:cNvSpPr>
          <p:nvPr>
            <p:ph type="sldNum" sz="quarter" idx="12"/>
          </p:nvPr>
        </p:nvSpPr>
        <p:spPr>
          <a:ln/>
        </p:spPr>
        <p:txBody>
          <a:bodyPr/>
          <a:lstStyle>
            <a:lvl1pPr>
              <a:defRPr/>
            </a:lvl1pPr>
          </a:lstStyle>
          <a:p>
            <a:pPr>
              <a:defRPr/>
            </a:pPr>
            <a:fld id="{A65DCC8E-CF4E-4491-8470-17628950635D}" type="slidenum">
              <a:rPr lang="en-US"/>
              <a:pPr>
                <a:defRPr/>
              </a:pPr>
              <a:t>‹#›</a:t>
            </a:fld>
            <a:endParaRPr lang="en-US"/>
          </a:p>
        </p:txBody>
      </p:sp>
    </p:spTree>
    <p:extLst>
      <p:ext uri="{BB962C8B-B14F-4D97-AF65-F5344CB8AC3E}">
        <p14:creationId xmlns:p14="http://schemas.microsoft.com/office/powerpoint/2010/main" val="2635188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p>
        </p:txBody>
      </p:sp>
      <p:sp>
        <p:nvSpPr>
          <p:cNvPr id="3" name="Rectangle 69"/>
          <p:cNvSpPr>
            <a:spLocks noGrp="1" noChangeArrowheads="1"/>
          </p:cNvSpPr>
          <p:nvPr>
            <p:ph type="ftr" sz="quarter" idx="11"/>
          </p:nvPr>
        </p:nvSpPr>
        <p:spPr>
          <a:ln/>
        </p:spPr>
        <p:txBody>
          <a:bodyPr/>
          <a:lstStyle>
            <a:lvl1pPr>
              <a:defRPr/>
            </a:lvl1pPr>
          </a:lstStyle>
          <a:p>
            <a:pPr>
              <a:defRPr/>
            </a:pPr>
            <a:endParaRPr lang="en-US"/>
          </a:p>
        </p:txBody>
      </p:sp>
      <p:sp>
        <p:nvSpPr>
          <p:cNvPr id="4" name="Rectangle 70"/>
          <p:cNvSpPr>
            <a:spLocks noGrp="1" noChangeArrowheads="1"/>
          </p:cNvSpPr>
          <p:nvPr>
            <p:ph type="sldNum" sz="quarter" idx="12"/>
          </p:nvPr>
        </p:nvSpPr>
        <p:spPr>
          <a:ln/>
        </p:spPr>
        <p:txBody>
          <a:bodyPr/>
          <a:lstStyle>
            <a:lvl1pPr>
              <a:defRPr/>
            </a:lvl1pPr>
          </a:lstStyle>
          <a:p>
            <a:pPr>
              <a:defRPr/>
            </a:pPr>
            <a:fld id="{CFFBAB56-929F-41DF-9FD6-42109D3E205E}" type="slidenum">
              <a:rPr lang="en-US"/>
              <a:pPr>
                <a:defRPr/>
              </a:pPr>
              <a:t>‹#›</a:t>
            </a:fld>
            <a:endParaRPr lang="en-US"/>
          </a:p>
        </p:txBody>
      </p:sp>
    </p:spTree>
    <p:extLst>
      <p:ext uri="{BB962C8B-B14F-4D97-AF65-F5344CB8AC3E}">
        <p14:creationId xmlns:p14="http://schemas.microsoft.com/office/powerpoint/2010/main" val="49247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58A3AB84-7479-436F-A55A-A0F1026F8CE8}"/>
              </a:ext>
            </a:extLst>
          </p:cNvPr>
          <p:cNvSpPr>
            <a:spLocks noGrp="1" noChangeArrowheads="1"/>
          </p:cNvSpPr>
          <p:nvPr>
            <p:ph type="dt" sz="half" idx="10"/>
          </p:nvPr>
        </p:nvSpPr>
        <p:spPr>
          <a:ln/>
        </p:spPr>
        <p:txBody>
          <a:bodyPr/>
          <a:lstStyle>
            <a:lvl1pPr>
              <a:defRPr/>
            </a:lvl1pPr>
          </a:lstStyle>
          <a:p>
            <a:pPr>
              <a:defRPr/>
            </a:pPr>
            <a:fld id="{A5AB5AA9-310E-4053-92AD-40182115FE75}" type="datetimeFigureOut">
              <a:rPr lang="en-US"/>
              <a:pPr>
                <a:defRPr/>
              </a:pPr>
              <a:t>10/23/2021</a:t>
            </a:fld>
            <a:endParaRPr lang="en-US"/>
          </a:p>
        </p:txBody>
      </p:sp>
      <p:sp>
        <p:nvSpPr>
          <p:cNvPr id="5" name="Rectangle 5">
            <a:extLst>
              <a:ext uri="{FF2B5EF4-FFF2-40B4-BE49-F238E27FC236}">
                <a16:creationId xmlns:a16="http://schemas.microsoft.com/office/drawing/2014/main" id="{8F445D2A-1634-45A0-BA66-4D878A8B91D3}"/>
              </a:ext>
            </a:extLst>
          </p:cNvPr>
          <p:cNvSpPr>
            <a:spLocks noGrp="1" noChangeArrowheads="1"/>
          </p:cNvSpPr>
          <p:nvPr>
            <p:ph type="ftr" sz="quarter" idx="11"/>
          </p:nvPr>
        </p:nvSpPr>
        <p:spPr>
          <a:ln/>
        </p:spPr>
        <p:txBody>
          <a:bodyPr/>
          <a:lstStyle>
            <a:lvl1pPr>
              <a:defRPr/>
            </a:lvl1pPr>
          </a:lstStyle>
          <a:p>
            <a:pPr>
              <a:defRPr/>
            </a:pPr>
            <a:r>
              <a:rPr lang="en-US"/>
              <a:t>Giáo viên: Trần Thị Bích Hiền</a:t>
            </a:r>
          </a:p>
        </p:txBody>
      </p:sp>
      <p:sp>
        <p:nvSpPr>
          <p:cNvPr id="6" name="Rectangle 6">
            <a:extLst>
              <a:ext uri="{FF2B5EF4-FFF2-40B4-BE49-F238E27FC236}">
                <a16:creationId xmlns:a16="http://schemas.microsoft.com/office/drawing/2014/main" id="{0B6BE724-7A21-480E-8286-6B4661CCDC02}"/>
              </a:ext>
            </a:extLst>
          </p:cNvPr>
          <p:cNvSpPr>
            <a:spLocks noGrp="1" noChangeArrowheads="1"/>
          </p:cNvSpPr>
          <p:nvPr>
            <p:ph type="sldNum" sz="quarter" idx="12"/>
          </p:nvPr>
        </p:nvSpPr>
        <p:spPr>
          <a:ln/>
        </p:spPr>
        <p:txBody>
          <a:bodyPr/>
          <a:lstStyle>
            <a:lvl1pPr>
              <a:defRPr/>
            </a:lvl1pPr>
          </a:lstStyle>
          <a:p>
            <a:pPr>
              <a:defRPr/>
            </a:pPr>
            <a:fld id="{208B9729-65E7-480F-8374-3EC26682094A}" type="slidenum">
              <a:rPr lang="en-US" altLang="vi-VN"/>
              <a:pPr>
                <a:defRPr/>
              </a:pPr>
              <a:t>‹#›</a:t>
            </a:fld>
            <a:endParaRPr lang="en-US" altLang="vi-VN"/>
          </a:p>
        </p:txBody>
      </p:sp>
    </p:spTree>
    <p:extLst>
      <p:ext uri="{BB962C8B-B14F-4D97-AF65-F5344CB8AC3E}">
        <p14:creationId xmlns:p14="http://schemas.microsoft.com/office/powerpoint/2010/main" val="2150359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7FE122A2-46AA-470B-A7CB-E3297C26D53F}" type="slidenum">
              <a:rPr lang="en-US"/>
              <a:pPr>
                <a:defRPr/>
              </a:pPr>
              <a:t>‹#›</a:t>
            </a:fld>
            <a:endParaRPr lang="en-US"/>
          </a:p>
        </p:txBody>
      </p:sp>
    </p:spTree>
    <p:extLst>
      <p:ext uri="{BB962C8B-B14F-4D97-AF65-F5344CB8AC3E}">
        <p14:creationId xmlns:p14="http://schemas.microsoft.com/office/powerpoint/2010/main" val="1329061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C70F14A3-DDC8-43E2-9CD1-B55DFE82807C}" type="slidenum">
              <a:rPr lang="en-US"/>
              <a:pPr>
                <a:defRPr/>
              </a:pPr>
              <a:t>‹#›</a:t>
            </a:fld>
            <a:endParaRPr lang="en-US"/>
          </a:p>
        </p:txBody>
      </p:sp>
    </p:spTree>
    <p:extLst>
      <p:ext uri="{BB962C8B-B14F-4D97-AF65-F5344CB8AC3E}">
        <p14:creationId xmlns:p14="http://schemas.microsoft.com/office/powerpoint/2010/main" val="4010370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8B54FD8B-5D7B-4247-B7FE-634F47A650E4}" type="slidenum">
              <a:rPr lang="en-US"/>
              <a:pPr>
                <a:defRPr/>
              </a:pPr>
              <a:t>‹#›</a:t>
            </a:fld>
            <a:endParaRPr lang="en-US"/>
          </a:p>
        </p:txBody>
      </p:sp>
    </p:spTree>
    <p:extLst>
      <p:ext uri="{BB962C8B-B14F-4D97-AF65-F5344CB8AC3E}">
        <p14:creationId xmlns:p14="http://schemas.microsoft.com/office/powerpoint/2010/main" val="66140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46CC9B24-F7C7-4F53-9B43-79228E26434C}" type="slidenum">
              <a:rPr lang="en-US"/>
              <a:pPr>
                <a:defRPr/>
              </a:pPr>
              <a:t>‹#›</a:t>
            </a:fld>
            <a:endParaRPr lang="en-US"/>
          </a:p>
        </p:txBody>
      </p:sp>
    </p:spTree>
    <p:extLst>
      <p:ext uri="{BB962C8B-B14F-4D97-AF65-F5344CB8AC3E}">
        <p14:creationId xmlns:p14="http://schemas.microsoft.com/office/powerpoint/2010/main" val="3299421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8A3AB84-7479-436F-A55A-A0F1026F8CE8}"/>
              </a:ext>
            </a:extLst>
          </p:cNvPr>
          <p:cNvSpPr>
            <a:spLocks noGrp="1" noChangeArrowheads="1"/>
          </p:cNvSpPr>
          <p:nvPr>
            <p:ph type="dt" sz="half" idx="10"/>
          </p:nvPr>
        </p:nvSpPr>
        <p:spPr>
          <a:ln/>
        </p:spPr>
        <p:txBody>
          <a:bodyPr/>
          <a:lstStyle>
            <a:lvl1pPr>
              <a:defRPr/>
            </a:lvl1pPr>
          </a:lstStyle>
          <a:p>
            <a:pPr>
              <a:defRPr/>
            </a:pPr>
            <a:fld id="{788C31F4-5D0B-4697-A29F-822223C99AD8}" type="datetimeFigureOut">
              <a:rPr lang="en-US"/>
              <a:pPr>
                <a:defRPr/>
              </a:pPr>
              <a:t>10/23/2021</a:t>
            </a:fld>
            <a:endParaRPr lang="en-US"/>
          </a:p>
        </p:txBody>
      </p:sp>
      <p:sp>
        <p:nvSpPr>
          <p:cNvPr id="5" name="Rectangle 5">
            <a:extLst>
              <a:ext uri="{FF2B5EF4-FFF2-40B4-BE49-F238E27FC236}">
                <a16:creationId xmlns:a16="http://schemas.microsoft.com/office/drawing/2014/main" id="{8F445D2A-1634-45A0-BA66-4D878A8B91D3}"/>
              </a:ext>
            </a:extLst>
          </p:cNvPr>
          <p:cNvSpPr>
            <a:spLocks noGrp="1" noChangeArrowheads="1"/>
          </p:cNvSpPr>
          <p:nvPr>
            <p:ph type="ftr" sz="quarter" idx="11"/>
          </p:nvPr>
        </p:nvSpPr>
        <p:spPr>
          <a:ln/>
        </p:spPr>
        <p:txBody>
          <a:bodyPr/>
          <a:lstStyle>
            <a:lvl1pPr>
              <a:defRPr/>
            </a:lvl1pPr>
          </a:lstStyle>
          <a:p>
            <a:pPr>
              <a:defRPr/>
            </a:pPr>
            <a:r>
              <a:rPr lang="en-US"/>
              <a:t>Giáo viên: Trần Thị Bích Hiền</a:t>
            </a:r>
          </a:p>
        </p:txBody>
      </p:sp>
      <p:sp>
        <p:nvSpPr>
          <p:cNvPr id="6" name="Rectangle 6">
            <a:extLst>
              <a:ext uri="{FF2B5EF4-FFF2-40B4-BE49-F238E27FC236}">
                <a16:creationId xmlns:a16="http://schemas.microsoft.com/office/drawing/2014/main" id="{0B6BE724-7A21-480E-8286-6B4661CCDC02}"/>
              </a:ext>
            </a:extLst>
          </p:cNvPr>
          <p:cNvSpPr>
            <a:spLocks noGrp="1" noChangeArrowheads="1"/>
          </p:cNvSpPr>
          <p:nvPr>
            <p:ph type="sldNum" sz="quarter" idx="12"/>
          </p:nvPr>
        </p:nvSpPr>
        <p:spPr>
          <a:ln/>
        </p:spPr>
        <p:txBody>
          <a:bodyPr/>
          <a:lstStyle>
            <a:lvl1pPr>
              <a:defRPr/>
            </a:lvl1pPr>
          </a:lstStyle>
          <a:p>
            <a:pPr>
              <a:defRPr/>
            </a:pPr>
            <a:fld id="{6048AF08-2FC2-4569-A38F-B7AC6DD59F49}" type="slidenum">
              <a:rPr lang="en-US" altLang="vi-VN"/>
              <a:pPr>
                <a:defRPr/>
              </a:pPr>
              <a:t>‹#›</a:t>
            </a:fld>
            <a:endParaRPr lang="en-US" altLang="vi-VN"/>
          </a:p>
        </p:txBody>
      </p:sp>
    </p:spTree>
    <p:extLst>
      <p:ext uri="{BB962C8B-B14F-4D97-AF65-F5344CB8AC3E}">
        <p14:creationId xmlns:p14="http://schemas.microsoft.com/office/powerpoint/2010/main" val="282114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id="{58A3AB84-7479-436F-A55A-A0F1026F8CE8}"/>
              </a:ext>
            </a:extLst>
          </p:cNvPr>
          <p:cNvSpPr>
            <a:spLocks noGrp="1" noChangeArrowheads="1"/>
          </p:cNvSpPr>
          <p:nvPr>
            <p:ph type="dt" sz="half" idx="10"/>
          </p:nvPr>
        </p:nvSpPr>
        <p:spPr>
          <a:ln/>
        </p:spPr>
        <p:txBody>
          <a:bodyPr/>
          <a:lstStyle>
            <a:lvl1pPr>
              <a:defRPr/>
            </a:lvl1pPr>
          </a:lstStyle>
          <a:p>
            <a:pPr>
              <a:defRPr/>
            </a:pPr>
            <a:fld id="{E0898D4C-2185-4029-8C0A-6BBF028B0A4E}" type="datetimeFigureOut">
              <a:rPr lang="en-US"/>
              <a:pPr>
                <a:defRPr/>
              </a:pPr>
              <a:t>10/23/2021</a:t>
            </a:fld>
            <a:endParaRPr lang="en-US"/>
          </a:p>
        </p:txBody>
      </p:sp>
      <p:sp>
        <p:nvSpPr>
          <p:cNvPr id="6" name="Rectangle 5">
            <a:extLst>
              <a:ext uri="{FF2B5EF4-FFF2-40B4-BE49-F238E27FC236}">
                <a16:creationId xmlns:a16="http://schemas.microsoft.com/office/drawing/2014/main" id="{8F445D2A-1634-45A0-BA66-4D878A8B91D3}"/>
              </a:ext>
            </a:extLst>
          </p:cNvPr>
          <p:cNvSpPr>
            <a:spLocks noGrp="1" noChangeArrowheads="1"/>
          </p:cNvSpPr>
          <p:nvPr>
            <p:ph type="ftr" sz="quarter" idx="11"/>
          </p:nvPr>
        </p:nvSpPr>
        <p:spPr>
          <a:ln/>
        </p:spPr>
        <p:txBody>
          <a:bodyPr/>
          <a:lstStyle>
            <a:lvl1pPr>
              <a:defRPr/>
            </a:lvl1pPr>
          </a:lstStyle>
          <a:p>
            <a:pPr>
              <a:defRPr/>
            </a:pPr>
            <a:r>
              <a:rPr lang="en-US"/>
              <a:t>Giáo viên: Trần Thị Bích Hiền</a:t>
            </a:r>
          </a:p>
        </p:txBody>
      </p:sp>
      <p:sp>
        <p:nvSpPr>
          <p:cNvPr id="7" name="Rectangle 6">
            <a:extLst>
              <a:ext uri="{FF2B5EF4-FFF2-40B4-BE49-F238E27FC236}">
                <a16:creationId xmlns:a16="http://schemas.microsoft.com/office/drawing/2014/main" id="{0B6BE724-7A21-480E-8286-6B4661CCDC02}"/>
              </a:ext>
            </a:extLst>
          </p:cNvPr>
          <p:cNvSpPr>
            <a:spLocks noGrp="1" noChangeArrowheads="1"/>
          </p:cNvSpPr>
          <p:nvPr>
            <p:ph type="sldNum" sz="quarter" idx="12"/>
          </p:nvPr>
        </p:nvSpPr>
        <p:spPr>
          <a:ln/>
        </p:spPr>
        <p:txBody>
          <a:bodyPr/>
          <a:lstStyle>
            <a:lvl1pPr>
              <a:defRPr/>
            </a:lvl1pPr>
          </a:lstStyle>
          <a:p>
            <a:pPr>
              <a:defRPr/>
            </a:pPr>
            <a:fld id="{AC596FC0-26C6-441C-BA1A-BF13580BC9B6}" type="slidenum">
              <a:rPr lang="en-US" altLang="vi-VN"/>
              <a:pPr>
                <a:defRPr/>
              </a:pPr>
              <a:t>‹#›</a:t>
            </a:fld>
            <a:endParaRPr lang="en-US" altLang="vi-VN"/>
          </a:p>
        </p:txBody>
      </p:sp>
    </p:spTree>
    <p:extLst>
      <p:ext uri="{BB962C8B-B14F-4D97-AF65-F5344CB8AC3E}">
        <p14:creationId xmlns:p14="http://schemas.microsoft.com/office/powerpoint/2010/main" val="400874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58A3AB84-7479-436F-A55A-A0F1026F8CE8}"/>
              </a:ext>
            </a:extLst>
          </p:cNvPr>
          <p:cNvSpPr>
            <a:spLocks noGrp="1" noChangeArrowheads="1"/>
          </p:cNvSpPr>
          <p:nvPr>
            <p:ph type="dt" sz="half" idx="10"/>
          </p:nvPr>
        </p:nvSpPr>
        <p:spPr>
          <a:ln/>
        </p:spPr>
        <p:txBody>
          <a:bodyPr/>
          <a:lstStyle>
            <a:lvl1pPr>
              <a:defRPr/>
            </a:lvl1pPr>
          </a:lstStyle>
          <a:p>
            <a:pPr>
              <a:defRPr/>
            </a:pPr>
            <a:fld id="{0ED6A3DC-4E97-4B57-A45E-17DB0D81D4CA}" type="datetimeFigureOut">
              <a:rPr lang="en-US"/>
              <a:pPr>
                <a:defRPr/>
              </a:pPr>
              <a:t>10/23/2021</a:t>
            </a:fld>
            <a:endParaRPr lang="en-US"/>
          </a:p>
        </p:txBody>
      </p:sp>
      <p:sp>
        <p:nvSpPr>
          <p:cNvPr id="8" name="Rectangle 5">
            <a:extLst>
              <a:ext uri="{FF2B5EF4-FFF2-40B4-BE49-F238E27FC236}">
                <a16:creationId xmlns:a16="http://schemas.microsoft.com/office/drawing/2014/main" id="{8F445D2A-1634-45A0-BA66-4D878A8B91D3}"/>
              </a:ext>
            </a:extLst>
          </p:cNvPr>
          <p:cNvSpPr>
            <a:spLocks noGrp="1" noChangeArrowheads="1"/>
          </p:cNvSpPr>
          <p:nvPr>
            <p:ph type="ftr" sz="quarter" idx="11"/>
          </p:nvPr>
        </p:nvSpPr>
        <p:spPr>
          <a:ln/>
        </p:spPr>
        <p:txBody>
          <a:bodyPr/>
          <a:lstStyle>
            <a:lvl1pPr>
              <a:defRPr/>
            </a:lvl1pPr>
          </a:lstStyle>
          <a:p>
            <a:pPr>
              <a:defRPr/>
            </a:pPr>
            <a:r>
              <a:rPr lang="en-US"/>
              <a:t>Giáo viên: Trần Thị Bích Hiền</a:t>
            </a:r>
          </a:p>
        </p:txBody>
      </p:sp>
      <p:sp>
        <p:nvSpPr>
          <p:cNvPr id="9" name="Rectangle 6">
            <a:extLst>
              <a:ext uri="{FF2B5EF4-FFF2-40B4-BE49-F238E27FC236}">
                <a16:creationId xmlns:a16="http://schemas.microsoft.com/office/drawing/2014/main" id="{0B6BE724-7A21-480E-8286-6B4661CCDC02}"/>
              </a:ext>
            </a:extLst>
          </p:cNvPr>
          <p:cNvSpPr>
            <a:spLocks noGrp="1" noChangeArrowheads="1"/>
          </p:cNvSpPr>
          <p:nvPr>
            <p:ph type="sldNum" sz="quarter" idx="12"/>
          </p:nvPr>
        </p:nvSpPr>
        <p:spPr>
          <a:ln/>
        </p:spPr>
        <p:txBody>
          <a:bodyPr/>
          <a:lstStyle>
            <a:lvl1pPr>
              <a:defRPr/>
            </a:lvl1pPr>
          </a:lstStyle>
          <a:p>
            <a:pPr>
              <a:defRPr/>
            </a:pPr>
            <a:fld id="{DB26076C-9ECD-4B81-9BB8-CCD15A24283A}" type="slidenum">
              <a:rPr lang="en-US" altLang="vi-VN"/>
              <a:pPr>
                <a:defRPr/>
              </a:pPr>
              <a:t>‹#›</a:t>
            </a:fld>
            <a:endParaRPr lang="en-US" altLang="vi-VN"/>
          </a:p>
        </p:txBody>
      </p:sp>
    </p:spTree>
    <p:extLst>
      <p:ext uri="{BB962C8B-B14F-4D97-AF65-F5344CB8AC3E}">
        <p14:creationId xmlns:p14="http://schemas.microsoft.com/office/powerpoint/2010/main" val="3128281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58A3AB84-7479-436F-A55A-A0F1026F8CE8}"/>
              </a:ext>
            </a:extLst>
          </p:cNvPr>
          <p:cNvSpPr>
            <a:spLocks noGrp="1" noChangeArrowheads="1"/>
          </p:cNvSpPr>
          <p:nvPr>
            <p:ph type="dt" sz="half" idx="10"/>
          </p:nvPr>
        </p:nvSpPr>
        <p:spPr>
          <a:ln/>
        </p:spPr>
        <p:txBody>
          <a:bodyPr/>
          <a:lstStyle>
            <a:lvl1pPr>
              <a:defRPr/>
            </a:lvl1pPr>
          </a:lstStyle>
          <a:p>
            <a:pPr>
              <a:defRPr/>
            </a:pPr>
            <a:fld id="{70E0977B-C0F5-4909-9236-43006A525A44}" type="datetimeFigureOut">
              <a:rPr lang="en-US"/>
              <a:pPr>
                <a:defRPr/>
              </a:pPr>
              <a:t>10/23/2021</a:t>
            </a:fld>
            <a:endParaRPr lang="en-US"/>
          </a:p>
        </p:txBody>
      </p:sp>
      <p:sp>
        <p:nvSpPr>
          <p:cNvPr id="4" name="Rectangle 5">
            <a:extLst>
              <a:ext uri="{FF2B5EF4-FFF2-40B4-BE49-F238E27FC236}">
                <a16:creationId xmlns:a16="http://schemas.microsoft.com/office/drawing/2014/main" id="{8F445D2A-1634-45A0-BA66-4D878A8B91D3}"/>
              </a:ext>
            </a:extLst>
          </p:cNvPr>
          <p:cNvSpPr>
            <a:spLocks noGrp="1" noChangeArrowheads="1"/>
          </p:cNvSpPr>
          <p:nvPr>
            <p:ph type="ftr" sz="quarter" idx="11"/>
          </p:nvPr>
        </p:nvSpPr>
        <p:spPr>
          <a:ln/>
        </p:spPr>
        <p:txBody>
          <a:bodyPr/>
          <a:lstStyle>
            <a:lvl1pPr>
              <a:defRPr/>
            </a:lvl1pPr>
          </a:lstStyle>
          <a:p>
            <a:pPr>
              <a:defRPr/>
            </a:pPr>
            <a:r>
              <a:rPr lang="en-US"/>
              <a:t>Giáo viên: Trần Thị Bích Hiền</a:t>
            </a:r>
          </a:p>
        </p:txBody>
      </p:sp>
      <p:sp>
        <p:nvSpPr>
          <p:cNvPr id="5" name="Rectangle 6">
            <a:extLst>
              <a:ext uri="{FF2B5EF4-FFF2-40B4-BE49-F238E27FC236}">
                <a16:creationId xmlns:a16="http://schemas.microsoft.com/office/drawing/2014/main" id="{0B6BE724-7A21-480E-8286-6B4661CCDC02}"/>
              </a:ext>
            </a:extLst>
          </p:cNvPr>
          <p:cNvSpPr>
            <a:spLocks noGrp="1" noChangeArrowheads="1"/>
          </p:cNvSpPr>
          <p:nvPr>
            <p:ph type="sldNum" sz="quarter" idx="12"/>
          </p:nvPr>
        </p:nvSpPr>
        <p:spPr>
          <a:ln/>
        </p:spPr>
        <p:txBody>
          <a:bodyPr/>
          <a:lstStyle>
            <a:lvl1pPr>
              <a:defRPr/>
            </a:lvl1pPr>
          </a:lstStyle>
          <a:p>
            <a:pPr>
              <a:defRPr/>
            </a:pPr>
            <a:fld id="{F83A2A13-F36B-4590-88E5-30F90C8AC180}" type="slidenum">
              <a:rPr lang="en-US" altLang="vi-VN"/>
              <a:pPr>
                <a:defRPr/>
              </a:pPr>
              <a:t>‹#›</a:t>
            </a:fld>
            <a:endParaRPr lang="en-US" altLang="vi-VN"/>
          </a:p>
        </p:txBody>
      </p:sp>
    </p:spTree>
    <p:extLst>
      <p:ext uri="{BB962C8B-B14F-4D97-AF65-F5344CB8AC3E}">
        <p14:creationId xmlns:p14="http://schemas.microsoft.com/office/powerpoint/2010/main" val="2919033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8A3AB84-7479-436F-A55A-A0F1026F8CE8}"/>
              </a:ext>
            </a:extLst>
          </p:cNvPr>
          <p:cNvSpPr>
            <a:spLocks noGrp="1" noChangeArrowheads="1"/>
          </p:cNvSpPr>
          <p:nvPr>
            <p:ph type="dt" sz="half" idx="10"/>
          </p:nvPr>
        </p:nvSpPr>
        <p:spPr>
          <a:ln/>
        </p:spPr>
        <p:txBody>
          <a:bodyPr/>
          <a:lstStyle>
            <a:lvl1pPr>
              <a:defRPr/>
            </a:lvl1pPr>
          </a:lstStyle>
          <a:p>
            <a:pPr>
              <a:defRPr/>
            </a:pPr>
            <a:fld id="{CA340349-DD2C-4DF3-A80F-8C6DB7E1EE1F}" type="datetimeFigureOut">
              <a:rPr lang="en-US"/>
              <a:pPr>
                <a:defRPr/>
              </a:pPr>
              <a:t>10/23/2021</a:t>
            </a:fld>
            <a:endParaRPr lang="en-US"/>
          </a:p>
        </p:txBody>
      </p:sp>
      <p:sp>
        <p:nvSpPr>
          <p:cNvPr id="3" name="Rectangle 5">
            <a:extLst>
              <a:ext uri="{FF2B5EF4-FFF2-40B4-BE49-F238E27FC236}">
                <a16:creationId xmlns:a16="http://schemas.microsoft.com/office/drawing/2014/main" id="{8F445D2A-1634-45A0-BA66-4D878A8B91D3}"/>
              </a:ext>
            </a:extLst>
          </p:cNvPr>
          <p:cNvSpPr>
            <a:spLocks noGrp="1" noChangeArrowheads="1"/>
          </p:cNvSpPr>
          <p:nvPr>
            <p:ph type="ftr" sz="quarter" idx="11"/>
          </p:nvPr>
        </p:nvSpPr>
        <p:spPr>
          <a:ln/>
        </p:spPr>
        <p:txBody>
          <a:bodyPr/>
          <a:lstStyle>
            <a:lvl1pPr>
              <a:defRPr/>
            </a:lvl1pPr>
          </a:lstStyle>
          <a:p>
            <a:pPr>
              <a:defRPr/>
            </a:pPr>
            <a:r>
              <a:rPr lang="en-US"/>
              <a:t>Giáo viên: Trần Thị Bích Hiền</a:t>
            </a:r>
          </a:p>
        </p:txBody>
      </p:sp>
      <p:sp>
        <p:nvSpPr>
          <p:cNvPr id="4" name="Rectangle 6">
            <a:extLst>
              <a:ext uri="{FF2B5EF4-FFF2-40B4-BE49-F238E27FC236}">
                <a16:creationId xmlns:a16="http://schemas.microsoft.com/office/drawing/2014/main" id="{0B6BE724-7A21-480E-8286-6B4661CCDC02}"/>
              </a:ext>
            </a:extLst>
          </p:cNvPr>
          <p:cNvSpPr>
            <a:spLocks noGrp="1" noChangeArrowheads="1"/>
          </p:cNvSpPr>
          <p:nvPr>
            <p:ph type="sldNum" sz="quarter" idx="12"/>
          </p:nvPr>
        </p:nvSpPr>
        <p:spPr>
          <a:ln/>
        </p:spPr>
        <p:txBody>
          <a:bodyPr/>
          <a:lstStyle>
            <a:lvl1pPr>
              <a:defRPr/>
            </a:lvl1pPr>
          </a:lstStyle>
          <a:p>
            <a:pPr>
              <a:defRPr/>
            </a:pPr>
            <a:fld id="{A726ECA1-05D8-4862-8742-FAE73F6C5D3E}" type="slidenum">
              <a:rPr lang="en-US" altLang="vi-VN"/>
              <a:pPr>
                <a:defRPr/>
              </a:pPr>
              <a:t>‹#›</a:t>
            </a:fld>
            <a:endParaRPr lang="en-US" altLang="vi-VN"/>
          </a:p>
        </p:txBody>
      </p:sp>
    </p:spTree>
    <p:extLst>
      <p:ext uri="{BB962C8B-B14F-4D97-AF65-F5344CB8AC3E}">
        <p14:creationId xmlns:p14="http://schemas.microsoft.com/office/powerpoint/2010/main" val="1657467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8A3AB84-7479-436F-A55A-A0F1026F8CE8}"/>
              </a:ext>
            </a:extLst>
          </p:cNvPr>
          <p:cNvSpPr>
            <a:spLocks noGrp="1" noChangeArrowheads="1"/>
          </p:cNvSpPr>
          <p:nvPr>
            <p:ph type="dt" sz="half" idx="10"/>
          </p:nvPr>
        </p:nvSpPr>
        <p:spPr>
          <a:ln/>
        </p:spPr>
        <p:txBody>
          <a:bodyPr/>
          <a:lstStyle>
            <a:lvl1pPr>
              <a:defRPr/>
            </a:lvl1pPr>
          </a:lstStyle>
          <a:p>
            <a:pPr>
              <a:defRPr/>
            </a:pPr>
            <a:fld id="{84F6C13E-682E-460A-90A2-1D7072F26EEA}" type="datetimeFigureOut">
              <a:rPr lang="en-US"/>
              <a:pPr>
                <a:defRPr/>
              </a:pPr>
              <a:t>10/23/2021</a:t>
            </a:fld>
            <a:endParaRPr lang="en-US"/>
          </a:p>
        </p:txBody>
      </p:sp>
      <p:sp>
        <p:nvSpPr>
          <p:cNvPr id="6" name="Rectangle 5">
            <a:extLst>
              <a:ext uri="{FF2B5EF4-FFF2-40B4-BE49-F238E27FC236}">
                <a16:creationId xmlns:a16="http://schemas.microsoft.com/office/drawing/2014/main" id="{8F445D2A-1634-45A0-BA66-4D878A8B91D3}"/>
              </a:ext>
            </a:extLst>
          </p:cNvPr>
          <p:cNvSpPr>
            <a:spLocks noGrp="1" noChangeArrowheads="1"/>
          </p:cNvSpPr>
          <p:nvPr>
            <p:ph type="ftr" sz="quarter" idx="11"/>
          </p:nvPr>
        </p:nvSpPr>
        <p:spPr>
          <a:ln/>
        </p:spPr>
        <p:txBody>
          <a:bodyPr/>
          <a:lstStyle>
            <a:lvl1pPr>
              <a:defRPr/>
            </a:lvl1pPr>
          </a:lstStyle>
          <a:p>
            <a:pPr>
              <a:defRPr/>
            </a:pPr>
            <a:r>
              <a:rPr lang="en-US"/>
              <a:t>Giáo viên: Trần Thị Bích Hiền</a:t>
            </a:r>
          </a:p>
        </p:txBody>
      </p:sp>
      <p:sp>
        <p:nvSpPr>
          <p:cNvPr id="7" name="Rectangle 6">
            <a:extLst>
              <a:ext uri="{FF2B5EF4-FFF2-40B4-BE49-F238E27FC236}">
                <a16:creationId xmlns:a16="http://schemas.microsoft.com/office/drawing/2014/main" id="{0B6BE724-7A21-480E-8286-6B4661CCDC02}"/>
              </a:ext>
            </a:extLst>
          </p:cNvPr>
          <p:cNvSpPr>
            <a:spLocks noGrp="1" noChangeArrowheads="1"/>
          </p:cNvSpPr>
          <p:nvPr>
            <p:ph type="sldNum" sz="quarter" idx="12"/>
          </p:nvPr>
        </p:nvSpPr>
        <p:spPr>
          <a:ln/>
        </p:spPr>
        <p:txBody>
          <a:bodyPr/>
          <a:lstStyle>
            <a:lvl1pPr>
              <a:defRPr/>
            </a:lvl1pPr>
          </a:lstStyle>
          <a:p>
            <a:pPr>
              <a:defRPr/>
            </a:pPr>
            <a:fld id="{1426262B-B66C-46AD-8C3C-1E2D655B78F1}" type="slidenum">
              <a:rPr lang="en-US" altLang="vi-VN"/>
              <a:pPr>
                <a:defRPr/>
              </a:pPr>
              <a:t>‹#›</a:t>
            </a:fld>
            <a:endParaRPr lang="en-US" altLang="vi-VN"/>
          </a:p>
        </p:txBody>
      </p:sp>
    </p:spTree>
    <p:extLst>
      <p:ext uri="{BB962C8B-B14F-4D97-AF65-F5344CB8AC3E}">
        <p14:creationId xmlns:p14="http://schemas.microsoft.com/office/powerpoint/2010/main" val="2413989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8A3AB84-7479-436F-A55A-A0F1026F8CE8}"/>
              </a:ext>
            </a:extLst>
          </p:cNvPr>
          <p:cNvSpPr>
            <a:spLocks noGrp="1" noChangeArrowheads="1"/>
          </p:cNvSpPr>
          <p:nvPr>
            <p:ph type="dt" sz="half" idx="10"/>
          </p:nvPr>
        </p:nvSpPr>
        <p:spPr>
          <a:ln/>
        </p:spPr>
        <p:txBody>
          <a:bodyPr/>
          <a:lstStyle>
            <a:lvl1pPr>
              <a:defRPr/>
            </a:lvl1pPr>
          </a:lstStyle>
          <a:p>
            <a:pPr>
              <a:defRPr/>
            </a:pPr>
            <a:fld id="{AA9CADC3-5635-4F96-B061-69F4823A7219}" type="datetimeFigureOut">
              <a:rPr lang="en-US"/>
              <a:pPr>
                <a:defRPr/>
              </a:pPr>
              <a:t>10/23/2021</a:t>
            </a:fld>
            <a:endParaRPr lang="en-US"/>
          </a:p>
        </p:txBody>
      </p:sp>
      <p:sp>
        <p:nvSpPr>
          <p:cNvPr id="6" name="Rectangle 5">
            <a:extLst>
              <a:ext uri="{FF2B5EF4-FFF2-40B4-BE49-F238E27FC236}">
                <a16:creationId xmlns:a16="http://schemas.microsoft.com/office/drawing/2014/main" id="{8F445D2A-1634-45A0-BA66-4D878A8B91D3}"/>
              </a:ext>
            </a:extLst>
          </p:cNvPr>
          <p:cNvSpPr>
            <a:spLocks noGrp="1" noChangeArrowheads="1"/>
          </p:cNvSpPr>
          <p:nvPr>
            <p:ph type="ftr" sz="quarter" idx="11"/>
          </p:nvPr>
        </p:nvSpPr>
        <p:spPr>
          <a:ln/>
        </p:spPr>
        <p:txBody>
          <a:bodyPr/>
          <a:lstStyle>
            <a:lvl1pPr>
              <a:defRPr/>
            </a:lvl1pPr>
          </a:lstStyle>
          <a:p>
            <a:pPr>
              <a:defRPr/>
            </a:pPr>
            <a:r>
              <a:rPr lang="en-US"/>
              <a:t>Giáo viên: Trần Thị Bích Hiền</a:t>
            </a:r>
          </a:p>
        </p:txBody>
      </p:sp>
      <p:sp>
        <p:nvSpPr>
          <p:cNvPr id="7" name="Rectangle 6">
            <a:extLst>
              <a:ext uri="{FF2B5EF4-FFF2-40B4-BE49-F238E27FC236}">
                <a16:creationId xmlns:a16="http://schemas.microsoft.com/office/drawing/2014/main" id="{0B6BE724-7A21-480E-8286-6B4661CCDC02}"/>
              </a:ext>
            </a:extLst>
          </p:cNvPr>
          <p:cNvSpPr>
            <a:spLocks noGrp="1" noChangeArrowheads="1"/>
          </p:cNvSpPr>
          <p:nvPr>
            <p:ph type="sldNum" sz="quarter" idx="12"/>
          </p:nvPr>
        </p:nvSpPr>
        <p:spPr>
          <a:ln/>
        </p:spPr>
        <p:txBody>
          <a:bodyPr/>
          <a:lstStyle>
            <a:lvl1pPr>
              <a:defRPr/>
            </a:lvl1pPr>
          </a:lstStyle>
          <a:p>
            <a:pPr>
              <a:defRPr/>
            </a:pPr>
            <a:fld id="{0A83C8B0-0659-43E4-96CE-C455348DF44D}" type="slidenum">
              <a:rPr lang="en-US" altLang="vi-VN"/>
              <a:pPr>
                <a:defRPr/>
              </a:pPr>
              <a:t>‹#›</a:t>
            </a:fld>
            <a:endParaRPr lang="en-US" altLang="vi-VN"/>
          </a:p>
        </p:txBody>
      </p:sp>
    </p:spTree>
    <p:extLst>
      <p:ext uri="{BB962C8B-B14F-4D97-AF65-F5344CB8AC3E}">
        <p14:creationId xmlns:p14="http://schemas.microsoft.com/office/powerpoint/2010/main" val="1278248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18788" name="Rectangle 4">
            <a:extLst>
              <a:ext uri="{FF2B5EF4-FFF2-40B4-BE49-F238E27FC236}">
                <a16:creationId xmlns:a16="http://schemas.microsoft.com/office/drawing/2014/main" id="{58A3AB84-7479-436F-A55A-A0F1026F8CE8}"/>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14D8762E-A589-45E8-A135-00D123190F10}" type="datetimeFigureOut">
              <a:rPr lang="en-US"/>
              <a:pPr>
                <a:defRPr/>
              </a:pPr>
              <a:t>10/23/2021</a:t>
            </a:fld>
            <a:endParaRPr lang="en-US"/>
          </a:p>
        </p:txBody>
      </p:sp>
      <p:sp>
        <p:nvSpPr>
          <p:cNvPr id="118789" name="Rectangle 5">
            <a:extLst>
              <a:ext uri="{FF2B5EF4-FFF2-40B4-BE49-F238E27FC236}">
                <a16:creationId xmlns:a16="http://schemas.microsoft.com/office/drawing/2014/main" id="{8F445D2A-1634-45A0-BA66-4D878A8B91D3}"/>
              </a:ext>
            </a:extLst>
          </p:cNvPr>
          <p:cNvSpPr>
            <a:spLocks noGrp="1" noChangeArrowheads="1"/>
          </p:cNvSpPr>
          <p:nvPr>
            <p:ph type="ftr" sz="quarter" idx="3"/>
          </p:nvPr>
        </p:nvSpPr>
        <p:spPr bwMode="auto">
          <a:xfrm>
            <a:off x="3124200"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i="1"/>
            </a:lvl1pPr>
          </a:lstStyle>
          <a:p>
            <a:pPr>
              <a:defRPr/>
            </a:pPr>
            <a:r>
              <a:rPr lang="en-US"/>
              <a:t>Giáo viên: Trần Thị Bích Hiền</a:t>
            </a:r>
          </a:p>
        </p:txBody>
      </p:sp>
      <p:sp>
        <p:nvSpPr>
          <p:cNvPr id="118790" name="Rectangle 6">
            <a:extLst>
              <a:ext uri="{FF2B5EF4-FFF2-40B4-BE49-F238E27FC236}">
                <a16:creationId xmlns:a16="http://schemas.microsoft.com/office/drawing/2014/main" id="{0B6BE724-7A21-480E-8286-6B4661CCDC0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F35B8F0-68E2-4E3B-B434-B26A8054210D}"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14161"/>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2413" cy="6856413"/>
            <a:chOff x="0" y="0"/>
            <a:chExt cx="5759" cy="4319"/>
          </a:xfrm>
        </p:grpSpPr>
        <p:sp>
          <p:nvSpPr>
            <p:cNvPr id="143363" name="Freeform 3"/>
            <p:cNvSpPr>
              <a:spLocks/>
            </p:cNvSpPr>
            <p:nvPr userDrawn="1"/>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grpSp>
          <p:nvGrpSpPr>
            <p:cNvPr id="2057" name="Group 4"/>
            <p:cNvGrpSpPr>
              <a:grpSpLocks/>
            </p:cNvGrpSpPr>
            <p:nvPr userDrawn="1"/>
          </p:nvGrpSpPr>
          <p:grpSpPr bwMode="auto">
            <a:xfrm>
              <a:off x="0" y="0"/>
              <a:ext cx="5759" cy="4319"/>
              <a:chOff x="0" y="0"/>
              <a:chExt cx="5759" cy="4319"/>
            </a:xfrm>
          </p:grpSpPr>
          <p:sp>
            <p:nvSpPr>
              <p:cNvPr id="143365" name="Freeform 5"/>
              <p:cNvSpPr>
                <a:spLocks/>
              </p:cNvSpPr>
              <p:nvPr userDrawn="1"/>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66" name="Freeform 6"/>
              <p:cNvSpPr>
                <a:spLocks/>
              </p:cNvSpPr>
              <p:nvPr userDrawn="1"/>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67" name="Freeform 7"/>
              <p:cNvSpPr>
                <a:spLocks/>
              </p:cNvSpPr>
              <p:nvPr userDrawn="1"/>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68" name="Freeform 8"/>
              <p:cNvSpPr>
                <a:spLocks/>
              </p:cNvSpPr>
              <p:nvPr userDrawn="1"/>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69" name="Freeform 9"/>
              <p:cNvSpPr>
                <a:spLocks/>
              </p:cNvSpPr>
              <p:nvPr userDrawn="1"/>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70" name="Freeform 10"/>
              <p:cNvSpPr>
                <a:spLocks/>
              </p:cNvSpPr>
              <p:nvPr userDrawn="1"/>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71" name="Freeform 11"/>
              <p:cNvSpPr>
                <a:spLocks/>
              </p:cNvSpPr>
              <p:nvPr userDrawn="1"/>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72" name="Freeform 12"/>
              <p:cNvSpPr>
                <a:spLocks/>
              </p:cNvSpPr>
              <p:nvPr userDrawn="1"/>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73" name="Freeform 13"/>
              <p:cNvSpPr>
                <a:spLocks/>
              </p:cNvSpPr>
              <p:nvPr userDrawn="1"/>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74" name="Freeform 14"/>
              <p:cNvSpPr>
                <a:spLocks/>
              </p:cNvSpPr>
              <p:nvPr userDrawn="1"/>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75" name="Freeform 15"/>
              <p:cNvSpPr>
                <a:spLocks/>
              </p:cNvSpPr>
              <p:nvPr userDrawn="1"/>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76" name="Freeform 16"/>
              <p:cNvSpPr>
                <a:spLocks/>
              </p:cNvSpPr>
              <p:nvPr userDrawn="1"/>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77" name="Freeform 17"/>
              <p:cNvSpPr>
                <a:spLocks/>
              </p:cNvSpPr>
              <p:nvPr userDrawn="1"/>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78" name="Freeform 18"/>
              <p:cNvSpPr>
                <a:spLocks/>
              </p:cNvSpPr>
              <p:nvPr userDrawn="1"/>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79" name="Freeform 19"/>
              <p:cNvSpPr>
                <a:spLocks/>
              </p:cNvSpPr>
              <p:nvPr userDrawn="1"/>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80" name="Freeform 20"/>
              <p:cNvSpPr>
                <a:spLocks/>
              </p:cNvSpPr>
              <p:nvPr userDrawn="1"/>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81" name="Freeform 21"/>
              <p:cNvSpPr>
                <a:spLocks/>
              </p:cNvSpPr>
              <p:nvPr userDrawn="1"/>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82" name="Freeform 22"/>
              <p:cNvSpPr>
                <a:spLocks/>
              </p:cNvSpPr>
              <p:nvPr userDrawn="1"/>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83" name="Freeform 23"/>
              <p:cNvSpPr>
                <a:spLocks/>
              </p:cNvSpPr>
              <p:nvPr userDrawn="1"/>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84" name="Freeform 24"/>
              <p:cNvSpPr>
                <a:spLocks/>
              </p:cNvSpPr>
              <p:nvPr userDrawn="1"/>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85" name="Freeform 25"/>
              <p:cNvSpPr>
                <a:spLocks/>
              </p:cNvSpPr>
              <p:nvPr userDrawn="1"/>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86" name="Freeform 26"/>
              <p:cNvSpPr>
                <a:spLocks/>
              </p:cNvSpPr>
              <p:nvPr userDrawn="1"/>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87" name="Freeform 27"/>
              <p:cNvSpPr>
                <a:spLocks/>
              </p:cNvSpPr>
              <p:nvPr userDrawn="1"/>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88" name="Freeform 28"/>
              <p:cNvSpPr>
                <a:spLocks/>
              </p:cNvSpPr>
              <p:nvPr userDrawn="1"/>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89" name="Freeform 29"/>
              <p:cNvSpPr>
                <a:spLocks/>
              </p:cNvSpPr>
              <p:nvPr userDrawn="1"/>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grpSp>
            <p:nvGrpSpPr>
              <p:cNvPr id="2083" name="Group 30"/>
              <p:cNvGrpSpPr>
                <a:grpSpLocks/>
              </p:cNvGrpSpPr>
              <p:nvPr userDrawn="1"/>
            </p:nvGrpSpPr>
            <p:grpSpPr bwMode="auto">
              <a:xfrm>
                <a:off x="0" y="0"/>
                <a:ext cx="5758" cy="1045"/>
                <a:chOff x="0" y="0"/>
                <a:chExt cx="5758" cy="1045"/>
              </a:xfrm>
            </p:grpSpPr>
            <p:sp>
              <p:nvSpPr>
                <p:cNvPr id="143391"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92"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93"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94"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95"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96"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97"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98"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399"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400"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401"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402"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403"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404"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405"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sz="1800">
                    <a:solidFill>
                      <a:srgbClr val="EAEAEA"/>
                    </a:solidFill>
                    <a:latin typeface="Arial" charset="0"/>
                  </a:endParaRPr>
                </a:p>
              </p:txBody>
            </p:sp>
          </p:grpSp>
          <p:grpSp>
            <p:nvGrpSpPr>
              <p:cNvPr id="2084" name="Group 46"/>
              <p:cNvGrpSpPr>
                <a:grpSpLocks/>
              </p:cNvGrpSpPr>
              <p:nvPr userDrawn="1"/>
            </p:nvGrpSpPr>
            <p:grpSpPr bwMode="auto">
              <a:xfrm>
                <a:off x="0" y="558"/>
                <a:ext cx="5758" cy="487"/>
                <a:chOff x="0" y="558"/>
                <a:chExt cx="5758" cy="487"/>
              </a:xfrm>
            </p:grpSpPr>
            <p:sp>
              <p:nvSpPr>
                <p:cNvPr id="2103" name="Freeform 47"/>
                <p:cNvSpPr>
                  <a:spLocks/>
                </p:cNvSpPr>
                <p:nvPr/>
              </p:nvSpPr>
              <p:spPr bwMode="hidden">
                <a:xfrm>
                  <a:off x="0" y="618"/>
                  <a:ext cx="306" cy="427"/>
                </a:xfrm>
                <a:custGeom>
                  <a:avLst/>
                  <a:gdLst>
                    <a:gd name="T0" fmla="*/ 282 w 305"/>
                    <a:gd name="T1" fmla="*/ 427 h 426"/>
                    <a:gd name="T2" fmla="*/ 306 w 305"/>
                    <a:gd name="T3" fmla="*/ 427 h 426"/>
                    <a:gd name="T4" fmla="*/ 0 w 305"/>
                    <a:gd name="T5" fmla="*/ 0 h 426"/>
                    <a:gd name="T6" fmla="*/ 0 w 305"/>
                    <a:gd name="T7" fmla="*/ 66 h 426"/>
                    <a:gd name="T8" fmla="*/ 252 w 305"/>
                    <a:gd name="T9" fmla="*/ 427 h 426"/>
                    <a:gd name="T10" fmla="*/ 282 w 305"/>
                    <a:gd name="T11" fmla="*/ 427 h 426"/>
                    <a:gd name="T12" fmla="*/ 282 w 305"/>
                    <a:gd name="T13" fmla="*/ 427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4" name="Freeform 48"/>
                <p:cNvSpPr>
                  <a:spLocks/>
                </p:cNvSpPr>
                <p:nvPr/>
              </p:nvSpPr>
              <p:spPr bwMode="hidden">
                <a:xfrm>
                  <a:off x="5410" y="558"/>
                  <a:ext cx="348" cy="487"/>
                </a:xfrm>
                <a:custGeom>
                  <a:avLst/>
                  <a:gdLst>
                    <a:gd name="T0" fmla="*/ 24 w 347"/>
                    <a:gd name="T1" fmla="*/ 487 h 486"/>
                    <a:gd name="T2" fmla="*/ 48 w 347"/>
                    <a:gd name="T3" fmla="*/ 487 h 486"/>
                    <a:gd name="T4" fmla="*/ 348 w 347"/>
                    <a:gd name="T5" fmla="*/ 72 h 486"/>
                    <a:gd name="T6" fmla="*/ 348 w 347"/>
                    <a:gd name="T7" fmla="*/ 0 h 486"/>
                    <a:gd name="T8" fmla="*/ 0 w 347"/>
                    <a:gd name="T9" fmla="*/ 487 h 486"/>
                    <a:gd name="T10" fmla="*/ 24 w 347"/>
                    <a:gd name="T11" fmla="*/ 487 h 486"/>
                    <a:gd name="T12" fmla="*/ 24 w 347"/>
                    <a:gd name="T13" fmla="*/ 487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85" name="Group 49"/>
              <p:cNvGrpSpPr>
                <a:grpSpLocks/>
              </p:cNvGrpSpPr>
              <p:nvPr userDrawn="1"/>
            </p:nvGrpSpPr>
            <p:grpSpPr bwMode="auto">
              <a:xfrm>
                <a:off x="264" y="1039"/>
                <a:ext cx="5200" cy="3280"/>
                <a:chOff x="264" y="1039"/>
                <a:chExt cx="5200" cy="3280"/>
              </a:xfrm>
            </p:grpSpPr>
            <p:sp>
              <p:nvSpPr>
                <p:cNvPr id="143410"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411"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412"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413"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414"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415"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416"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417"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143418"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grpSp>
          <p:sp>
            <p:nvSpPr>
              <p:cNvPr id="143419" name="Freeform 59"/>
              <p:cNvSpPr>
                <a:spLocks/>
              </p:cNvSpPr>
              <p:nvPr userDrawn="1"/>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2087"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8"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23" name="Freeform 63"/>
              <p:cNvSpPr>
                <a:spLocks/>
              </p:cNvSpPr>
              <p:nvPr userDrawn="1"/>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solidFill>
                    <a:srgbClr val="EAEAEA"/>
                  </a:solidFill>
                  <a:latin typeface="Arial" charset="0"/>
                </a:endParaRPr>
              </a:p>
            </p:txBody>
          </p:sp>
          <p:sp>
            <p:nvSpPr>
              <p:cNvPr id="2091"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2"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3"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43427" name="Rectangle 67"/>
          <p:cNvSpPr>
            <a:spLocks noGrp="1" noChangeArrowheads="1"/>
          </p:cNvSpPr>
          <p:nvPr>
            <p:ph type="title"/>
          </p:nvPr>
        </p:nvSpPr>
        <p:spPr bwMode="auto">
          <a:xfrm>
            <a:off x="455613" y="273050"/>
            <a:ext cx="8226425"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43428" name="Rectangle 68"/>
          <p:cNvSpPr>
            <a:spLocks noGrp="1" noChangeArrowheads="1"/>
          </p:cNvSpPr>
          <p:nvPr>
            <p:ph type="dt" sz="half" idx="2"/>
          </p:nvPr>
        </p:nvSpPr>
        <p:spPr bwMode="auto">
          <a:xfrm>
            <a:off x="455613"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EAEAEA"/>
                </a:solidFill>
                <a:effectLst>
                  <a:outerShdw blurRad="38100" dist="38100" dir="2700000" algn="tl">
                    <a:srgbClr val="000000"/>
                  </a:outerShdw>
                </a:effectLst>
                <a:latin typeface="Arial" charset="0"/>
              </a:defRPr>
            </a:lvl1pPr>
          </a:lstStyle>
          <a:p>
            <a:pPr>
              <a:defRPr/>
            </a:pPr>
            <a:endParaRPr lang="en-US"/>
          </a:p>
        </p:txBody>
      </p:sp>
      <p:sp>
        <p:nvSpPr>
          <p:cNvPr id="143429" name="Rectangle 69"/>
          <p:cNvSpPr>
            <a:spLocks noGrp="1" noChangeArrowheads="1"/>
          </p:cNvSpPr>
          <p:nvPr>
            <p:ph type="ftr" sz="quarter" idx="3"/>
          </p:nvPr>
        </p:nvSpPr>
        <p:spPr bwMode="auto">
          <a:xfrm>
            <a:off x="3124200" y="6242050"/>
            <a:ext cx="2895600"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EAEAEA"/>
                </a:solidFill>
                <a:effectLst>
                  <a:outerShdw blurRad="38100" dist="38100" dir="2700000" algn="tl">
                    <a:srgbClr val="000000"/>
                  </a:outerShdw>
                </a:effectLst>
                <a:latin typeface="Arial" charset="0"/>
              </a:defRPr>
            </a:lvl1pPr>
          </a:lstStyle>
          <a:p>
            <a:pPr>
              <a:defRPr/>
            </a:pPr>
            <a:endParaRPr lang="en-US"/>
          </a:p>
        </p:txBody>
      </p:sp>
      <p:sp>
        <p:nvSpPr>
          <p:cNvPr id="143430" name="Rectangle 70"/>
          <p:cNvSpPr>
            <a:spLocks noGrp="1" noChangeArrowheads="1"/>
          </p:cNvSpPr>
          <p:nvPr>
            <p:ph type="sldNum" sz="quarter" idx="4"/>
          </p:nvPr>
        </p:nvSpPr>
        <p:spPr bwMode="auto">
          <a:xfrm>
            <a:off x="6553200"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EAEAEA"/>
                </a:solidFill>
                <a:effectLst>
                  <a:outerShdw blurRad="38100" dist="38100" dir="2700000" algn="tl">
                    <a:srgbClr val="000000"/>
                  </a:outerShdw>
                </a:effectLst>
                <a:latin typeface="Arial" charset="0"/>
              </a:defRPr>
            </a:lvl1pPr>
          </a:lstStyle>
          <a:p>
            <a:pPr>
              <a:defRPr/>
            </a:pPr>
            <a:fld id="{E8414159-5F1C-4927-BD68-6890FE602192}" type="slidenum">
              <a:rPr lang="en-US"/>
              <a:pPr>
                <a:defRPr/>
              </a:pPr>
              <a:t>‹#›</a:t>
            </a:fld>
            <a:endParaRPr lang="en-US"/>
          </a:p>
        </p:txBody>
      </p:sp>
      <p:sp>
        <p:nvSpPr>
          <p:cNvPr id="143431" name="Rectangle 71"/>
          <p:cNvSpPr>
            <a:spLocks noGrp="1" noChangeArrowheads="1"/>
          </p:cNvSpPr>
          <p:nvPr>
            <p:ph type="body" idx="1"/>
          </p:nvPr>
        </p:nvSpPr>
        <p:spPr bwMode="auto">
          <a:xfrm>
            <a:off x="455613" y="1598613"/>
            <a:ext cx="8226425"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17"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audio" Target="file:///F:\NHAC%20THIEU%20NHI\AM%20NHAC%204\01%20Track%201.mp3" TargetMode="External"/><Relationship Id="rId5" Type="http://schemas.openxmlformats.org/officeDocument/2006/relationships/image" Target="../media/image32.gif"/><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5" name="TextBox 6"/>
          <p:cNvSpPr txBox="1">
            <a:spLocks noChangeArrowheads="1"/>
          </p:cNvSpPr>
          <p:nvPr/>
        </p:nvSpPr>
        <p:spPr bwMode="auto">
          <a:xfrm>
            <a:off x="1917287" y="1304925"/>
            <a:ext cx="533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r>
              <a:rPr lang="en-US" altLang="en-US" sz="6000" dirty="0" err="1">
                <a:solidFill>
                  <a:srgbClr val="3399FF"/>
                </a:solidFill>
              </a:rPr>
              <a:t>Tập</a:t>
            </a:r>
            <a:r>
              <a:rPr lang="en-US" altLang="en-US" sz="6000" dirty="0">
                <a:solidFill>
                  <a:srgbClr val="3399FF"/>
                </a:solidFill>
              </a:rPr>
              <a:t> </a:t>
            </a:r>
            <a:r>
              <a:rPr lang="en-US" altLang="en-US" sz="6000" dirty="0" err="1">
                <a:solidFill>
                  <a:srgbClr val="3399FF"/>
                </a:solidFill>
              </a:rPr>
              <a:t>làm</a:t>
            </a:r>
            <a:r>
              <a:rPr lang="en-US" altLang="en-US" sz="6000" dirty="0">
                <a:solidFill>
                  <a:srgbClr val="3399FF"/>
                </a:solidFill>
              </a:rPr>
              <a:t> </a:t>
            </a:r>
            <a:r>
              <a:rPr lang="en-US" altLang="en-US" sz="6000" dirty="0" err="1">
                <a:solidFill>
                  <a:srgbClr val="3399FF"/>
                </a:solidFill>
              </a:rPr>
              <a:t>văn</a:t>
            </a:r>
            <a:endParaRPr lang="en-US" altLang="en-US" sz="6000" dirty="0">
              <a:solidFill>
                <a:srgbClr val="3399FF"/>
              </a:solidFill>
            </a:endParaRPr>
          </a:p>
        </p:txBody>
      </p:sp>
      <p:sp useBgFill="1">
        <p:nvSpPr>
          <p:cNvPr id="8" name="Rectangle 7"/>
          <p:cNvSpPr/>
          <p:nvPr/>
        </p:nvSpPr>
        <p:spPr>
          <a:xfrm>
            <a:off x="762000" y="2638851"/>
            <a:ext cx="7625525" cy="1815882"/>
          </a:xfrm>
          <a:prstGeom prst="rect">
            <a:avLst/>
          </a:prstGeom>
          <a:ln/>
        </p:spPr>
        <p:style>
          <a:lnRef idx="2">
            <a:schemeClr val="accent3"/>
          </a:lnRef>
          <a:fillRef idx="1">
            <a:schemeClr val="lt1"/>
          </a:fillRef>
          <a:effectRef idx="0">
            <a:schemeClr val="accent3"/>
          </a:effectRef>
          <a:fontRef idx="minor">
            <a:schemeClr val="dk1"/>
          </a:fontRef>
        </p:style>
        <p:txBody>
          <a:bodyPr>
            <a:spAutoFit/>
            <a:scene3d>
              <a:camera prst="isometricOffAxis1Right"/>
              <a:lightRig rig="threePt" dir="t"/>
            </a:scene3d>
          </a:bodyPr>
          <a:lstStyle/>
          <a:p>
            <a:pPr algn="ctr">
              <a:defRPr/>
            </a:pPr>
            <a:r>
              <a:rPr lang="en-US" sz="5600" b="1" dirty="0" err="1">
                <a:ln w="0"/>
                <a:solidFill>
                  <a:srgbClr val="FF3399"/>
                </a:solidFill>
                <a:effectLst>
                  <a:reflection blurRad="6350" stA="53000" endA="300" endPos="35500" dir="5400000" sy="-90000" algn="bl" rotWithShape="0"/>
                </a:effectLst>
              </a:rPr>
              <a:t>Luyện</a:t>
            </a:r>
            <a:r>
              <a:rPr lang="en-US" sz="5600" b="1" dirty="0">
                <a:ln w="0"/>
                <a:solidFill>
                  <a:srgbClr val="FF3399"/>
                </a:solidFill>
                <a:effectLst>
                  <a:reflection blurRad="6350" stA="53000" endA="300" endPos="35500" dir="5400000" sy="-90000" algn="bl" rotWithShape="0"/>
                </a:effectLst>
              </a:rPr>
              <a:t> </a:t>
            </a:r>
            <a:r>
              <a:rPr lang="en-US" sz="5600" b="1" dirty="0" err="1">
                <a:ln w="0"/>
                <a:solidFill>
                  <a:srgbClr val="FF3399"/>
                </a:solidFill>
                <a:effectLst>
                  <a:reflection blurRad="6350" stA="53000" endA="300" endPos="35500" dir="5400000" sy="-90000" algn="bl" rotWithShape="0"/>
                </a:effectLst>
              </a:rPr>
              <a:t>tập</a:t>
            </a:r>
            <a:r>
              <a:rPr lang="en-US" sz="5600" b="1" dirty="0">
                <a:ln w="0"/>
                <a:solidFill>
                  <a:srgbClr val="FF3399"/>
                </a:solidFill>
                <a:effectLst>
                  <a:reflection blurRad="6350" stA="53000" endA="300" endPos="35500" dir="5400000" sy="-90000" algn="bl" rotWithShape="0"/>
                </a:effectLst>
              </a:rPr>
              <a:t> </a:t>
            </a:r>
          </a:p>
          <a:p>
            <a:pPr algn="ctr">
              <a:defRPr/>
            </a:pPr>
            <a:r>
              <a:rPr lang="en-US" sz="5600" b="1" dirty="0" err="1">
                <a:ln w="0"/>
                <a:solidFill>
                  <a:srgbClr val="FF3399"/>
                </a:solidFill>
                <a:effectLst>
                  <a:reflection blurRad="6350" stA="53000" endA="300" endPos="35500" dir="5400000" sy="-90000" algn="bl" rotWithShape="0"/>
                </a:effectLst>
              </a:rPr>
              <a:t>phát</a:t>
            </a:r>
            <a:r>
              <a:rPr lang="en-US" sz="5600" b="1" dirty="0">
                <a:ln w="0"/>
                <a:solidFill>
                  <a:srgbClr val="FF3399"/>
                </a:solidFill>
                <a:effectLst>
                  <a:reflection blurRad="6350" stA="53000" endA="300" endPos="35500" dir="5400000" sy="-90000" algn="bl" rotWithShape="0"/>
                </a:effectLst>
              </a:rPr>
              <a:t> </a:t>
            </a:r>
            <a:r>
              <a:rPr lang="en-US" sz="5600" b="1" dirty="0" err="1">
                <a:ln w="0"/>
                <a:solidFill>
                  <a:srgbClr val="FF3399"/>
                </a:solidFill>
                <a:effectLst>
                  <a:reflection blurRad="6350" stA="53000" endA="300" endPos="35500" dir="5400000" sy="-90000" algn="bl" rotWithShape="0"/>
                </a:effectLst>
              </a:rPr>
              <a:t>triển</a:t>
            </a:r>
            <a:r>
              <a:rPr lang="en-US" sz="5600" b="1" dirty="0">
                <a:ln w="0"/>
                <a:solidFill>
                  <a:srgbClr val="FF3399"/>
                </a:solidFill>
                <a:effectLst>
                  <a:reflection blurRad="6350" stA="53000" endA="300" endPos="35500" dir="5400000" sy="-90000" algn="bl" rotWithShape="0"/>
                </a:effectLst>
              </a:rPr>
              <a:t> </a:t>
            </a:r>
            <a:r>
              <a:rPr lang="en-US" sz="5600" b="1" dirty="0" err="1">
                <a:ln w="0"/>
                <a:solidFill>
                  <a:srgbClr val="FF3399"/>
                </a:solidFill>
                <a:effectLst>
                  <a:reflection blurRad="6350" stA="53000" endA="300" endPos="35500" dir="5400000" sy="-90000" algn="bl" rotWithShape="0"/>
                </a:effectLst>
              </a:rPr>
              <a:t>câu</a:t>
            </a:r>
            <a:r>
              <a:rPr lang="en-US" sz="5600" b="1" dirty="0">
                <a:ln w="0"/>
                <a:solidFill>
                  <a:srgbClr val="FF3399"/>
                </a:solidFill>
                <a:effectLst>
                  <a:reflection blurRad="6350" stA="53000" endA="300" endPos="35500" dir="5400000" sy="-90000" algn="bl" rotWithShape="0"/>
                </a:effectLst>
              </a:rPr>
              <a:t> </a:t>
            </a:r>
            <a:r>
              <a:rPr lang="en-US" sz="5600" b="1" dirty="0" err="1">
                <a:ln w="0"/>
                <a:solidFill>
                  <a:srgbClr val="FF3399"/>
                </a:solidFill>
                <a:effectLst>
                  <a:reflection blurRad="6350" stA="53000" endA="300" endPos="35500" dir="5400000" sy="-90000" algn="bl" rotWithShape="0"/>
                </a:effectLst>
              </a:rPr>
              <a:t>chuyện</a:t>
            </a:r>
            <a:endParaRPr lang="en-US" sz="5600" b="1" dirty="0">
              <a:ln w="0"/>
              <a:solidFill>
                <a:srgbClr val="FF3399"/>
              </a:solidFill>
              <a:effectLst>
                <a:reflection blurRad="6350" stA="53000" endA="300" endPos="35500" dir="5400000" sy="-90000" algn="bl" rotWithShape="0"/>
              </a:effectLst>
            </a:endParaRPr>
          </a:p>
        </p:txBody>
      </p:sp>
      <p:pic>
        <p:nvPicPr>
          <p:cNvPr id="512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7763" y="3738563"/>
            <a:ext cx="7143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8425" y="804863"/>
            <a:ext cx="666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50" y="-123825"/>
            <a:ext cx="76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284" name="Text Box 4"/>
          <p:cNvSpPr txBox="1">
            <a:spLocks noChangeArrowheads="1"/>
          </p:cNvSpPr>
          <p:nvPr/>
        </p:nvSpPr>
        <p:spPr bwMode="auto">
          <a:xfrm>
            <a:off x="741744" y="251941"/>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dirty="0">
                <a:latin typeface="Times New Roman" panose="02020603050405020304" pitchFamily="18" charset="0"/>
              </a:rPr>
              <a:t>       </a:t>
            </a:r>
            <a:r>
              <a:rPr lang="en-US" altLang="vi-VN" b="1" dirty="0">
                <a:latin typeface="Times New Roman" panose="02020603050405020304" pitchFamily="18" charset="0"/>
              </a:rPr>
              <a:t>- </a:t>
            </a:r>
            <a:r>
              <a:rPr lang="en-US" altLang="vi-VN" b="1" dirty="0" err="1">
                <a:latin typeface="Times New Roman" panose="02020603050405020304" pitchFamily="18" charset="0"/>
              </a:rPr>
              <a:t>Trong</a:t>
            </a:r>
            <a:r>
              <a:rPr lang="en-US" altLang="vi-VN" b="1" dirty="0">
                <a:latin typeface="Times New Roman" panose="02020603050405020304" pitchFamily="18" charset="0"/>
              </a:rPr>
              <a:t> </a:t>
            </a:r>
            <a:r>
              <a:rPr lang="en-US" altLang="vi-VN" b="1" dirty="0" err="1">
                <a:latin typeface="Times New Roman" panose="02020603050405020304" pitchFamily="18" charset="0"/>
              </a:rPr>
              <a:t>truyện</a:t>
            </a:r>
            <a:r>
              <a:rPr lang="en-US" altLang="vi-VN" b="1" dirty="0">
                <a:latin typeface="Times New Roman" panose="02020603050405020304" pitchFamily="18" charset="0"/>
              </a:rPr>
              <a:t> Ở </a:t>
            </a:r>
            <a:r>
              <a:rPr lang="en-US" altLang="vi-VN" b="1" dirty="0" err="1">
                <a:latin typeface="Times New Roman" panose="02020603050405020304" pitchFamily="18" charset="0"/>
              </a:rPr>
              <a:t>Vương</a:t>
            </a:r>
            <a:r>
              <a:rPr lang="en-US" altLang="vi-VN" b="1" dirty="0">
                <a:latin typeface="Times New Roman" panose="02020603050405020304" pitchFamily="18" charset="0"/>
              </a:rPr>
              <a:t> </a:t>
            </a:r>
            <a:r>
              <a:rPr lang="en-US" altLang="vi-VN" b="1" dirty="0" err="1">
                <a:latin typeface="Times New Roman" panose="02020603050405020304" pitchFamily="18" charset="0"/>
              </a:rPr>
              <a:t>quốc</a:t>
            </a:r>
            <a:r>
              <a:rPr lang="en-US" altLang="vi-VN" b="1" dirty="0">
                <a:latin typeface="Times New Roman" panose="02020603050405020304" pitchFamily="18" charset="0"/>
              </a:rPr>
              <a:t> </a:t>
            </a:r>
            <a:r>
              <a:rPr lang="en-US" altLang="vi-VN" b="1" dirty="0" err="1">
                <a:latin typeface="Times New Roman" panose="02020603050405020304" pitchFamily="18" charset="0"/>
              </a:rPr>
              <a:t>Tương</a:t>
            </a:r>
            <a:r>
              <a:rPr lang="en-US" altLang="vi-VN" b="1" dirty="0">
                <a:latin typeface="Times New Roman" panose="02020603050405020304" pitchFamily="18" charset="0"/>
              </a:rPr>
              <a:t> Lai </a:t>
            </a:r>
            <a:r>
              <a:rPr lang="en-US" altLang="vi-VN" b="1" dirty="0" err="1">
                <a:latin typeface="Times New Roman" panose="02020603050405020304" pitchFamily="18" charset="0"/>
              </a:rPr>
              <a:t>hai</a:t>
            </a:r>
            <a:r>
              <a:rPr lang="en-US" altLang="vi-VN" b="1" dirty="0">
                <a:latin typeface="Times New Roman" panose="02020603050405020304" pitchFamily="18" charset="0"/>
              </a:rPr>
              <a:t> </a:t>
            </a:r>
            <a:r>
              <a:rPr lang="en-US" altLang="vi-VN" b="1" dirty="0" err="1">
                <a:latin typeface="Times New Roman" panose="02020603050405020304" pitchFamily="18" charset="0"/>
              </a:rPr>
              <a:t>bạn</a:t>
            </a:r>
            <a:r>
              <a:rPr lang="en-US" altLang="vi-VN" b="1" dirty="0">
                <a:latin typeface="Times New Roman" panose="02020603050405020304" pitchFamily="18" charset="0"/>
              </a:rPr>
              <a:t> Tin-tin </a:t>
            </a:r>
            <a:r>
              <a:rPr lang="en-US" altLang="vi-VN" b="1" dirty="0" err="1">
                <a:latin typeface="Times New Roman" panose="02020603050405020304" pitchFamily="18" charset="0"/>
              </a:rPr>
              <a:t>và</a:t>
            </a:r>
            <a:r>
              <a:rPr lang="en-US" altLang="vi-VN" b="1" dirty="0">
                <a:latin typeface="Times New Roman" panose="02020603050405020304" pitchFamily="18" charset="0"/>
              </a:rPr>
              <a:t> </a:t>
            </a:r>
            <a:r>
              <a:rPr lang="en-US" altLang="vi-VN" b="1" dirty="0" err="1">
                <a:latin typeface="Times New Roman" panose="02020603050405020304" pitchFamily="18" charset="0"/>
              </a:rPr>
              <a:t>Mi</a:t>
            </a:r>
            <a:r>
              <a:rPr lang="en-US" altLang="vi-VN" b="1" dirty="0">
                <a:latin typeface="Times New Roman" panose="02020603050405020304" pitchFamily="18" charset="0"/>
              </a:rPr>
              <a:t>-tin </a:t>
            </a:r>
            <a:r>
              <a:rPr lang="en-US" altLang="vi-VN" b="1" dirty="0" err="1">
                <a:latin typeface="Times New Roman" panose="02020603050405020304" pitchFamily="18" charset="0"/>
              </a:rPr>
              <a:t>có</a:t>
            </a:r>
            <a:r>
              <a:rPr lang="en-US" altLang="vi-VN" b="1" dirty="0">
                <a:latin typeface="Times New Roman" panose="02020603050405020304" pitchFamily="18" charset="0"/>
              </a:rPr>
              <a:t> </a:t>
            </a:r>
            <a:r>
              <a:rPr lang="en-US" altLang="vi-VN" b="1" dirty="0" err="1">
                <a:latin typeface="Times New Roman" panose="02020603050405020304" pitchFamily="18" charset="0"/>
              </a:rPr>
              <a:t>đi</a:t>
            </a:r>
            <a:r>
              <a:rPr lang="en-US" altLang="vi-VN" b="1" dirty="0">
                <a:latin typeface="Times New Roman" panose="02020603050405020304" pitchFamily="18" charset="0"/>
              </a:rPr>
              <a:t> </a:t>
            </a:r>
            <a:r>
              <a:rPr lang="en-US" altLang="vi-VN" b="1" dirty="0" err="1">
                <a:latin typeface="Times New Roman" panose="02020603050405020304" pitchFamily="18" charset="0"/>
              </a:rPr>
              <a:t>thăm</a:t>
            </a:r>
            <a:r>
              <a:rPr lang="en-US" altLang="vi-VN" b="1" dirty="0">
                <a:latin typeface="Times New Roman" panose="02020603050405020304" pitchFamily="18" charset="0"/>
              </a:rPr>
              <a:t> </a:t>
            </a:r>
            <a:r>
              <a:rPr lang="en-US" altLang="vi-VN" b="1" dirty="0" err="1">
                <a:latin typeface="Times New Roman" panose="02020603050405020304" pitchFamily="18" charset="0"/>
              </a:rPr>
              <a:t>cùng</a:t>
            </a:r>
            <a:r>
              <a:rPr lang="en-US" altLang="vi-VN" b="1" dirty="0">
                <a:latin typeface="Times New Roman" panose="02020603050405020304" pitchFamily="18" charset="0"/>
              </a:rPr>
              <a:t> </a:t>
            </a:r>
            <a:r>
              <a:rPr lang="en-US" altLang="vi-VN" b="1" dirty="0" err="1">
                <a:latin typeface="Times New Roman" panose="02020603050405020304" pitchFamily="18" charset="0"/>
              </a:rPr>
              <a:t>nhau</a:t>
            </a:r>
            <a:r>
              <a:rPr lang="en-US" altLang="vi-VN" b="1" dirty="0">
                <a:latin typeface="Times New Roman" panose="02020603050405020304" pitchFamily="18" charset="0"/>
              </a:rPr>
              <a:t> </a:t>
            </a:r>
            <a:r>
              <a:rPr lang="en-US" altLang="vi-VN" b="1" dirty="0" err="1">
                <a:latin typeface="Times New Roman" panose="02020603050405020304" pitchFamily="18" charset="0"/>
              </a:rPr>
              <a:t>không</a:t>
            </a:r>
            <a:r>
              <a:rPr lang="en-US" altLang="vi-VN" b="1" dirty="0">
                <a:latin typeface="Times New Roman" panose="02020603050405020304" pitchFamily="18" charset="0"/>
              </a:rPr>
              <a:t>?</a:t>
            </a:r>
          </a:p>
        </p:txBody>
      </p:sp>
      <p:sp>
        <p:nvSpPr>
          <p:cNvPr id="58373" name="Text Box 5"/>
          <p:cNvSpPr txBox="1">
            <a:spLocks noChangeArrowheads="1"/>
          </p:cNvSpPr>
          <p:nvPr/>
        </p:nvSpPr>
        <p:spPr bwMode="auto">
          <a:xfrm>
            <a:off x="2438400" y="1846226"/>
            <a:ext cx="6172200"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b="1" dirty="0">
                <a:solidFill>
                  <a:schemeClr val="bg1"/>
                </a:solidFill>
                <a:latin typeface="Times New Roman" panose="02020603050405020304" pitchFamily="18" charset="0"/>
              </a:rPr>
              <a:t>   Tin-tin </a:t>
            </a:r>
            <a:r>
              <a:rPr lang="en-US" altLang="vi-VN" b="1" dirty="0" err="1">
                <a:solidFill>
                  <a:schemeClr val="bg1"/>
                </a:solidFill>
                <a:latin typeface="Times New Roman" panose="02020603050405020304" pitchFamily="18" charset="0"/>
              </a:rPr>
              <a:t>và</a:t>
            </a:r>
            <a:r>
              <a:rPr lang="en-US" altLang="vi-VN" b="1" dirty="0">
                <a:solidFill>
                  <a:schemeClr val="bg1"/>
                </a:solidFill>
                <a:latin typeface="Times New Roman" panose="02020603050405020304" pitchFamily="18" charset="0"/>
              </a:rPr>
              <a:t> </a:t>
            </a:r>
            <a:r>
              <a:rPr lang="en-US" altLang="vi-VN" b="1" dirty="0" err="1">
                <a:solidFill>
                  <a:schemeClr val="bg1"/>
                </a:solidFill>
                <a:latin typeface="Times New Roman" panose="02020603050405020304" pitchFamily="18" charset="0"/>
              </a:rPr>
              <a:t>Mi</a:t>
            </a:r>
            <a:r>
              <a:rPr lang="en-US" altLang="vi-VN" b="1" dirty="0">
                <a:solidFill>
                  <a:schemeClr val="bg1"/>
                </a:solidFill>
                <a:latin typeface="Times New Roman" panose="02020603050405020304" pitchFamily="18" charset="0"/>
              </a:rPr>
              <a:t>-tin </a:t>
            </a:r>
            <a:r>
              <a:rPr lang="en-US" altLang="vi-VN" b="1" dirty="0" err="1">
                <a:solidFill>
                  <a:schemeClr val="bg1"/>
                </a:solidFill>
                <a:latin typeface="Times New Roman" panose="02020603050405020304" pitchFamily="18" charset="0"/>
              </a:rPr>
              <a:t>đi</a:t>
            </a:r>
            <a:r>
              <a:rPr lang="en-US" altLang="vi-VN" b="1" dirty="0">
                <a:solidFill>
                  <a:schemeClr val="bg1"/>
                </a:solidFill>
                <a:latin typeface="Times New Roman" panose="02020603050405020304" pitchFamily="18" charset="0"/>
              </a:rPr>
              <a:t> </a:t>
            </a:r>
            <a:r>
              <a:rPr lang="en-US" altLang="vi-VN" b="1" dirty="0" err="1">
                <a:solidFill>
                  <a:schemeClr val="bg1"/>
                </a:solidFill>
                <a:latin typeface="Times New Roman" panose="02020603050405020304" pitchFamily="18" charset="0"/>
              </a:rPr>
              <a:t>thăm</a:t>
            </a:r>
            <a:r>
              <a:rPr lang="en-US" altLang="vi-VN" b="1" dirty="0">
                <a:solidFill>
                  <a:schemeClr val="bg1"/>
                </a:solidFill>
                <a:latin typeface="Times New Roman" panose="02020603050405020304" pitchFamily="18" charset="0"/>
              </a:rPr>
              <a:t> </a:t>
            </a:r>
            <a:r>
              <a:rPr lang="en-US" altLang="vi-VN" b="1" dirty="0" err="1">
                <a:solidFill>
                  <a:schemeClr val="bg1"/>
                </a:solidFill>
                <a:latin typeface="Times New Roman" panose="02020603050405020304" pitchFamily="18" charset="0"/>
              </a:rPr>
              <a:t>công</a:t>
            </a:r>
            <a:r>
              <a:rPr lang="en-US" altLang="vi-VN" b="1" dirty="0">
                <a:solidFill>
                  <a:schemeClr val="bg1"/>
                </a:solidFill>
                <a:latin typeface="Times New Roman" panose="02020603050405020304" pitchFamily="18" charset="0"/>
              </a:rPr>
              <a:t> </a:t>
            </a:r>
            <a:r>
              <a:rPr lang="en-US" altLang="vi-VN" b="1" dirty="0" err="1">
                <a:solidFill>
                  <a:schemeClr val="bg1"/>
                </a:solidFill>
                <a:latin typeface="Times New Roman" panose="02020603050405020304" pitchFamily="18" charset="0"/>
              </a:rPr>
              <a:t>xưởng</a:t>
            </a:r>
            <a:r>
              <a:rPr lang="en-US" altLang="vi-VN" b="1" dirty="0">
                <a:solidFill>
                  <a:schemeClr val="bg1"/>
                </a:solidFill>
                <a:latin typeface="Times New Roman" panose="02020603050405020304" pitchFamily="18" charset="0"/>
              </a:rPr>
              <a:t> </a:t>
            </a:r>
            <a:r>
              <a:rPr lang="en-US" altLang="vi-VN" b="1" dirty="0" err="1">
                <a:solidFill>
                  <a:schemeClr val="bg1"/>
                </a:solidFill>
                <a:latin typeface="Times New Roman" panose="02020603050405020304" pitchFamily="18" charset="0"/>
              </a:rPr>
              <a:t>xanh</a:t>
            </a:r>
            <a:r>
              <a:rPr lang="en-US" altLang="vi-VN" b="1" dirty="0">
                <a:solidFill>
                  <a:schemeClr val="bg1"/>
                </a:solidFill>
                <a:latin typeface="Times New Roman" panose="02020603050405020304" pitchFamily="18" charset="0"/>
              </a:rPr>
              <a:t> </a:t>
            </a:r>
            <a:r>
              <a:rPr lang="en-US" altLang="vi-VN" b="1" dirty="0" err="1">
                <a:solidFill>
                  <a:schemeClr val="bg1"/>
                </a:solidFill>
                <a:latin typeface="Times New Roman" panose="02020603050405020304" pitchFamily="18" charset="0"/>
              </a:rPr>
              <a:t>và</a:t>
            </a:r>
            <a:r>
              <a:rPr lang="en-US" altLang="vi-VN" b="1" dirty="0">
                <a:solidFill>
                  <a:schemeClr val="bg1"/>
                </a:solidFill>
                <a:latin typeface="Times New Roman" panose="02020603050405020304" pitchFamily="18" charset="0"/>
              </a:rPr>
              <a:t> </a:t>
            </a:r>
            <a:r>
              <a:rPr lang="en-US" altLang="vi-VN" b="1" dirty="0" err="1">
                <a:solidFill>
                  <a:schemeClr val="bg1"/>
                </a:solidFill>
                <a:latin typeface="Times New Roman" panose="02020603050405020304" pitchFamily="18" charset="0"/>
              </a:rPr>
              <a:t>khu</a:t>
            </a:r>
            <a:r>
              <a:rPr lang="en-US" altLang="vi-VN" b="1" dirty="0">
                <a:solidFill>
                  <a:schemeClr val="bg1"/>
                </a:solidFill>
                <a:latin typeface="Times New Roman" panose="02020603050405020304" pitchFamily="18" charset="0"/>
              </a:rPr>
              <a:t> </a:t>
            </a:r>
            <a:r>
              <a:rPr lang="en-US" altLang="vi-VN" b="1" dirty="0" err="1">
                <a:solidFill>
                  <a:schemeClr val="bg1"/>
                </a:solidFill>
                <a:latin typeface="Times New Roman" panose="02020603050405020304" pitchFamily="18" charset="0"/>
              </a:rPr>
              <a:t>vườn</a:t>
            </a:r>
            <a:r>
              <a:rPr lang="en-US" altLang="vi-VN" b="1" dirty="0">
                <a:solidFill>
                  <a:schemeClr val="bg1"/>
                </a:solidFill>
                <a:latin typeface="Times New Roman" panose="02020603050405020304" pitchFamily="18" charset="0"/>
              </a:rPr>
              <a:t> </a:t>
            </a:r>
            <a:r>
              <a:rPr lang="en-US" altLang="vi-VN" b="1" dirty="0" err="1">
                <a:solidFill>
                  <a:schemeClr val="bg1"/>
                </a:solidFill>
                <a:latin typeface="Times New Roman" panose="02020603050405020304" pitchFamily="18" charset="0"/>
              </a:rPr>
              <a:t>kì</a:t>
            </a:r>
            <a:r>
              <a:rPr lang="en-US" altLang="vi-VN" b="1" dirty="0">
                <a:solidFill>
                  <a:schemeClr val="bg1"/>
                </a:solidFill>
                <a:latin typeface="Times New Roman" panose="02020603050405020304" pitchFamily="18" charset="0"/>
              </a:rPr>
              <a:t> </a:t>
            </a:r>
            <a:r>
              <a:rPr lang="en-US" altLang="vi-VN" b="1" dirty="0" err="1">
                <a:solidFill>
                  <a:schemeClr val="bg1"/>
                </a:solidFill>
                <a:latin typeface="Times New Roman" panose="02020603050405020304" pitchFamily="18" charset="0"/>
              </a:rPr>
              <a:t>diệu</a:t>
            </a:r>
            <a:r>
              <a:rPr lang="en-US" altLang="vi-VN" b="1" dirty="0">
                <a:solidFill>
                  <a:schemeClr val="bg1"/>
                </a:solidFill>
                <a:latin typeface="Times New Roman" panose="02020603050405020304" pitchFamily="18" charset="0"/>
              </a:rPr>
              <a:t> </a:t>
            </a:r>
            <a:r>
              <a:rPr lang="en-US" altLang="vi-VN" b="1" dirty="0" err="1">
                <a:solidFill>
                  <a:schemeClr val="bg1"/>
                </a:solidFill>
                <a:latin typeface="Times New Roman" panose="02020603050405020304" pitchFamily="18" charset="0"/>
              </a:rPr>
              <a:t>cùng</a:t>
            </a:r>
            <a:r>
              <a:rPr lang="en-US" altLang="vi-VN" b="1" dirty="0">
                <a:solidFill>
                  <a:schemeClr val="bg1"/>
                </a:solidFill>
                <a:latin typeface="Times New Roman" panose="02020603050405020304" pitchFamily="18" charset="0"/>
              </a:rPr>
              <a:t> </a:t>
            </a:r>
            <a:r>
              <a:rPr lang="en-US" altLang="vi-VN" b="1" dirty="0" err="1">
                <a:solidFill>
                  <a:schemeClr val="bg1"/>
                </a:solidFill>
                <a:latin typeface="Times New Roman" panose="02020603050405020304" pitchFamily="18" charset="0"/>
              </a:rPr>
              <a:t>nhau</a:t>
            </a:r>
            <a:r>
              <a:rPr lang="en-US" altLang="vi-VN" b="1" dirty="0">
                <a:solidFill>
                  <a:schemeClr val="bg1"/>
                </a:solidFill>
                <a:latin typeface="Times New Roman" panose="02020603050405020304" pitchFamily="18" charset="0"/>
              </a:rPr>
              <a:t>.</a:t>
            </a:r>
          </a:p>
        </p:txBody>
      </p:sp>
      <p:sp>
        <p:nvSpPr>
          <p:cNvPr id="58374" name="Text Box 6"/>
          <p:cNvSpPr txBox="1">
            <a:spLocks noChangeArrowheads="1"/>
          </p:cNvSpPr>
          <p:nvPr/>
        </p:nvSpPr>
        <p:spPr bwMode="auto">
          <a:xfrm>
            <a:off x="762000" y="3415886"/>
            <a:ext cx="82296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dirty="0">
                <a:latin typeface="Times New Roman" panose="02020603050405020304" pitchFamily="18" charset="0"/>
              </a:rPr>
              <a:t>       - </a:t>
            </a:r>
            <a:r>
              <a:rPr lang="en-US" altLang="vi-VN" b="1" dirty="0">
                <a:latin typeface="Times New Roman" panose="02020603050405020304" pitchFamily="18" charset="0"/>
              </a:rPr>
              <a:t>Hai </a:t>
            </a:r>
            <a:r>
              <a:rPr lang="en-US" altLang="vi-VN" b="1" dirty="0" err="1">
                <a:latin typeface="Times New Roman" panose="02020603050405020304" pitchFamily="18" charset="0"/>
              </a:rPr>
              <a:t>bạn</a:t>
            </a:r>
            <a:r>
              <a:rPr lang="en-US" altLang="vi-VN" b="1" dirty="0">
                <a:latin typeface="Times New Roman" panose="02020603050405020304" pitchFamily="18" charset="0"/>
              </a:rPr>
              <a:t> </a:t>
            </a:r>
            <a:r>
              <a:rPr lang="en-US" altLang="vi-VN" b="1" dirty="0" err="1">
                <a:latin typeface="Times New Roman" panose="02020603050405020304" pitchFamily="18" charset="0"/>
              </a:rPr>
              <a:t>đi</a:t>
            </a:r>
            <a:r>
              <a:rPr lang="en-US" altLang="vi-VN" b="1" dirty="0">
                <a:latin typeface="Times New Roman" panose="02020603050405020304" pitchFamily="18" charset="0"/>
              </a:rPr>
              <a:t> </a:t>
            </a:r>
            <a:r>
              <a:rPr lang="en-US" altLang="vi-VN" b="1" dirty="0" err="1">
                <a:latin typeface="Times New Roman" panose="02020603050405020304" pitchFamily="18" charset="0"/>
              </a:rPr>
              <a:t>thăm</a:t>
            </a:r>
            <a:r>
              <a:rPr lang="en-US" altLang="vi-VN" b="1" dirty="0">
                <a:latin typeface="Times New Roman" panose="02020603050405020304" pitchFamily="18" charset="0"/>
              </a:rPr>
              <a:t> </a:t>
            </a:r>
            <a:r>
              <a:rPr lang="en-US" altLang="vi-VN" b="1" dirty="0" err="1">
                <a:latin typeface="Times New Roman" panose="02020603050405020304" pitchFamily="18" charset="0"/>
              </a:rPr>
              <a:t>nơi</a:t>
            </a:r>
            <a:r>
              <a:rPr lang="en-US" altLang="vi-VN" b="1" dirty="0">
                <a:latin typeface="Times New Roman" panose="02020603050405020304" pitchFamily="18" charset="0"/>
              </a:rPr>
              <a:t> </a:t>
            </a:r>
            <a:r>
              <a:rPr lang="en-US" altLang="vi-VN" b="1" dirty="0" err="1">
                <a:latin typeface="Times New Roman" panose="02020603050405020304" pitchFamily="18" charset="0"/>
              </a:rPr>
              <a:t>nào</a:t>
            </a:r>
            <a:r>
              <a:rPr lang="en-US" altLang="vi-VN" b="1" dirty="0">
                <a:latin typeface="Times New Roman" panose="02020603050405020304" pitchFamily="18" charset="0"/>
              </a:rPr>
              <a:t> </a:t>
            </a:r>
            <a:r>
              <a:rPr lang="en-US" altLang="vi-VN" b="1" dirty="0" err="1">
                <a:latin typeface="Times New Roman" panose="02020603050405020304" pitchFamily="18" charset="0"/>
              </a:rPr>
              <a:t>trước</a:t>
            </a:r>
            <a:r>
              <a:rPr lang="en-US" altLang="vi-VN" b="1" dirty="0">
                <a:latin typeface="Times New Roman" panose="02020603050405020304" pitchFamily="18" charset="0"/>
              </a:rPr>
              <a:t> </a:t>
            </a:r>
            <a:r>
              <a:rPr lang="en-US" altLang="vi-VN" b="1" dirty="0" err="1">
                <a:latin typeface="Times New Roman" panose="02020603050405020304" pitchFamily="18" charset="0"/>
              </a:rPr>
              <a:t>và</a:t>
            </a:r>
            <a:r>
              <a:rPr lang="en-US" altLang="vi-VN" b="1" dirty="0">
                <a:latin typeface="Times New Roman" panose="02020603050405020304" pitchFamily="18" charset="0"/>
              </a:rPr>
              <a:t> </a:t>
            </a:r>
            <a:r>
              <a:rPr lang="en-US" altLang="vi-VN" b="1" dirty="0" err="1">
                <a:latin typeface="Times New Roman" panose="02020603050405020304" pitchFamily="18" charset="0"/>
              </a:rPr>
              <a:t>nơi</a:t>
            </a:r>
            <a:r>
              <a:rPr lang="en-US" altLang="vi-VN" b="1" dirty="0">
                <a:latin typeface="Times New Roman" panose="02020603050405020304" pitchFamily="18" charset="0"/>
              </a:rPr>
              <a:t> </a:t>
            </a:r>
            <a:r>
              <a:rPr lang="en-US" altLang="vi-VN" b="1" dirty="0" err="1">
                <a:latin typeface="Times New Roman" panose="02020603050405020304" pitchFamily="18" charset="0"/>
              </a:rPr>
              <a:t>nào</a:t>
            </a:r>
            <a:r>
              <a:rPr lang="en-US" altLang="vi-VN" b="1" dirty="0">
                <a:latin typeface="Times New Roman" panose="02020603050405020304" pitchFamily="18" charset="0"/>
              </a:rPr>
              <a:t> </a:t>
            </a:r>
            <a:r>
              <a:rPr lang="en-US" altLang="vi-VN" b="1" dirty="0" err="1">
                <a:latin typeface="Times New Roman" panose="02020603050405020304" pitchFamily="18" charset="0"/>
              </a:rPr>
              <a:t>sau</a:t>
            </a:r>
            <a:r>
              <a:rPr lang="en-US" altLang="vi-VN" b="1" dirty="0">
                <a:latin typeface="Times New Roman" panose="02020603050405020304" pitchFamily="18" charset="0"/>
              </a:rPr>
              <a:t>?</a:t>
            </a:r>
          </a:p>
        </p:txBody>
      </p:sp>
      <p:sp>
        <p:nvSpPr>
          <p:cNvPr id="58375" name="Text Box 7"/>
          <p:cNvSpPr txBox="1">
            <a:spLocks noChangeArrowheads="1"/>
          </p:cNvSpPr>
          <p:nvPr/>
        </p:nvSpPr>
        <p:spPr bwMode="auto">
          <a:xfrm>
            <a:off x="2590800" y="4800600"/>
            <a:ext cx="6019800"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b="1" dirty="0">
                <a:solidFill>
                  <a:schemeClr val="bg1"/>
                </a:solidFill>
                <a:latin typeface="Times New Roman" panose="02020603050405020304" pitchFamily="18" charset="0"/>
              </a:rPr>
              <a:t>   Hai </a:t>
            </a:r>
            <a:r>
              <a:rPr lang="en-US" altLang="vi-VN" b="1" dirty="0" err="1">
                <a:solidFill>
                  <a:schemeClr val="bg1"/>
                </a:solidFill>
                <a:latin typeface="Times New Roman" panose="02020603050405020304" pitchFamily="18" charset="0"/>
              </a:rPr>
              <a:t>bạn</a:t>
            </a:r>
            <a:r>
              <a:rPr lang="en-US" altLang="vi-VN" b="1" dirty="0">
                <a:solidFill>
                  <a:schemeClr val="bg1"/>
                </a:solidFill>
                <a:latin typeface="Times New Roman" panose="02020603050405020304" pitchFamily="18" charset="0"/>
              </a:rPr>
              <a:t> </a:t>
            </a:r>
            <a:r>
              <a:rPr lang="en-US" altLang="vi-VN" b="1" dirty="0" err="1">
                <a:solidFill>
                  <a:schemeClr val="bg1"/>
                </a:solidFill>
                <a:latin typeface="Times New Roman" panose="02020603050405020304" pitchFamily="18" charset="0"/>
              </a:rPr>
              <a:t>đi</a:t>
            </a:r>
            <a:r>
              <a:rPr lang="en-US" altLang="vi-VN" b="1" dirty="0">
                <a:solidFill>
                  <a:schemeClr val="bg1"/>
                </a:solidFill>
                <a:latin typeface="Times New Roman" panose="02020603050405020304" pitchFamily="18" charset="0"/>
              </a:rPr>
              <a:t> </a:t>
            </a:r>
            <a:r>
              <a:rPr lang="en-US" altLang="vi-VN" b="1" dirty="0" err="1">
                <a:solidFill>
                  <a:schemeClr val="bg1"/>
                </a:solidFill>
                <a:latin typeface="Times New Roman" panose="02020603050405020304" pitchFamily="18" charset="0"/>
              </a:rPr>
              <a:t>thăm</a:t>
            </a:r>
            <a:r>
              <a:rPr lang="en-US" altLang="vi-VN" b="1" dirty="0">
                <a:solidFill>
                  <a:schemeClr val="bg1"/>
                </a:solidFill>
                <a:latin typeface="Times New Roman" panose="02020603050405020304" pitchFamily="18" charset="0"/>
              </a:rPr>
              <a:t> </a:t>
            </a:r>
            <a:r>
              <a:rPr lang="en-US" altLang="vi-VN" b="1" dirty="0" err="1">
                <a:solidFill>
                  <a:schemeClr val="bg1"/>
                </a:solidFill>
                <a:latin typeface="Times New Roman" panose="02020603050405020304" pitchFamily="18" charset="0"/>
              </a:rPr>
              <a:t>công</a:t>
            </a:r>
            <a:r>
              <a:rPr lang="en-US" altLang="vi-VN" b="1" dirty="0">
                <a:solidFill>
                  <a:schemeClr val="bg1"/>
                </a:solidFill>
                <a:latin typeface="Times New Roman" panose="02020603050405020304" pitchFamily="18" charset="0"/>
              </a:rPr>
              <a:t> </a:t>
            </a:r>
            <a:r>
              <a:rPr lang="en-US" altLang="vi-VN" b="1" dirty="0" err="1">
                <a:solidFill>
                  <a:schemeClr val="bg1"/>
                </a:solidFill>
                <a:latin typeface="Times New Roman" panose="02020603050405020304" pitchFamily="18" charset="0"/>
              </a:rPr>
              <a:t>xưởng</a:t>
            </a:r>
            <a:r>
              <a:rPr lang="en-US" altLang="vi-VN" b="1" dirty="0">
                <a:solidFill>
                  <a:schemeClr val="bg1"/>
                </a:solidFill>
                <a:latin typeface="Times New Roman" panose="02020603050405020304" pitchFamily="18" charset="0"/>
              </a:rPr>
              <a:t> </a:t>
            </a:r>
            <a:r>
              <a:rPr lang="en-US" altLang="vi-VN" b="1" dirty="0" err="1">
                <a:solidFill>
                  <a:schemeClr val="bg1"/>
                </a:solidFill>
                <a:latin typeface="Times New Roman" panose="02020603050405020304" pitchFamily="18" charset="0"/>
              </a:rPr>
              <a:t>xanh</a:t>
            </a:r>
            <a:r>
              <a:rPr lang="en-US" altLang="vi-VN" b="1" dirty="0">
                <a:solidFill>
                  <a:schemeClr val="bg1"/>
                </a:solidFill>
                <a:latin typeface="Times New Roman" panose="02020603050405020304" pitchFamily="18" charset="0"/>
              </a:rPr>
              <a:t> </a:t>
            </a:r>
            <a:r>
              <a:rPr lang="en-US" altLang="vi-VN" b="1" dirty="0" err="1">
                <a:solidFill>
                  <a:schemeClr val="bg1"/>
                </a:solidFill>
                <a:latin typeface="Times New Roman" panose="02020603050405020304" pitchFamily="18" charset="0"/>
              </a:rPr>
              <a:t>trước</a:t>
            </a:r>
            <a:r>
              <a:rPr lang="en-US" altLang="vi-VN" b="1" dirty="0">
                <a:solidFill>
                  <a:schemeClr val="bg1"/>
                </a:solidFill>
                <a:latin typeface="Times New Roman" panose="02020603050405020304" pitchFamily="18" charset="0"/>
              </a:rPr>
              <a:t> </a:t>
            </a:r>
            <a:r>
              <a:rPr lang="en-US" altLang="vi-VN" b="1" dirty="0" err="1">
                <a:solidFill>
                  <a:schemeClr val="bg1"/>
                </a:solidFill>
                <a:latin typeface="Times New Roman" panose="02020603050405020304" pitchFamily="18" charset="0"/>
              </a:rPr>
              <a:t>và</a:t>
            </a:r>
            <a:r>
              <a:rPr lang="en-US" altLang="vi-VN" b="1" dirty="0">
                <a:solidFill>
                  <a:schemeClr val="bg1"/>
                </a:solidFill>
                <a:latin typeface="Times New Roman" panose="02020603050405020304" pitchFamily="18" charset="0"/>
              </a:rPr>
              <a:t> </a:t>
            </a:r>
            <a:r>
              <a:rPr lang="en-US" altLang="vi-VN" b="1" dirty="0" err="1">
                <a:solidFill>
                  <a:schemeClr val="bg1"/>
                </a:solidFill>
                <a:latin typeface="Times New Roman" panose="02020603050405020304" pitchFamily="18" charset="0"/>
              </a:rPr>
              <a:t>khu</a:t>
            </a:r>
            <a:r>
              <a:rPr lang="en-US" altLang="vi-VN" b="1" dirty="0">
                <a:solidFill>
                  <a:schemeClr val="bg1"/>
                </a:solidFill>
                <a:latin typeface="Times New Roman" panose="02020603050405020304" pitchFamily="18" charset="0"/>
              </a:rPr>
              <a:t> </a:t>
            </a:r>
            <a:r>
              <a:rPr lang="en-US" altLang="vi-VN" b="1" dirty="0" err="1">
                <a:solidFill>
                  <a:schemeClr val="bg1"/>
                </a:solidFill>
                <a:latin typeface="Times New Roman" panose="02020603050405020304" pitchFamily="18" charset="0"/>
              </a:rPr>
              <a:t>vườn</a:t>
            </a:r>
            <a:r>
              <a:rPr lang="en-US" altLang="vi-VN" b="1" dirty="0">
                <a:solidFill>
                  <a:schemeClr val="bg1"/>
                </a:solidFill>
                <a:latin typeface="Times New Roman" panose="02020603050405020304" pitchFamily="18" charset="0"/>
              </a:rPr>
              <a:t> </a:t>
            </a:r>
            <a:r>
              <a:rPr lang="en-US" altLang="vi-VN" b="1" dirty="0" err="1">
                <a:solidFill>
                  <a:schemeClr val="bg1"/>
                </a:solidFill>
                <a:latin typeface="Times New Roman" panose="02020603050405020304" pitchFamily="18" charset="0"/>
              </a:rPr>
              <a:t>kì</a:t>
            </a:r>
            <a:r>
              <a:rPr lang="en-US" altLang="vi-VN" b="1" dirty="0">
                <a:solidFill>
                  <a:schemeClr val="bg1"/>
                </a:solidFill>
                <a:latin typeface="Times New Roman" panose="02020603050405020304" pitchFamily="18" charset="0"/>
              </a:rPr>
              <a:t> </a:t>
            </a:r>
            <a:r>
              <a:rPr lang="en-US" altLang="vi-VN" b="1" dirty="0" err="1">
                <a:solidFill>
                  <a:schemeClr val="bg1"/>
                </a:solidFill>
                <a:latin typeface="Times New Roman" panose="02020603050405020304" pitchFamily="18" charset="0"/>
              </a:rPr>
              <a:t>diệu</a:t>
            </a:r>
            <a:r>
              <a:rPr lang="en-US" altLang="vi-VN" b="1" dirty="0">
                <a:solidFill>
                  <a:schemeClr val="bg1"/>
                </a:solidFill>
                <a:latin typeface="Times New Roman" panose="02020603050405020304" pitchFamily="18" charset="0"/>
              </a:rPr>
              <a:t> </a:t>
            </a:r>
            <a:r>
              <a:rPr lang="en-US" altLang="vi-VN" b="1" dirty="0" err="1">
                <a:solidFill>
                  <a:schemeClr val="bg1"/>
                </a:solidFill>
                <a:latin typeface="Times New Roman" panose="02020603050405020304" pitchFamily="18" charset="0"/>
              </a:rPr>
              <a:t>sau</a:t>
            </a:r>
            <a:r>
              <a:rPr lang="en-US" altLang="vi-VN" b="1" dirty="0">
                <a:solidFill>
                  <a:schemeClr val="bg1"/>
                </a:solidFill>
                <a:latin typeface="Times New Roman" panose="02020603050405020304" pitchFamily="18" charset="0"/>
              </a:rPr>
              <a:t>.</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496" y="152400"/>
            <a:ext cx="939800" cy="7620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3187286"/>
            <a:ext cx="939800" cy="762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wedge">
                                      <p:cBhvr>
                                        <p:cTn id="7" dur="2000"/>
                                        <p:tgtEl>
                                          <p:spTgt spid="97284"/>
                                        </p:tgtEl>
                                      </p:cBhvr>
                                    </p:animEffect>
                                  </p:childTnLst>
                                  <p:subTnLst>
                                    <p:audio>
                                      <p:cMediaNode>
                                        <p:cTn display="0" masterRel="sameClick">
                                          <p:stCondLst>
                                            <p:cond evt="begin" delay="0">
                                              <p:tn val="5"/>
                                            </p:cond>
                                          </p:stCondLst>
                                          <p:endCondLst>
                                            <p:cond evt="onStopAudio" delay="0">
                                              <p:tgtEl>
                                                <p:sldTgt/>
                                              </p:tgtEl>
                                            </p:cond>
                                          </p:endCondLst>
                                        </p:cTn>
                                        <p:tgtEl>
                                          <p:sndTgt r:embed="rId2" name="am thanh 7.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8373"/>
                                        </p:tgtEl>
                                        <p:attrNameLst>
                                          <p:attrName>style.visibility</p:attrName>
                                        </p:attrNameLst>
                                      </p:cBhvr>
                                      <p:to>
                                        <p:strVal val="visible"/>
                                      </p:to>
                                    </p:set>
                                    <p:animEffect transition="in" filter="box(in)">
                                      <p:cBhvr>
                                        <p:cTn id="12" dur="500"/>
                                        <p:tgtEl>
                                          <p:spTgt spid="583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8374"/>
                                        </p:tgtEl>
                                        <p:attrNameLst>
                                          <p:attrName>style.visibility</p:attrName>
                                        </p:attrNameLst>
                                      </p:cBhvr>
                                      <p:to>
                                        <p:strVal val="visible"/>
                                      </p:to>
                                    </p:set>
                                    <p:animEffect transition="in" filter="box(in)">
                                      <p:cBhvr>
                                        <p:cTn id="17" dur="500"/>
                                        <p:tgtEl>
                                          <p:spTgt spid="583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8375"/>
                                        </p:tgtEl>
                                        <p:attrNameLst>
                                          <p:attrName>style.visibility</p:attrName>
                                        </p:attrNameLst>
                                      </p:cBhvr>
                                      <p:to>
                                        <p:strVal val="visible"/>
                                      </p:to>
                                    </p:set>
                                    <p:anim calcmode="lin" valueType="num">
                                      <p:cBhvr additive="base">
                                        <p:cTn id="22" dur="500" fill="hold"/>
                                        <p:tgtEl>
                                          <p:spTgt spid="58375"/>
                                        </p:tgtEl>
                                        <p:attrNameLst>
                                          <p:attrName>ppt_x</p:attrName>
                                        </p:attrNameLst>
                                      </p:cBhvr>
                                      <p:tavLst>
                                        <p:tav tm="0">
                                          <p:val>
                                            <p:strVal val="#ppt_x"/>
                                          </p:val>
                                        </p:tav>
                                        <p:tav tm="100000">
                                          <p:val>
                                            <p:strVal val="#ppt_x"/>
                                          </p:val>
                                        </p:tav>
                                      </p:tavLst>
                                    </p:anim>
                                    <p:anim calcmode="lin" valueType="num">
                                      <p:cBhvr additive="base">
                                        <p:cTn id="23" dur="500" fill="hold"/>
                                        <p:tgtEl>
                                          <p:spTgt spid="583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p:bldP spid="58373" grpId="0"/>
      <p:bldP spid="58374" grpId="0"/>
      <p:bldP spid="583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lan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52600"/>
            <a:ext cx="4464050" cy="4568825"/>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24579" name="Picture 3" descr="Lan_2 h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42" y="1752600"/>
            <a:ext cx="4302125" cy="4572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24580" name="WordArt 4"/>
          <p:cNvSpPr>
            <a:spLocks noChangeArrowheads="1" noChangeShapeType="1" noTextEdit="1"/>
          </p:cNvSpPr>
          <p:nvPr/>
        </p:nvSpPr>
        <p:spPr bwMode="auto">
          <a:xfrm>
            <a:off x="1092200" y="381000"/>
            <a:ext cx="6610350" cy="466725"/>
          </a:xfrm>
          <a:prstGeom prst="rect">
            <a:avLst/>
          </a:prstGeom>
        </p:spPr>
        <p:txBody>
          <a:bodyPr wrap="none" fromWordArt="1">
            <a:prstTxWarp prst="textPlain">
              <a:avLst>
                <a:gd name="adj" fmla="val 50000"/>
              </a:avLst>
            </a:prstTxWarp>
          </a:bodyPr>
          <a:lstStyle/>
          <a:p>
            <a:pPr algn="ctr"/>
            <a:r>
              <a:rPr lang="en-US" sz="3200" kern="10" dirty="0">
                <a:ln w="9525">
                  <a:solidFill>
                    <a:srgbClr val="FF0000"/>
                  </a:solidFill>
                  <a:round/>
                  <a:headEnd/>
                  <a:tailEnd/>
                </a:ln>
                <a:solidFill>
                  <a:srgbClr val="000000"/>
                </a:solidFill>
                <a:cs typeface="Times New Roman" panose="02020603050405020304" pitchFamily="18" charset="0"/>
              </a:rPr>
              <a:t>LUYỆN TẬP PHÁT TRIỂN CÂU CHUYỆN</a:t>
            </a:r>
          </a:p>
        </p:txBody>
      </p:sp>
      <p:sp>
        <p:nvSpPr>
          <p:cNvPr id="7" name="Rectangle 14"/>
          <p:cNvSpPr>
            <a:spLocks noChangeArrowheads="1"/>
          </p:cNvSpPr>
          <p:nvPr/>
        </p:nvSpPr>
        <p:spPr bwMode="auto">
          <a:xfrm>
            <a:off x="345566" y="962817"/>
            <a:ext cx="3825875" cy="519113"/>
          </a:xfrm>
          <a:prstGeom prst="rect">
            <a:avLst/>
          </a:prstGeom>
          <a:solidFill>
            <a:srgbClr val="99FF99"/>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800" b="1" dirty="0" err="1">
                <a:latin typeface="Times New Roman" panose="02020603050405020304" pitchFamily="18" charset="0"/>
              </a:rPr>
              <a:t>Trong</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công</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xưởng</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xanh</a:t>
            </a:r>
            <a:endParaRPr lang="en-US" altLang="vi-VN" sz="2800" b="1" dirty="0">
              <a:latin typeface="Times New Roman" panose="02020603050405020304" pitchFamily="18" charset="0"/>
            </a:endParaRPr>
          </a:p>
        </p:txBody>
      </p:sp>
      <p:sp>
        <p:nvSpPr>
          <p:cNvPr id="8" name="Rectangle 15"/>
          <p:cNvSpPr>
            <a:spLocks noChangeArrowheads="1"/>
          </p:cNvSpPr>
          <p:nvPr/>
        </p:nvSpPr>
        <p:spPr bwMode="auto">
          <a:xfrm>
            <a:off x="4724400" y="944529"/>
            <a:ext cx="3817938" cy="519113"/>
          </a:xfrm>
          <a:prstGeom prst="rect">
            <a:avLst/>
          </a:prstGeom>
          <a:solidFill>
            <a:srgbClr val="FFFF66"/>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800" b="1" dirty="0" err="1">
                <a:latin typeface="Times New Roman" panose="02020603050405020304" pitchFamily="18" charset="0"/>
              </a:rPr>
              <a:t>Trong</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khu</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vườn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kì</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diệu</a:t>
            </a:r>
            <a:endParaRPr lang="en-US" altLang="vi-VN" sz="2800" b="1" dirty="0">
              <a:latin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4572000" cy="54102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25603" name="Picture 3" descr="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143000"/>
            <a:ext cx="4500562" cy="54102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25604" name="WordArt 5"/>
          <p:cNvSpPr>
            <a:spLocks noChangeArrowheads="1" noChangeShapeType="1" noTextEdit="1"/>
          </p:cNvSpPr>
          <p:nvPr/>
        </p:nvSpPr>
        <p:spPr bwMode="auto">
          <a:xfrm>
            <a:off x="1447800" y="304800"/>
            <a:ext cx="6610350" cy="466725"/>
          </a:xfrm>
          <a:prstGeom prst="rect">
            <a:avLst/>
          </a:prstGeom>
        </p:spPr>
        <p:txBody>
          <a:bodyPr wrap="none" fromWordArt="1">
            <a:prstTxWarp prst="textPlain">
              <a:avLst>
                <a:gd name="adj" fmla="val 50000"/>
              </a:avLst>
            </a:prstTxWarp>
          </a:bodyPr>
          <a:lstStyle/>
          <a:p>
            <a:pPr algn="ctr"/>
            <a:r>
              <a:rPr lang="en-US" sz="3200" kern="10" dirty="0">
                <a:ln w="9525">
                  <a:solidFill>
                    <a:srgbClr val="FF0000"/>
                  </a:solidFill>
                  <a:round/>
                  <a:headEnd/>
                  <a:tailEnd/>
                </a:ln>
                <a:solidFill>
                  <a:srgbClr val="000000"/>
                </a:solidFill>
                <a:cs typeface="Times New Roman" panose="02020603050405020304" pitchFamily="18" charset="0"/>
              </a:rPr>
              <a:t>LUYỆN TẬP PHÁT TRIỂN CÂU CHUYỆN</a:t>
            </a:r>
          </a:p>
        </p:txBody>
      </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descr="Lan_2 h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200400" cy="6858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25556" b="1367"/>
          <a:stretch/>
        </p:blipFill>
        <p:spPr>
          <a:xfrm>
            <a:off x="3200400" y="0"/>
            <a:ext cx="6019800" cy="6858000"/>
          </a:xfrm>
          <a:prstGeom prst="rect">
            <a:avLst/>
          </a:prstGeom>
        </p:spPr>
      </p:pic>
      <p:sp>
        <p:nvSpPr>
          <p:cNvPr id="3" name="TextBox 2"/>
          <p:cNvSpPr txBox="1"/>
          <p:nvPr/>
        </p:nvSpPr>
        <p:spPr>
          <a:xfrm>
            <a:off x="3886200" y="338417"/>
            <a:ext cx="1828800" cy="584775"/>
          </a:xfrm>
          <a:prstGeom prst="rect">
            <a:avLst/>
          </a:prstGeom>
          <a:noFill/>
        </p:spPr>
        <p:txBody>
          <a:bodyPr wrap="square" rtlCol="0">
            <a:spAutoFit/>
          </a:bodyPr>
          <a:lstStyle/>
          <a:p>
            <a:r>
              <a:rPr lang="en-US" sz="3200" dirty="0">
                <a:solidFill>
                  <a:srgbClr val="FF0000"/>
                </a:solidFill>
              </a:rPr>
              <a:t>Tin-tin</a:t>
            </a:r>
          </a:p>
        </p:txBody>
      </p:sp>
      <p:sp>
        <p:nvSpPr>
          <p:cNvPr id="5" name="TextBox 4"/>
          <p:cNvSpPr txBox="1"/>
          <p:nvPr/>
        </p:nvSpPr>
        <p:spPr>
          <a:xfrm>
            <a:off x="3505200" y="1143000"/>
            <a:ext cx="5791200" cy="5401479"/>
          </a:xfrm>
          <a:prstGeom prst="rect">
            <a:avLst/>
          </a:prstGeom>
          <a:noFill/>
        </p:spPr>
        <p:txBody>
          <a:bodyPr wrap="square" rtlCol="0">
            <a:spAutoFit/>
          </a:bodyPr>
          <a:lstStyle/>
          <a:p>
            <a:r>
              <a:rPr lang="en-US" sz="2300" dirty="0" err="1">
                <a:solidFill>
                  <a:srgbClr val="C00000"/>
                </a:solidFill>
              </a:rPr>
              <a:t>Trong</a:t>
            </a:r>
            <a:r>
              <a:rPr lang="en-US" sz="2300" dirty="0">
                <a:solidFill>
                  <a:srgbClr val="C00000"/>
                </a:solidFill>
              </a:rPr>
              <a:t> </a:t>
            </a:r>
            <a:r>
              <a:rPr lang="en-US" sz="2300" dirty="0" err="1">
                <a:solidFill>
                  <a:srgbClr val="C00000"/>
                </a:solidFill>
              </a:rPr>
              <a:t>khi</a:t>
            </a:r>
            <a:r>
              <a:rPr lang="en-US" sz="2300" dirty="0">
                <a:solidFill>
                  <a:srgbClr val="C00000"/>
                </a:solidFill>
              </a:rPr>
              <a:t> </a:t>
            </a:r>
            <a:r>
              <a:rPr lang="en-US" sz="2300" dirty="0" err="1">
                <a:solidFill>
                  <a:srgbClr val="C00000"/>
                </a:solidFill>
              </a:rPr>
              <a:t>Mi</a:t>
            </a:r>
            <a:r>
              <a:rPr lang="en-US" sz="2300" dirty="0">
                <a:solidFill>
                  <a:srgbClr val="C00000"/>
                </a:solidFill>
              </a:rPr>
              <a:t>-tin </a:t>
            </a:r>
            <a:r>
              <a:rPr lang="en-US" sz="2300" dirty="0" err="1">
                <a:solidFill>
                  <a:srgbClr val="C00000"/>
                </a:solidFill>
              </a:rPr>
              <a:t>đang</a:t>
            </a:r>
            <a:r>
              <a:rPr lang="en-US" sz="2300" dirty="0">
                <a:solidFill>
                  <a:srgbClr val="C00000"/>
                </a:solidFill>
              </a:rPr>
              <a:t> ở </a:t>
            </a:r>
            <a:r>
              <a:rPr lang="vi-VN" sz="2300" dirty="0">
                <a:solidFill>
                  <a:srgbClr val="C00000"/>
                </a:solidFill>
              </a:rPr>
              <a:t>khu vườn kỳ diệu thì</a:t>
            </a:r>
            <a:r>
              <a:rPr lang="en-US" sz="2300" dirty="0">
                <a:solidFill>
                  <a:srgbClr val="C00000"/>
                </a:solidFill>
              </a:rPr>
              <a:t> Tin-tin </a:t>
            </a:r>
            <a:r>
              <a:rPr lang="vi-VN" sz="2300" dirty="0">
                <a:solidFill>
                  <a:srgbClr val="C00000"/>
                </a:solidFill>
              </a:rPr>
              <a:t>đến công xưởng xanh</a:t>
            </a:r>
            <a:r>
              <a:rPr lang="en-US" sz="2300" dirty="0">
                <a:solidFill>
                  <a:srgbClr val="C00000"/>
                </a:solidFill>
              </a:rPr>
              <a:t>.</a:t>
            </a:r>
            <a:r>
              <a:rPr lang="vi-VN" sz="2300" dirty="0">
                <a:solidFill>
                  <a:srgbClr val="C00000"/>
                </a:solidFill>
              </a:rPr>
              <a:t> Tin-tin </a:t>
            </a:r>
            <a:r>
              <a:rPr lang="en-US" sz="2300" dirty="0">
                <a:solidFill>
                  <a:srgbClr val="C00000"/>
                </a:solidFill>
              </a:rPr>
              <a:t>t</a:t>
            </a:r>
            <a:r>
              <a:rPr lang="vi-VN" sz="2300" dirty="0">
                <a:solidFill>
                  <a:srgbClr val="C00000"/>
                </a:solidFill>
              </a:rPr>
              <a:t>hấy một em bé mang cái máy có đôi cánh xanh</a:t>
            </a:r>
            <a:r>
              <a:rPr lang="en-US" sz="2300" dirty="0">
                <a:solidFill>
                  <a:srgbClr val="C00000"/>
                </a:solidFill>
              </a:rPr>
              <a:t> </a:t>
            </a:r>
            <a:r>
              <a:rPr lang="en-US" sz="2300" dirty="0" err="1">
                <a:solidFill>
                  <a:srgbClr val="C00000"/>
                </a:solidFill>
              </a:rPr>
              <a:t>và</a:t>
            </a:r>
            <a:r>
              <a:rPr lang="en-US" sz="2300" dirty="0">
                <a:solidFill>
                  <a:srgbClr val="C00000"/>
                </a:solidFill>
              </a:rPr>
              <a:t> </a:t>
            </a:r>
            <a:r>
              <a:rPr lang="en-US" sz="2300" dirty="0" err="1">
                <a:solidFill>
                  <a:srgbClr val="C00000"/>
                </a:solidFill>
              </a:rPr>
              <a:t>em</a:t>
            </a:r>
            <a:r>
              <a:rPr lang="en-US" sz="2300" dirty="0">
                <a:solidFill>
                  <a:srgbClr val="C00000"/>
                </a:solidFill>
              </a:rPr>
              <a:t> </a:t>
            </a:r>
            <a:r>
              <a:rPr lang="en-US" sz="2300" dirty="0" err="1">
                <a:solidFill>
                  <a:srgbClr val="C00000"/>
                </a:solidFill>
              </a:rPr>
              <a:t>bé</a:t>
            </a:r>
            <a:r>
              <a:rPr lang="en-US" sz="2300" dirty="0">
                <a:solidFill>
                  <a:srgbClr val="C00000"/>
                </a:solidFill>
              </a:rPr>
              <a:t> </a:t>
            </a:r>
            <a:r>
              <a:rPr lang="en-US" sz="2300" dirty="0" err="1">
                <a:solidFill>
                  <a:srgbClr val="C00000"/>
                </a:solidFill>
              </a:rPr>
              <a:t>đó</a:t>
            </a:r>
            <a:r>
              <a:rPr lang="vi-VN" sz="2300" dirty="0">
                <a:solidFill>
                  <a:srgbClr val="C00000"/>
                </a:solidFill>
              </a:rPr>
              <a:t> nói khi nào ra đời sẽ dùng đôi cánh này để chế tạo ra vật làm cho con người hạnh phúc. Vừa lúc ấy, </a:t>
            </a:r>
            <a:r>
              <a:rPr lang="en-US" sz="2300" dirty="0" err="1">
                <a:solidFill>
                  <a:srgbClr val="C00000"/>
                </a:solidFill>
              </a:rPr>
              <a:t>có</a:t>
            </a:r>
            <a:r>
              <a:rPr lang="en-US" sz="2300" dirty="0">
                <a:solidFill>
                  <a:srgbClr val="C00000"/>
                </a:solidFill>
              </a:rPr>
              <a:t> </a:t>
            </a:r>
            <a:r>
              <a:rPr lang="vi-VN" sz="2300" dirty="0">
                <a:solidFill>
                  <a:srgbClr val="C00000"/>
                </a:solidFill>
              </a:rPr>
              <a:t>một em bé khoe với Tin-tin ba mươi lọ thuốc trường sinh. Em bé thứ ba từ trong đám đông bước ra mang đến một thứ ánh sáng lạ thường. Em</a:t>
            </a:r>
            <a:r>
              <a:rPr lang="en-US" sz="2300" dirty="0">
                <a:solidFill>
                  <a:srgbClr val="C00000"/>
                </a:solidFill>
              </a:rPr>
              <a:t> </a:t>
            </a:r>
            <a:r>
              <a:rPr lang="en-US" sz="2300" dirty="0" err="1">
                <a:solidFill>
                  <a:srgbClr val="C00000"/>
                </a:solidFill>
              </a:rPr>
              <a:t>bé</a:t>
            </a:r>
            <a:r>
              <a:rPr lang="vi-VN" sz="2300" dirty="0">
                <a:solidFill>
                  <a:srgbClr val="C00000"/>
                </a:solidFill>
              </a:rPr>
              <a:t> thứ tư kéo tay Tin-tin muốn khoe một chiếc máy biết bay trên không như một con chim. Còn em bé thứ năm khoe chiếc máy có thể dò tìm những kho báu trên mặt trăng.</a:t>
            </a:r>
            <a:br>
              <a:rPr lang="vi-VN" sz="2300" dirty="0">
                <a:solidFill>
                  <a:srgbClr val="C00000"/>
                </a:solidFill>
              </a:rPr>
            </a:br>
            <a:br>
              <a:rPr lang="vi-VN" sz="2300" dirty="0">
                <a:solidFill>
                  <a:srgbClr val="C00000"/>
                </a:solidFill>
              </a:rPr>
            </a:br>
            <a:endParaRPr lang="en-US" sz="2300"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dissolve">
                                      <p:cBhvr>
                                        <p:cTn id="7" dur="1000"/>
                                        <p:tgtEl>
                                          <p:spTgt spid="645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3"/>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an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505200" cy="6858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0"/>
            <a:ext cx="5638799" cy="6858000"/>
          </a:xfrm>
          <a:prstGeom prst="rect">
            <a:avLst/>
          </a:prstGeom>
        </p:spPr>
      </p:pic>
      <p:sp>
        <p:nvSpPr>
          <p:cNvPr id="6" name="TextBox 5"/>
          <p:cNvSpPr txBox="1"/>
          <p:nvPr/>
        </p:nvSpPr>
        <p:spPr>
          <a:xfrm>
            <a:off x="5334000" y="304800"/>
            <a:ext cx="1371600" cy="553998"/>
          </a:xfrm>
          <a:prstGeom prst="rect">
            <a:avLst/>
          </a:prstGeom>
          <a:noFill/>
        </p:spPr>
        <p:txBody>
          <a:bodyPr wrap="square" rtlCol="0">
            <a:spAutoFit/>
          </a:bodyPr>
          <a:lstStyle/>
          <a:p>
            <a:r>
              <a:rPr lang="en-US" sz="3000" dirty="0" err="1">
                <a:solidFill>
                  <a:srgbClr val="FF0000"/>
                </a:solidFill>
              </a:rPr>
              <a:t>Mi</a:t>
            </a:r>
            <a:r>
              <a:rPr lang="en-US" sz="3000" dirty="0">
                <a:solidFill>
                  <a:srgbClr val="FF0000"/>
                </a:solidFill>
              </a:rPr>
              <a:t>-tin</a:t>
            </a:r>
          </a:p>
        </p:txBody>
      </p:sp>
      <p:sp>
        <p:nvSpPr>
          <p:cNvPr id="7" name="TextBox 6"/>
          <p:cNvSpPr txBox="1"/>
          <p:nvPr/>
        </p:nvSpPr>
        <p:spPr>
          <a:xfrm>
            <a:off x="3709059" y="1062885"/>
            <a:ext cx="5410200" cy="5863144"/>
          </a:xfrm>
          <a:prstGeom prst="rect">
            <a:avLst/>
          </a:prstGeom>
          <a:noFill/>
        </p:spPr>
        <p:txBody>
          <a:bodyPr wrap="square" rtlCol="0">
            <a:spAutoFit/>
          </a:bodyPr>
          <a:lstStyle>
            <a:defPPr>
              <a:defRPr lang="en-US"/>
            </a:defPPr>
            <a:lvl1pPr>
              <a:defRPr sz="2300">
                <a:solidFill>
                  <a:srgbClr val="C00000"/>
                </a:solidFill>
              </a:defRPr>
            </a:lvl1pPr>
          </a:lstStyle>
          <a:p>
            <a:r>
              <a:rPr lang="vi-VN" sz="2500" dirty="0"/>
              <a:t>Mi-tin đến thăm khu vườn kì diệu. Thấy một em mang một chùm quả trên đầu gậy, Mi-tin khen: “Chùm lê đẹp quá!”. Em bé nói đó không phải lê mà là nho. Em đã nghĩ ra cách trồng và chăm bón chúng. Em bé thứ hai bê đến một sọt quả, Mi-tin tưởng đó là dưa đỏ, hoá ra đó là những quả táo, mà vẫn chưa phải loại to nhất. Em bé thứ ba thì khoe một xe đầy những quả mà Mi-tin tưởng là bí đỏ nhưng đó lại là những quả dưa. Em bé nói rằng khi ra đời sẽ trồng những quả dưa to như thế.</a:t>
            </a:r>
            <a:br>
              <a:rPr lang="vi-VN" sz="2500" dirty="0"/>
            </a:br>
            <a:br>
              <a:rPr lang="vi-VN" sz="2500" dirty="0"/>
            </a:br>
            <a:endParaRPr lang="en-US" sz="25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5800" y="5729118"/>
            <a:ext cx="813459" cy="1128882"/>
          </a:xfrm>
          <a:prstGeom prst="rect">
            <a:avLst/>
          </a:prstGeom>
        </p:spPr>
      </p:pic>
    </p:spTree>
    <p:extLst>
      <p:ext uri="{BB962C8B-B14F-4D97-AF65-F5344CB8AC3E}">
        <p14:creationId xmlns:p14="http://schemas.microsoft.com/office/powerpoint/2010/main" val="303931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lan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441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descr="Lan_2 h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0" y="914400"/>
            <a:ext cx="4292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Text Box 5">
            <a:extLst>
              <a:ext uri="{FF2B5EF4-FFF2-40B4-BE49-F238E27FC236}">
                <a16:creationId xmlns:a16="http://schemas.microsoft.com/office/drawing/2014/main" id="{AF4AD5A4-0FC5-4EA1-9D87-354DA6577215}"/>
              </a:ext>
            </a:extLst>
          </p:cNvPr>
          <p:cNvSpPr txBox="1">
            <a:spLocks noChangeArrowheads="1"/>
          </p:cNvSpPr>
          <p:nvPr/>
        </p:nvSpPr>
        <p:spPr bwMode="auto">
          <a:xfrm>
            <a:off x="1508125" y="5451475"/>
            <a:ext cx="184150" cy="457200"/>
          </a:xfrm>
          <a:prstGeom prst="rect">
            <a:avLst/>
          </a:prstGeom>
          <a:noFill/>
          <a:ln w="9525">
            <a:noFill/>
            <a:miter lim="800000"/>
            <a:headEnd/>
            <a:tailEnd/>
          </a:ln>
          <a:effectLst/>
        </p:spPr>
        <p:txBody>
          <a:bodyPr wrap="none">
            <a:spAutoFit/>
          </a:bodyPr>
          <a:lstStyle/>
          <a:p>
            <a:pPr algn="ctr" eaLnBrk="1" hangingPunct="1">
              <a:defRPr/>
            </a:pPr>
            <a:endParaRPr lang="en-US" sz="2400">
              <a:effectLst>
                <a:outerShdw blurRad="38100" dist="38100" dir="2700000" algn="tl">
                  <a:srgbClr val="000000"/>
                </a:outerShdw>
              </a:effectLst>
            </a:endParaRPr>
          </a:p>
        </p:txBody>
      </p:sp>
      <p:sp>
        <p:nvSpPr>
          <p:cNvPr id="108550" name="Text Box 6"/>
          <p:cNvSpPr txBox="1">
            <a:spLocks noChangeArrowheads="1"/>
          </p:cNvSpPr>
          <p:nvPr/>
        </p:nvSpPr>
        <p:spPr bwMode="auto">
          <a:xfrm>
            <a:off x="762000" y="5486400"/>
            <a:ext cx="79216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altLang="vi-VN" sz="2800" b="1" i="1">
                <a:latin typeface=".VnTime" panose="020B7200000000000000" pitchFamily="34" charset="0"/>
              </a:rPr>
              <a:t>*</a:t>
            </a:r>
            <a:r>
              <a:rPr lang="en-GB" altLang="vi-VN" sz="2800" b="1" i="1">
                <a:latin typeface="VNI-Times" pitchFamily="2" charset="0"/>
              </a:rPr>
              <a:t>Keå theo trình töï khoâng gian laø keå veà caùc söï vieäc xaûy ra cuøng moät luùc vaø ôû nhöõng nôi khaùc nhau.</a:t>
            </a:r>
          </a:p>
        </p:txBody>
      </p:sp>
      <p:sp>
        <p:nvSpPr>
          <p:cNvPr id="121870" name="Rectangle 14"/>
          <p:cNvSpPr>
            <a:spLocks noChangeArrowheads="1"/>
          </p:cNvSpPr>
          <p:nvPr/>
        </p:nvSpPr>
        <p:spPr bwMode="auto">
          <a:xfrm>
            <a:off x="4800600" y="280988"/>
            <a:ext cx="3825875" cy="519112"/>
          </a:xfrm>
          <a:prstGeom prst="rect">
            <a:avLst/>
          </a:prstGeom>
          <a:solidFill>
            <a:srgbClr val="99FF99"/>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800" b="1" dirty="0" err="1">
                <a:latin typeface="Times New Roman" panose="02020603050405020304" pitchFamily="18" charset="0"/>
              </a:rPr>
              <a:t>Trong</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công</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xưởng</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xanh</a:t>
            </a:r>
            <a:endParaRPr lang="en-US" altLang="vi-VN" sz="2800" b="1" dirty="0">
              <a:latin typeface="Times New Roman" panose="02020603050405020304" pitchFamily="18" charset="0"/>
            </a:endParaRPr>
          </a:p>
        </p:txBody>
      </p:sp>
      <p:sp>
        <p:nvSpPr>
          <p:cNvPr id="121871" name="Rectangle 15"/>
          <p:cNvSpPr>
            <a:spLocks noChangeArrowheads="1"/>
          </p:cNvSpPr>
          <p:nvPr/>
        </p:nvSpPr>
        <p:spPr bwMode="auto">
          <a:xfrm>
            <a:off x="381000" y="271463"/>
            <a:ext cx="3817938" cy="519112"/>
          </a:xfrm>
          <a:prstGeom prst="rect">
            <a:avLst/>
          </a:prstGeom>
          <a:solidFill>
            <a:srgbClr val="FFFF66"/>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800" b="1" dirty="0" err="1">
                <a:latin typeface="Times New Roman" panose="02020603050405020304" pitchFamily="18" charset="0"/>
              </a:rPr>
              <a:t>Trong</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khu</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vườn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kì</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diệu</a:t>
            </a:r>
            <a:endParaRPr lang="en-US" altLang="vi-VN" sz="2800" b="1"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550"/>
                                        </p:tgtEl>
                                        <p:attrNameLst>
                                          <p:attrName>style.visibility</p:attrName>
                                        </p:attrNameLst>
                                      </p:cBhvr>
                                      <p:to>
                                        <p:strVal val="visible"/>
                                      </p:to>
                                    </p:set>
                                    <p:anim calcmode="lin" valueType="num">
                                      <p:cBhvr additive="base">
                                        <p:cTn id="7" dur="500" fill="hold"/>
                                        <p:tgtEl>
                                          <p:spTgt spid="108550"/>
                                        </p:tgtEl>
                                        <p:attrNameLst>
                                          <p:attrName>ppt_x</p:attrName>
                                        </p:attrNameLst>
                                      </p:cBhvr>
                                      <p:tavLst>
                                        <p:tav tm="0">
                                          <p:val>
                                            <p:strVal val="#ppt_x"/>
                                          </p:val>
                                        </p:tav>
                                        <p:tav tm="100000">
                                          <p:val>
                                            <p:strVal val="#ppt_x"/>
                                          </p:val>
                                        </p:tav>
                                      </p:tavLst>
                                    </p:anim>
                                    <p:anim calcmode="lin" valueType="num">
                                      <p:cBhvr additive="base">
                                        <p:cTn id="8" dur="500" fill="hold"/>
                                        <p:tgtEl>
                                          <p:spTgt spid="1085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1871"/>
                                        </p:tgtEl>
                                        <p:attrNameLst>
                                          <p:attrName>style.visibility</p:attrName>
                                        </p:attrNameLst>
                                      </p:cBhvr>
                                      <p:to>
                                        <p:strVal val="visible"/>
                                      </p:to>
                                    </p:set>
                                    <p:anim calcmode="lin" valueType="num">
                                      <p:cBhvr additive="base">
                                        <p:cTn id="13" dur="500" fill="hold"/>
                                        <p:tgtEl>
                                          <p:spTgt spid="121871"/>
                                        </p:tgtEl>
                                        <p:attrNameLst>
                                          <p:attrName>ppt_x</p:attrName>
                                        </p:attrNameLst>
                                      </p:cBhvr>
                                      <p:tavLst>
                                        <p:tav tm="0">
                                          <p:val>
                                            <p:strVal val="#ppt_x"/>
                                          </p:val>
                                        </p:tav>
                                        <p:tav tm="100000">
                                          <p:val>
                                            <p:strVal val="#ppt_x"/>
                                          </p:val>
                                        </p:tav>
                                      </p:tavLst>
                                    </p:anim>
                                    <p:anim calcmode="lin" valueType="num">
                                      <p:cBhvr additive="base">
                                        <p:cTn id="14" dur="500" fill="hold"/>
                                        <p:tgtEl>
                                          <p:spTgt spid="12187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1870"/>
                                        </p:tgtEl>
                                        <p:attrNameLst>
                                          <p:attrName>style.visibility</p:attrName>
                                        </p:attrNameLst>
                                      </p:cBhvr>
                                      <p:to>
                                        <p:strVal val="visible"/>
                                      </p:to>
                                    </p:set>
                                    <p:anim calcmode="lin" valueType="num">
                                      <p:cBhvr additive="base">
                                        <p:cTn id="17" dur="500" fill="hold"/>
                                        <p:tgtEl>
                                          <p:spTgt spid="121870"/>
                                        </p:tgtEl>
                                        <p:attrNameLst>
                                          <p:attrName>ppt_x</p:attrName>
                                        </p:attrNameLst>
                                      </p:cBhvr>
                                      <p:tavLst>
                                        <p:tav tm="0">
                                          <p:val>
                                            <p:strVal val="#ppt_x"/>
                                          </p:val>
                                        </p:tav>
                                        <p:tav tm="100000">
                                          <p:val>
                                            <p:strVal val="#ppt_x"/>
                                          </p:val>
                                        </p:tav>
                                      </p:tavLst>
                                    </p:anim>
                                    <p:anim calcmode="lin" valueType="num">
                                      <p:cBhvr additive="base">
                                        <p:cTn id="18" dur="500" fill="hold"/>
                                        <p:tgtEl>
                                          <p:spTgt spid="1218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0" grpId="0"/>
      <p:bldP spid="121870" grpId="0" animBg="1"/>
      <p:bldP spid="1218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107524" name="Text Box 4"/>
          <p:cNvSpPr txBox="1">
            <a:spLocks noChangeArrowheads="1"/>
          </p:cNvSpPr>
          <p:nvPr/>
        </p:nvSpPr>
        <p:spPr bwMode="auto">
          <a:xfrm>
            <a:off x="838200" y="1066800"/>
            <a:ext cx="81534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3800" b="1" u="sng" dirty="0" err="1">
                <a:latin typeface="Times New Roman" panose="02020603050405020304" pitchFamily="18" charset="0"/>
              </a:rPr>
              <a:t>Bài</a:t>
            </a:r>
            <a:r>
              <a:rPr lang="en-US" altLang="vi-VN" sz="3800" b="1" u="sng" dirty="0">
                <a:latin typeface="Times New Roman" panose="02020603050405020304" pitchFamily="18" charset="0"/>
              </a:rPr>
              <a:t> 3</a:t>
            </a:r>
            <a:r>
              <a:rPr lang="en-US" altLang="vi-VN" sz="3800" b="1" dirty="0">
                <a:latin typeface="Times New Roman" panose="02020603050405020304" pitchFamily="18" charset="0"/>
              </a:rPr>
              <a:t>: </a:t>
            </a:r>
            <a:r>
              <a:rPr lang="en-US" altLang="vi-VN" sz="3800" b="1" dirty="0" err="1">
                <a:latin typeface="Times New Roman" panose="02020603050405020304" pitchFamily="18" charset="0"/>
              </a:rPr>
              <a:t>Cách</a:t>
            </a:r>
            <a:r>
              <a:rPr lang="en-US" altLang="vi-VN" sz="3800" b="1" dirty="0">
                <a:latin typeface="Times New Roman" panose="02020603050405020304" pitchFamily="18" charset="0"/>
              </a:rPr>
              <a:t> </a:t>
            </a:r>
            <a:r>
              <a:rPr lang="en-US" altLang="vi-VN" sz="3800" b="1" dirty="0" err="1">
                <a:latin typeface="Times New Roman" panose="02020603050405020304" pitchFamily="18" charset="0"/>
              </a:rPr>
              <a:t>kể</a:t>
            </a:r>
            <a:r>
              <a:rPr lang="en-US" altLang="vi-VN" sz="3800" b="1" dirty="0">
                <a:latin typeface="Times New Roman" panose="02020603050405020304" pitchFamily="18" charset="0"/>
              </a:rPr>
              <a:t> </a:t>
            </a:r>
            <a:r>
              <a:rPr lang="en-US" altLang="vi-VN" sz="3800" b="1" dirty="0" err="1">
                <a:latin typeface="Times New Roman" panose="02020603050405020304" pitchFamily="18" charset="0"/>
              </a:rPr>
              <a:t>câu</a:t>
            </a:r>
            <a:r>
              <a:rPr lang="en-US" altLang="vi-VN" sz="3800" b="1" dirty="0">
                <a:latin typeface="Times New Roman" panose="02020603050405020304" pitchFamily="18" charset="0"/>
              </a:rPr>
              <a:t> </a:t>
            </a:r>
            <a:r>
              <a:rPr lang="en-US" altLang="vi-VN" sz="3800" b="1" dirty="0" err="1">
                <a:latin typeface="Times New Roman" panose="02020603050405020304" pitchFamily="18" charset="0"/>
              </a:rPr>
              <a:t>chuyện</a:t>
            </a:r>
            <a:r>
              <a:rPr lang="en-US" altLang="vi-VN" sz="3800" b="1" dirty="0">
                <a:latin typeface="Times New Roman" panose="02020603050405020304" pitchFamily="18" charset="0"/>
              </a:rPr>
              <a:t> </a:t>
            </a:r>
            <a:r>
              <a:rPr lang="en-US" altLang="vi-VN" sz="3800" b="1" dirty="0" err="1">
                <a:latin typeface="Times New Roman" panose="02020603050405020304" pitchFamily="18" charset="0"/>
              </a:rPr>
              <a:t>trong</a:t>
            </a:r>
            <a:r>
              <a:rPr lang="en-US" altLang="vi-VN" sz="3800" b="1" dirty="0">
                <a:latin typeface="Times New Roman" panose="02020603050405020304" pitchFamily="18" charset="0"/>
              </a:rPr>
              <a:t> </a:t>
            </a:r>
            <a:r>
              <a:rPr lang="en-US" altLang="vi-VN" sz="3800" b="1" dirty="0" err="1">
                <a:latin typeface="Times New Roman" panose="02020603050405020304" pitchFamily="18" charset="0"/>
              </a:rPr>
              <a:t>bài</a:t>
            </a:r>
            <a:r>
              <a:rPr lang="en-US" altLang="vi-VN" sz="3800" b="1" dirty="0">
                <a:latin typeface="Times New Roman" panose="02020603050405020304" pitchFamily="18" charset="0"/>
              </a:rPr>
              <a:t> </a:t>
            </a:r>
            <a:r>
              <a:rPr lang="en-US" altLang="vi-VN" sz="3800" b="1" dirty="0" err="1">
                <a:latin typeface="Times New Roman" panose="02020603050405020304" pitchFamily="18" charset="0"/>
              </a:rPr>
              <a:t>tập</a:t>
            </a:r>
            <a:r>
              <a:rPr lang="en-US" altLang="vi-VN" sz="3800" b="1" dirty="0">
                <a:latin typeface="Times New Roman" panose="02020603050405020304" pitchFamily="18" charset="0"/>
              </a:rPr>
              <a:t> 2 </a:t>
            </a:r>
            <a:r>
              <a:rPr lang="en-US" altLang="vi-VN" sz="3800" b="1" dirty="0" err="1">
                <a:latin typeface="Times New Roman" panose="02020603050405020304" pitchFamily="18" charset="0"/>
              </a:rPr>
              <a:t>có</a:t>
            </a:r>
            <a:r>
              <a:rPr lang="en-US" altLang="vi-VN" sz="3800" b="1" dirty="0">
                <a:latin typeface="Times New Roman" panose="02020603050405020304" pitchFamily="18" charset="0"/>
              </a:rPr>
              <a:t> </a:t>
            </a:r>
            <a:r>
              <a:rPr lang="en-US" altLang="vi-VN" sz="3800" b="1" dirty="0" err="1">
                <a:latin typeface="Times New Roman" panose="02020603050405020304" pitchFamily="18" charset="0"/>
              </a:rPr>
              <a:t>gì</a:t>
            </a:r>
            <a:r>
              <a:rPr lang="en-US" altLang="vi-VN" sz="3800" b="1" dirty="0">
                <a:latin typeface="Times New Roman" panose="02020603050405020304" pitchFamily="18" charset="0"/>
              </a:rPr>
              <a:t> </a:t>
            </a:r>
            <a:r>
              <a:rPr lang="en-US" altLang="vi-VN" sz="3800" b="1" dirty="0" err="1">
                <a:latin typeface="Times New Roman" panose="02020603050405020304" pitchFamily="18" charset="0"/>
              </a:rPr>
              <a:t>khác</a:t>
            </a:r>
            <a:r>
              <a:rPr lang="en-US" altLang="vi-VN" sz="3800" b="1" dirty="0">
                <a:latin typeface="Times New Roman" panose="02020603050405020304" pitchFamily="18" charset="0"/>
              </a:rPr>
              <a:t> </a:t>
            </a:r>
            <a:r>
              <a:rPr lang="en-US" altLang="vi-VN" sz="3800" b="1" dirty="0" err="1">
                <a:latin typeface="Times New Roman" panose="02020603050405020304" pitchFamily="18" charset="0"/>
              </a:rPr>
              <a:t>cách</a:t>
            </a:r>
            <a:r>
              <a:rPr lang="en-US" altLang="vi-VN" sz="3800" b="1" dirty="0">
                <a:latin typeface="Times New Roman" panose="02020603050405020304" pitchFamily="18" charset="0"/>
              </a:rPr>
              <a:t> </a:t>
            </a:r>
            <a:r>
              <a:rPr lang="en-US" altLang="vi-VN" sz="3800" b="1" dirty="0" err="1">
                <a:latin typeface="Times New Roman" panose="02020603050405020304" pitchFamily="18" charset="0"/>
              </a:rPr>
              <a:t>kể</a:t>
            </a:r>
            <a:r>
              <a:rPr lang="en-US" altLang="vi-VN" sz="3800" b="1" dirty="0">
                <a:latin typeface="Times New Roman" panose="02020603050405020304" pitchFamily="18" charset="0"/>
              </a:rPr>
              <a:t> </a:t>
            </a:r>
            <a:r>
              <a:rPr lang="en-US" altLang="vi-VN" sz="3800" b="1" dirty="0" err="1">
                <a:latin typeface="Times New Roman" panose="02020603050405020304" pitchFamily="18" charset="0"/>
              </a:rPr>
              <a:t>trong</a:t>
            </a:r>
            <a:r>
              <a:rPr lang="en-US" altLang="vi-VN" sz="3800" b="1" dirty="0">
                <a:latin typeface="Times New Roman" panose="02020603050405020304" pitchFamily="18" charset="0"/>
              </a:rPr>
              <a:t> </a:t>
            </a:r>
            <a:r>
              <a:rPr lang="en-US" altLang="vi-VN" sz="3800" b="1" dirty="0" err="1">
                <a:latin typeface="Times New Roman" panose="02020603050405020304" pitchFamily="18" charset="0"/>
              </a:rPr>
              <a:t>bài</a:t>
            </a:r>
            <a:r>
              <a:rPr lang="en-US" altLang="vi-VN" sz="3800" b="1" dirty="0">
                <a:latin typeface="Times New Roman" panose="02020603050405020304" pitchFamily="18" charset="0"/>
              </a:rPr>
              <a:t> </a:t>
            </a:r>
            <a:r>
              <a:rPr lang="en-US" altLang="vi-VN" sz="3800" b="1" dirty="0" err="1">
                <a:latin typeface="Times New Roman" panose="02020603050405020304" pitchFamily="18" charset="0"/>
              </a:rPr>
              <a:t>tập</a:t>
            </a:r>
            <a:r>
              <a:rPr lang="en-US" altLang="vi-VN" sz="3800" b="1" dirty="0">
                <a:latin typeface="Times New Roman" panose="02020603050405020304" pitchFamily="18" charset="0"/>
              </a:rPr>
              <a:t> 1:</a:t>
            </a:r>
          </a:p>
          <a:p>
            <a:pPr>
              <a:spcBef>
                <a:spcPct val="0"/>
              </a:spcBef>
              <a:buFontTx/>
              <a:buAutoNum type="alphaLcParenR"/>
            </a:pPr>
            <a:r>
              <a:rPr lang="en-US" altLang="vi-VN" sz="3800" b="1" dirty="0">
                <a:latin typeface="Times New Roman" panose="02020603050405020304" pitchFamily="18" charset="0"/>
              </a:rPr>
              <a:t> </a:t>
            </a:r>
            <a:r>
              <a:rPr lang="en-US" altLang="vi-VN" sz="3800" b="1" dirty="0" err="1">
                <a:latin typeface="Times New Roman" panose="02020603050405020304" pitchFamily="18" charset="0"/>
              </a:rPr>
              <a:t>Về</a:t>
            </a:r>
            <a:r>
              <a:rPr lang="en-US" altLang="vi-VN" sz="3800" b="1" dirty="0">
                <a:latin typeface="Times New Roman" panose="02020603050405020304" pitchFamily="18" charset="0"/>
              </a:rPr>
              <a:t> </a:t>
            </a:r>
            <a:r>
              <a:rPr lang="en-US" altLang="vi-VN" sz="3800" b="1" dirty="0" err="1">
                <a:latin typeface="Times New Roman" panose="02020603050405020304" pitchFamily="18" charset="0"/>
              </a:rPr>
              <a:t>trình</a:t>
            </a:r>
            <a:r>
              <a:rPr lang="en-US" altLang="vi-VN" sz="3800" b="1" dirty="0">
                <a:latin typeface="Times New Roman" panose="02020603050405020304" pitchFamily="18" charset="0"/>
              </a:rPr>
              <a:t> </a:t>
            </a:r>
            <a:r>
              <a:rPr lang="en-US" altLang="vi-VN" sz="3800" b="1" dirty="0" err="1">
                <a:latin typeface="Times New Roman" panose="02020603050405020304" pitchFamily="18" charset="0"/>
              </a:rPr>
              <a:t>tự</a:t>
            </a:r>
            <a:r>
              <a:rPr lang="en-US" altLang="vi-VN" sz="3800" b="1" dirty="0">
                <a:latin typeface="Times New Roman" panose="02020603050405020304" pitchFamily="18" charset="0"/>
              </a:rPr>
              <a:t> </a:t>
            </a:r>
            <a:r>
              <a:rPr lang="en-US" altLang="vi-VN" sz="3800" b="1" dirty="0" err="1">
                <a:latin typeface="Times New Roman" panose="02020603050405020304" pitchFamily="18" charset="0"/>
              </a:rPr>
              <a:t>sắp</a:t>
            </a:r>
            <a:r>
              <a:rPr lang="en-US" altLang="vi-VN" sz="3800" b="1" dirty="0">
                <a:latin typeface="Times New Roman" panose="02020603050405020304" pitchFamily="18" charset="0"/>
              </a:rPr>
              <a:t> </a:t>
            </a:r>
            <a:r>
              <a:rPr lang="en-US" altLang="vi-VN" sz="3800" b="1" dirty="0" err="1">
                <a:latin typeface="Times New Roman" panose="02020603050405020304" pitchFamily="18" charset="0"/>
              </a:rPr>
              <a:t>xếp</a:t>
            </a:r>
            <a:r>
              <a:rPr lang="en-US" altLang="vi-VN" sz="3800" b="1" dirty="0">
                <a:latin typeface="Times New Roman" panose="02020603050405020304" pitchFamily="18" charset="0"/>
              </a:rPr>
              <a:t> </a:t>
            </a:r>
            <a:r>
              <a:rPr lang="en-US" altLang="vi-VN" sz="3800" b="1" dirty="0" err="1">
                <a:latin typeface="Times New Roman" panose="02020603050405020304" pitchFamily="18" charset="0"/>
              </a:rPr>
              <a:t>các</a:t>
            </a:r>
            <a:r>
              <a:rPr lang="en-US" altLang="vi-VN" sz="3800" b="1" dirty="0">
                <a:latin typeface="Times New Roman" panose="02020603050405020304" pitchFamily="18" charset="0"/>
              </a:rPr>
              <a:t> </a:t>
            </a:r>
            <a:r>
              <a:rPr lang="en-US" altLang="vi-VN" sz="3800" b="1" dirty="0" err="1">
                <a:latin typeface="Times New Roman" panose="02020603050405020304" pitchFamily="18" charset="0"/>
              </a:rPr>
              <a:t>sự</a:t>
            </a:r>
            <a:r>
              <a:rPr lang="en-US" altLang="vi-VN" sz="3800" b="1" dirty="0">
                <a:latin typeface="Times New Roman" panose="02020603050405020304" pitchFamily="18" charset="0"/>
              </a:rPr>
              <a:t> </a:t>
            </a:r>
            <a:r>
              <a:rPr lang="en-US" altLang="vi-VN" sz="3800" b="1" dirty="0" err="1">
                <a:latin typeface="Times New Roman" panose="02020603050405020304" pitchFamily="18" charset="0"/>
              </a:rPr>
              <a:t>việc</a:t>
            </a:r>
            <a:r>
              <a:rPr lang="en-US" altLang="vi-VN" sz="3800" b="1" dirty="0">
                <a:latin typeface="Times New Roman" panose="02020603050405020304" pitchFamily="18" charset="0"/>
              </a:rPr>
              <a:t>.</a:t>
            </a:r>
          </a:p>
          <a:p>
            <a:pPr>
              <a:spcBef>
                <a:spcPct val="0"/>
              </a:spcBef>
              <a:buFontTx/>
              <a:buNone/>
            </a:pPr>
            <a:r>
              <a:rPr lang="en-US" altLang="vi-VN" sz="3800" b="1" dirty="0">
                <a:latin typeface="Times New Roman" panose="02020603050405020304" pitchFamily="18" charset="0"/>
              </a:rPr>
              <a:t>b) </a:t>
            </a:r>
            <a:r>
              <a:rPr lang="en-US" altLang="vi-VN" sz="3800" b="1" dirty="0" err="1">
                <a:latin typeface="Times New Roman" panose="02020603050405020304" pitchFamily="18" charset="0"/>
              </a:rPr>
              <a:t>Về</a:t>
            </a:r>
            <a:r>
              <a:rPr lang="en-US" altLang="vi-VN" sz="3800" b="1" dirty="0">
                <a:latin typeface="Times New Roman" panose="02020603050405020304" pitchFamily="18" charset="0"/>
              </a:rPr>
              <a:t> </a:t>
            </a:r>
            <a:r>
              <a:rPr lang="en-US" altLang="vi-VN" sz="3800" b="1" dirty="0" err="1">
                <a:latin typeface="Times New Roman" panose="02020603050405020304" pitchFamily="18" charset="0"/>
              </a:rPr>
              <a:t>những</a:t>
            </a:r>
            <a:r>
              <a:rPr lang="en-US" altLang="vi-VN" sz="3800" b="1" dirty="0">
                <a:latin typeface="Times New Roman" panose="02020603050405020304" pitchFamily="18" charset="0"/>
              </a:rPr>
              <a:t> </a:t>
            </a:r>
            <a:r>
              <a:rPr lang="en-US" altLang="vi-VN" sz="3800" b="1" dirty="0" err="1">
                <a:latin typeface="Times New Roman" panose="02020603050405020304" pitchFamily="18" charset="0"/>
              </a:rPr>
              <a:t>từ</a:t>
            </a:r>
            <a:r>
              <a:rPr lang="en-US" altLang="vi-VN" sz="3800" b="1" dirty="0">
                <a:latin typeface="Times New Roman" panose="02020603050405020304" pitchFamily="18" charset="0"/>
              </a:rPr>
              <a:t> </a:t>
            </a:r>
            <a:r>
              <a:rPr lang="en-US" altLang="vi-VN" sz="3800" b="1" dirty="0" err="1">
                <a:latin typeface="Times New Roman" panose="02020603050405020304" pitchFamily="18" charset="0"/>
              </a:rPr>
              <a:t>ngữ</a:t>
            </a:r>
            <a:r>
              <a:rPr lang="en-US" altLang="vi-VN" sz="3800" b="1" dirty="0">
                <a:latin typeface="Times New Roman" panose="02020603050405020304" pitchFamily="18" charset="0"/>
              </a:rPr>
              <a:t> </a:t>
            </a:r>
            <a:r>
              <a:rPr lang="en-US" altLang="vi-VN" sz="3800" b="1" dirty="0" err="1">
                <a:latin typeface="Times New Roman" panose="02020603050405020304" pitchFamily="18" charset="0"/>
              </a:rPr>
              <a:t>nối</a:t>
            </a:r>
            <a:r>
              <a:rPr lang="en-US" altLang="vi-VN" sz="3800" b="1" dirty="0">
                <a:latin typeface="Times New Roman" panose="02020603050405020304" pitchFamily="18" charset="0"/>
              </a:rPr>
              <a:t> </a:t>
            </a:r>
            <a:r>
              <a:rPr lang="en-US" altLang="vi-VN" sz="3800" b="1" dirty="0" err="1">
                <a:latin typeface="Times New Roman" panose="02020603050405020304" pitchFamily="18" charset="0"/>
              </a:rPr>
              <a:t>hai</a:t>
            </a:r>
            <a:r>
              <a:rPr lang="en-US" altLang="vi-VN" sz="3800" b="1" dirty="0">
                <a:latin typeface="Times New Roman" panose="02020603050405020304" pitchFamily="18" charset="0"/>
              </a:rPr>
              <a:t> </a:t>
            </a:r>
            <a:r>
              <a:rPr lang="en-US" altLang="vi-VN" sz="3800" b="1" dirty="0" err="1">
                <a:latin typeface="Times New Roman" panose="02020603050405020304" pitchFamily="18" charset="0"/>
              </a:rPr>
              <a:t>đoạn</a:t>
            </a:r>
            <a:r>
              <a:rPr lang="en-US" altLang="vi-VN" sz="3800" b="1" dirty="0">
                <a:latin typeface="Times New Roman" panose="02020603050405020304" pitchFamily="18" charset="0"/>
              </a:rPr>
              <a: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4191000"/>
            <a:ext cx="2438400" cy="2438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7524"/>
                                        </p:tgtEl>
                                        <p:attrNameLst>
                                          <p:attrName>style.visibility</p:attrName>
                                        </p:attrNameLst>
                                      </p:cBhvr>
                                      <p:to>
                                        <p:strVal val="visible"/>
                                      </p:to>
                                    </p:set>
                                    <p:anim calcmode="lin" valueType="num">
                                      <p:cBhvr>
                                        <p:cTn id="7" dur="500" fill="hold"/>
                                        <p:tgtEl>
                                          <p:spTgt spid="107524"/>
                                        </p:tgtEl>
                                        <p:attrNameLst>
                                          <p:attrName>ppt_w</p:attrName>
                                        </p:attrNameLst>
                                      </p:cBhvr>
                                      <p:tavLst>
                                        <p:tav tm="0">
                                          <p:val>
                                            <p:fltVal val="0"/>
                                          </p:val>
                                        </p:tav>
                                        <p:tav tm="100000">
                                          <p:val>
                                            <p:strVal val="#ppt_w"/>
                                          </p:val>
                                        </p:tav>
                                      </p:tavLst>
                                    </p:anim>
                                    <p:anim calcmode="lin" valueType="num">
                                      <p:cBhvr>
                                        <p:cTn id="8" dur="500" fill="hold"/>
                                        <p:tgtEl>
                                          <p:spTgt spid="107524"/>
                                        </p:tgtEl>
                                        <p:attrNameLst>
                                          <p:attrName>ppt_h</p:attrName>
                                        </p:attrNameLst>
                                      </p:cBhvr>
                                      <p:tavLst>
                                        <p:tav tm="0">
                                          <p:val>
                                            <p:fltVal val="0"/>
                                          </p:val>
                                        </p:tav>
                                        <p:tav tm="100000">
                                          <p:val>
                                            <p:strVal val="#ppt_h"/>
                                          </p:val>
                                        </p:tav>
                                      </p:tavLst>
                                    </p:anim>
                                    <p:animEffect transition="in" filter="fade">
                                      <p:cBhvr>
                                        <p:cTn id="9" dur="500"/>
                                        <p:tgtEl>
                                          <p:spTgt spid="107524"/>
                                        </p:tgtEl>
                                      </p:cBhvr>
                                    </p:animEffect>
                                  </p:childTnLst>
                                  <p:subTnLst>
                                    <p:audio>
                                      <p:cMediaNode>
                                        <p:cTn display="0" masterRel="sameClick">
                                          <p:stCondLst>
                                            <p:cond evt="begin" delay="0">
                                              <p:tn val="5"/>
                                            </p:cond>
                                          </p:stCondLst>
                                          <p:endCondLst>
                                            <p:cond evt="onStopAudio" delay="0">
                                              <p:tgtEl>
                                                <p:sldTgt/>
                                              </p:tgtEl>
                                            </p:cond>
                                          </p:endCondLst>
                                        </p:cTn>
                                        <p:tgtEl>
                                          <p:sndTgt r:embed="rId2" name="am thanh 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73500" y="1524000"/>
            <a:ext cx="2133600" cy="584775"/>
          </a:xfrm>
          <a:prstGeom prst="rect">
            <a:avLst/>
          </a:prstGeom>
          <a:noFill/>
        </p:spPr>
        <p:txBody>
          <a:bodyPr wrap="square" rtlCol="0">
            <a:spAutoFit/>
          </a:bodyPr>
          <a:lstStyle/>
          <a:p>
            <a:r>
              <a:rPr lang="en-US" sz="3200" dirty="0" err="1">
                <a:solidFill>
                  <a:srgbClr val="FF0000"/>
                </a:solidFill>
              </a:rPr>
              <a:t>Thời</a:t>
            </a:r>
            <a:r>
              <a:rPr lang="en-US" sz="3200" dirty="0">
                <a:solidFill>
                  <a:srgbClr val="FF0000"/>
                </a:solidFill>
              </a:rPr>
              <a:t> </a:t>
            </a:r>
            <a:r>
              <a:rPr lang="en-US" sz="3200" dirty="0" err="1">
                <a:solidFill>
                  <a:srgbClr val="FF0000"/>
                </a:solidFill>
              </a:rPr>
              <a:t>gian</a:t>
            </a:r>
            <a:endParaRPr lang="en-US" sz="3200" dirty="0">
              <a:solidFill>
                <a:srgbClr val="FF0000"/>
              </a:solidFill>
            </a:endParaRPr>
          </a:p>
        </p:txBody>
      </p:sp>
      <p:sp>
        <p:nvSpPr>
          <p:cNvPr id="4" name="TextBox 3"/>
          <p:cNvSpPr txBox="1"/>
          <p:nvPr/>
        </p:nvSpPr>
        <p:spPr>
          <a:xfrm>
            <a:off x="6553200" y="1546538"/>
            <a:ext cx="2133600" cy="584775"/>
          </a:xfrm>
          <a:prstGeom prst="rect">
            <a:avLst/>
          </a:prstGeom>
          <a:noFill/>
        </p:spPr>
        <p:txBody>
          <a:bodyPr wrap="square" rtlCol="0">
            <a:spAutoFit/>
          </a:bodyPr>
          <a:lstStyle>
            <a:defPPr>
              <a:defRPr lang="en-US"/>
            </a:defPPr>
            <a:lvl1pPr>
              <a:defRPr sz="3200">
                <a:solidFill>
                  <a:srgbClr val="FF0000"/>
                </a:solidFill>
              </a:defRPr>
            </a:lvl1pPr>
          </a:lstStyle>
          <a:p>
            <a:r>
              <a:rPr lang="en-US" dirty="0" err="1">
                <a:solidFill>
                  <a:srgbClr val="0066FF"/>
                </a:solidFill>
              </a:rPr>
              <a:t>Không</a:t>
            </a:r>
            <a:r>
              <a:rPr lang="en-US" dirty="0">
                <a:solidFill>
                  <a:srgbClr val="0066FF"/>
                </a:solidFill>
              </a:rPr>
              <a:t> </a:t>
            </a:r>
            <a:r>
              <a:rPr lang="en-US" dirty="0" err="1">
                <a:solidFill>
                  <a:srgbClr val="0066FF"/>
                </a:solidFill>
              </a:rPr>
              <a:t>gian</a:t>
            </a:r>
            <a:endParaRPr lang="en-US" dirty="0">
              <a:solidFill>
                <a:srgbClr val="0066FF"/>
              </a:solidFill>
            </a:endParaRPr>
          </a:p>
        </p:txBody>
      </p:sp>
      <p:sp>
        <p:nvSpPr>
          <p:cNvPr id="5" name="TextBox 4"/>
          <p:cNvSpPr txBox="1"/>
          <p:nvPr/>
        </p:nvSpPr>
        <p:spPr>
          <a:xfrm>
            <a:off x="3708400" y="3025457"/>
            <a:ext cx="2298700" cy="1077218"/>
          </a:xfrm>
          <a:prstGeom prst="rect">
            <a:avLst/>
          </a:prstGeom>
          <a:noFill/>
        </p:spPr>
        <p:txBody>
          <a:bodyPr wrap="square" rtlCol="0">
            <a:spAutoFit/>
          </a:bodyPr>
          <a:lstStyle>
            <a:defPPr>
              <a:defRPr lang="en-US"/>
            </a:defPPr>
            <a:lvl1pPr>
              <a:defRPr sz="3200">
                <a:solidFill>
                  <a:srgbClr val="FF0000"/>
                </a:solidFill>
              </a:defRPr>
            </a:lvl1pPr>
          </a:lstStyle>
          <a:p>
            <a:r>
              <a:rPr lang="en-US" dirty="0"/>
              <a:t>- </a:t>
            </a:r>
            <a:r>
              <a:rPr lang="en-US" dirty="0" err="1"/>
              <a:t>Trước</a:t>
            </a:r>
            <a:r>
              <a:rPr lang="en-US" dirty="0"/>
              <a:t> </a:t>
            </a:r>
            <a:r>
              <a:rPr lang="en-US" dirty="0" err="1"/>
              <a:t>hết</a:t>
            </a:r>
            <a:endParaRPr lang="en-US" dirty="0"/>
          </a:p>
          <a:p>
            <a:r>
              <a:rPr lang="en-US" dirty="0"/>
              <a:t>- </a:t>
            </a:r>
            <a:r>
              <a:rPr lang="en-US" dirty="0" err="1"/>
              <a:t>Sau</a:t>
            </a:r>
            <a:r>
              <a:rPr lang="en-US" dirty="0"/>
              <a:t> </a:t>
            </a:r>
            <a:r>
              <a:rPr lang="en-US" dirty="0" err="1"/>
              <a:t>đó</a:t>
            </a:r>
            <a:endParaRPr lang="en-US" dirty="0"/>
          </a:p>
        </p:txBody>
      </p:sp>
      <p:sp>
        <p:nvSpPr>
          <p:cNvPr id="6" name="TextBox 5"/>
          <p:cNvSpPr txBox="1"/>
          <p:nvPr/>
        </p:nvSpPr>
        <p:spPr>
          <a:xfrm>
            <a:off x="6400800" y="3476940"/>
            <a:ext cx="2438400" cy="584775"/>
          </a:xfrm>
          <a:prstGeom prst="rect">
            <a:avLst/>
          </a:prstGeom>
          <a:noFill/>
        </p:spPr>
        <p:txBody>
          <a:bodyPr wrap="square" rtlCol="0">
            <a:spAutoFit/>
          </a:bodyPr>
          <a:lstStyle>
            <a:defPPr>
              <a:defRPr lang="en-US"/>
            </a:defPPr>
            <a:lvl1pPr>
              <a:defRPr sz="3200">
                <a:solidFill>
                  <a:srgbClr val="0066FF"/>
                </a:solidFill>
              </a:defRPr>
            </a:lvl1pPr>
          </a:lstStyle>
          <a:p>
            <a:r>
              <a:rPr lang="en-US" dirty="0" err="1"/>
              <a:t>Trong</a:t>
            </a:r>
            <a:r>
              <a:rPr lang="en-US" dirty="0"/>
              <a:t> </a:t>
            </a:r>
            <a:r>
              <a:rPr lang="en-US" dirty="0" err="1"/>
              <a:t>khi</a:t>
            </a:r>
            <a:r>
              <a:rPr lang="en-US" dirty="0"/>
              <a:t> </a:t>
            </a:r>
            <a:r>
              <a:rPr lang="en-US" dirty="0" err="1"/>
              <a:t>đó</a:t>
            </a:r>
            <a:endParaRPr lang="en-US" dirty="0"/>
          </a:p>
        </p:txBody>
      </p:sp>
      <p:sp>
        <p:nvSpPr>
          <p:cNvPr id="7" name="TextBox 6"/>
          <p:cNvSpPr txBox="1"/>
          <p:nvPr/>
        </p:nvSpPr>
        <p:spPr>
          <a:xfrm>
            <a:off x="3657600" y="4953000"/>
            <a:ext cx="2590800" cy="1569660"/>
          </a:xfrm>
          <a:prstGeom prst="rect">
            <a:avLst/>
          </a:prstGeom>
          <a:noFill/>
        </p:spPr>
        <p:txBody>
          <a:bodyPr wrap="square" rtlCol="0">
            <a:spAutoFit/>
          </a:bodyPr>
          <a:lstStyle>
            <a:defPPr>
              <a:defRPr lang="en-US"/>
            </a:defPPr>
            <a:lvl1pPr>
              <a:defRPr sz="3200">
                <a:solidFill>
                  <a:srgbClr val="FF0000"/>
                </a:solidFill>
              </a:defRPr>
            </a:lvl1pPr>
          </a:lstStyle>
          <a:p>
            <a:r>
              <a:rPr lang="en-US" dirty="0"/>
              <a:t>- </a:t>
            </a:r>
            <a:r>
              <a:rPr lang="en-US" dirty="0" err="1"/>
              <a:t>Trước</a:t>
            </a:r>
            <a:r>
              <a:rPr lang="en-US" dirty="0"/>
              <a:t> </a:t>
            </a:r>
            <a:r>
              <a:rPr lang="en-US" dirty="0" err="1"/>
              <a:t>tiên</a:t>
            </a:r>
            <a:endParaRPr lang="en-US" dirty="0"/>
          </a:p>
          <a:p>
            <a:r>
              <a:rPr lang="en-US" dirty="0"/>
              <a:t>- </a:t>
            </a:r>
            <a:r>
              <a:rPr lang="en-US" dirty="0" err="1"/>
              <a:t>Rời</a:t>
            </a:r>
            <a:r>
              <a:rPr lang="en-US" dirty="0"/>
              <a:t> </a:t>
            </a:r>
            <a:r>
              <a:rPr lang="en-US" dirty="0" err="1"/>
              <a:t>công</a:t>
            </a:r>
            <a:r>
              <a:rPr lang="en-US" dirty="0"/>
              <a:t> </a:t>
            </a:r>
            <a:r>
              <a:rPr lang="en-US" dirty="0" err="1"/>
              <a:t>xưởng</a:t>
            </a:r>
            <a:r>
              <a:rPr lang="en-US" dirty="0"/>
              <a:t> </a:t>
            </a:r>
            <a:r>
              <a:rPr lang="en-US" dirty="0" err="1"/>
              <a:t>xanh</a:t>
            </a:r>
            <a:endParaRPr lang="en-US" dirty="0"/>
          </a:p>
        </p:txBody>
      </p:sp>
      <p:sp>
        <p:nvSpPr>
          <p:cNvPr id="8" name="TextBox 7"/>
          <p:cNvSpPr txBox="1"/>
          <p:nvPr/>
        </p:nvSpPr>
        <p:spPr>
          <a:xfrm>
            <a:off x="6400800" y="5445442"/>
            <a:ext cx="2438400" cy="584775"/>
          </a:xfrm>
          <a:prstGeom prst="rect">
            <a:avLst/>
          </a:prstGeom>
          <a:noFill/>
        </p:spPr>
        <p:txBody>
          <a:bodyPr wrap="square" rtlCol="0">
            <a:spAutoFit/>
          </a:bodyPr>
          <a:lstStyle>
            <a:defPPr>
              <a:defRPr lang="en-US"/>
            </a:defPPr>
            <a:lvl1pPr>
              <a:defRPr sz="3200">
                <a:solidFill>
                  <a:srgbClr val="0066FF"/>
                </a:solidFill>
              </a:defRPr>
            </a:lvl1pPr>
          </a:lstStyle>
          <a:p>
            <a:r>
              <a:rPr lang="en-US" dirty="0" err="1"/>
              <a:t>Trong</a:t>
            </a:r>
            <a:r>
              <a:rPr lang="en-US" dirty="0"/>
              <a:t> </a:t>
            </a:r>
            <a:r>
              <a:rPr lang="en-US" dirty="0" err="1"/>
              <a:t>lúc</a:t>
            </a:r>
            <a:r>
              <a:rPr lang="en-US" dirty="0"/>
              <a:t> </a:t>
            </a:r>
            <a:r>
              <a:rPr lang="en-US" dirty="0" err="1"/>
              <a:t>đó</a:t>
            </a:r>
            <a:endParaRPr lang="en-US" dirty="0"/>
          </a:p>
        </p:txBody>
      </p:sp>
    </p:spTree>
    <p:extLst>
      <p:ext uri="{BB962C8B-B14F-4D97-AF65-F5344CB8AC3E}">
        <p14:creationId xmlns:p14="http://schemas.microsoft.com/office/powerpoint/2010/main" val="223060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Text Box 2">
            <a:extLst>
              <a:ext uri="{FF2B5EF4-FFF2-40B4-BE49-F238E27FC236}">
                <a16:creationId xmlns:a16="http://schemas.microsoft.com/office/drawing/2014/main" id="{22973576-EA6F-4AB1-ABDC-F8344C8AB2C0}"/>
              </a:ext>
            </a:extLst>
          </p:cNvPr>
          <p:cNvSpPr txBox="1">
            <a:spLocks noChangeArrowheads="1"/>
          </p:cNvSpPr>
          <p:nvPr/>
        </p:nvSpPr>
        <p:spPr bwMode="auto">
          <a:xfrm>
            <a:off x="2828545" y="4271665"/>
            <a:ext cx="607771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Times New Roman" panose="02020603050405020304" pitchFamily="18" charset="0"/>
              </a:defRPr>
            </a:lvl1pPr>
            <a:lvl2pPr marL="914400" indent="-457200">
              <a:defRPr>
                <a:solidFill>
                  <a:schemeClr val="tx1"/>
                </a:solidFill>
                <a:latin typeface="Times New Roman" panose="02020603050405020304" pitchFamily="18" charset="0"/>
              </a:defRPr>
            </a:lvl2pPr>
            <a:lvl3pPr marL="1371600" indent="-457200">
              <a:defRPr>
                <a:solidFill>
                  <a:schemeClr val="tx1"/>
                </a:solidFill>
                <a:latin typeface="Times New Roman" panose="02020603050405020304" pitchFamily="18" charset="0"/>
              </a:defRPr>
            </a:lvl3pPr>
            <a:lvl4pPr marL="1828800" indent="-457200">
              <a:defRPr>
                <a:solidFill>
                  <a:schemeClr val="tx1"/>
                </a:solidFill>
                <a:latin typeface="Times New Roman" panose="02020603050405020304" pitchFamily="18" charset="0"/>
              </a:defRPr>
            </a:lvl4pPr>
            <a:lvl5pPr marL="2286000" indent="-457200">
              <a:defRPr>
                <a:solidFill>
                  <a:schemeClr val="tx1"/>
                </a:solidFill>
                <a:latin typeface="Times New Roman" panose="02020603050405020304" pitchFamily="18" charset="0"/>
              </a:defRPr>
            </a:lvl5pPr>
            <a:lvl6pPr marL="2743200" indent="-457200" eaLnBrk="0" fontAlgn="base" hangingPunct="0">
              <a:spcBef>
                <a:spcPct val="0"/>
              </a:spcBef>
              <a:spcAft>
                <a:spcPct val="0"/>
              </a:spcAft>
              <a:defRPr>
                <a:solidFill>
                  <a:schemeClr val="tx1"/>
                </a:solidFill>
                <a:latin typeface="Times New Roman" panose="02020603050405020304" pitchFamily="18" charset="0"/>
              </a:defRPr>
            </a:lvl6pPr>
            <a:lvl7pPr marL="3200400" indent="-457200" eaLnBrk="0" fontAlgn="base" hangingPunct="0">
              <a:spcBef>
                <a:spcPct val="0"/>
              </a:spcBef>
              <a:spcAft>
                <a:spcPct val="0"/>
              </a:spcAft>
              <a:defRPr>
                <a:solidFill>
                  <a:schemeClr val="tx1"/>
                </a:solidFill>
                <a:latin typeface="Times New Roman" panose="02020603050405020304" pitchFamily="18" charset="0"/>
              </a:defRPr>
            </a:lvl7pPr>
            <a:lvl8pPr marL="3657600" indent="-457200" eaLnBrk="0" fontAlgn="base" hangingPunct="0">
              <a:spcBef>
                <a:spcPct val="0"/>
              </a:spcBef>
              <a:spcAft>
                <a:spcPct val="0"/>
              </a:spcAft>
              <a:defRPr>
                <a:solidFill>
                  <a:schemeClr val="tx1"/>
                </a:solidFill>
                <a:latin typeface="Times New Roman" panose="02020603050405020304" pitchFamily="18" charset="0"/>
              </a:defRPr>
            </a:lvl8pPr>
            <a:lvl9pPr marL="4114800" indent="-4572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defRPr/>
            </a:pPr>
            <a:r>
              <a:rPr lang="en-US" altLang="vi-VN" sz="3000" b="1" i="1" dirty="0">
                <a:solidFill>
                  <a:srgbClr val="008000"/>
                </a:solidFill>
                <a:effectLst>
                  <a:outerShdw blurRad="38100" dist="38100" dir="2700000" algn="tl">
                    <a:srgbClr val="C0C0C0"/>
                  </a:outerShdw>
                </a:effectLst>
              </a:rPr>
              <a:t>3. </a:t>
            </a:r>
            <a:r>
              <a:rPr lang="en-US" altLang="vi-VN" sz="3000" b="1" i="1" dirty="0" err="1">
                <a:solidFill>
                  <a:srgbClr val="008000"/>
                </a:solidFill>
                <a:effectLst>
                  <a:outerShdw blurRad="38100" dist="38100" dir="2700000" algn="tl">
                    <a:srgbClr val="C0C0C0"/>
                  </a:outerShdw>
                </a:effectLst>
              </a:rPr>
              <a:t>Kể</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chuyện</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theo</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trình</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tự</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không</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gian</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là</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kể</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về</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các</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sự</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việc</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xảy</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ra</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cùng</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một</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lúc</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và</a:t>
            </a:r>
            <a:r>
              <a:rPr lang="en-US" altLang="vi-VN" sz="3000" b="1" i="1" dirty="0">
                <a:solidFill>
                  <a:srgbClr val="008000"/>
                </a:solidFill>
                <a:effectLst>
                  <a:outerShdw blurRad="38100" dist="38100" dir="2700000" algn="tl">
                    <a:srgbClr val="C0C0C0"/>
                  </a:outerShdw>
                </a:effectLst>
              </a:rPr>
              <a:t> ở </a:t>
            </a:r>
            <a:r>
              <a:rPr lang="en-US" altLang="vi-VN" sz="3000" b="1" i="1" dirty="0" err="1">
                <a:solidFill>
                  <a:srgbClr val="008000"/>
                </a:solidFill>
                <a:effectLst>
                  <a:outerShdw blurRad="38100" dist="38100" dir="2700000" algn="tl">
                    <a:srgbClr val="C0C0C0"/>
                  </a:outerShdw>
                </a:effectLst>
              </a:rPr>
              <a:t>những</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nơi</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khác</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nhau</a:t>
            </a:r>
            <a:r>
              <a:rPr lang="en-US" altLang="vi-VN" sz="3000" b="1" i="1" dirty="0">
                <a:solidFill>
                  <a:srgbClr val="008000"/>
                </a:solidFill>
                <a:effectLst>
                  <a:outerShdw blurRad="38100" dist="38100" dir="2700000" algn="tl">
                    <a:srgbClr val="C0C0C0"/>
                  </a:outerShdw>
                </a:effectLst>
              </a:rPr>
              <a:t>.</a:t>
            </a:r>
          </a:p>
        </p:txBody>
      </p:sp>
      <p:sp>
        <p:nvSpPr>
          <p:cNvPr id="52227" name="Text Box 3">
            <a:extLst>
              <a:ext uri="{FF2B5EF4-FFF2-40B4-BE49-F238E27FC236}">
                <a16:creationId xmlns:a16="http://schemas.microsoft.com/office/drawing/2014/main" id="{C82356A2-66C0-4ED5-848B-FB8DC71853D9}"/>
              </a:ext>
            </a:extLst>
          </p:cNvPr>
          <p:cNvSpPr txBox="1">
            <a:spLocks noChangeArrowheads="1"/>
          </p:cNvSpPr>
          <p:nvPr/>
        </p:nvSpPr>
        <p:spPr bwMode="auto">
          <a:xfrm>
            <a:off x="2874264" y="914400"/>
            <a:ext cx="6096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Times New Roman" panose="02020603050405020304" pitchFamily="18" charset="0"/>
              </a:defRPr>
            </a:lvl1pPr>
            <a:lvl2pPr marL="914400" indent="-457200">
              <a:defRPr>
                <a:solidFill>
                  <a:schemeClr val="tx1"/>
                </a:solidFill>
                <a:latin typeface="Times New Roman" panose="02020603050405020304" pitchFamily="18" charset="0"/>
              </a:defRPr>
            </a:lvl2pPr>
            <a:lvl3pPr marL="1371600" indent="-457200">
              <a:defRPr>
                <a:solidFill>
                  <a:schemeClr val="tx1"/>
                </a:solidFill>
                <a:latin typeface="Times New Roman" panose="02020603050405020304" pitchFamily="18" charset="0"/>
              </a:defRPr>
            </a:lvl3pPr>
            <a:lvl4pPr marL="1828800" indent="-457200">
              <a:defRPr>
                <a:solidFill>
                  <a:schemeClr val="tx1"/>
                </a:solidFill>
                <a:latin typeface="Times New Roman" panose="02020603050405020304" pitchFamily="18" charset="0"/>
              </a:defRPr>
            </a:lvl4pPr>
            <a:lvl5pPr marL="2286000" indent="-457200">
              <a:defRPr>
                <a:solidFill>
                  <a:schemeClr val="tx1"/>
                </a:solidFill>
                <a:latin typeface="Times New Roman" panose="02020603050405020304" pitchFamily="18" charset="0"/>
              </a:defRPr>
            </a:lvl5pPr>
            <a:lvl6pPr marL="2743200" indent="-457200" eaLnBrk="0" fontAlgn="base" hangingPunct="0">
              <a:spcBef>
                <a:spcPct val="0"/>
              </a:spcBef>
              <a:spcAft>
                <a:spcPct val="0"/>
              </a:spcAft>
              <a:defRPr>
                <a:solidFill>
                  <a:schemeClr val="tx1"/>
                </a:solidFill>
                <a:latin typeface="Times New Roman" panose="02020603050405020304" pitchFamily="18" charset="0"/>
              </a:defRPr>
            </a:lvl6pPr>
            <a:lvl7pPr marL="3200400" indent="-457200" eaLnBrk="0" fontAlgn="base" hangingPunct="0">
              <a:spcBef>
                <a:spcPct val="0"/>
              </a:spcBef>
              <a:spcAft>
                <a:spcPct val="0"/>
              </a:spcAft>
              <a:defRPr>
                <a:solidFill>
                  <a:schemeClr val="tx1"/>
                </a:solidFill>
                <a:latin typeface="Times New Roman" panose="02020603050405020304" pitchFamily="18" charset="0"/>
              </a:defRPr>
            </a:lvl7pPr>
            <a:lvl8pPr marL="3657600" indent="-457200" eaLnBrk="0" fontAlgn="base" hangingPunct="0">
              <a:spcBef>
                <a:spcPct val="0"/>
              </a:spcBef>
              <a:spcAft>
                <a:spcPct val="0"/>
              </a:spcAft>
              <a:defRPr>
                <a:solidFill>
                  <a:schemeClr val="tx1"/>
                </a:solidFill>
                <a:latin typeface="Times New Roman" panose="02020603050405020304" pitchFamily="18" charset="0"/>
              </a:defRPr>
            </a:lvl8pPr>
            <a:lvl9pPr marL="4114800" indent="-4572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defRPr/>
            </a:pPr>
            <a:r>
              <a:rPr lang="en-US" altLang="vi-VN" sz="3000" b="1" i="1" dirty="0">
                <a:solidFill>
                  <a:srgbClr val="008000"/>
                </a:solidFill>
                <a:effectLst>
                  <a:outerShdw blurRad="38100" dist="38100" dir="2700000" algn="tl">
                    <a:srgbClr val="C0C0C0"/>
                  </a:outerShdw>
                </a:effectLst>
              </a:rPr>
              <a:t>1. </a:t>
            </a:r>
            <a:r>
              <a:rPr lang="en-US" altLang="vi-VN" sz="3000" b="1" i="1" dirty="0" err="1">
                <a:solidFill>
                  <a:srgbClr val="008000"/>
                </a:solidFill>
                <a:effectLst>
                  <a:outerShdw blurRad="38100" dist="38100" dir="2700000" algn="tl">
                    <a:srgbClr val="C0C0C0"/>
                  </a:outerShdw>
                </a:effectLst>
              </a:rPr>
              <a:t>Chuyển</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thể</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lời</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thoại</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từ</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ngôn</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ngữ</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kịch</a:t>
            </a:r>
            <a:r>
              <a:rPr lang="en-US" altLang="vi-VN" sz="3000" b="1" i="1" dirty="0">
                <a:solidFill>
                  <a:srgbClr val="008000"/>
                </a:solidFill>
                <a:effectLst>
                  <a:outerShdw blurRad="38100" dist="38100" dir="2700000" algn="tl">
                    <a:srgbClr val="C0C0C0"/>
                  </a:outerShdw>
                </a:effectLst>
              </a:rPr>
              <a:t> sang </a:t>
            </a:r>
            <a:r>
              <a:rPr lang="en-US" altLang="vi-VN" sz="3000" b="1" i="1" dirty="0" err="1">
                <a:solidFill>
                  <a:srgbClr val="008000"/>
                </a:solidFill>
                <a:effectLst>
                  <a:outerShdw blurRad="38100" dist="38100" dir="2700000" algn="tl">
                    <a:srgbClr val="C0C0C0"/>
                  </a:outerShdw>
                </a:effectLst>
              </a:rPr>
              <a:t>lời</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kể</a:t>
            </a:r>
            <a:r>
              <a:rPr lang="en-US" altLang="vi-VN" sz="3000" b="1" i="1" dirty="0">
                <a:solidFill>
                  <a:srgbClr val="008000"/>
                </a:solidFill>
                <a:effectLst>
                  <a:outerShdw blurRad="38100" dist="38100" dir="2700000" algn="tl">
                    <a:srgbClr val="C0C0C0"/>
                  </a:outerShdw>
                </a:effectLst>
              </a:rPr>
              <a:t>. </a:t>
            </a:r>
          </a:p>
        </p:txBody>
      </p:sp>
      <p:sp>
        <p:nvSpPr>
          <p:cNvPr id="31748" name="WordArt 5"/>
          <p:cNvSpPr>
            <a:spLocks noChangeArrowheads="1" noChangeShapeType="1" noTextEdit="1"/>
          </p:cNvSpPr>
          <p:nvPr/>
        </p:nvSpPr>
        <p:spPr bwMode="auto">
          <a:xfrm>
            <a:off x="3262313" y="304800"/>
            <a:ext cx="4752974" cy="466725"/>
          </a:xfrm>
          <a:prstGeom prst="rect">
            <a:avLst/>
          </a:prstGeom>
        </p:spPr>
        <p:txBody>
          <a:bodyPr wrap="none" fromWordArt="1">
            <a:prstTxWarp prst="textPlain">
              <a:avLst>
                <a:gd name="adj" fmla="val 50000"/>
              </a:avLst>
            </a:prstTxWarp>
          </a:bodyPr>
          <a:lstStyle/>
          <a:p>
            <a:pPr algn="ctr"/>
            <a:r>
              <a:rPr lang="en-US" sz="3200" kern="10" dirty="0">
                <a:ln w="9525">
                  <a:solidFill>
                    <a:srgbClr val="FF0000"/>
                  </a:solidFill>
                  <a:round/>
                  <a:headEnd/>
                  <a:tailEnd/>
                </a:ln>
                <a:solidFill>
                  <a:srgbClr val="000000"/>
                </a:solidFill>
                <a:cs typeface="Times New Roman" panose="02020603050405020304" pitchFamily="18" charset="0"/>
              </a:rPr>
              <a:t>LUYỆN TẬP PHÁT TRIỂN CÂU CHUYỆN</a:t>
            </a:r>
          </a:p>
        </p:txBody>
      </p:sp>
      <p:sp>
        <p:nvSpPr>
          <p:cNvPr id="108550" name="Text Box 6">
            <a:extLst>
              <a:ext uri="{FF2B5EF4-FFF2-40B4-BE49-F238E27FC236}">
                <a16:creationId xmlns:a16="http://schemas.microsoft.com/office/drawing/2014/main" id="{61FF2847-2F22-4AAF-ABF0-CFCA68634F26}"/>
              </a:ext>
            </a:extLst>
          </p:cNvPr>
          <p:cNvSpPr txBox="1">
            <a:spLocks noChangeArrowheads="1"/>
          </p:cNvSpPr>
          <p:nvPr/>
        </p:nvSpPr>
        <p:spPr bwMode="auto">
          <a:xfrm>
            <a:off x="2849880" y="2362200"/>
            <a:ext cx="619353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20000"/>
              </a:spcBef>
              <a:defRPr/>
            </a:pPr>
            <a:r>
              <a:rPr lang="en-US" altLang="vi-VN" sz="3000" b="1" i="1" dirty="0">
                <a:solidFill>
                  <a:srgbClr val="008000"/>
                </a:solidFill>
                <a:effectLst>
                  <a:outerShdw blurRad="38100" dist="38100" dir="2700000" algn="tl">
                    <a:srgbClr val="C0C0C0"/>
                  </a:outerShdw>
                </a:effectLst>
              </a:rPr>
              <a:t>2. </a:t>
            </a:r>
            <a:r>
              <a:rPr lang="en-US" altLang="vi-VN" sz="3000" b="1" i="1" dirty="0" err="1">
                <a:solidFill>
                  <a:srgbClr val="008000"/>
                </a:solidFill>
                <a:effectLst>
                  <a:outerShdw blurRad="38100" dist="38100" dir="2700000" algn="tl">
                    <a:srgbClr val="C0C0C0"/>
                  </a:outerShdw>
                </a:effectLst>
              </a:rPr>
              <a:t>Kể</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chuyện</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theo</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trình</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tự</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thời</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gian</a:t>
            </a:r>
            <a:endParaRPr lang="en-US" altLang="vi-VN" sz="3000" b="1" i="1" dirty="0">
              <a:solidFill>
                <a:srgbClr val="008000"/>
              </a:solidFill>
              <a:effectLst>
                <a:outerShdw blurRad="38100" dist="38100" dir="2700000" algn="tl">
                  <a:srgbClr val="C0C0C0"/>
                </a:outerShdw>
              </a:effectLst>
            </a:endParaRPr>
          </a:p>
          <a:p>
            <a:pPr eaLnBrk="1" hangingPunct="1">
              <a:spcBef>
                <a:spcPct val="20000"/>
              </a:spcBef>
              <a:defRPr/>
            </a:pP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là</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sự</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việc</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xảy</a:t>
            </a:r>
            <a:r>
              <a:rPr lang="en-US" altLang="vi-VN" sz="3000" b="1" i="1" dirty="0">
                <a:solidFill>
                  <a:srgbClr val="008000"/>
                </a:solidFill>
                <a:effectLst>
                  <a:outerShdw blurRad="38100" dist="38100" dir="2700000" algn="tl">
                    <a:srgbClr val="C0C0C0"/>
                  </a:outerShdw>
                </a:effectLst>
              </a:rPr>
              <a:t> ra </a:t>
            </a:r>
            <a:r>
              <a:rPr lang="en-US" altLang="vi-VN" sz="3000" b="1" i="1" dirty="0" err="1">
                <a:solidFill>
                  <a:srgbClr val="008000"/>
                </a:solidFill>
                <a:effectLst>
                  <a:outerShdw blurRad="38100" dist="38100" dir="2700000" algn="tl">
                    <a:srgbClr val="C0C0C0"/>
                  </a:outerShdw>
                </a:effectLst>
              </a:rPr>
              <a:t>trước</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thì</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kể</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trước</a:t>
            </a:r>
            <a:r>
              <a:rPr lang="en-US" altLang="vi-VN" sz="3000" b="1" i="1" dirty="0">
                <a:solidFill>
                  <a:srgbClr val="008000"/>
                </a:solidFill>
                <a:effectLst>
                  <a:outerShdw blurRad="38100" dist="38100" dir="2700000" algn="tl">
                    <a:srgbClr val="C0C0C0"/>
                  </a:outerShdw>
                </a:effectLst>
              </a:rPr>
              <a:t>,</a:t>
            </a:r>
          </a:p>
          <a:p>
            <a:pPr eaLnBrk="1" hangingPunct="1">
              <a:spcBef>
                <a:spcPct val="20000"/>
              </a:spcBef>
              <a:defRPr/>
            </a:pP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xảy</a:t>
            </a:r>
            <a:r>
              <a:rPr lang="en-US" altLang="vi-VN" sz="3000" b="1" i="1" dirty="0">
                <a:solidFill>
                  <a:srgbClr val="008000"/>
                </a:solidFill>
                <a:effectLst>
                  <a:outerShdw blurRad="38100" dist="38100" dir="2700000" algn="tl">
                    <a:srgbClr val="C0C0C0"/>
                  </a:outerShdw>
                </a:effectLst>
              </a:rPr>
              <a:t> ra </a:t>
            </a:r>
            <a:r>
              <a:rPr lang="en-US" altLang="vi-VN" sz="3000" b="1" i="1" dirty="0" err="1">
                <a:solidFill>
                  <a:srgbClr val="008000"/>
                </a:solidFill>
                <a:effectLst>
                  <a:outerShdw blurRad="38100" dist="38100" dir="2700000" algn="tl">
                    <a:srgbClr val="C0C0C0"/>
                  </a:outerShdw>
                </a:effectLst>
              </a:rPr>
              <a:t>sau</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thì</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kể</a:t>
            </a:r>
            <a:r>
              <a:rPr lang="en-US" altLang="vi-VN" sz="3000" b="1" i="1" dirty="0">
                <a:solidFill>
                  <a:srgbClr val="008000"/>
                </a:solidFill>
                <a:effectLst>
                  <a:outerShdw blurRad="38100" dist="38100" dir="2700000" algn="tl">
                    <a:srgbClr val="C0C0C0"/>
                  </a:outerShdw>
                </a:effectLst>
              </a:rPr>
              <a:t> </a:t>
            </a:r>
            <a:r>
              <a:rPr lang="en-US" altLang="vi-VN" sz="3000" b="1" i="1" dirty="0" err="1">
                <a:solidFill>
                  <a:srgbClr val="008000"/>
                </a:solidFill>
                <a:effectLst>
                  <a:outerShdw blurRad="38100" dist="38100" dir="2700000" algn="tl">
                    <a:srgbClr val="C0C0C0"/>
                  </a:outerShdw>
                </a:effectLst>
              </a:rPr>
              <a:t>sau</a:t>
            </a:r>
            <a:r>
              <a:rPr lang="en-US" altLang="vi-VN" sz="3000" b="1" i="1" dirty="0">
                <a:solidFill>
                  <a:srgbClr val="008000"/>
                </a:solidFill>
                <a:effectLst>
                  <a:outerShdw blurRad="38100" dist="38100" dir="2700000" algn="tl">
                    <a:srgbClr val="C0C0C0"/>
                  </a:outerShdw>
                </a:effectLst>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2819400" cy="6858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anim calcmode="lin" valueType="num">
                                      <p:cBhvr additive="base">
                                        <p:cTn id="7" dur="500" fill="hold"/>
                                        <p:tgtEl>
                                          <p:spTgt spid="52227"/>
                                        </p:tgtEl>
                                        <p:attrNameLst>
                                          <p:attrName>ppt_x</p:attrName>
                                        </p:attrNameLst>
                                      </p:cBhvr>
                                      <p:tavLst>
                                        <p:tav tm="0">
                                          <p:val>
                                            <p:strVal val="#ppt_x"/>
                                          </p:val>
                                        </p:tav>
                                        <p:tav tm="100000">
                                          <p:val>
                                            <p:strVal val="#ppt_x"/>
                                          </p:val>
                                        </p:tav>
                                      </p:tavLst>
                                    </p:anim>
                                    <p:anim calcmode="lin" valueType="num">
                                      <p:cBhvr additive="base">
                                        <p:cTn id="8" dur="500" fill="hold"/>
                                        <p:tgtEl>
                                          <p:spTgt spid="5222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8550"/>
                                        </p:tgtEl>
                                        <p:attrNameLst>
                                          <p:attrName>style.visibility</p:attrName>
                                        </p:attrNameLst>
                                      </p:cBhvr>
                                      <p:to>
                                        <p:strVal val="visible"/>
                                      </p:to>
                                    </p:set>
                                    <p:anim calcmode="lin" valueType="num">
                                      <p:cBhvr additive="base">
                                        <p:cTn id="13" dur="500" fill="hold"/>
                                        <p:tgtEl>
                                          <p:spTgt spid="108550"/>
                                        </p:tgtEl>
                                        <p:attrNameLst>
                                          <p:attrName>ppt_x</p:attrName>
                                        </p:attrNameLst>
                                      </p:cBhvr>
                                      <p:tavLst>
                                        <p:tav tm="0">
                                          <p:val>
                                            <p:strVal val="#ppt_x"/>
                                          </p:val>
                                        </p:tav>
                                        <p:tav tm="100000">
                                          <p:val>
                                            <p:strVal val="#ppt_x"/>
                                          </p:val>
                                        </p:tav>
                                      </p:tavLst>
                                    </p:anim>
                                    <p:anim calcmode="lin" valueType="num">
                                      <p:cBhvr additive="base">
                                        <p:cTn id="14" dur="500" fill="hold"/>
                                        <p:tgtEl>
                                          <p:spTgt spid="10855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26"/>
                                        </p:tgtEl>
                                        <p:attrNameLst>
                                          <p:attrName>style.visibility</p:attrName>
                                        </p:attrNameLst>
                                      </p:cBhvr>
                                      <p:to>
                                        <p:strVal val="visible"/>
                                      </p:to>
                                    </p:set>
                                    <p:anim calcmode="lin" valueType="num">
                                      <p:cBhvr additive="base">
                                        <p:cTn id="19" dur="500" fill="hold"/>
                                        <p:tgtEl>
                                          <p:spTgt spid="52226"/>
                                        </p:tgtEl>
                                        <p:attrNameLst>
                                          <p:attrName>ppt_x</p:attrName>
                                        </p:attrNameLst>
                                      </p:cBhvr>
                                      <p:tavLst>
                                        <p:tav tm="0">
                                          <p:val>
                                            <p:strVal val="#ppt_x"/>
                                          </p:val>
                                        </p:tav>
                                        <p:tav tm="100000">
                                          <p:val>
                                            <p:strVal val="#ppt_x"/>
                                          </p:val>
                                        </p:tav>
                                      </p:tavLst>
                                    </p:anim>
                                    <p:anim calcmode="lin" valueType="num">
                                      <p:cBhvr additive="base">
                                        <p:cTn id="20"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p:bldP spid="10855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itle 1"/>
          <p:cNvSpPr>
            <a:spLocks noGrp="1"/>
          </p:cNvSpPr>
          <p:nvPr>
            <p:ph type="title"/>
          </p:nvPr>
        </p:nvSpPr>
        <p:spPr>
          <a:xfrm>
            <a:off x="1676400" y="838200"/>
            <a:ext cx="5710238" cy="1143000"/>
          </a:xfrm>
        </p:spPr>
        <p:txBody>
          <a:bodyPr/>
          <a:lstStyle/>
          <a:p>
            <a:r>
              <a:rPr lang="en-US" altLang="en-US" sz="7500" b="1">
                <a:solidFill>
                  <a:srgbClr val="0000FF"/>
                </a:solidFill>
                <a:effectLst/>
              </a:rPr>
              <a:t>DẶN DÒ</a:t>
            </a:r>
          </a:p>
        </p:txBody>
      </p:sp>
      <p:sp>
        <p:nvSpPr>
          <p:cNvPr id="4" name="TextBox 3"/>
          <p:cNvSpPr txBox="1">
            <a:spLocks noChangeArrowheads="1"/>
          </p:cNvSpPr>
          <p:nvPr/>
        </p:nvSpPr>
        <p:spPr bwMode="auto">
          <a:xfrm>
            <a:off x="1828800" y="2133600"/>
            <a:ext cx="7010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a:buFontTx/>
              <a:buChar char="-"/>
            </a:pPr>
            <a:r>
              <a:rPr lang="en-US" altLang="en-US" sz="3200" b="1">
                <a:solidFill>
                  <a:srgbClr val="002060"/>
                </a:solidFill>
                <a:latin typeface="Arial" panose="020B0604020202020204" pitchFamily="34" charset="0"/>
              </a:rPr>
              <a:t>Luyện tập kể lại câu chuyện theo không gian và thời gian.</a:t>
            </a:r>
          </a:p>
          <a:p>
            <a:pPr>
              <a:buFontTx/>
              <a:buChar char="-"/>
            </a:pPr>
            <a:endParaRPr lang="en-US" altLang="en-US" sz="3200" b="1">
              <a:solidFill>
                <a:srgbClr val="002060"/>
              </a:solidFill>
              <a:latin typeface="Arial" panose="020B0604020202020204" pitchFamily="34" charset="0"/>
            </a:endParaRPr>
          </a:p>
          <a:p>
            <a:pPr>
              <a:buFontTx/>
              <a:buChar char="-"/>
            </a:pPr>
            <a:r>
              <a:rPr lang="en-US" altLang="en-US" sz="3200" b="1">
                <a:solidFill>
                  <a:srgbClr val="002060"/>
                </a:solidFill>
                <a:latin typeface="Arial" panose="020B0604020202020204" pitchFamily="34" charset="0"/>
              </a:rPr>
              <a:t>Chuẩn bị bài “Luyện tập phát triển câu chuyện”. </a:t>
            </a:r>
          </a:p>
        </p:txBody>
      </p:sp>
      <p:pic>
        <p:nvPicPr>
          <p:cNvPr id="3379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 y="3200400"/>
            <a:ext cx="201136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z="5000">
                <a:solidFill>
                  <a:srgbClr val="3399FF"/>
                </a:solidFill>
              </a:rPr>
              <a:t>Mục tiêu</a:t>
            </a:r>
          </a:p>
        </p:txBody>
      </p:sp>
      <p:sp>
        <p:nvSpPr>
          <p:cNvPr id="3" name="Content Placeholder 2"/>
          <p:cNvSpPr>
            <a:spLocks noGrp="1"/>
          </p:cNvSpPr>
          <p:nvPr>
            <p:ph idx="1"/>
          </p:nvPr>
        </p:nvSpPr>
        <p:spPr>
          <a:xfrm>
            <a:off x="773113" y="1600200"/>
            <a:ext cx="8382000" cy="1524000"/>
          </a:xfrm>
        </p:spPr>
        <p:txBody>
          <a:bodyPr/>
          <a:lstStyle/>
          <a:p>
            <a:pPr marL="0" indent="0">
              <a:buFontTx/>
              <a:buNone/>
            </a:pP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Củng</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cố</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kỹ</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năng</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phát</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triển</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câu</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chuyện</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theo</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trình</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tự</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thời</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gian</a:t>
            </a:r>
            <a:endParaRPr lang="en-US" altLang="en-US" sz="4200" dirty="0">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773113" y="3124200"/>
            <a:ext cx="7772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panose="02020603050405020304" pitchFamily="18" charset="0"/>
              </a:defRPr>
            </a:lvl1pPr>
            <a:lvl2pPr marL="742950" indent="-285750">
              <a:defRPr sz="4400">
                <a:solidFill>
                  <a:schemeClr val="tx1"/>
                </a:solidFill>
                <a:latin typeface="Times New Roman" panose="02020603050405020304" pitchFamily="18" charset="0"/>
              </a:defRPr>
            </a:lvl2pPr>
            <a:lvl3pPr marL="1143000" indent="-228600">
              <a:defRPr sz="4400">
                <a:solidFill>
                  <a:schemeClr val="tx1"/>
                </a:solidFill>
                <a:latin typeface="Times New Roman" panose="02020603050405020304" pitchFamily="18" charset="0"/>
              </a:defRPr>
            </a:lvl3pPr>
            <a:lvl4pPr marL="1600200" indent="-228600">
              <a:defRPr sz="4400">
                <a:solidFill>
                  <a:schemeClr val="tx1"/>
                </a:solidFill>
                <a:latin typeface="Times New Roman" panose="02020603050405020304" pitchFamily="18" charset="0"/>
              </a:defRPr>
            </a:lvl4pPr>
            <a:lvl5pPr marL="2057400" indent="-22860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r>
              <a:rPr lang="en-US" altLang="en-US" sz="4200" dirty="0">
                <a:cs typeface="Times New Roman" panose="02020603050405020304" pitchFamily="18" charset="0"/>
              </a:rPr>
              <a:t>- 	</a:t>
            </a:r>
            <a:r>
              <a:rPr lang="en-US" altLang="en-US" sz="4200" dirty="0" err="1">
                <a:cs typeface="Times New Roman" panose="02020603050405020304" pitchFamily="18" charset="0"/>
              </a:rPr>
              <a:t>Biết</a:t>
            </a:r>
            <a:r>
              <a:rPr lang="en-US" altLang="en-US" sz="4200" dirty="0">
                <a:cs typeface="Times New Roman" panose="02020603050405020304" pitchFamily="18" charset="0"/>
              </a:rPr>
              <a:t> </a:t>
            </a:r>
            <a:r>
              <a:rPr lang="en-US" altLang="en-US" sz="4200" dirty="0" err="1">
                <a:cs typeface="Times New Roman" panose="02020603050405020304" pitchFamily="18" charset="0"/>
              </a:rPr>
              <a:t>cách</a:t>
            </a:r>
            <a:r>
              <a:rPr lang="en-US" altLang="en-US" sz="4200" dirty="0">
                <a:cs typeface="Times New Roman" panose="02020603050405020304" pitchFamily="18" charset="0"/>
              </a:rPr>
              <a:t> </a:t>
            </a:r>
            <a:r>
              <a:rPr lang="en-US" altLang="en-US" sz="4200" dirty="0" err="1">
                <a:cs typeface="Times New Roman" panose="02020603050405020304" pitchFamily="18" charset="0"/>
              </a:rPr>
              <a:t>phát</a:t>
            </a:r>
            <a:r>
              <a:rPr lang="en-US" altLang="en-US" sz="4200" dirty="0">
                <a:cs typeface="Times New Roman" panose="02020603050405020304" pitchFamily="18" charset="0"/>
              </a:rPr>
              <a:t> </a:t>
            </a:r>
            <a:r>
              <a:rPr lang="en-US" altLang="en-US" sz="4200" dirty="0" err="1">
                <a:cs typeface="Times New Roman" panose="02020603050405020304" pitchFamily="18" charset="0"/>
              </a:rPr>
              <a:t>triển</a:t>
            </a:r>
            <a:r>
              <a:rPr lang="en-US" altLang="en-US" sz="4200" dirty="0">
                <a:cs typeface="Times New Roman" panose="02020603050405020304" pitchFamily="18" charset="0"/>
              </a:rPr>
              <a:t> </a:t>
            </a:r>
            <a:r>
              <a:rPr lang="en-US" altLang="en-US" sz="4200" dirty="0" err="1">
                <a:cs typeface="Times New Roman" panose="02020603050405020304" pitchFamily="18" charset="0"/>
              </a:rPr>
              <a:t>câu</a:t>
            </a:r>
            <a:r>
              <a:rPr lang="en-US" altLang="en-US" sz="4200" dirty="0">
                <a:cs typeface="Times New Roman" panose="02020603050405020304" pitchFamily="18" charset="0"/>
              </a:rPr>
              <a:t> </a:t>
            </a:r>
            <a:r>
              <a:rPr lang="en-US" altLang="en-US" sz="4200" dirty="0" err="1">
                <a:cs typeface="Times New Roman" panose="02020603050405020304" pitchFamily="18" charset="0"/>
              </a:rPr>
              <a:t>chuyện</a:t>
            </a:r>
            <a:r>
              <a:rPr lang="en-US" altLang="en-US" sz="4200" dirty="0">
                <a:cs typeface="Times New Roman" panose="02020603050405020304" pitchFamily="18" charset="0"/>
              </a:rPr>
              <a:t> </a:t>
            </a:r>
            <a:r>
              <a:rPr lang="en-US" altLang="en-US" sz="4200" dirty="0" err="1">
                <a:cs typeface="Times New Roman" panose="02020603050405020304" pitchFamily="18" charset="0"/>
              </a:rPr>
              <a:t>theo</a:t>
            </a:r>
            <a:r>
              <a:rPr lang="en-US" altLang="en-US" sz="4200" dirty="0">
                <a:cs typeface="Times New Roman" panose="02020603050405020304" pitchFamily="18" charset="0"/>
              </a:rPr>
              <a:t> </a:t>
            </a:r>
            <a:r>
              <a:rPr lang="en-US" altLang="en-US" sz="4200" dirty="0" err="1">
                <a:cs typeface="Times New Roman" panose="02020603050405020304" pitchFamily="18" charset="0"/>
              </a:rPr>
              <a:t>trình</a:t>
            </a:r>
            <a:r>
              <a:rPr lang="en-US" altLang="en-US" sz="4200" dirty="0">
                <a:cs typeface="Times New Roman" panose="02020603050405020304" pitchFamily="18" charset="0"/>
              </a:rPr>
              <a:t> </a:t>
            </a:r>
            <a:r>
              <a:rPr lang="en-US" altLang="en-US" sz="4200" dirty="0" err="1">
                <a:cs typeface="Times New Roman" panose="02020603050405020304" pitchFamily="18" charset="0"/>
              </a:rPr>
              <a:t>tự</a:t>
            </a:r>
            <a:r>
              <a:rPr lang="en-US" altLang="en-US" sz="4200" dirty="0">
                <a:cs typeface="Times New Roman" panose="02020603050405020304" pitchFamily="18" charset="0"/>
              </a:rPr>
              <a:t> </a:t>
            </a:r>
            <a:r>
              <a:rPr lang="en-US" altLang="en-US" sz="4200" dirty="0" err="1">
                <a:cs typeface="Times New Roman" panose="02020603050405020304" pitchFamily="18" charset="0"/>
              </a:rPr>
              <a:t>không</a:t>
            </a:r>
            <a:r>
              <a:rPr lang="en-US" altLang="en-US" sz="4200" dirty="0">
                <a:cs typeface="Times New Roman" panose="02020603050405020304" pitchFamily="18" charset="0"/>
              </a:rPr>
              <a:t> </a:t>
            </a:r>
            <a:r>
              <a:rPr lang="en-US" altLang="en-US" sz="4200" dirty="0" err="1">
                <a:cs typeface="Times New Roman" panose="02020603050405020304" pitchFamily="18" charset="0"/>
              </a:rPr>
              <a:t>gian</a:t>
            </a:r>
            <a:endParaRPr lang="en-US" altLang="en-US" sz="4200" dirty="0">
              <a:cs typeface="Times New Roman" panose="02020603050405020304" pitchFamily="18" charset="0"/>
            </a:endParaRPr>
          </a:p>
        </p:txBody>
      </p:sp>
      <p:pic>
        <p:nvPicPr>
          <p:cNvPr id="614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5863" y="4230688"/>
            <a:ext cx="13144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86" name="Text Box 30">
            <a:extLst>
              <a:ext uri="{FF2B5EF4-FFF2-40B4-BE49-F238E27FC236}">
                <a16:creationId xmlns:a16="http://schemas.microsoft.com/office/drawing/2014/main" id="{ABC919A5-C012-40B5-AD47-0977B739821A}"/>
              </a:ext>
            </a:extLst>
          </p:cNvPr>
          <p:cNvSpPr txBox="1">
            <a:spLocks noChangeArrowheads="1"/>
          </p:cNvSpPr>
          <p:nvPr/>
        </p:nvSpPr>
        <p:spPr bwMode="auto">
          <a:xfrm>
            <a:off x="914400" y="1905000"/>
            <a:ext cx="7696200" cy="1938992"/>
          </a:xfrm>
          <a:prstGeom prst="rect">
            <a:avLst/>
          </a:prstGeom>
          <a:noFill/>
          <a:ln w="9525">
            <a:noFill/>
            <a:miter lim="800000"/>
            <a:headEnd/>
            <a:tailEnd/>
          </a:ln>
          <a:effectLst/>
        </p:spPr>
        <p:txBody>
          <a:bodyPr>
            <a:spAutoFit/>
          </a:bodyPr>
          <a:lstStyle/>
          <a:p>
            <a:pPr algn="ctr">
              <a:spcBef>
                <a:spcPct val="50000"/>
              </a:spcBef>
              <a:defRPr/>
            </a:pPr>
            <a:r>
              <a:rPr lang="en-US" sz="6000" b="1" dirty="0" err="1">
                <a:solidFill>
                  <a:srgbClr val="0033CC"/>
                </a:solidFill>
              </a:rPr>
              <a:t>Chúc</a:t>
            </a:r>
            <a:r>
              <a:rPr lang="en-US" sz="6000" b="1" dirty="0">
                <a:solidFill>
                  <a:srgbClr val="0033CC"/>
                </a:solidFill>
              </a:rPr>
              <a:t> </a:t>
            </a:r>
            <a:r>
              <a:rPr lang="en-US" sz="6000" b="1" dirty="0" err="1">
                <a:solidFill>
                  <a:srgbClr val="0033CC"/>
                </a:solidFill>
              </a:rPr>
              <a:t>các</a:t>
            </a:r>
            <a:r>
              <a:rPr lang="en-US" sz="6000" b="1" dirty="0">
                <a:solidFill>
                  <a:srgbClr val="0033CC"/>
                </a:solidFill>
              </a:rPr>
              <a:t> </a:t>
            </a:r>
            <a:r>
              <a:rPr lang="en-US" sz="6000" b="1" dirty="0" err="1">
                <a:solidFill>
                  <a:srgbClr val="0033CC"/>
                </a:solidFill>
              </a:rPr>
              <a:t>em</a:t>
            </a:r>
            <a:r>
              <a:rPr lang="en-US" sz="6000" b="1" dirty="0">
                <a:solidFill>
                  <a:srgbClr val="0033CC"/>
                </a:solidFill>
              </a:rPr>
              <a:t> </a:t>
            </a:r>
            <a:r>
              <a:rPr lang="en-US" sz="6000" b="1" dirty="0" err="1">
                <a:solidFill>
                  <a:srgbClr val="0033CC"/>
                </a:solidFill>
              </a:rPr>
              <a:t>chăm</a:t>
            </a:r>
            <a:r>
              <a:rPr lang="en-US" sz="6000" b="1" dirty="0">
                <a:solidFill>
                  <a:srgbClr val="0033CC"/>
                </a:solidFill>
              </a:rPr>
              <a:t> </a:t>
            </a:r>
            <a:r>
              <a:rPr lang="en-US" sz="6000" b="1" dirty="0" err="1">
                <a:solidFill>
                  <a:srgbClr val="0033CC"/>
                </a:solidFill>
              </a:rPr>
              <a:t>ngoan</a:t>
            </a:r>
            <a:r>
              <a:rPr lang="en-US" sz="6000" b="1" dirty="0">
                <a:solidFill>
                  <a:srgbClr val="0033CC"/>
                </a:solidFill>
              </a:rPr>
              <a:t>, </a:t>
            </a:r>
            <a:r>
              <a:rPr lang="en-US" sz="6000" b="1" dirty="0" err="1">
                <a:solidFill>
                  <a:srgbClr val="0033CC"/>
                </a:solidFill>
              </a:rPr>
              <a:t>học</a:t>
            </a:r>
            <a:r>
              <a:rPr lang="en-US" sz="6000" b="1" dirty="0">
                <a:solidFill>
                  <a:srgbClr val="0033CC"/>
                </a:solidFill>
              </a:rPr>
              <a:t> </a:t>
            </a:r>
            <a:r>
              <a:rPr lang="en-US" sz="6000" b="1" dirty="0" err="1">
                <a:solidFill>
                  <a:srgbClr val="0033CC"/>
                </a:solidFill>
              </a:rPr>
              <a:t>giỏi</a:t>
            </a:r>
            <a:r>
              <a:rPr lang="en-US" sz="6000" b="1" dirty="0">
                <a:solidFill>
                  <a:srgbClr val="0033CC"/>
                </a:solidFill>
              </a:rPr>
              <a:t> !</a:t>
            </a:r>
          </a:p>
        </p:txBody>
      </p:sp>
      <p:pic>
        <p:nvPicPr>
          <p:cNvPr id="14343" name="01 Track 1.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733800"/>
            <a:ext cx="285115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19486"/>
                                        </p:tgtEl>
                                        <p:attrNameLst>
                                          <p:attrName>style.visibility</p:attrName>
                                        </p:attrNameLst>
                                      </p:cBhvr>
                                      <p:to>
                                        <p:strVal val="visible"/>
                                      </p:to>
                                    </p:set>
                                    <p:anim calcmode="lin" valueType="num">
                                      <p:cBhvr>
                                        <p:cTn id="7" dur="1000" fill="hold"/>
                                        <p:tgtEl>
                                          <p:spTgt spid="19486"/>
                                        </p:tgtEl>
                                        <p:attrNameLst>
                                          <p:attrName>ppt_w</p:attrName>
                                        </p:attrNameLst>
                                      </p:cBhvr>
                                      <p:tavLst>
                                        <p:tav tm="0">
                                          <p:val>
                                            <p:fltVal val="0"/>
                                          </p:val>
                                        </p:tav>
                                        <p:tav tm="100000">
                                          <p:val>
                                            <p:strVal val="#ppt_w"/>
                                          </p:val>
                                        </p:tav>
                                      </p:tavLst>
                                    </p:anim>
                                    <p:anim calcmode="lin" valueType="num">
                                      <p:cBhvr>
                                        <p:cTn id="8" dur="1000" fill="hold"/>
                                        <p:tgtEl>
                                          <p:spTgt spid="19486"/>
                                        </p:tgtEl>
                                        <p:attrNameLst>
                                          <p:attrName>ppt_h</p:attrName>
                                        </p:attrNameLst>
                                      </p:cBhvr>
                                      <p:tavLst>
                                        <p:tav tm="0">
                                          <p:val>
                                            <p:fltVal val="0"/>
                                          </p:val>
                                        </p:tav>
                                        <p:tav tm="100000">
                                          <p:val>
                                            <p:strVal val="#ppt_h"/>
                                          </p:val>
                                        </p:tav>
                                      </p:tavLst>
                                    </p:anim>
                                    <p:anim calcmode="lin" valueType="num">
                                      <p:cBhvr>
                                        <p:cTn id="9" dur="1000" fill="hold"/>
                                        <p:tgtEl>
                                          <p:spTgt spid="1948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48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4343"/>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mediacall" presetSubtype="0" fill="hold" nodeType="clickEffect">
                                  <p:stCondLst>
                                    <p:cond delay="0"/>
                                  </p:stCondLst>
                                  <p:childTnLst>
                                    <p:cmd type="call" cmd="playFrom(0.0)">
                                      <p:cBhvr>
                                        <p:cTn id="15" dur="192987" fill="hold"/>
                                        <p:tgtEl>
                                          <p:spTgt spid="14343"/>
                                        </p:tgtEl>
                                      </p:cBhvr>
                                    </p:cmd>
                                  </p:childTnLst>
                                </p:cTn>
                              </p:par>
                            </p:childTnLst>
                          </p:cTn>
                        </p:par>
                      </p:childTnLst>
                    </p:cTn>
                  </p:par>
                </p:childTnLst>
              </p:cTn>
              <p:nextCondLst>
                <p:cond evt="onClick" delay="0">
                  <p:tgtEl>
                    <p:spTgt spid="14343"/>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14343"/>
                </p:tgtEl>
              </p:cMediaNode>
            </p:audio>
          </p:childTnLst>
        </p:cTn>
      </p:par>
    </p:tnLst>
    <p:bldLst>
      <p:bldP spid="194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4000" r="-4000"/>
          </a:stretch>
        </a:blipFill>
        <a:effectLst/>
      </p:bgPr>
    </p:bg>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634678" y="1749706"/>
            <a:ext cx="7620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4000" b="1" u="sng" dirty="0" err="1">
                <a:latin typeface="Times New Roman" panose="02020603050405020304" pitchFamily="18" charset="0"/>
              </a:rPr>
              <a:t>Bài</a:t>
            </a:r>
            <a:r>
              <a:rPr lang="en-US" altLang="vi-VN" sz="4000" b="1" u="sng" dirty="0">
                <a:latin typeface="Times New Roman" panose="02020603050405020304" pitchFamily="18" charset="0"/>
              </a:rPr>
              <a:t> 1</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Dựa</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theo</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nội</a:t>
            </a:r>
            <a:r>
              <a:rPr lang="en-US" altLang="vi-VN" sz="4000" b="1" dirty="0">
                <a:latin typeface="Times New Roman" panose="02020603050405020304" pitchFamily="18" charset="0"/>
              </a:rPr>
              <a:t> dung </a:t>
            </a:r>
            <a:r>
              <a:rPr lang="en-US" altLang="vi-VN" sz="4000" b="1" dirty="0" err="1">
                <a:latin typeface="Times New Roman" panose="02020603050405020304" pitchFamily="18" charset="0"/>
              </a:rPr>
              <a:t>trích</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đoạn</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kịch</a:t>
            </a:r>
            <a:r>
              <a:rPr lang="en-US" altLang="vi-VN" sz="4000" b="1" dirty="0">
                <a:latin typeface="Times New Roman" panose="02020603050405020304" pitchFamily="18" charset="0"/>
              </a:rPr>
              <a:t> </a:t>
            </a:r>
            <a:r>
              <a:rPr lang="en-US" altLang="vi-VN" sz="4000" b="1" i="1" dirty="0">
                <a:solidFill>
                  <a:srgbClr val="FF9933"/>
                </a:solidFill>
                <a:latin typeface="Times New Roman" panose="02020603050405020304" pitchFamily="18" charset="0"/>
              </a:rPr>
              <a:t>Ở </a:t>
            </a:r>
            <a:r>
              <a:rPr lang="en-US" altLang="vi-VN" sz="4000" b="1" i="1" dirty="0" err="1">
                <a:solidFill>
                  <a:srgbClr val="FF9933"/>
                </a:solidFill>
                <a:latin typeface="Times New Roman" panose="02020603050405020304" pitchFamily="18" charset="0"/>
              </a:rPr>
              <a:t>Vương</a:t>
            </a:r>
            <a:r>
              <a:rPr lang="en-US" altLang="vi-VN" sz="4000" b="1" i="1" dirty="0">
                <a:solidFill>
                  <a:srgbClr val="FF9933"/>
                </a:solidFill>
                <a:latin typeface="Times New Roman" panose="02020603050405020304" pitchFamily="18" charset="0"/>
              </a:rPr>
              <a:t> </a:t>
            </a:r>
            <a:r>
              <a:rPr lang="en-US" altLang="vi-VN" sz="4000" b="1" i="1" dirty="0" err="1">
                <a:solidFill>
                  <a:srgbClr val="FF9933"/>
                </a:solidFill>
                <a:latin typeface="Times New Roman" panose="02020603050405020304" pitchFamily="18" charset="0"/>
              </a:rPr>
              <a:t>quốc</a:t>
            </a:r>
            <a:endParaRPr lang="en-US" altLang="vi-VN" sz="4000" b="1" i="1" dirty="0">
              <a:solidFill>
                <a:srgbClr val="FF9933"/>
              </a:solidFill>
              <a:latin typeface="Times New Roman" panose="02020603050405020304" pitchFamily="18" charset="0"/>
            </a:endParaRPr>
          </a:p>
          <a:p>
            <a:pPr>
              <a:spcBef>
                <a:spcPct val="0"/>
              </a:spcBef>
              <a:buFontTx/>
              <a:buNone/>
            </a:pPr>
            <a:r>
              <a:rPr lang="en-US" altLang="vi-VN" sz="4000" b="1" i="1" dirty="0" err="1">
                <a:solidFill>
                  <a:srgbClr val="FF9933"/>
                </a:solidFill>
                <a:latin typeface="Times New Roman" panose="02020603050405020304" pitchFamily="18" charset="0"/>
              </a:rPr>
              <a:t>Tương</a:t>
            </a:r>
            <a:r>
              <a:rPr lang="en-US" altLang="vi-VN" sz="4000" b="1" i="1" dirty="0">
                <a:solidFill>
                  <a:srgbClr val="FF9933"/>
                </a:solidFill>
                <a:latin typeface="Times New Roman" panose="02020603050405020304" pitchFamily="18" charset="0"/>
              </a:rPr>
              <a:t> Lai</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bài</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tập</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đọc</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tuần</a:t>
            </a:r>
            <a:r>
              <a:rPr lang="en-US" altLang="vi-VN" sz="4000" b="1" dirty="0">
                <a:latin typeface="Times New Roman" panose="02020603050405020304" pitchFamily="18" charset="0"/>
              </a:rPr>
              <a:t> 7) </a:t>
            </a:r>
            <a:r>
              <a:rPr lang="en-US" altLang="vi-VN" sz="4000" b="1" dirty="0" err="1">
                <a:latin typeface="Times New Roman" panose="02020603050405020304" pitchFamily="18" charset="0"/>
              </a:rPr>
              <a:t>và</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sơ</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đồ</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cốt</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truyện</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hãy</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kể</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lại</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câu</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chuyện</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ấy</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theo</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trình</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tự</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thời</a:t>
            </a:r>
            <a:r>
              <a:rPr lang="en-US" altLang="vi-VN" sz="4000" b="1" dirty="0">
                <a:latin typeface="Times New Roman" panose="02020603050405020304" pitchFamily="18" charset="0"/>
              </a:rPr>
              <a:t> </a:t>
            </a:r>
            <a:r>
              <a:rPr lang="en-US" altLang="vi-VN" sz="4000" b="1" dirty="0" err="1">
                <a:latin typeface="Times New Roman" panose="02020603050405020304" pitchFamily="18" charset="0"/>
              </a:rPr>
              <a:t>gian</a:t>
            </a:r>
            <a:r>
              <a:rPr lang="en-US" altLang="vi-VN" sz="4000" b="1" dirty="0">
                <a:latin typeface="Times New Roman" panose="02020603050405020304" pitchFamily="18" charset="0"/>
              </a:rPr>
              <a:t>.</a:t>
            </a:r>
          </a:p>
        </p:txBody>
      </p:sp>
      <p:pic>
        <p:nvPicPr>
          <p:cNvPr id="717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33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609600" y="165783"/>
            <a:ext cx="8305801"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4400" b="1" dirty="0">
                <a:solidFill>
                  <a:srgbClr val="000099"/>
                </a:solidFill>
                <a:latin typeface="Times New Roman" panose="02020603050405020304" pitchFamily="18" charset="0"/>
              </a:rPr>
              <a:t>          </a:t>
            </a:r>
            <a:r>
              <a:rPr lang="en-US" altLang="vi-VN" sz="4400" b="1" dirty="0" err="1">
                <a:solidFill>
                  <a:srgbClr val="000099"/>
                </a:solidFill>
                <a:latin typeface="Times New Roman" panose="02020603050405020304" pitchFamily="18" charset="0"/>
              </a:rPr>
              <a:t>Câu</a:t>
            </a:r>
            <a:r>
              <a:rPr lang="en-US" altLang="vi-VN" sz="4400" b="1" dirty="0">
                <a:solidFill>
                  <a:srgbClr val="000099"/>
                </a:solidFill>
                <a:latin typeface="Times New Roman" panose="02020603050405020304" pitchFamily="18" charset="0"/>
              </a:rPr>
              <a:t> </a:t>
            </a:r>
            <a:r>
              <a:rPr lang="en-US" altLang="vi-VN" sz="4400" b="1" dirty="0" err="1">
                <a:solidFill>
                  <a:srgbClr val="000099"/>
                </a:solidFill>
                <a:latin typeface="Times New Roman" panose="02020603050405020304" pitchFamily="18" charset="0"/>
              </a:rPr>
              <a:t>chuyện</a:t>
            </a:r>
            <a:r>
              <a:rPr lang="en-US" altLang="vi-VN" sz="4400" b="1" dirty="0">
                <a:solidFill>
                  <a:srgbClr val="000099"/>
                </a:solidFill>
                <a:latin typeface="Times New Roman" panose="02020603050405020304" pitchFamily="18" charset="0"/>
              </a:rPr>
              <a:t> </a:t>
            </a:r>
            <a:r>
              <a:rPr lang="en-US" altLang="vi-VN" sz="4400" b="1" dirty="0" err="1">
                <a:solidFill>
                  <a:srgbClr val="000099"/>
                </a:solidFill>
                <a:latin typeface="Times New Roman" panose="02020603050405020304" pitchFamily="18" charset="0"/>
              </a:rPr>
              <a:t>trong</a:t>
            </a:r>
            <a:r>
              <a:rPr lang="en-US" altLang="vi-VN" sz="4400" b="1" dirty="0">
                <a:solidFill>
                  <a:srgbClr val="000099"/>
                </a:solidFill>
                <a:latin typeface="Times New Roman" panose="02020603050405020304" pitchFamily="18" charset="0"/>
              </a:rPr>
              <a:t> </a:t>
            </a:r>
            <a:r>
              <a:rPr lang="en-US" altLang="vi-VN" sz="4400" b="1" dirty="0" err="1">
                <a:solidFill>
                  <a:srgbClr val="000099"/>
                </a:solidFill>
                <a:latin typeface="Times New Roman" panose="02020603050405020304" pitchFamily="18" charset="0"/>
              </a:rPr>
              <a:t>công</a:t>
            </a:r>
            <a:r>
              <a:rPr lang="en-US" altLang="vi-VN" sz="4400" b="1" dirty="0">
                <a:solidFill>
                  <a:srgbClr val="000099"/>
                </a:solidFill>
                <a:latin typeface="Times New Roman" panose="02020603050405020304" pitchFamily="18" charset="0"/>
              </a:rPr>
              <a:t> </a:t>
            </a:r>
            <a:r>
              <a:rPr lang="en-US" altLang="vi-VN" sz="4400" b="1" dirty="0" err="1">
                <a:solidFill>
                  <a:srgbClr val="000099"/>
                </a:solidFill>
                <a:latin typeface="Times New Roman" panose="02020603050405020304" pitchFamily="18" charset="0"/>
              </a:rPr>
              <a:t>xưởng</a:t>
            </a:r>
            <a:r>
              <a:rPr lang="en-US" altLang="vi-VN" sz="4400" b="1" dirty="0">
                <a:solidFill>
                  <a:srgbClr val="000099"/>
                </a:solidFill>
                <a:latin typeface="Times New Roman" panose="02020603050405020304" pitchFamily="18" charset="0"/>
              </a:rPr>
              <a:t> </a:t>
            </a:r>
            <a:r>
              <a:rPr lang="en-US" altLang="vi-VN" sz="4400" b="1" dirty="0" err="1">
                <a:solidFill>
                  <a:srgbClr val="000099"/>
                </a:solidFill>
                <a:latin typeface="Times New Roman" panose="02020603050405020304" pitchFamily="18" charset="0"/>
              </a:rPr>
              <a:t>xanh</a:t>
            </a:r>
            <a:r>
              <a:rPr lang="en-US" altLang="vi-VN" sz="4400" b="1" dirty="0">
                <a:solidFill>
                  <a:srgbClr val="000099"/>
                </a:solidFill>
                <a:latin typeface="Times New Roman" panose="02020603050405020304" pitchFamily="18" charset="0"/>
              </a:rPr>
              <a:t> </a:t>
            </a:r>
            <a:r>
              <a:rPr lang="en-US" altLang="vi-VN" sz="4400" b="1" dirty="0" err="1">
                <a:solidFill>
                  <a:srgbClr val="000099"/>
                </a:solidFill>
                <a:latin typeface="Times New Roman" panose="02020603050405020304" pitchFamily="18" charset="0"/>
              </a:rPr>
              <a:t>là</a:t>
            </a:r>
            <a:r>
              <a:rPr lang="en-US" altLang="vi-VN" sz="4400" b="1" dirty="0">
                <a:solidFill>
                  <a:srgbClr val="000099"/>
                </a:solidFill>
                <a:latin typeface="Times New Roman" panose="02020603050405020304" pitchFamily="18" charset="0"/>
              </a:rPr>
              <a:t> </a:t>
            </a:r>
            <a:r>
              <a:rPr lang="en-US" altLang="vi-VN" sz="4400" b="1" dirty="0" err="1">
                <a:solidFill>
                  <a:srgbClr val="000099"/>
                </a:solidFill>
                <a:latin typeface="Times New Roman" panose="02020603050405020304" pitchFamily="18" charset="0"/>
              </a:rPr>
              <a:t>lời</a:t>
            </a:r>
            <a:r>
              <a:rPr lang="en-US" altLang="vi-VN" sz="4400" b="1" dirty="0">
                <a:solidFill>
                  <a:srgbClr val="000099"/>
                </a:solidFill>
                <a:latin typeface="Times New Roman" panose="02020603050405020304" pitchFamily="18" charset="0"/>
              </a:rPr>
              <a:t> </a:t>
            </a:r>
            <a:r>
              <a:rPr lang="en-US" altLang="vi-VN" sz="4400" b="1" dirty="0" err="1">
                <a:solidFill>
                  <a:srgbClr val="000099"/>
                </a:solidFill>
                <a:latin typeface="Times New Roman" panose="02020603050405020304" pitchFamily="18" charset="0"/>
              </a:rPr>
              <a:t>thoại</a:t>
            </a:r>
            <a:r>
              <a:rPr lang="en-US" altLang="vi-VN" sz="4400" b="1" dirty="0">
                <a:solidFill>
                  <a:srgbClr val="000099"/>
                </a:solidFill>
                <a:latin typeface="Times New Roman" panose="02020603050405020304" pitchFamily="18" charset="0"/>
              </a:rPr>
              <a:t> </a:t>
            </a:r>
            <a:r>
              <a:rPr lang="en-US" altLang="vi-VN" sz="4400" b="1" dirty="0" err="1">
                <a:solidFill>
                  <a:srgbClr val="000099"/>
                </a:solidFill>
                <a:latin typeface="Times New Roman" panose="02020603050405020304" pitchFamily="18" charset="0"/>
              </a:rPr>
              <a:t>trực</a:t>
            </a:r>
            <a:r>
              <a:rPr lang="en-US" altLang="vi-VN" sz="4400" b="1" dirty="0">
                <a:solidFill>
                  <a:srgbClr val="000099"/>
                </a:solidFill>
                <a:latin typeface="Times New Roman" panose="02020603050405020304" pitchFamily="18" charset="0"/>
              </a:rPr>
              <a:t> </a:t>
            </a:r>
            <a:r>
              <a:rPr lang="en-US" altLang="vi-VN" sz="4400" b="1" dirty="0" err="1">
                <a:solidFill>
                  <a:srgbClr val="000099"/>
                </a:solidFill>
                <a:latin typeface="Times New Roman" panose="02020603050405020304" pitchFamily="18" charset="0"/>
              </a:rPr>
              <a:t>tiếp</a:t>
            </a:r>
            <a:r>
              <a:rPr lang="en-US" altLang="vi-VN" sz="4400" b="1" dirty="0">
                <a:solidFill>
                  <a:srgbClr val="000099"/>
                </a:solidFill>
                <a:latin typeface="Times New Roman" panose="02020603050405020304" pitchFamily="18" charset="0"/>
              </a:rPr>
              <a:t> hay </a:t>
            </a:r>
            <a:r>
              <a:rPr lang="en-US" altLang="vi-VN" sz="4400" b="1" dirty="0" err="1">
                <a:solidFill>
                  <a:srgbClr val="000099"/>
                </a:solidFill>
                <a:latin typeface="Times New Roman" panose="02020603050405020304" pitchFamily="18" charset="0"/>
              </a:rPr>
              <a:t>lời</a:t>
            </a:r>
            <a:r>
              <a:rPr lang="en-US" altLang="vi-VN" sz="4400" b="1" dirty="0">
                <a:solidFill>
                  <a:srgbClr val="000099"/>
                </a:solidFill>
                <a:latin typeface="Times New Roman" panose="02020603050405020304" pitchFamily="18" charset="0"/>
              </a:rPr>
              <a:t> </a:t>
            </a:r>
            <a:r>
              <a:rPr lang="en-US" altLang="vi-VN" sz="4400" b="1" dirty="0" err="1">
                <a:solidFill>
                  <a:srgbClr val="000099"/>
                </a:solidFill>
                <a:latin typeface="Times New Roman" panose="02020603050405020304" pitchFamily="18" charset="0"/>
              </a:rPr>
              <a:t>kể</a:t>
            </a:r>
            <a:r>
              <a:rPr lang="en-US" altLang="vi-VN" sz="4400" b="1" dirty="0">
                <a:solidFill>
                  <a:srgbClr val="000099"/>
                </a:solidFill>
                <a:latin typeface="Times New Roman" panose="02020603050405020304" pitchFamily="18" charset="0"/>
              </a:rPr>
              <a:t>?</a:t>
            </a:r>
          </a:p>
        </p:txBody>
      </p:sp>
      <p:pic>
        <p:nvPicPr>
          <p:cNvPr id="86021" name="Picture 5"/>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423" y="-25078"/>
            <a:ext cx="1447800" cy="1173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ext Box 9"/>
          <p:cNvSpPr txBox="1">
            <a:spLocks noChangeArrowheads="1"/>
          </p:cNvSpPr>
          <p:nvPr/>
        </p:nvSpPr>
        <p:spPr bwMode="auto">
          <a:xfrm>
            <a:off x="609600" y="2286000"/>
            <a:ext cx="8077200" cy="212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4400" b="1" dirty="0">
                <a:solidFill>
                  <a:srgbClr val="FF3399"/>
                </a:solidFill>
                <a:latin typeface="Times New Roman" panose="02020603050405020304" pitchFamily="18" charset="0"/>
              </a:rPr>
              <a:t>   </a:t>
            </a:r>
            <a:r>
              <a:rPr lang="en-US" altLang="vi-VN" sz="4400" b="1" dirty="0" err="1">
                <a:solidFill>
                  <a:srgbClr val="FF3399"/>
                </a:solidFill>
                <a:latin typeface="Times New Roman" panose="02020603050405020304" pitchFamily="18" charset="0"/>
              </a:rPr>
              <a:t>Câu</a:t>
            </a:r>
            <a:r>
              <a:rPr lang="en-US" altLang="vi-VN" sz="4400" b="1" dirty="0">
                <a:solidFill>
                  <a:srgbClr val="FF3399"/>
                </a:solidFill>
                <a:latin typeface="Times New Roman" panose="02020603050405020304" pitchFamily="18" charset="0"/>
              </a:rPr>
              <a:t> </a:t>
            </a:r>
            <a:r>
              <a:rPr lang="en-US" altLang="vi-VN" sz="4400" b="1" dirty="0" err="1">
                <a:solidFill>
                  <a:srgbClr val="FF3399"/>
                </a:solidFill>
                <a:latin typeface="Times New Roman" panose="02020603050405020304" pitchFamily="18" charset="0"/>
              </a:rPr>
              <a:t>chuyện</a:t>
            </a:r>
            <a:r>
              <a:rPr lang="en-US" altLang="vi-VN" sz="4400" b="1" dirty="0">
                <a:solidFill>
                  <a:srgbClr val="FF3399"/>
                </a:solidFill>
                <a:latin typeface="Times New Roman" panose="02020603050405020304" pitchFamily="18" charset="0"/>
              </a:rPr>
              <a:t> </a:t>
            </a:r>
            <a:r>
              <a:rPr lang="en-US" altLang="vi-VN" sz="4400" b="1" dirty="0" err="1">
                <a:solidFill>
                  <a:srgbClr val="FF3399"/>
                </a:solidFill>
                <a:latin typeface="Times New Roman" panose="02020603050405020304" pitchFamily="18" charset="0"/>
              </a:rPr>
              <a:t>trong</a:t>
            </a:r>
            <a:r>
              <a:rPr lang="en-US" altLang="vi-VN" sz="4400" b="1" dirty="0">
                <a:solidFill>
                  <a:srgbClr val="FF3399"/>
                </a:solidFill>
                <a:latin typeface="Times New Roman" panose="02020603050405020304" pitchFamily="18" charset="0"/>
              </a:rPr>
              <a:t> </a:t>
            </a:r>
            <a:r>
              <a:rPr lang="en-US" altLang="vi-VN" sz="4400" b="1" dirty="0" err="1">
                <a:solidFill>
                  <a:srgbClr val="FF3399"/>
                </a:solidFill>
                <a:latin typeface="Times New Roman" panose="02020603050405020304" pitchFamily="18" charset="0"/>
              </a:rPr>
              <a:t>công</a:t>
            </a:r>
            <a:r>
              <a:rPr lang="en-US" altLang="vi-VN" sz="4400" b="1" dirty="0">
                <a:solidFill>
                  <a:srgbClr val="FF3399"/>
                </a:solidFill>
                <a:latin typeface="Times New Roman" panose="02020603050405020304" pitchFamily="18" charset="0"/>
              </a:rPr>
              <a:t> </a:t>
            </a:r>
            <a:r>
              <a:rPr lang="en-US" altLang="vi-VN" sz="4400" b="1" dirty="0" err="1">
                <a:solidFill>
                  <a:srgbClr val="FF3399"/>
                </a:solidFill>
                <a:latin typeface="Times New Roman" panose="02020603050405020304" pitchFamily="18" charset="0"/>
              </a:rPr>
              <a:t>xưởng</a:t>
            </a:r>
            <a:r>
              <a:rPr lang="en-US" altLang="vi-VN" sz="4400" b="1" dirty="0">
                <a:solidFill>
                  <a:srgbClr val="FF3399"/>
                </a:solidFill>
                <a:latin typeface="Times New Roman" panose="02020603050405020304" pitchFamily="18" charset="0"/>
              </a:rPr>
              <a:t> </a:t>
            </a:r>
            <a:r>
              <a:rPr lang="en-US" altLang="vi-VN" sz="4400" b="1" dirty="0" err="1">
                <a:solidFill>
                  <a:srgbClr val="FF3399"/>
                </a:solidFill>
                <a:latin typeface="Times New Roman" panose="02020603050405020304" pitchFamily="18" charset="0"/>
              </a:rPr>
              <a:t>xanh</a:t>
            </a:r>
            <a:r>
              <a:rPr lang="en-US" altLang="vi-VN" sz="4400" b="1" dirty="0">
                <a:solidFill>
                  <a:srgbClr val="FF3399"/>
                </a:solidFill>
                <a:latin typeface="Times New Roman" panose="02020603050405020304" pitchFamily="18" charset="0"/>
              </a:rPr>
              <a:t> </a:t>
            </a:r>
            <a:r>
              <a:rPr lang="en-US" altLang="vi-VN" sz="4400" b="1" dirty="0" err="1">
                <a:solidFill>
                  <a:srgbClr val="FF3399"/>
                </a:solidFill>
                <a:latin typeface="Times New Roman" panose="02020603050405020304" pitchFamily="18" charset="0"/>
              </a:rPr>
              <a:t>là</a:t>
            </a:r>
            <a:r>
              <a:rPr lang="en-US" altLang="vi-VN" sz="4400" b="1" dirty="0">
                <a:solidFill>
                  <a:srgbClr val="FF3399"/>
                </a:solidFill>
                <a:latin typeface="Times New Roman" panose="02020603050405020304" pitchFamily="18" charset="0"/>
              </a:rPr>
              <a:t> </a:t>
            </a:r>
            <a:r>
              <a:rPr lang="en-US" altLang="vi-VN" sz="4400" b="1" dirty="0" err="1">
                <a:solidFill>
                  <a:srgbClr val="FF3399"/>
                </a:solidFill>
                <a:latin typeface="Times New Roman" panose="02020603050405020304" pitchFamily="18" charset="0"/>
              </a:rPr>
              <a:t>lời</a:t>
            </a:r>
            <a:r>
              <a:rPr lang="en-US" altLang="vi-VN" sz="4400" b="1" dirty="0">
                <a:solidFill>
                  <a:srgbClr val="FF3399"/>
                </a:solidFill>
                <a:latin typeface="Times New Roman" panose="02020603050405020304" pitchFamily="18" charset="0"/>
              </a:rPr>
              <a:t> </a:t>
            </a:r>
            <a:r>
              <a:rPr lang="en-US" altLang="vi-VN" sz="4400" b="1" dirty="0" err="1">
                <a:solidFill>
                  <a:srgbClr val="FF3399"/>
                </a:solidFill>
                <a:latin typeface="Times New Roman" panose="02020603050405020304" pitchFamily="18" charset="0"/>
              </a:rPr>
              <a:t>thoại</a:t>
            </a:r>
            <a:r>
              <a:rPr lang="en-US" altLang="vi-VN" sz="4400" b="1" dirty="0">
                <a:solidFill>
                  <a:srgbClr val="FF3399"/>
                </a:solidFill>
                <a:latin typeface="Times New Roman" panose="02020603050405020304" pitchFamily="18" charset="0"/>
              </a:rPr>
              <a:t> </a:t>
            </a:r>
            <a:r>
              <a:rPr lang="en-US" altLang="vi-VN" sz="4400" b="1" dirty="0" err="1">
                <a:solidFill>
                  <a:srgbClr val="FF3399"/>
                </a:solidFill>
                <a:latin typeface="Times New Roman" panose="02020603050405020304" pitchFamily="18" charset="0"/>
              </a:rPr>
              <a:t>trực</a:t>
            </a:r>
            <a:r>
              <a:rPr lang="en-US" altLang="vi-VN" sz="4400" b="1" dirty="0">
                <a:solidFill>
                  <a:srgbClr val="FF3399"/>
                </a:solidFill>
                <a:latin typeface="Times New Roman" panose="02020603050405020304" pitchFamily="18" charset="0"/>
              </a:rPr>
              <a:t> </a:t>
            </a:r>
            <a:r>
              <a:rPr lang="en-US" altLang="vi-VN" sz="4400" b="1" dirty="0" err="1">
                <a:solidFill>
                  <a:srgbClr val="FF3399"/>
                </a:solidFill>
                <a:latin typeface="Times New Roman" panose="02020603050405020304" pitchFamily="18" charset="0"/>
              </a:rPr>
              <a:t>tiếp</a:t>
            </a:r>
            <a:r>
              <a:rPr lang="en-US" altLang="vi-VN" sz="4400" b="1" dirty="0">
                <a:solidFill>
                  <a:srgbClr val="FF3399"/>
                </a:solidFill>
                <a:latin typeface="Times New Roman" panose="02020603050405020304" pitchFamily="18" charset="0"/>
              </a:rPr>
              <a:t> </a:t>
            </a:r>
            <a:r>
              <a:rPr lang="en-US" altLang="vi-VN" sz="4400" b="1" dirty="0" err="1">
                <a:solidFill>
                  <a:srgbClr val="FF3399"/>
                </a:solidFill>
                <a:latin typeface="Times New Roman" panose="02020603050405020304" pitchFamily="18" charset="0"/>
              </a:rPr>
              <a:t>của</a:t>
            </a:r>
            <a:r>
              <a:rPr lang="en-US" altLang="vi-VN" sz="4400" b="1" dirty="0">
                <a:solidFill>
                  <a:srgbClr val="FF3399"/>
                </a:solidFill>
                <a:latin typeface="Times New Roman" panose="02020603050405020304" pitchFamily="18" charset="0"/>
              </a:rPr>
              <a:t> </a:t>
            </a:r>
            <a:r>
              <a:rPr lang="en-US" altLang="vi-VN" sz="4400" b="1" dirty="0" err="1">
                <a:solidFill>
                  <a:srgbClr val="FF3399"/>
                </a:solidFill>
                <a:latin typeface="Times New Roman" panose="02020603050405020304" pitchFamily="18" charset="0"/>
              </a:rPr>
              <a:t>các</a:t>
            </a:r>
            <a:r>
              <a:rPr lang="en-US" altLang="vi-VN" sz="4400" b="1" dirty="0">
                <a:solidFill>
                  <a:srgbClr val="FF3399"/>
                </a:solidFill>
                <a:latin typeface="Times New Roman" panose="02020603050405020304" pitchFamily="18" charset="0"/>
              </a:rPr>
              <a:t> </a:t>
            </a:r>
            <a:r>
              <a:rPr lang="en-US" altLang="vi-VN" sz="4400" b="1" dirty="0" err="1">
                <a:solidFill>
                  <a:srgbClr val="FF3399"/>
                </a:solidFill>
                <a:latin typeface="Times New Roman" panose="02020603050405020304" pitchFamily="18" charset="0"/>
              </a:rPr>
              <a:t>nhân</a:t>
            </a:r>
            <a:r>
              <a:rPr lang="en-US" altLang="vi-VN" sz="4400" b="1" dirty="0">
                <a:solidFill>
                  <a:srgbClr val="FF3399"/>
                </a:solidFill>
                <a:latin typeface="Times New Roman" panose="02020603050405020304" pitchFamily="18" charset="0"/>
              </a:rPr>
              <a:t> </a:t>
            </a:r>
            <a:r>
              <a:rPr lang="en-US" altLang="vi-VN" sz="4400" b="1" dirty="0" err="1">
                <a:solidFill>
                  <a:srgbClr val="FF3399"/>
                </a:solidFill>
                <a:latin typeface="Times New Roman" panose="02020603050405020304" pitchFamily="18" charset="0"/>
              </a:rPr>
              <a:t>vật</a:t>
            </a:r>
            <a:r>
              <a:rPr lang="en-US" altLang="vi-VN" sz="4400" b="1" dirty="0">
                <a:solidFill>
                  <a:srgbClr val="FF3399"/>
                </a:solidFill>
                <a:latin typeface="Times New Roman" panose="02020603050405020304" pitchFamily="18" charset="0"/>
              </a:rPr>
              <a:t> </a:t>
            </a:r>
            <a:r>
              <a:rPr lang="en-US" altLang="vi-VN" sz="4400" b="1" dirty="0" err="1">
                <a:solidFill>
                  <a:srgbClr val="FF3399"/>
                </a:solidFill>
                <a:latin typeface="Times New Roman" panose="02020603050405020304" pitchFamily="18" charset="0"/>
              </a:rPr>
              <a:t>với</a:t>
            </a:r>
            <a:r>
              <a:rPr lang="en-US" altLang="vi-VN" sz="4400" b="1" dirty="0">
                <a:solidFill>
                  <a:srgbClr val="FF3399"/>
                </a:solidFill>
                <a:latin typeface="Times New Roman" panose="02020603050405020304" pitchFamily="18" charset="0"/>
              </a:rPr>
              <a:t> </a:t>
            </a:r>
            <a:r>
              <a:rPr lang="en-US" altLang="vi-VN" sz="4400" b="1" dirty="0" err="1">
                <a:solidFill>
                  <a:srgbClr val="FF3399"/>
                </a:solidFill>
                <a:latin typeface="Times New Roman" panose="02020603050405020304" pitchFamily="18" charset="0"/>
              </a:rPr>
              <a:t>nhau</a:t>
            </a:r>
            <a:r>
              <a:rPr lang="en-US" altLang="vi-VN" sz="4400" b="1" dirty="0">
                <a:solidFill>
                  <a:srgbClr val="FF3399"/>
                </a:solidFill>
                <a:latin typeface="Times New Roman" panose="02020603050405020304" pitchFamily="18" charset="0"/>
              </a:rPr>
              <a: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6021"/>
                                        </p:tgtEl>
                                        <p:attrNameLst>
                                          <p:attrName>style.visibility</p:attrName>
                                        </p:attrNameLst>
                                      </p:cBhvr>
                                      <p:to>
                                        <p:strVal val="visible"/>
                                      </p:to>
                                    </p:set>
                                    <p:anim calcmode="lin" valueType="num">
                                      <p:cBhvr>
                                        <p:cTn id="7" dur="500" fill="hold"/>
                                        <p:tgtEl>
                                          <p:spTgt spid="86021"/>
                                        </p:tgtEl>
                                        <p:attrNameLst>
                                          <p:attrName>ppt_w</p:attrName>
                                        </p:attrNameLst>
                                      </p:cBhvr>
                                      <p:tavLst>
                                        <p:tav tm="0">
                                          <p:val>
                                            <p:fltVal val="0"/>
                                          </p:val>
                                        </p:tav>
                                        <p:tav tm="100000">
                                          <p:val>
                                            <p:strVal val="#ppt_w"/>
                                          </p:val>
                                        </p:tav>
                                      </p:tavLst>
                                    </p:anim>
                                    <p:anim calcmode="lin" valueType="num">
                                      <p:cBhvr>
                                        <p:cTn id="8" dur="500" fill="hold"/>
                                        <p:tgtEl>
                                          <p:spTgt spid="86021"/>
                                        </p:tgtEl>
                                        <p:attrNameLst>
                                          <p:attrName>ppt_h</p:attrName>
                                        </p:attrNameLst>
                                      </p:cBhvr>
                                      <p:tavLst>
                                        <p:tav tm="0">
                                          <p:val>
                                            <p:fltVal val="0"/>
                                          </p:val>
                                        </p:tav>
                                        <p:tav tm="100000">
                                          <p:val>
                                            <p:strVal val="#ppt_h"/>
                                          </p:val>
                                        </p:tav>
                                      </p:tavLst>
                                    </p:anim>
                                    <p:anim calcmode="lin" valueType="num">
                                      <p:cBhvr>
                                        <p:cTn id="9" dur="500" fill="hold"/>
                                        <p:tgtEl>
                                          <p:spTgt spid="86021"/>
                                        </p:tgtEl>
                                        <p:attrNameLst>
                                          <p:attrName>style.rotation</p:attrName>
                                        </p:attrNameLst>
                                      </p:cBhvr>
                                      <p:tavLst>
                                        <p:tav tm="0">
                                          <p:val>
                                            <p:fltVal val="360"/>
                                          </p:val>
                                        </p:tav>
                                        <p:tav tm="100000">
                                          <p:val>
                                            <p:fltVal val="0"/>
                                          </p:val>
                                        </p:tav>
                                      </p:tavLst>
                                    </p:anim>
                                    <p:animEffect transition="in" filter="fade">
                                      <p:cBhvr>
                                        <p:cTn id="10" dur="500"/>
                                        <p:tgtEl>
                                          <p:spTgt spid="860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86020"/>
                                        </p:tgtEl>
                                        <p:attrNameLst>
                                          <p:attrName>style.visibility</p:attrName>
                                        </p:attrNameLst>
                                      </p:cBhvr>
                                      <p:to>
                                        <p:strVal val="visible"/>
                                      </p:to>
                                    </p:set>
                                    <p:anim calcmode="lin" valueType="num">
                                      <p:cBhvr>
                                        <p:cTn id="15" dur="1000" fill="hold"/>
                                        <p:tgtEl>
                                          <p:spTgt spid="86020"/>
                                        </p:tgtEl>
                                        <p:attrNameLst>
                                          <p:attrName>ppt_w</p:attrName>
                                        </p:attrNameLst>
                                      </p:cBhvr>
                                      <p:tavLst>
                                        <p:tav tm="0">
                                          <p:val>
                                            <p:strVal val="#ppt_w+.3"/>
                                          </p:val>
                                        </p:tav>
                                        <p:tav tm="100000">
                                          <p:val>
                                            <p:strVal val="#ppt_w"/>
                                          </p:val>
                                        </p:tav>
                                      </p:tavLst>
                                    </p:anim>
                                    <p:anim calcmode="lin" valueType="num">
                                      <p:cBhvr>
                                        <p:cTn id="16" dur="1000" fill="hold"/>
                                        <p:tgtEl>
                                          <p:spTgt spid="86020"/>
                                        </p:tgtEl>
                                        <p:attrNameLst>
                                          <p:attrName>ppt_h</p:attrName>
                                        </p:attrNameLst>
                                      </p:cBhvr>
                                      <p:tavLst>
                                        <p:tav tm="0">
                                          <p:val>
                                            <p:strVal val="#ppt_h"/>
                                          </p:val>
                                        </p:tav>
                                        <p:tav tm="100000">
                                          <p:val>
                                            <p:strVal val="#ppt_h"/>
                                          </p:val>
                                        </p:tav>
                                      </p:tavLst>
                                    </p:anim>
                                    <p:animEffect transition="in" filter="fade">
                                      <p:cBhvr>
                                        <p:cTn id="17" dur="1000"/>
                                        <p:tgtEl>
                                          <p:spTgt spid="86020"/>
                                        </p:tgtEl>
                                      </p:cBhvr>
                                    </p:animEffect>
                                  </p:childTnLst>
                                  <p:subTnLst>
                                    <p:audio>
                                      <p:cMediaNode>
                                        <p:cTn display="0" masterRel="sameClick">
                                          <p:stCondLst>
                                            <p:cond evt="begin" delay="0">
                                              <p:tn val="13"/>
                                            </p:cond>
                                          </p:stCondLst>
                                          <p:endCondLst>
                                            <p:cond evt="onStopAudio" delay="0">
                                              <p:tgtEl>
                                                <p:sldTgt/>
                                              </p:tgtEl>
                                            </p:cond>
                                          </p:endCondLst>
                                        </p:cTn>
                                        <p:tgtEl>
                                          <p:sndTgt r:embed="rId2" name="am thanh 7.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0969"/>
                                        </p:tgtEl>
                                        <p:attrNameLst>
                                          <p:attrName>style.visibility</p:attrName>
                                        </p:attrNameLst>
                                      </p:cBhvr>
                                      <p:to>
                                        <p:strVal val="visible"/>
                                      </p:to>
                                    </p:set>
                                    <p:anim calcmode="lin" valueType="num">
                                      <p:cBhvr additive="base">
                                        <p:cTn id="22" dur="500" fill="hold"/>
                                        <p:tgtEl>
                                          <p:spTgt spid="40969"/>
                                        </p:tgtEl>
                                        <p:attrNameLst>
                                          <p:attrName>ppt_x</p:attrName>
                                        </p:attrNameLst>
                                      </p:cBhvr>
                                      <p:tavLst>
                                        <p:tav tm="0">
                                          <p:val>
                                            <p:strVal val="#ppt_x"/>
                                          </p:val>
                                        </p:tav>
                                        <p:tav tm="100000">
                                          <p:val>
                                            <p:strVal val="#ppt_x"/>
                                          </p:val>
                                        </p:tav>
                                      </p:tavLst>
                                    </p:anim>
                                    <p:anim calcmode="lin" valueType="num">
                                      <p:cBhvr additive="base">
                                        <p:cTn id="23" dur="500" fill="hold"/>
                                        <p:tgtEl>
                                          <p:spTgt spid="409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P spid="40969"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pattFill prst="pct5">
          <a:fgClr>
            <a:srgbClr val="FF3399"/>
          </a:fgClr>
          <a:bgClr>
            <a:schemeClr val="bg1"/>
          </a:bgClr>
        </a:pattFill>
        <a:effectLst/>
      </p:bgPr>
    </p:bg>
    <p:spTree>
      <p:nvGrpSpPr>
        <p:cNvPr id="1" name=""/>
        <p:cNvGrpSpPr/>
        <p:nvPr/>
      </p:nvGrpSpPr>
      <p:grpSpPr>
        <a:xfrm>
          <a:off x="0" y="0"/>
          <a:ext cx="0" cy="0"/>
          <a:chOff x="0" y="0"/>
          <a:chExt cx="0" cy="0"/>
        </a:xfrm>
      </p:grpSpPr>
      <p:graphicFrame>
        <p:nvGraphicFramePr>
          <p:cNvPr id="42014" name="Group 30">
            <a:extLst>
              <a:ext uri="{FF2B5EF4-FFF2-40B4-BE49-F238E27FC236}">
                <a16:creationId xmlns:a16="http://schemas.microsoft.com/office/drawing/2014/main" id="{ACAD0C66-D106-4C17-B21E-32D8933A4874}"/>
              </a:ext>
            </a:extLst>
          </p:cNvPr>
          <p:cNvGraphicFramePr>
            <a:graphicFrameLocks noGrp="1"/>
          </p:cNvGraphicFramePr>
          <p:nvPr>
            <p:ph/>
          </p:nvPr>
        </p:nvGraphicFramePr>
        <p:xfrm>
          <a:off x="111125" y="109538"/>
          <a:ext cx="8880475" cy="6596062"/>
        </p:xfrm>
        <a:graphic>
          <a:graphicData uri="http://schemas.openxmlformats.org/drawingml/2006/table">
            <a:tbl>
              <a:tblPr/>
              <a:tblGrid>
                <a:gridCol w="2185988">
                  <a:extLst>
                    <a:ext uri="{9D8B030D-6E8A-4147-A177-3AD203B41FA5}">
                      <a16:colId xmlns:a16="http://schemas.microsoft.com/office/drawing/2014/main" val="2092532957"/>
                    </a:ext>
                  </a:extLst>
                </a:gridCol>
                <a:gridCol w="6694487">
                  <a:extLst>
                    <a:ext uri="{9D8B030D-6E8A-4147-A177-3AD203B41FA5}">
                      <a16:colId xmlns:a16="http://schemas.microsoft.com/office/drawing/2014/main" val="153347940"/>
                    </a:ext>
                  </a:extLst>
                </a:gridCol>
              </a:tblGrid>
              <a:tr h="51815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altLang="vi-VN" sz="2800" b="1" i="0" u="none" strike="noStrike" cap="none" normalizeH="0" baseline="0">
                        <a:ln>
                          <a:noFill/>
                        </a:ln>
                        <a:solidFill>
                          <a:srgbClr val="000099"/>
                        </a:solidFill>
                        <a:effectLst/>
                        <a:latin typeface="Arial" panose="020B0604020202020204" pitchFamily="34" charset="0"/>
                      </a:endParaRP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altLang="vi-VN" sz="2400" b="1" i="1" u="none" strike="noStrike" cap="none" normalizeH="0" baseline="0">
                        <a:ln>
                          <a:noFill/>
                        </a:ln>
                        <a:solidFill>
                          <a:srgbClr val="000099"/>
                        </a:solidFill>
                        <a:effectLst/>
                        <a:latin typeface=".VnTime" panose="020B7200000000000000" pitchFamily="34" charset="0"/>
                      </a:endParaRP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00134938"/>
                  </a:ext>
                </a:extLst>
              </a:tr>
              <a:tr h="607791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vi-VN" sz="2800" b="0" i="1" u="none" strike="noStrike" cap="none" normalizeH="0" baseline="0">
                          <a:ln>
                            <a:noFill/>
                          </a:ln>
                          <a:solidFill>
                            <a:srgbClr val="008000"/>
                          </a:solidFill>
                          <a:effectLst/>
                          <a:latin typeface="Arial" panose="020B0604020202020204" pitchFamily="34" charset="0"/>
                        </a:rPr>
                        <a:t>Tin – tin:</a:t>
                      </a:r>
                      <a:r>
                        <a:rPr kumimoji="0" lang="en-US" altLang="vi-VN" sz="2800" b="0" i="1" u="none" strike="noStrike" cap="none" normalizeH="0" baseline="0">
                          <a:ln>
                            <a:noFill/>
                          </a:ln>
                          <a:solidFill>
                            <a:srgbClr val="000099"/>
                          </a:solidFill>
                          <a:effectLst/>
                          <a:latin typeface="Arial" panose="020B0604020202020204" pitchFamily="34" charset="0"/>
                        </a:rPr>
                        <a:t> </a:t>
                      </a:r>
                      <a:br>
                        <a:rPr kumimoji="0" lang="en-US" altLang="vi-VN" sz="2800" b="0" i="1" u="none" strike="noStrike" cap="none" normalizeH="0" baseline="0">
                          <a:ln>
                            <a:noFill/>
                          </a:ln>
                          <a:solidFill>
                            <a:srgbClr val="000099"/>
                          </a:solidFill>
                          <a:effectLst/>
                          <a:latin typeface="Arial" panose="020B0604020202020204" pitchFamily="34" charset="0"/>
                        </a:rPr>
                      </a:br>
                      <a:r>
                        <a:rPr kumimoji="0" lang="en-US" altLang="vi-VN" sz="2800" b="0" i="1" u="none" strike="noStrike" cap="none" normalizeH="0" baseline="0">
                          <a:ln>
                            <a:noFill/>
                          </a:ln>
                          <a:solidFill>
                            <a:srgbClr val="000099"/>
                          </a:solidFill>
                          <a:effectLst/>
                          <a:latin typeface="Arial" panose="020B0604020202020204" pitchFamily="34" charset="0"/>
                        </a:rPr>
                        <a:t>- </a:t>
                      </a:r>
                      <a:r>
                        <a:rPr kumimoji="0" lang="en-US" altLang="vi-VN" sz="2800" b="0" i="0" u="none" strike="noStrike" cap="none" normalizeH="0" baseline="0">
                          <a:ln>
                            <a:noFill/>
                          </a:ln>
                          <a:solidFill>
                            <a:srgbClr val="000099"/>
                          </a:solidFill>
                          <a:effectLst/>
                          <a:latin typeface="Arial" panose="020B0604020202020204" pitchFamily="34" charset="0"/>
                        </a:rPr>
                        <a:t>Cậu đang làm gì với đôi cánh xanh ấy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vi-VN" sz="2800" b="0" i="1" u="none" strike="noStrike" cap="none" normalizeH="0" baseline="0">
                        <a:ln>
                          <a:noFill/>
                        </a:ln>
                        <a:solidFill>
                          <a:srgbClr val="008000"/>
                        </a:solidFill>
                        <a:effectLst/>
                        <a:latin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vi-VN" sz="2800" b="0" i="1" u="none" strike="noStrike" cap="none" normalizeH="0" baseline="0">
                          <a:ln>
                            <a:noFill/>
                          </a:ln>
                          <a:solidFill>
                            <a:srgbClr val="008000"/>
                          </a:solidFill>
                          <a:effectLst/>
                          <a:latin typeface="Arial" panose="020B0604020202020204" pitchFamily="34" charset="0"/>
                        </a:rPr>
                        <a:t>Em bé thứ nhất</a:t>
                      </a:r>
                      <a:r>
                        <a:rPr kumimoji="0" lang="en-US" altLang="vi-VN" sz="2800" b="0" i="1" u="none" strike="noStrike" cap="none" normalizeH="0" baseline="0">
                          <a:ln>
                            <a:noFill/>
                          </a:ln>
                          <a:solidFill>
                            <a:srgbClr val="0000FF"/>
                          </a:solidFill>
                          <a:effectLst/>
                          <a:latin typeface="Arial" panose="020B0604020202020204" pitchFamily="34" charset="0"/>
                        </a:rPr>
                        <a:t>:</a:t>
                      </a:r>
                      <a:r>
                        <a:rPr kumimoji="0" lang="en-US" altLang="vi-VN" sz="2800" b="0" i="0" u="none" strike="noStrike" cap="none" normalizeH="0" baseline="0">
                          <a:ln>
                            <a:noFill/>
                          </a:ln>
                          <a:solidFill>
                            <a:srgbClr val="000099"/>
                          </a:solidFill>
                          <a:effectLst/>
                          <a:latin typeface="Arial" panose="020B0604020202020204" pitchFamily="34" charset="0"/>
                        </a:rPr>
                        <a:t> </a:t>
                      </a:r>
                      <a:br>
                        <a:rPr kumimoji="0" lang="en-US" altLang="vi-VN" sz="2800" b="0" i="0" u="none" strike="noStrike" cap="none" normalizeH="0" baseline="0">
                          <a:ln>
                            <a:noFill/>
                          </a:ln>
                          <a:solidFill>
                            <a:srgbClr val="000099"/>
                          </a:solidFill>
                          <a:effectLst/>
                          <a:latin typeface="Arial" panose="020B0604020202020204" pitchFamily="34" charset="0"/>
                        </a:rPr>
                      </a:br>
                      <a:r>
                        <a:rPr kumimoji="0" lang="en-US" altLang="vi-VN" sz="2800" b="0" i="0" u="none" strike="noStrike" cap="none" normalizeH="0" baseline="0">
                          <a:ln>
                            <a:noFill/>
                          </a:ln>
                          <a:solidFill>
                            <a:srgbClr val="000099"/>
                          </a:solidFill>
                          <a:effectLst/>
                          <a:latin typeface="Arial" panose="020B0604020202020204" pitchFamily="34" charset="0"/>
                        </a:rPr>
                        <a:t>- Mình sẽ dùng nó vào việc sáng chế trên trái đất.</a:t>
                      </a: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vi-VN" sz="2400" b="1" i="1" u="none" strike="noStrike" cap="none" normalizeH="0" baseline="0" dirty="0">
                        <a:ln>
                          <a:noFill/>
                        </a:ln>
                        <a:solidFill>
                          <a:srgbClr val="0000FF"/>
                        </a:solidFill>
                        <a:effectLst/>
                        <a:latin typeface="Arial" panose="020B0604020202020204" pitchFamily="34" charset="0"/>
                      </a:endParaRP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0782026"/>
                  </a:ext>
                </a:extLst>
              </a:tr>
            </a:tbl>
          </a:graphicData>
        </a:graphic>
      </p:graphicFrame>
      <p:sp>
        <p:nvSpPr>
          <p:cNvPr id="41997" name="Text Box 13">
            <a:extLst>
              <a:ext uri="{FF2B5EF4-FFF2-40B4-BE49-F238E27FC236}">
                <a16:creationId xmlns:a16="http://schemas.microsoft.com/office/drawing/2014/main" id="{E0E335D6-8AA0-4FDA-AE06-722219AB6F56}"/>
              </a:ext>
            </a:extLst>
          </p:cNvPr>
          <p:cNvSpPr txBox="1">
            <a:spLocks noChangeArrowheads="1"/>
          </p:cNvSpPr>
          <p:nvPr/>
        </p:nvSpPr>
        <p:spPr bwMode="auto">
          <a:xfrm>
            <a:off x="4044950" y="115888"/>
            <a:ext cx="38036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vi-VN" sz="2800" b="1" i="1">
                <a:solidFill>
                  <a:srgbClr val="FF6600"/>
                </a:solidFill>
                <a:effectLst>
                  <a:outerShdw blurRad="38100" dist="38100" dir="2700000" algn="tl">
                    <a:srgbClr val="C0C0C0"/>
                  </a:outerShdw>
                </a:effectLst>
                <a:latin typeface=".VnTime" panose="020B7200000000000000" pitchFamily="34" charset="0"/>
              </a:rPr>
              <a:t>ChuyÓn thµnh lêi kÓ</a:t>
            </a:r>
          </a:p>
        </p:txBody>
      </p:sp>
      <p:sp>
        <p:nvSpPr>
          <p:cNvPr id="41998" name="Text Box 14">
            <a:extLst>
              <a:ext uri="{FF2B5EF4-FFF2-40B4-BE49-F238E27FC236}">
                <a16:creationId xmlns:a16="http://schemas.microsoft.com/office/drawing/2014/main" id="{79F36F7B-34D0-4D48-A4FC-CD746CB4414C}"/>
              </a:ext>
            </a:extLst>
          </p:cNvPr>
          <p:cNvSpPr txBox="1">
            <a:spLocks noChangeArrowheads="1"/>
          </p:cNvSpPr>
          <p:nvPr/>
        </p:nvSpPr>
        <p:spPr bwMode="auto">
          <a:xfrm>
            <a:off x="-180975" y="107950"/>
            <a:ext cx="2847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vi-VN" sz="2800" b="1" i="1" dirty="0" err="1">
                <a:solidFill>
                  <a:srgbClr val="FF6600"/>
                </a:solidFill>
                <a:effectLst>
                  <a:outerShdw blurRad="38100" dist="38100" dir="2700000" algn="tl">
                    <a:srgbClr val="C0C0C0"/>
                  </a:outerShdw>
                </a:effectLst>
                <a:latin typeface=".VnTime" panose="020B7200000000000000" pitchFamily="34" charset="0"/>
              </a:rPr>
              <a:t>V¨n</a:t>
            </a:r>
            <a:r>
              <a:rPr lang="en-US" altLang="vi-VN" sz="2800" b="1" i="1" dirty="0">
                <a:solidFill>
                  <a:srgbClr val="FF6600"/>
                </a:solidFill>
                <a:effectLst>
                  <a:outerShdw blurRad="38100" dist="38100" dir="2700000" algn="tl">
                    <a:srgbClr val="C0C0C0"/>
                  </a:outerShdw>
                </a:effectLst>
                <a:latin typeface=".VnTime" panose="020B7200000000000000" pitchFamily="34" charset="0"/>
              </a:rPr>
              <a:t> </a:t>
            </a:r>
            <a:r>
              <a:rPr lang="en-US" altLang="vi-VN" sz="2800" b="1" i="1" dirty="0" err="1">
                <a:solidFill>
                  <a:srgbClr val="FF6600"/>
                </a:solidFill>
                <a:effectLst>
                  <a:outerShdw blurRad="38100" dist="38100" dir="2700000" algn="tl">
                    <a:srgbClr val="C0C0C0"/>
                  </a:outerShdw>
                </a:effectLst>
                <a:latin typeface=".VnTime" panose="020B7200000000000000" pitchFamily="34" charset="0"/>
              </a:rPr>
              <a:t>b¶n</a:t>
            </a:r>
            <a:r>
              <a:rPr lang="en-US" altLang="vi-VN" sz="2800" b="1" i="1" dirty="0">
                <a:solidFill>
                  <a:srgbClr val="FF6600"/>
                </a:solidFill>
                <a:effectLst>
                  <a:outerShdw blurRad="38100" dist="38100" dir="2700000" algn="tl">
                    <a:srgbClr val="C0C0C0"/>
                  </a:outerShdw>
                </a:effectLst>
                <a:latin typeface=".VnTime" panose="020B7200000000000000" pitchFamily="34" charset="0"/>
              </a:rPr>
              <a:t> </a:t>
            </a:r>
            <a:r>
              <a:rPr lang="en-US" altLang="vi-VN" sz="2800" b="1" i="1" dirty="0" err="1">
                <a:solidFill>
                  <a:srgbClr val="FF6600"/>
                </a:solidFill>
                <a:effectLst>
                  <a:outerShdw blurRad="38100" dist="38100" dir="2700000" algn="tl">
                    <a:srgbClr val="C0C0C0"/>
                  </a:outerShdw>
                </a:effectLst>
                <a:latin typeface=".VnTime" panose="020B7200000000000000" pitchFamily="34" charset="0"/>
              </a:rPr>
              <a:t>kÞch</a:t>
            </a:r>
            <a:endParaRPr lang="en-US" altLang="vi-VN" sz="2800" b="1" i="1" dirty="0">
              <a:solidFill>
                <a:srgbClr val="FF6600"/>
              </a:solidFill>
              <a:effectLst>
                <a:outerShdw blurRad="38100" dist="38100" dir="2700000" algn="tl">
                  <a:srgbClr val="C0C0C0"/>
                </a:outerShdw>
              </a:effectLst>
              <a:latin typeface=".VnTime" panose="020B7200000000000000" pitchFamily="34" charset="0"/>
            </a:endParaRPr>
          </a:p>
        </p:txBody>
      </p:sp>
      <p:sp>
        <p:nvSpPr>
          <p:cNvPr id="41999" name="Text Box 15">
            <a:extLst>
              <a:ext uri="{FF2B5EF4-FFF2-40B4-BE49-F238E27FC236}">
                <a16:creationId xmlns:a16="http://schemas.microsoft.com/office/drawing/2014/main" id="{C0451F39-2786-4DFE-A4B5-C19D101B1233}"/>
              </a:ext>
            </a:extLst>
          </p:cNvPr>
          <p:cNvSpPr txBox="1">
            <a:spLocks noChangeArrowheads="1"/>
          </p:cNvSpPr>
          <p:nvPr/>
        </p:nvSpPr>
        <p:spPr bwMode="auto">
          <a:xfrm>
            <a:off x="2378075" y="644525"/>
            <a:ext cx="1497013"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GB" altLang="vi-VN" sz="3000" b="1" i="1" dirty="0" err="1">
                <a:solidFill>
                  <a:srgbClr val="CC3300"/>
                </a:solidFill>
                <a:effectLst>
                  <a:outerShdw blurRad="38100" dist="38100" dir="2700000" algn="tl">
                    <a:srgbClr val="C0C0C0"/>
                  </a:outerShdw>
                </a:effectLst>
              </a:rPr>
              <a:t>Cách</a:t>
            </a:r>
            <a:r>
              <a:rPr lang="en-GB" altLang="vi-VN" sz="3000" b="1" i="1" dirty="0">
                <a:solidFill>
                  <a:srgbClr val="CC3300"/>
                </a:solidFill>
              </a:rPr>
              <a:t> 1:</a:t>
            </a:r>
            <a:endParaRPr lang="en-US" altLang="vi-VN" sz="3000" b="1" i="1" dirty="0">
              <a:solidFill>
                <a:srgbClr val="CC3300"/>
              </a:solidFill>
            </a:endParaRPr>
          </a:p>
        </p:txBody>
      </p:sp>
      <p:sp>
        <p:nvSpPr>
          <p:cNvPr id="42003" name="Text Box 19">
            <a:extLst>
              <a:ext uri="{FF2B5EF4-FFF2-40B4-BE49-F238E27FC236}">
                <a16:creationId xmlns:a16="http://schemas.microsoft.com/office/drawing/2014/main" id="{7EAE1064-28E9-43CC-9BAF-808AFDD89FF1}"/>
              </a:ext>
            </a:extLst>
          </p:cNvPr>
          <p:cNvSpPr txBox="1">
            <a:spLocks noChangeArrowheads="1"/>
          </p:cNvSpPr>
          <p:nvPr/>
        </p:nvSpPr>
        <p:spPr bwMode="auto">
          <a:xfrm>
            <a:off x="1371600" y="5486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endParaRPr lang="vi-VN" altLang="vi-VN" sz="2400">
              <a:effectLst>
                <a:outerShdw blurRad="38100" dist="38100" dir="2700000" algn="tl">
                  <a:srgbClr val="C0C0C0"/>
                </a:outerShdw>
              </a:effectLst>
            </a:endParaRPr>
          </a:p>
        </p:txBody>
      </p:sp>
      <p:sp>
        <p:nvSpPr>
          <p:cNvPr id="42006" name="Text Box 22">
            <a:extLst>
              <a:ext uri="{FF2B5EF4-FFF2-40B4-BE49-F238E27FC236}">
                <a16:creationId xmlns:a16="http://schemas.microsoft.com/office/drawing/2014/main" id="{0B6C43B0-2558-4BF6-8DA0-52F079DF80E3}"/>
              </a:ext>
            </a:extLst>
          </p:cNvPr>
          <p:cNvSpPr txBox="1">
            <a:spLocks noChangeArrowheads="1"/>
          </p:cNvSpPr>
          <p:nvPr/>
        </p:nvSpPr>
        <p:spPr bwMode="auto">
          <a:xfrm>
            <a:off x="2378075" y="1316038"/>
            <a:ext cx="6553200" cy="386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defRPr/>
            </a:pPr>
            <a:r>
              <a:rPr lang="en-GB" altLang="vi-VN" sz="3500" b="1" i="1" dirty="0">
                <a:solidFill>
                  <a:srgbClr val="0000FF"/>
                </a:solidFill>
                <a:latin typeface=".VnTime" panose="020B7200000000000000" pitchFamily="34" charset="0"/>
              </a:rPr>
              <a:t>   Tin-tin vµ </a:t>
            </a:r>
            <a:r>
              <a:rPr lang="en-GB" altLang="vi-VN" sz="3500" b="1" i="1" dirty="0" err="1">
                <a:solidFill>
                  <a:srgbClr val="0000FF"/>
                </a:solidFill>
                <a:latin typeface=".VnTime" panose="020B7200000000000000" pitchFamily="34" charset="0"/>
              </a:rPr>
              <a:t>Mi</a:t>
            </a:r>
            <a:r>
              <a:rPr lang="en-GB" altLang="vi-VN" sz="3500" b="1" i="1" dirty="0">
                <a:solidFill>
                  <a:srgbClr val="0000FF"/>
                </a:solidFill>
                <a:latin typeface=".VnTime" panose="020B7200000000000000" pitchFamily="34" charset="0"/>
              </a:rPr>
              <a:t>-tin ®</a:t>
            </a:r>
            <a:r>
              <a:rPr lang="en-GB" altLang="vi-VN" sz="3500" b="1" i="1" dirty="0" err="1">
                <a:solidFill>
                  <a:srgbClr val="0000FF"/>
                </a:solidFill>
                <a:latin typeface=".VnTime" panose="020B7200000000000000" pitchFamily="34" charset="0"/>
              </a:rPr>
              <a:t>Õn</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th¨m</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c«ng</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x­ưëng</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xanh</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ThÊy</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mét</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em</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bÐ</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mang</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mét</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cç</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m¸y</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cã</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i</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c¸nh</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xanh</a:t>
            </a:r>
            <a:r>
              <a:rPr lang="en-GB" altLang="vi-VN" sz="3500" b="1" i="1" dirty="0">
                <a:solidFill>
                  <a:srgbClr val="0000FF"/>
                </a:solidFill>
                <a:latin typeface=".VnTime" panose="020B7200000000000000" pitchFamily="34" charset="0"/>
              </a:rPr>
              <a:t>, Tin-tin ng¹c </a:t>
            </a:r>
            <a:r>
              <a:rPr lang="en-GB" altLang="vi-VN" sz="3500" b="1" i="1" dirty="0" err="1">
                <a:solidFill>
                  <a:srgbClr val="0000FF"/>
                </a:solidFill>
                <a:latin typeface=".VnTime" panose="020B7200000000000000" pitchFamily="34" charset="0"/>
              </a:rPr>
              <a:t>nhiªn</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hái</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em</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bÐ</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ang</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lµm</a:t>
            </a:r>
            <a:r>
              <a:rPr lang="en-GB" altLang="vi-VN" sz="3500" b="1" i="1" dirty="0">
                <a:solidFill>
                  <a:srgbClr val="0000FF"/>
                </a:solidFill>
                <a:latin typeface=".VnTime" panose="020B7200000000000000" pitchFamily="34" charset="0"/>
              </a:rPr>
              <a:t> g× </a:t>
            </a:r>
            <a:r>
              <a:rPr lang="en-GB" altLang="vi-VN" sz="3500" b="1" i="1" dirty="0" err="1">
                <a:solidFill>
                  <a:srgbClr val="0000FF"/>
                </a:solidFill>
                <a:latin typeface=".VnTime" panose="020B7200000000000000" pitchFamily="34" charset="0"/>
              </a:rPr>
              <a:t>víi</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i</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c¸nh</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Êy</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Em</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bÐ</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nãi</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dïng</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i</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c¸nh</a:t>
            </a:r>
            <a:r>
              <a:rPr lang="en-GB" altLang="vi-VN" sz="3500" b="1" i="1" dirty="0">
                <a:solidFill>
                  <a:srgbClr val="0000FF"/>
                </a:solidFill>
                <a:latin typeface=".VnTime" panose="020B7200000000000000" pitchFamily="34" charset="0"/>
              </a:rPr>
              <a:t> ®ã </a:t>
            </a:r>
            <a:r>
              <a:rPr lang="en-GB" altLang="vi-VN" sz="3500" b="1" i="1" dirty="0" err="1">
                <a:solidFill>
                  <a:srgbClr val="0000FF"/>
                </a:solidFill>
                <a:latin typeface=".VnTime" panose="020B7200000000000000" pitchFamily="34" charset="0"/>
              </a:rPr>
              <a:t>vµo</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viÖc</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s¸ng</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chÕ</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trªn</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tr¸i</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Êt</a:t>
            </a:r>
            <a:r>
              <a:rPr lang="en-GB" altLang="vi-VN" sz="3500" b="1" i="1" dirty="0">
                <a:solidFill>
                  <a:srgbClr val="0000FF"/>
                </a:solidFill>
                <a:latin typeface=".VnTime" panose="020B7200000000000000" pitchFamily="34" charset="0"/>
              </a:rPr>
              <a:t>.</a:t>
            </a:r>
            <a:endParaRPr lang="en-US" altLang="vi-VN" sz="3500" dirty="0">
              <a:solidFill>
                <a:srgbClr val="0000FF"/>
              </a:solidFill>
              <a:effectLst>
                <a:outerShdw blurRad="38100" dist="38100" dir="2700000" algn="tl">
                  <a:srgbClr val="C0C0C0"/>
                </a:outerShdw>
              </a:effectLst>
              <a:latin typeface=".VnTime" panose="020B7200000000000000" pitchFamily="34" charset="0"/>
            </a:endParaRPr>
          </a:p>
        </p:txBody>
      </p:sp>
      <p:sp>
        <p:nvSpPr>
          <p:cNvPr id="42007" name="Text Box 23">
            <a:extLst>
              <a:ext uri="{FF2B5EF4-FFF2-40B4-BE49-F238E27FC236}">
                <a16:creationId xmlns:a16="http://schemas.microsoft.com/office/drawing/2014/main" id="{850A9E82-70FE-4871-896D-A5021B1D2EE4}"/>
              </a:ext>
            </a:extLst>
          </p:cNvPr>
          <p:cNvSpPr txBox="1">
            <a:spLocks noChangeArrowheads="1"/>
          </p:cNvSpPr>
          <p:nvPr/>
        </p:nvSpPr>
        <p:spPr bwMode="auto">
          <a:xfrm>
            <a:off x="3848100" y="661988"/>
            <a:ext cx="373380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GB" altLang="vi-VN" sz="3000" b="1" i="1" dirty="0" err="1">
                <a:solidFill>
                  <a:srgbClr val="CC3300"/>
                </a:solidFill>
                <a:effectLst>
                  <a:outerShdw blurRad="38100" dist="38100" dir="2700000" algn="tl">
                    <a:srgbClr val="C0C0C0"/>
                  </a:outerShdw>
                </a:effectLst>
              </a:rPr>
              <a:t>Dùng</a:t>
            </a:r>
            <a:r>
              <a:rPr lang="en-GB" altLang="vi-VN" sz="3000" b="1" i="1" dirty="0">
                <a:solidFill>
                  <a:srgbClr val="CC3300"/>
                </a:solidFill>
                <a:effectLst>
                  <a:outerShdw blurRad="38100" dist="38100" dir="2700000" algn="tl">
                    <a:srgbClr val="C0C0C0"/>
                  </a:outerShdw>
                </a:effectLst>
              </a:rPr>
              <a:t> </a:t>
            </a:r>
            <a:r>
              <a:rPr lang="en-GB" altLang="vi-VN" sz="3000" b="1" i="1" dirty="0" err="1">
                <a:solidFill>
                  <a:srgbClr val="CC3300"/>
                </a:solidFill>
                <a:effectLst>
                  <a:outerShdw blurRad="38100" dist="38100" dir="2700000" algn="tl">
                    <a:srgbClr val="C0C0C0"/>
                  </a:outerShdw>
                </a:effectLst>
              </a:rPr>
              <a:t>lời</a:t>
            </a:r>
            <a:r>
              <a:rPr lang="en-GB" altLang="vi-VN" sz="3000" b="1" i="1" dirty="0">
                <a:solidFill>
                  <a:srgbClr val="CC3300"/>
                </a:solidFill>
                <a:effectLst>
                  <a:outerShdw blurRad="38100" dist="38100" dir="2700000" algn="tl">
                    <a:srgbClr val="C0C0C0"/>
                  </a:outerShdw>
                </a:effectLst>
              </a:rPr>
              <a:t> </a:t>
            </a:r>
            <a:r>
              <a:rPr lang="en-GB" altLang="vi-VN" sz="3000" b="1" i="1" dirty="0" err="1">
                <a:solidFill>
                  <a:srgbClr val="CC3300"/>
                </a:solidFill>
                <a:effectLst>
                  <a:outerShdw blurRad="38100" dist="38100" dir="2700000" algn="tl">
                    <a:srgbClr val="C0C0C0"/>
                  </a:outerShdw>
                </a:effectLst>
              </a:rPr>
              <a:t>dẫn</a:t>
            </a:r>
            <a:r>
              <a:rPr lang="en-GB" altLang="vi-VN" sz="3000" b="1" i="1" dirty="0">
                <a:solidFill>
                  <a:srgbClr val="CC3300"/>
                </a:solidFill>
                <a:effectLst>
                  <a:outerShdw blurRad="38100" dist="38100" dir="2700000" algn="tl">
                    <a:srgbClr val="C0C0C0"/>
                  </a:outerShdw>
                </a:effectLst>
              </a:rPr>
              <a:t> </a:t>
            </a:r>
            <a:r>
              <a:rPr lang="en-GB" altLang="vi-VN" sz="3000" b="1" i="1" dirty="0" err="1">
                <a:solidFill>
                  <a:srgbClr val="CC3300"/>
                </a:solidFill>
                <a:effectLst>
                  <a:outerShdw blurRad="38100" dist="38100" dir="2700000" algn="tl">
                    <a:srgbClr val="C0C0C0"/>
                  </a:outerShdw>
                </a:effectLst>
              </a:rPr>
              <a:t>gián</a:t>
            </a:r>
            <a:r>
              <a:rPr lang="en-GB" altLang="vi-VN" sz="3000" b="1" i="1" dirty="0">
                <a:solidFill>
                  <a:srgbClr val="CC3300"/>
                </a:solidFill>
                <a:effectLst>
                  <a:outerShdw blurRad="38100" dist="38100" dir="2700000" algn="tl">
                    <a:srgbClr val="C0C0C0"/>
                  </a:outerShdw>
                </a:effectLst>
              </a:rPr>
              <a:t> </a:t>
            </a:r>
            <a:r>
              <a:rPr lang="en-GB" altLang="vi-VN" sz="3000" b="1" i="1" dirty="0" err="1">
                <a:solidFill>
                  <a:srgbClr val="CC3300"/>
                </a:solidFill>
                <a:effectLst>
                  <a:outerShdw blurRad="38100" dist="38100" dir="2700000" algn="tl">
                    <a:srgbClr val="C0C0C0"/>
                  </a:outerShdw>
                </a:effectLst>
              </a:rPr>
              <a:t>tiếp</a:t>
            </a:r>
            <a:endParaRPr lang="en-US" altLang="vi-VN" sz="3000" b="1" i="1" dirty="0">
              <a:solidFill>
                <a:srgbClr val="CC3300"/>
              </a:solidFill>
              <a:effectLst>
                <a:outerShdw blurRad="38100" dist="38100" dir="2700000" algn="tl">
                  <a:srgbClr val="C0C0C0"/>
                </a:outerShdw>
              </a:effectLst>
            </a:endParaRPr>
          </a:p>
        </p:txBody>
      </p:sp>
      <p:sp>
        <p:nvSpPr>
          <p:cNvPr id="42009" name="Text Box 25">
            <a:extLst>
              <a:ext uri="{FF2B5EF4-FFF2-40B4-BE49-F238E27FC236}">
                <a16:creationId xmlns:a16="http://schemas.microsoft.com/office/drawing/2014/main" id="{5F8ACB56-5871-4B89-88F2-BF80220F623F}"/>
              </a:ext>
            </a:extLst>
          </p:cNvPr>
          <p:cNvSpPr txBox="1">
            <a:spLocks noChangeArrowheads="1"/>
          </p:cNvSpPr>
          <p:nvPr/>
        </p:nvSpPr>
        <p:spPr bwMode="auto">
          <a:xfrm>
            <a:off x="2378075" y="1308101"/>
            <a:ext cx="6553200" cy="386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defRPr/>
            </a:pPr>
            <a:r>
              <a:rPr lang="en-GB" altLang="vi-VN" sz="3500" b="1" i="1" dirty="0">
                <a:solidFill>
                  <a:srgbClr val="0000FF"/>
                </a:solidFill>
                <a:latin typeface=".VnTime" panose="020B7200000000000000" pitchFamily="34" charset="0"/>
              </a:rPr>
              <a:t>   </a:t>
            </a:r>
            <a:r>
              <a:rPr lang="en-GB" altLang="vi-VN" sz="3500" b="1" i="1" dirty="0">
                <a:solidFill>
                  <a:srgbClr val="008000"/>
                </a:solidFill>
                <a:latin typeface=".VnTime" panose="020B7200000000000000" pitchFamily="34" charset="0"/>
              </a:rPr>
              <a:t>Tin-tin vµ </a:t>
            </a:r>
            <a:r>
              <a:rPr lang="en-GB" altLang="vi-VN" sz="3500" b="1" i="1" dirty="0" err="1">
                <a:solidFill>
                  <a:srgbClr val="008000"/>
                </a:solidFill>
                <a:latin typeface=".VnTime" panose="020B7200000000000000" pitchFamily="34" charset="0"/>
              </a:rPr>
              <a:t>Mi</a:t>
            </a:r>
            <a:r>
              <a:rPr lang="en-GB" altLang="vi-VN" sz="3500" b="1" i="1" dirty="0">
                <a:solidFill>
                  <a:srgbClr val="008000"/>
                </a:solidFill>
                <a:latin typeface=".VnTime" panose="020B7200000000000000" pitchFamily="34" charset="0"/>
              </a:rPr>
              <a:t>-tin ®</a:t>
            </a:r>
            <a:r>
              <a:rPr lang="en-GB" altLang="vi-VN" sz="3500" b="1" i="1" dirty="0" err="1">
                <a:solidFill>
                  <a:srgbClr val="008000"/>
                </a:solidFill>
                <a:latin typeface=".VnTime" panose="020B7200000000000000" pitchFamily="34" charset="0"/>
              </a:rPr>
              <a:t>Õn</a:t>
            </a:r>
            <a:r>
              <a:rPr lang="en-GB" altLang="vi-VN" sz="3500" b="1" i="1" dirty="0">
                <a:solidFill>
                  <a:srgbClr val="008000"/>
                </a:solidFill>
                <a:latin typeface=".VnTime" panose="020B7200000000000000" pitchFamily="34" charset="0"/>
              </a:rPr>
              <a:t> </a:t>
            </a:r>
            <a:r>
              <a:rPr lang="en-GB" altLang="vi-VN" sz="3500" b="1" i="1" dirty="0" err="1">
                <a:solidFill>
                  <a:srgbClr val="008000"/>
                </a:solidFill>
                <a:latin typeface=".VnTime" panose="020B7200000000000000" pitchFamily="34" charset="0"/>
              </a:rPr>
              <a:t>th¨m</a:t>
            </a:r>
            <a:r>
              <a:rPr lang="en-GB" altLang="vi-VN" sz="3500" b="1" i="1" dirty="0">
                <a:solidFill>
                  <a:srgbClr val="008000"/>
                </a:solidFill>
                <a:latin typeface=".VnTime" panose="020B7200000000000000" pitchFamily="34" charset="0"/>
              </a:rPr>
              <a:t> </a:t>
            </a:r>
            <a:r>
              <a:rPr lang="en-GB" altLang="vi-VN" sz="3500" b="1" i="1" dirty="0" err="1">
                <a:solidFill>
                  <a:srgbClr val="008000"/>
                </a:solidFill>
                <a:latin typeface=".VnTime" panose="020B7200000000000000" pitchFamily="34" charset="0"/>
              </a:rPr>
              <a:t>c«ng</a:t>
            </a:r>
            <a:r>
              <a:rPr lang="en-GB" altLang="vi-VN" sz="3500" b="1" i="1" dirty="0">
                <a:solidFill>
                  <a:srgbClr val="008000"/>
                </a:solidFill>
                <a:latin typeface=".VnTime" panose="020B7200000000000000" pitchFamily="34" charset="0"/>
              </a:rPr>
              <a:t> </a:t>
            </a:r>
            <a:r>
              <a:rPr lang="en-GB" altLang="vi-VN" sz="3500" b="1" i="1" dirty="0" err="1">
                <a:solidFill>
                  <a:srgbClr val="008000"/>
                </a:solidFill>
                <a:latin typeface=".VnTime" panose="020B7200000000000000" pitchFamily="34" charset="0"/>
              </a:rPr>
              <a:t>xư­ëng</a:t>
            </a:r>
            <a:r>
              <a:rPr lang="en-GB" altLang="vi-VN" sz="3500" b="1" i="1" dirty="0">
                <a:solidFill>
                  <a:srgbClr val="008000"/>
                </a:solidFill>
                <a:latin typeface=".VnTime" panose="020B7200000000000000" pitchFamily="34" charset="0"/>
              </a:rPr>
              <a:t> </a:t>
            </a:r>
            <a:r>
              <a:rPr lang="en-GB" altLang="vi-VN" sz="3500" b="1" i="1" dirty="0" err="1">
                <a:solidFill>
                  <a:srgbClr val="008000"/>
                </a:solidFill>
                <a:latin typeface=".VnTime" panose="020B7200000000000000" pitchFamily="34" charset="0"/>
              </a:rPr>
              <a:t>xanh</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ThÊy</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mét</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em</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bÐ</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mang</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mét</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cç</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m¸y</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cã</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i</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c¸nh</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xanh</a:t>
            </a:r>
            <a:r>
              <a:rPr lang="en-GB" altLang="vi-VN" sz="3500" b="1" i="1" dirty="0">
                <a:solidFill>
                  <a:srgbClr val="0000FF"/>
                </a:solidFill>
                <a:latin typeface=".VnTime" panose="020B7200000000000000" pitchFamily="34" charset="0"/>
              </a:rPr>
              <a:t>, Tin-tin </a:t>
            </a:r>
            <a:r>
              <a:rPr lang="en-GB" altLang="vi-VN" sz="3500" b="1" i="1" dirty="0">
                <a:solidFill>
                  <a:srgbClr val="008000"/>
                </a:solidFill>
                <a:latin typeface=".VnTime" panose="020B7200000000000000" pitchFamily="34" charset="0"/>
              </a:rPr>
              <a:t>ng¹c </a:t>
            </a:r>
            <a:r>
              <a:rPr lang="en-GB" altLang="vi-VN" sz="3500" b="1" i="1" dirty="0" err="1">
                <a:solidFill>
                  <a:srgbClr val="008000"/>
                </a:solidFill>
                <a:latin typeface=".VnTime" panose="020B7200000000000000" pitchFamily="34" charset="0"/>
              </a:rPr>
              <a:t>nhiªn</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hái</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em</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bÐ</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ang</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lµm</a:t>
            </a:r>
            <a:r>
              <a:rPr lang="en-GB" altLang="vi-VN" sz="3500" b="1" i="1" dirty="0">
                <a:solidFill>
                  <a:srgbClr val="0000FF"/>
                </a:solidFill>
                <a:latin typeface=".VnTime" panose="020B7200000000000000" pitchFamily="34" charset="0"/>
              </a:rPr>
              <a:t> g× </a:t>
            </a:r>
            <a:r>
              <a:rPr lang="en-GB" altLang="vi-VN" sz="3500" b="1" i="1" dirty="0" err="1">
                <a:solidFill>
                  <a:srgbClr val="0000FF"/>
                </a:solidFill>
                <a:latin typeface=".VnTime" panose="020B7200000000000000" pitchFamily="34" charset="0"/>
              </a:rPr>
              <a:t>víi</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i</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c¸nh</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Êy</a:t>
            </a:r>
            <a:r>
              <a:rPr lang="en-GB" altLang="vi-VN" sz="3500" b="1" i="1" dirty="0">
                <a:solidFill>
                  <a:srgbClr val="0000FF"/>
                </a:solidFill>
                <a:latin typeface=".VnTime" panose="020B7200000000000000" pitchFamily="34" charset="0"/>
              </a:rPr>
              <a:t>. </a:t>
            </a:r>
            <a:r>
              <a:rPr lang="en-GB" altLang="vi-VN" sz="3500" b="1" i="1" dirty="0" err="1">
                <a:solidFill>
                  <a:srgbClr val="008000"/>
                </a:solidFill>
                <a:latin typeface=".VnTime" panose="020B7200000000000000" pitchFamily="34" charset="0"/>
              </a:rPr>
              <a:t>Em</a:t>
            </a:r>
            <a:r>
              <a:rPr lang="en-GB" altLang="vi-VN" sz="3500" b="1" i="1" dirty="0">
                <a:solidFill>
                  <a:srgbClr val="008000"/>
                </a:solidFill>
                <a:latin typeface=".VnTime" panose="020B7200000000000000" pitchFamily="34" charset="0"/>
              </a:rPr>
              <a:t> </a:t>
            </a:r>
            <a:r>
              <a:rPr lang="en-GB" altLang="vi-VN" sz="3500" b="1" i="1" dirty="0" err="1">
                <a:solidFill>
                  <a:srgbClr val="008000"/>
                </a:solidFill>
                <a:latin typeface=".VnTime" panose="020B7200000000000000" pitchFamily="34" charset="0"/>
              </a:rPr>
              <a:t>bÐ</a:t>
            </a:r>
            <a:r>
              <a:rPr lang="en-GB" altLang="vi-VN" sz="3500" b="1" i="1" dirty="0">
                <a:solidFill>
                  <a:srgbClr val="008000"/>
                </a:solidFill>
                <a:latin typeface=".VnTime" panose="020B7200000000000000" pitchFamily="34" charset="0"/>
              </a:rPr>
              <a:t> </a:t>
            </a:r>
            <a:r>
              <a:rPr lang="en-GB" altLang="vi-VN" sz="3500" b="1" i="1" dirty="0" err="1">
                <a:solidFill>
                  <a:srgbClr val="008000"/>
                </a:solidFill>
                <a:latin typeface=".VnTime" panose="020B7200000000000000" pitchFamily="34" charset="0"/>
              </a:rPr>
              <a:t>nãi</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dïng</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i</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c¸nh</a:t>
            </a:r>
            <a:r>
              <a:rPr lang="en-GB" altLang="vi-VN" sz="3500" b="1" i="1" dirty="0">
                <a:solidFill>
                  <a:srgbClr val="0000FF"/>
                </a:solidFill>
                <a:latin typeface=".VnTime" panose="020B7200000000000000" pitchFamily="34" charset="0"/>
              </a:rPr>
              <a:t> ®ã </a:t>
            </a:r>
            <a:r>
              <a:rPr lang="en-GB" altLang="vi-VN" sz="3500" b="1" i="1" dirty="0" err="1">
                <a:solidFill>
                  <a:srgbClr val="0000FF"/>
                </a:solidFill>
                <a:latin typeface=".VnTime" panose="020B7200000000000000" pitchFamily="34" charset="0"/>
              </a:rPr>
              <a:t>vµo</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viÖc</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s¸ng</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chÕ</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trªn</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tr¸i</a:t>
            </a:r>
            <a:r>
              <a:rPr lang="en-GB" altLang="vi-VN" sz="3500" b="1" i="1" dirty="0">
                <a:solidFill>
                  <a:srgbClr val="0000FF"/>
                </a:solidFill>
                <a:latin typeface=".VnTime" panose="020B7200000000000000" pitchFamily="34" charset="0"/>
              </a:rPr>
              <a:t> ®</a:t>
            </a:r>
            <a:r>
              <a:rPr lang="en-GB" altLang="vi-VN" sz="3500" b="1" i="1" dirty="0" err="1">
                <a:solidFill>
                  <a:srgbClr val="0000FF"/>
                </a:solidFill>
                <a:latin typeface=".VnTime" panose="020B7200000000000000" pitchFamily="34" charset="0"/>
              </a:rPr>
              <a:t>Êt</a:t>
            </a:r>
            <a:r>
              <a:rPr lang="en-GB" altLang="vi-VN" sz="3500" b="1" i="1" dirty="0">
                <a:solidFill>
                  <a:srgbClr val="0000FF"/>
                </a:solidFill>
                <a:latin typeface=".VnTime" panose="020B7200000000000000" pitchFamily="34" charset="0"/>
              </a:rPr>
              <a:t>.</a:t>
            </a:r>
            <a:endParaRPr lang="en-US" altLang="vi-VN" sz="3500" b="1" dirty="0">
              <a:solidFill>
                <a:srgbClr val="0000FF"/>
              </a:solidFill>
              <a:effectLst>
                <a:outerShdw blurRad="38100" dist="38100" dir="2700000" algn="tl">
                  <a:srgbClr val="C0C0C0"/>
                </a:outerShdw>
              </a:effectLst>
              <a:latin typeface=".VnTime" panose="020B7200000000000000"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2007"/>
                                        </p:tgtEl>
                                        <p:attrNameLst>
                                          <p:attrName>style.visibility</p:attrName>
                                        </p:attrNameLst>
                                      </p:cBhvr>
                                      <p:to>
                                        <p:strVal val="visible"/>
                                      </p:to>
                                    </p:set>
                                    <p:animEffect transition="in" filter="wedge">
                                      <p:cBhvr>
                                        <p:cTn id="7" dur="500"/>
                                        <p:tgtEl>
                                          <p:spTgt spid="420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2" fill="hold" grpId="0" nodeType="clickEffect">
                                  <p:stCondLst>
                                    <p:cond delay="0"/>
                                  </p:stCondLst>
                                  <p:childTnLst>
                                    <p:anim calcmode="lin" valueType="num">
                                      <p:cBhvr additive="base">
                                        <p:cTn id="11" dur="500"/>
                                        <p:tgtEl>
                                          <p:spTgt spid="42006"/>
                                        </p:tgtEl>
                                        <p:attrNameLst>
                                          <p:attrName>ppt_x</p:attrName>
                                        </p:attrNameLst>
                                      </p:cBhvr>
                                      <p:tavLst>
                                        <p:tav tm="0">
                                          <p:val>
                                            <p:strVal val="ppt_x"/>
                                          </p:val>
                                        </p:tav>
                                        <p:tav tm="100000">
                                          <p:val>
                                            <p:strVal val="1+ppt_w/2"/>
                                          </p:val>
                                        </p:tav>
                                      </p:tavLst>
                                    </p:anim>
                                    <p:anim calcmode="lin" valueType="num">
                                      <p:cBhvr additive="base">
                                        <p:cTn id="12" dur="500"/>
                                        <p:tgtEl>
                                          <p:spTgt spid="42006"/>
                                        </p:tgtEl>
                                        <p:attrNameLst>
                                          <p:attrName>ppt_y</p:attrName>
                                        </p:attrNameLst>
                                      </p:cBhvr>
                                      <p:tavLst>
                                        <p:tav tm="0">
                                          <p:val>
                                            <p:strVal val="ppt_y"/>
                                          </p:val>
                                        </p:tav>
                                        <p:tav tm="100000">
                                          <p:val>
                                            <p:strVal val="ppt_y"/>
                                          </p:val>
                                        </p:tav>
                                      </p:tavLst>
                                    </p:anim>
                                    <p:set>
                                      <p:cBhvr>
                                        <p:cTn id="13" dur="1" fill="hold">
                                          <p:stCondLst>
                                            <p:cond delay="499"/>
                                          </p:stCondLst>
                                        </p:cTn>
                                        <p:tgtEl>
                                          <p:spTgt spid="42006"/>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420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6" grpId="0"/>
      <p:bldP spid="42007" grpId="0"/>
      <p:bldP spid="42009"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pattFill prst="pct5">
          <a:fgClr>
            <a:srgbClr val="FF3399"/>
          </a:fgClr>
          <a:bgClr>
            <a:schemeClr val="bg1"/>
          </a:bgClr>
        </a:pattFill>
        <a:effectLst/>
      </p:bgPr>
    </p:bg>
    <p:spTree>
      <p:nvGrpSpPr>
        <p:cNvPr id="1" name=""/>
        <p:cNvGrpSpPr/>
        <p:nvPr/>
      </p:nvGrpSpPr>
      <p:grpSpPr>
        <a:xfrm>
          <a:off x="0" y="0"/>
          <a:ext cx="0" cy="0"/>
          <a:chOff x="0" y="0"/>
          <a:chExt cx="0" cy="0"/>
        </a:xfrm>
      </p:grpSpPr>
      <p:graphicFrame>
        <p:nvGraphicFramePr>
          <p:cNvPr id="42014" name="Group 30">
            <a:extLst>
              <a:ext uri="{FF2B5EF4-FFF2-40B4-BE49-F238E27FC236}">
                <a16:creationId xmlns:a16="http://schemas.microsoft.com/office/drawing/2014/main" id="{ACAD0C66-D106-4C17-B21E-32D8933A4874}"/>
              </a:ext>
            </a:extLst>
          </p:cNvPr>
          <p:cNvGraphicFramePr>
            <a:graphicFrameLocks noGrp="1"/>
          </p:cNvGraphicFramePr>
          <p:nvPr>
            <p:ph/>
          </p:nvPr>
        </p:nvGraphicFramePr>
        <p:xfrm>
          <a:off x="111125" y="109538"/>
          <a:ext cx="8880475" cy="6596062"/>
        </p:xfrm>
        <a:graphic>
          <a:graphicData uri="http://schemas.openxmlformats.org/drawingml/2006/table">
            <a:tbl>
              <a:tblPr/>
              <a:tblGrid>
                <a:gridCol w="2185988">
                  <a:extLst>
                    <a:ext uri="{9D8B030D-6E8A-4147-A177-3AD203B41FA5}">
                      <a16:colId xmlns:a16="http://schemas.microsoft.com/office/drawing/2014/main" val="2092532957"/>
                    </a:ext>
                  </a:extLst>
                </a:gridCol>
                <a:gridCol w="6694487">
                  <a:extLst>
                    <a:ext uri="{9D8B030D-6E8A-4147-A177-3AD203B41FA5}">
                      <a16:colId xmlns:a16="http://schemas.microsoft.com/office/drawing/2014/main" val="153347940"/>
                    </a:ext>
                  </a:extLst>
                </a:gridCol>
              </a:tblGrid>
              <a:tr h="51815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altLang="vi-VN" sz="2800" b="1" i="0" u="none" strike="noStrike" cap="none" normalizeH="0" baseline="0">
                        <a:ln>
                          <a:noFill/>
                        </a:ln>
                        <a:solidFill>
                          <a:srgbClr val="000099"/>
                        </a:solidFill>
                        <a:effectLst/>
                        <a:latin typeface="Arial" panose="020B0604020202020204" pitchFamily="34" charset="0"/>
                      </a:endParaRP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altLang="vi-VN" sz="2400" b="1" i="1" u="none" strike="noStrike" cap="none" normalizeH="0" baseline="0">
                        <a:ln>
                          <a:noFill/>
                        </a:ln>
                        <a:solidFill>
                          <a:srgbClr val="000099"/>
                        </a:solidFill>
                        <a:effectLst/>
                        <a:latin typeface=".VnTime" panose="020B7200000000000000" pitchFamily="34" charset="0"/>
                      </a:endParaRP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00134938"/>
                  </a:ext>
                </a:extLst>
              </a:tr>
              <a:tr h="607791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vi-VN" sz="2800" b="0" i="1" u="none" strike="noStrike" cap="none" normalizeH="0" baseline="0">
                          <a:ln>
                            <a:noFill/>
                          </a:ln>
                          <a:solidFill>
                            <a:srgbClr val="008000"/>
                          </a:solidFill>
                          <a:effectLst/>
                          <a:latin typeface="Arial" panose="020B0604020202020204" pitchFamily="34" charset="0"/>
                        </a:rPr>
                        <a:t>Tin – tin:</a:t>
                      </a:r>
                      <a:r>
                        <a:rPr kumimoji="0" lang="en-US" altLang="vi-VN" sz="2800" b="0" i="1" u="none" strike="noStrike" cap="none" normalizeH="0" baseline="0">
                          <a:ln>
                            <a:noFill/>
                          </a:ln>
                          <a:solidFill>
                            <a:srgbClr val="000099"/>
                          </a:solidFill>
                          <a:effectLst/>
                          <a:latin typeface="Arial" panose="020B0604020202020204" pitchFamily="34" charset="0"/>
                        </a:rPr>
                        <a:t> </a:t>
                      </a:r>
                      <a:br>
                        <a:rPr kumimoji="0" lang="en-US" altLang="vi-VN" sz="2800" b="0" i="1" u="none" strike="noStrike" cap="none" normalizeH="0" baseline="0">
                          <a:ln>
                            <a:noFill/>
                          </a:ln>
                          <a:solidFill>
                            <a:srgbClr val="000099"/>
                          </a:solidFill>
                          <a:effectLst/>
                          <a:latin typeface="Arial" panose="020B0604020202020204" pitchFamily="34" charset="0"/>
                        </a:rPr>
                      </a:br>
                      <a:r>
                        <a:rPr kumimoji="0" lang="en-US" altLang="vi-VN" sz="2800" b="0" i="1" u="none" strike="noStrike" cap="none" normalizeH="0" baseline="0">
                          <a:ln>
                            <a:noFill/>
                          </a:ln>
                          <a:solidFill>
                            <a:srgbClr val="000099"/>
                          </a:solidFill>
                          <a:effectLst/>
                          <a:latin typeface="Arial" panose="020B0604020202020204" pitchFamily="34" charset="0"/>
                        </a:rPr>
                        <a:t>- </a:t>
                      </a:r>
                      <a:r>
                        <a:rPr kumimoji="0" lang="en-US" altLang="vi-VN" sz="2800" b="0" i="0" u="none" strike="noStrike" cap="none" normalizeH="0" baseline="0">
                          <a:ln>
                            <a:noFill/>
                          </a:ln>
                          <a:solidFill>
                            <a:srgbClr val="000099"/>
                          </a:solidFill>
                          <a:effectLst/>
                          <a:latin typeface="Arial" panose="020B0604020202020204" pitchFamily="34" charset="0"/>
                        </a:rPr>
                        <a:t>Cậu đang làm gì với đôi cánh xanh ấy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vi-VN" sz="2800" b="0" i="1" u="none" strike="noStrike" cap="none" normalizeH="0" baseline="0">
                        <a:ln>
                          <a:noFill/>
                        </a:ln>
                        <a:solidFill>
                          <a:srgbClr val="008000"/>
                        </a:solidFill>
                        <a:effectLst/>
                        <a:latin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vi-VN" sz="2800" b="0" i="1" u="none" strike="noStrike" cap="none" normalizeH="0" baseline="0">
                          <a:ln>
                            <a:noFill/>
                          </a:ln>
                          <a:solidFill>
                            <a:srgbClr val="008000"/>
                          </a:solidFill>
                          <a:effectLst/>
                          <a:latin typeface="Arial" panose="020B0604020202020204" pitchFamily="34" charset="0"/>
                        </a:rPr>
                        <a:t>Em bé thứ nhất</a:t>
                      </a:r>
                      <a:r>
                        <a:rPr kumimoji="0" lang="en-US" altLang="vi-VN" sz="2800" b="0" i="1" u="none" strike="noStrike" cap="none" normalizeH="0" baseline="0">
                          <a:ln>
                            <a:noFill/>
                          </a:ln>
                          <a:solidFill>
                            <a:srgbClr val="0000FF"/>
                          </a:solidFill>
                          <a:effectLst/>
                          <a:latin typeface="Arial" panose="020B0604020202020204" pitchFamily="34" charset="0"/>
                        </a:rPr>
                        <a:t>:</a:t>
                      </a:r>
                      <a:r>
                        <a:rPr kumimoji="0" lang="en-US" altLang="vi-VN" sz="2800" b="0" i="0" u="none" strike="noStrike" cap="none" normalizeH="0" baseline="0">
                          <a:ln>
                            <a:noFill/>
                          </a:ln>
                          <a:solidFill>
                            <a:srgbClr val="000099"/>
                          </a:solidFill>
                          <a:effectLst/>
                          <a:latin typeface="Arial" panose="020B0604020202020204" pitchFamily="34" charset="0"/>
                        </a:rPr>
                        <a:t> </a:t>
                      </a:r>
                      <a:br>
                        <a:rPr kumimoji="0" lang="en-US" altLang="vi-VN" sz="2800" b="0" i="0" u="none" strike="noStrike" cap="none" normalizeH="0" baseline="0">
                          <a:ln>
                            <a:noFill/>
                          </a:ln>
                          <a:solidFill>
                            <a:srgbClr val="000099"/>
                          </a:solidFill>
                          <a:effectLst/>
                          <a:latin typeface="Arial" panose="020B0604020202020204" pitchFamily="34" charset="0"/>
                        </a:rPr>
                      </a:br>
                      <a:r>
                        <a:rPr kumimoji="0" lang="en-US" altLang="vi-VN" sz="2800" b="0" i="0" u="none" strike="noStrike" cap="none" normalizeH="0" baseline="0">
                          <a:ln>
                            <a:noFill/>
                          </a:ln>
                          <a:solidFill>
                            <a:srgbClr val="000099"/>
                          </a:solidFill>
                          <a:effectLst/>
                          <a:latin typeface="Arial" panose="020B0604020202020204" pitchFamily="34" charset="0"/>
                        </a:rPr>
                        <a:t>- Mình sẽ dùng nó vào việc sáng chế trên trái đất.</a:t>
                      </a: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vi-VN" sz="2400" b="1" i="1" u="none" strike="noStrike" cap="none" normalizeH="0" baseline="0" dirty="0">
                        <a:ln>
                          <a:noFill/>
                        </a:ln>
                        <a:solidFill>
                          <a:srgbClr val="0000FF"/>
                        </a:solidFill>
                        <a:effectLst/>
                        <a:latin typeface="Arial" panose="020B0604020202020204" pitchFamily="34" charset="0"/>
                      </a:endParaRPr>
                    </a:p>
                  </a:txBody>
                  <a:tcPr marT="45716" marB="4571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0782026"/>
                  </a:ext>
                </a:extLst>
              </a:tr>
            </a:tbl>
          </a:graphicData>
        </a:graphic>
      </p:graphicFrame>
      <p:sp>
        <p:nvSpPr>
          <p:cNvPr id="41997" name="Text Box 13">
            <a:extLst>
              <a:ext uri="{FF2B5EF4-FFF2-40B4-BE49-F238E27FC236}">
                <a16:creationId xmlns:a16="http://schemas.microsoft.com/office/drawing/2014/main" id="{E0E335D6-8AA0-4FDA-AE06-722219AB6F56}"/>
              </a:ext>
            </a:extLst>
          </p:cNvPr>
          <p:cNvSpPr txBox="1">
            <a:spLocks noChangeArrowheads="1"/>
          </p:cNvSpPr>
          <p:nvPr/>
        </p:nvSpPr>
        <p:spPr bwMode="auto">
          <a:xfrm>
            <a:off x="4044950" y="115888"/>
            <a:ext cx="38036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vi-VN" sz="2800" b="1" i="1">
                <a:solidFill>
                  <a:srgbClr val="FF6600"/>
                </a:solidFill>
                <a:effectLst>
                  <a:outerShdw blurRad="38100" dist="38100" dir="2700000" algn="tl">
                    <a:srgbClr val="C0C0C0"/>
                  </a:outerShdw>
                </a:effectLst>
                <a:latin typeface=".VnTime" panose="020B7200000000000000" pitchFamily="34" charset="0"/>
              </a:rPr>
              <a:t>ChuyÓn thµnh lêi kÓ</a:t>
            </a:r>
          </a:p>
        </p:txBody>
      </p:sp>
      <p:sp>
        <p:nvSpPr>
          <p:cNvPr id="41998" name="Text Box 14">
            <a:extLst>
              <a:ext uri="{FF2B5EF4-FFF2-40B4-BE49-F238E27FC236}">
                <a16:creationId xmlns:a16="http://schemas.microsoft.com/office/drawing/2014/main" id="{79F36F7B-34D0-4D48-A4FC-CD746CB4414C}"/>
              </a:ext>
            </a:extLst>
          </p:cNvPr>
          <p:cNvSpPr txBox="1">
            <a:spLocks noChangeArrowheads="1"/>
          </p:cNvSpPr>
          <p:nvPr/>
        </p:nvSpPr>
        <p:spPr bwMode="auto">
          <a:xfrm>
            <a:off x="-180975" y="107950"/>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vi-VN" sz="2800" b="1" i="1">
                <a:solidFill>
                  <a:srgbClr val="FF6600"/>
                </a:solidFill>
                <a:effectLst>
                  <a:outerShdw blurRad="38100" dist="38100" dir="2700000" algn="tl">
                    <a:srgbClr val="C0C0C0"/>
                  </a:outerShdw>
                </a:effectLst>
                <a:latin typeface=".VnTime" panose="020B7200000000000000" pitchFamily="34" charset="0"/>
              </a:rPr>
              <a:t>V¨n b¶n kÞch</a:t>
            </a:r>
          </a:p>
        </p:txBody>
      </p:sp>
      <p:sp>
        <p:nvSpPr>
          <p:cNvPr id="42000" name="Text Box 16">
            <a:extLst>
              <a:ext uri="{FF2B5EF4-FFF2-40B4-BE49-F238E27FC236}">
                <a16:creationId xmlns:a16="http://schemas.microsoft.com/office/drawing/2014/main" id="{3697B4CE-908A-4705-ABA6-099BD35761BB}"/>
              </a:ext>
            </a:extLst>
          </p:cNvPr>
          <p:cNvSpPr txBox="1">
            <a:spLocks noChangeArrowheads="1"/>
          </p:cNvSpPr>
          <p:nvPr/>
        </p:nvSpPr>
        <p:spPr bwMode="auto">
          <a:xfrm>
            <a:off x="2347913" y="1289050"/>
            <a:ext cx="6600825"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vi-VN" sz="3500" i="1" dirty="0">
                <a:solidFill>
                  <a:srgbClr val="0000FF"/>
                </a:solidFill>
                <a:effectLst>
                  <a:outerShdw blurRad="38100" dist="38100" dir="2700000" algn="tl">
                    <a:srgbClr val="C0C0C0"/>
                  </a:outerShdw>
                </a:effectLst>
              </a:rPr>
              <a:t>     Hai </a:t>
            </a:r>
            <a:r>
              <a:rPr lang="en-US" altLang="vi-VN" sz="3500" i="1" dirty="0" err="1">
                <a:solidFill>
                  <a:srgbClr val="0000FF"/>
                </a:solidFill>
                <a:effectLst>
                  <a:outerShdw blurRad="38100" dist="38100" dir="2700000" algn="tl">
                    <a:srgbClr val="C0C0C0"/>
                  </a:outerShdw>
                </a:effectLst>
              </a:rPr>
              <a:t>bạn</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nhỏ</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rủ</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nhau</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đến</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thăm</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công</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xưởng</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xanh</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Nhìn</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thấy</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một</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em</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bé</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mang</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một</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chiếc</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máy</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có</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đôi</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cánh</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màu</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xanh</a:t>
            </a:r>
            <a:r>
              <a:rPr lang="en-US" altLang="vi-VN" sz="3500" i="1" dirty="0">
                <a:solidFill>
                  <a:srgbClr val="0000FF"/>
                </a:solidFill>
                <a:effectLst>
                  <a:outerShdw blurRad="38100" dist="38100" dir="2700000" algn="tl">
                    <a:srgbClr val="C0C0C0"/>
                  </a:outerShdw>
                </a:effectLst>
              </a:rPr>
              <a:t>. Tin – tin </a:t>
            </a:r>
            <a:r>
              <a:rPr lang="en-US" altLang="vi-VN" sz="3500" i="1" dirty="0" err="1">
                <a:solidFill>
                  <a:srgbClr val="0000FF"/>
                </a:solidFill>
                <a:effectLst>
                  <a:outerShdw blurRad="38100" dist="38100" dir="2700000" algn="tl">
                    <a:srgbClr val="C0C0C0"/>
                  </a:outerShdw>
                </a:effectLst>
              </a:rPr>
              <a:t>ngạc</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nhiên</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hỏi</a:t>
            </a:r>
            <a:r>
              <a:rPr lang="en-US" altLang="vi-VN" sz="3500" i="1" dirty="0">
                <a:solidFill>
                  <a:srgbClr val="0000FF"/>
                </a:solidFill>
                <a:effectLst>
                  <a:outerShdw blurRad="38100" dist="38100" dir="2700000" algn="tl">
                    <a:srgbClr val="C0C0C0"/>
                  </a:outerShdw>
                </a:effectLst>
              </a:rPr>
              <a:t>:</a:t>
            </a:r>
          </a:p>
        </p:txBody>
      </p:sp>
      <p:sp>
        <p:nvSpPr>
          <p:cNvPr id="42001" name="Text Box 17">
            <a:extLst>
              <a:ext uri="{FF2B5EF4-FFF2-40B4-BE49-F238E27FC236}">
                <a16:creationId xmlns:a16="http://schemas.microsoft.com/office/drawing/2014/main" id="{B8B9EB0C-3301-4E5C-A678-2017A8C3C10E}"/>
              </a:ext>
            </a:extLst>
          </p:cNvPr>
          <p:cNvSpPr txBox="1">
            <a:spLocks noChangeArrowheads="1"/>
          </p:cNvSpPr>
          <p:nvPr/>
        </p:nvSpPr>
        <p:spPr bwMode="auto">
          <a:xfrm>
            <a:off x="2452688" y="722313"/>
            <a:ext cx="1550987"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vi-VN" sz="3000" b="1" i="1" dirty="0" err="1">
                <a:solidFill>
                  <a:srgbClr val="CC3300"/>
                </a:solidFill>
                <a:effectLst>
                  <a:outerShdw blurRad="38100" dist="38100" dir="2700000" algn="tl">
                    <a:srgbClr val="C0C0C0"/>
                  </a:outerShdw>
                </a:effectLst>
              </a:rPr>
              <a:t>Cách</a:t>
            </a:r>
            <a:r>
              <a:rPr lang="en-US" altLang="vi-VN" sz="3000" b="1" i="1" dirty="0">
                <a:solidFill>
                  <a:srgbClr val="CC3300"/>
                </a:solidFill>
                <a:effectLst>
                  <a:outerShdw blurRad="38100" dist="38100" dir="2700000" algn="tl">
                    <a:srgbClr val="C0C0C0"/>
                  </a:outerShdw>
                </a:effectLst>
              </a:rPr>
              <a:t> 2:</a:t>
            </a:r>
            <a:endParaRPr lang="en-US" altLang="vi-VN" sz="3000" dirty="0">
              <a:solidFill>
                <a:srgbClr val="CC3300"/>
              </a:solidFill>
              <a:effectLst>
                <a:outerShdw blurRad="38100" dist="38100" dir="2700000" algn="tl">
                  <a:srgbClr val="C0C0C0"/>
                </a:outerShdw>
              </a:effectLst>
            </a:endParaRPr>
          </a:p>
        </p:txBody>
      </p:sp>
      <p:sp>
        <p:nvSpPr>
          <p:cNvPr id="10257" name="Text Box 18"/>
          <p:cNvSpPr txBox="1">
            <a:spLocks noChangeArrowheads="1"/>
          </p:cNvSpPr>
          <p:nvPr/>
        </p:nvSpPr>
        <p:spPr bwMode="auto">
          <a:xfrm>
            <a:off x="2305050" y="3962400"/>
            <a:ext cx="615315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500" i="1" dirty="0">
                <a:solidFill>
                  <a:srgbClr val="0000FF"/>
                </a:solidFill>
                <a:latin typeface="Times New Roman" panose="02020603050405020304" pitchFamily="18" charset="0"/>
              </a:rPr>
              <a:t>  - </a:t>
            </a:r>
            <a:r>
              <a:rPr lang="en-US" altLang="vi-VN" sz="3500" i="1" dirty="0" err="1">
                <a:solidFill>
                  <a:srgbClr val="0000FF"/>
                </a:solidFill>
                <a:latin typeface="Times New Roman" panose="02020603050405020304" pitchFamily="18" charset="0"/>
              </a:rPr>
              <a:t>Cậu</a:t>
            </a:r>
            <a:r>
              <a:rPr lang="en-US" altLang="vi-VN" sz="3500" i="1" dirty="0">
                <a:solidFill>
                  <a:srgbClr val="0000FF"/>
                </a:solidFill>
                <a:latin typeface="Times New Roman" panose="02020603050405020304" pitchFamily="18" charset="0"/>
              </a:rPr>
              <a:t> </a:t>
            </a:r>
            <a:r>
              <a:rPr lang="en-US" altLang="vi-VN" sz="3500" i="1" dirty="0" err="1">
                <a:solidFill>
                  <a:srgbClr val="0000FF"/>
                </a:solidFill>
                <a:latin typeface="Times New Roman" panose="02020603050405020304" pitchFamily="18" charset="0"/>
              </a:rPr>
              <a:t>đang</a:t>
            </a:r>
            <a:r>
              <a:rPr lang="en-US" altLang="vi-VN" sz="3500" i="1" dirty="0">
                <a:solidFill>
                  <a:srgbClr val="0000FF"/>
                </a:solidFill>
                <a:latin typeface="Times New Roman" panose="02020603050405020304" pitchFamily="18" charset="0"/>
              </a:rPr>
              <a:t> </a:t>
            </a:r>
            <a:r>
              <a:rPr lang="en-US" altLang="vi-VN" sz="3500" i="1" dirty="0" err="1">
                <a:solidFill>
                  <a:srgbClr val="0000FF"/>
                </a:solidFill>
                <a:latin typeface="Times New Roman" panose="02020603050405020304" pitchFamily="18" charset="0"/>
              </a:rPr>
              <a:t>làm</a:t>
            </a:r>
            <a:r>
              <a:rPr lang="en-US" altLang="vi-VN" sz="3500" i="1" dirty="0">
                <a:solidFill>
                  <a:srgbClr val="0000FF"/>
                </a:solidFill>
                <a:latin typeface="Times New Roman" panose="02020603050405020304" pitchFamily="18" charset="0"/>
              </a:rPr>
              <a:t> </a:t>
            </a:r>
            <a:r>
              <a:rPr lang="en-US" altLang="vi-VN" sz="3500" i="1" dirty="0" err="1">
                <a:solidFill>
                  <a:srgbClr val="0000FF"/>
                </a:solidFill>
                <a:latin typeface="Times New Roman" panose="02020603050405020304" pitchFamily="18" charset="0"/>
              </a:rPr>
              <a:t>gì</a:t>
            </a:r>
            <a:r>
              <a:rPr lang="en-US" altLang="vi-VN" sz="3500" i="1" dirty="0">
                <a:solidFill>
                  <a:srgbClr val="0000FF"/>
                </a:solidFill>
                <a:latin typeface="Times New Roman" panose="02020603050405020304" pitchFamily="18" charset="0"/>
              </a:rPr>
              <a:t> </a:t>
            </a:r>
            <a:r>
              <a:rPr lang="en-US" altLang="vi-VN" sz="3500" i="1" dirty="0" err="1">
                <a:solidFill>
                  <a:srgbClr val="0000FF"/>
                </a:solidFill>
                <a:latin typeface="Times New Roman" panose="02020603050405020304" pitchFamily="18" charset="0"/>
              </a:rPr>
              <a:t>với</a:t>
            </a:r>
            <a:r>
              <a:rPr lang="en-US" altLang="vi-VN" sz="3500" i="1" dirty="0">
                <a:solidFill>
                  <a:srgbClr val="0000FF"/>
                </a:solidFill>
                <a:latin typeface="Times New Roman" panose="02020603050405020304" pitchFamily="18" charset="0"/>
              </a:rPr>
              <a:t> </a:t>
            </a:r>
            <a:r>
              <a:rPr lang="en-US" altLang="vi-VN" sz="3500" i="1" dirty="0" err="1">
                <a:solidFill>
                  <a:srgbClr val="0000FF"/>
                </a:solidFill>
                <a:latin typeface="Times New Roman" panose="02020603050405020304" pitchFamily="18" charset="0"/>
              </a:rPr>
              <a:t>đôi</a:t>
            </a:r>
            <a:r>
              <a:rPr lang="en-US" altLang="vi-VN" sz="3500" i="1" dirty="0">
                <a:solidFill>
                  <a:srgbClr val="0000FF"/>
                </a:solidFill>
                <a:latin typeface="Times New Roman" panose="02020603050405020304" pitchFamily="18" charset="0"/>
              </a:rPr>
              <a:t> </a:t>
            </a:r>
            <a:r>
              <a:rPr lang="en-US" altLang="vi-VN" sz="3500" i="1" dirty="0" err="1">
                <a:solidFill>
                  <a:srgbClr val="0000FF"/>
                </a:solidFill>
                <a:latin typeface="Times New Roman" panose="02020603050405020304" pitchFamily="18" charset="0"/>
              </a:rPr>
              <a:t>cánh</a:t>
            </a:r>
            <a:r>
              <a:rPr lang="en-US" altLang="vi-VN" sz="3500" i="1" dirty="0">
                <a:solidFill>
                  <a:srgbClr val="0000FF"/>
                </a:solidFill>
                <a:latin typeface="Times New Roman" panose="02020603050405020304" pitchFamily="18" charset="0"/>
              </a:rPr>
              <a:t> </a:t>
            </a:r>
            <a:r>
              <a:rPr lang="en-US" altLang="vi-VN" sz="3500" i="1" dirty="0" err="1">
                <a:solidFill>
                  <a:srgbClr val="0000FF"/>
                </a:solidFill>
                <a:latin typeface="Times New Roman" panose="02020603050405020304" pitchFamily="18" charset="0"/>
              </a:rPr>
              <a:t>màu</a:t>
            </a:r>
            <a:r>
              <a:rPr lang="en-US" altLang="vi-VN" sz="3500" i="1" dirty="0">
                <a:solidFill>
                  <a:srgbClr val="0000FF"/>
                </a:solidFill>
                <a:latin typeface="Times New Roman" panose="02020603050405020304" pitchFamily="18" charset="0"/>
              </a:rPr>
              <a:t> </a:t>
            </a:r>
            <a:r>
              <a:rPr lang="en-US" altLang="vi-VN" sz="3500" i="1" dirty="0" err="1">
                <a:solidFill>
                  <a:srgbClr val="0000FF"/>
                </a:solidFill>
                <a:latin typeface="Times New Roman" panose="02020603050405020304" pitchFamily="18" charset="0"/>
              </a:rPr>
              <a:t>xanh</a:t>
            </a:r>
            <a:r>
              <a:rPr lang="en-US" altLang="vi-VN" sz="3500" i="1" dirty="0">
                <a:solidFill>
                  <a:srgbClr val="0000FF"/>
                </a:solidFill>
                <a:latin typeface="Times New Roman" panose="02020603050405020304" pitchFamily="18" charset="0"/>
              </a:rPr>
              <a:t> </a:t>
            </a:r>
            <a:r>
              <a:rPr lang="en-US" altLang="vi-VN" sz="3500" i="1" dirty="0" err="1">
                <a:solidFill>
                  <a:srgbClr val="0000FF"/>
                </a:solidFill>
                <a:latin typeface="Times New Roman" panose="02020603050405020304" pitchFamily="18" charset="0"/>
              </a:rPr>
              <a:t>ấy</a:t>
            </a:r>
            <a:r>
              <a:rPr lang="en-US" altLang="vi-VN" sz="3500" i="1" dirty="0">
                <a:solidFill>
                  <a:srgbClr val="0000FF"/>
                </a:solidFill>
                <a:latin typeface="Times New Roman" panose="02020603050405020304" pitchFamily="18" charset="0"/>
              </a:rPr>
              <a:t>?</a:t>
            </a:r>
            <a:r>
              <a:rPr lang="en-US" altLang="vi-VN" sz="3500" dirty="0">
                <a:solidFill>
                  <a:srgbClr val="0000FF"/>
                </a:solidFill>
                <a:latin typeface="Times New Roman" panose="02020603050405020304" pitchFamily="18" charset="0"/>
              </a:rPr>
              <a:t> </a:t>
            </a:r>
          </a:p>
        </p:txBody>
      </p:sp>
      <p:sp>
        <p:nvSpPr>
          <p:cNvPr id="42003" name="Text Box 19">
            <a:extLst>
              <a:ext uri="{FF2B5EF4-FFF2-40B4-BE49-F238E27FC236}">
                <a16:creationId xmlns:a16="http://schemas.microsoft.com/office/drawing/2014/main" id="{7EAE1064-28E9-43CC-9BAF-808AFDD89FF1}"/>
              </a:ext>
            </a:extLst>
          </p:cNvPr>
          <p:cNvSpPr txBox="1">
            <a:spLocks noChangeArrowheads="1"/>
          </p:cNvSpPr>
          <p:nvPr/>
        </p:nvSpPr>
        <p:spPr bwMode="auto">
          <a:xfrm>
            <a:off x="1371600" y="5486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endParaRPr lang="vi-VN" altLang="vi-VN" sz="2400">
              <a:solidFill>
                <a:srgbClr val="000000"/>
              </a:solidFill>
              <a:effectLst>
                <a:outerShdw blurRad="38100" dist="38100" dir="2700000" algn="tl">
                  <a:srgbClr val="C0C0C0"/>
                </a:outerShdw>
              </a:effectLst>
            </a:endParaRPr>
          </a:p>
        </p:txBody>
      </p:sp>
      <p:sp>
        <p:nvSpPr>
          <p:cNvPr id="10259" name="Text Box 20"/>
          <p:cNvSpPr txBox="1">
            <a:spLocks noChangeArrowheads="1"/>
          </p:cNvSpPr>
          <p:nvPr/>
        </p:nvSpPr>
        <p:spPr bwMode="auto">
          <a:xfrm>
            <a:off x="3319463" y="5033963"/>
            <a:ext cx="562927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50000"/>
              </a:spcBef>
              <a:buFontTx/>
              <a:buNone/>
            </a:pPr>
            <a:r>
              <a:rPr lang="en-US" altLang="vi-VN" sz="3500" b="1" i="1" dirty="0">
                <a:solidFill>
                  <a:srgbClr val="0000FF"/>
                </a:solidFill>
                <a:latin typeface="Times New Roman" panose="02020603050405020304" pitchFamily="18" charset="0"/>
              </a:rPr>
              <a:t>- </a:t>
            </a:r>
            <a:r>
              <a:rPr lang="en-US" altLang="vi-VN" sz="3500" b="1" i="1" dirty="0" err="1">
                <a:solidFill>
                  <a:srgbClr val="0000FF"/>
                </a:solidFill>
                <a:latin typeface="Times New Roman" panose="02020603050405020304" pitchFamily="18" charset="0"/>
              </a:rPr>
              <a:t>Mình</a:t>
            </a:r>
            <a:r>
              <a:rPr lang="en-US" altLang="vi-VN" sz="3500" b="1" i="1" dirty="0">
                <a:solidFill>
                  <a:srgbClr val="0000FF"/>
                </a:solidFill>
                <a:latin typeface="Times New Roman" panose="02020603050405020304" pitchFamily="18" charset="0"/>
              </a:rPr>
              <a:t> </a:t>
            </a:r>
            <a:r>
              <a:rPr lang="en-US" altLang="vi-VN" sz="3500" b="1" i="1" dirty="0" err="1">
                <a:solidFill>
                  <a:srgbClr val="0000FF"/>
                </a:solidFill>
                <a:latin typeface="Times New Roman" panose="02020603050405020304" pitchFamily="18" charset="0"/>
              </a:rPr>
              <a:t>sẽ</a:t>
            </a:r>
            <a:r>
              <a:rPr lang="en-US" altLang="vi-VN" sz="3500" b="1" i="1" dirty="0">
                <a:solidFill>
                  <a:srgbClr val="0000FF"/>
                </a:solidFill>
                <a:latin typeface="Times New Roman" panose="02020603050405020304" pitchFamily="18" charset="0"/>
              </a:rPr>
              <a:t> </a:t>
            </a:r>
            <a:r>
              <a:rPr lang="en-US" altLang="vi-VN" sz="3500" b="1" i="1" dirty="0" err="1">
                <a:solidFill>
                  <a:srgbClr val="0000FF"/>
                </a:solidFill>
                <a:latin typeface="Times New Roman" panose="02020603050405020304" pitchFamily="18" charset="0"/>
              </a:rPr>
              <a:t>dùng</a:t>
            </a:r>
            <a:r>
              <a:rPr lang="en-US" altLang="vi-VN" sz="3500" b="1" i="1" dirty="0">
                <a:solidFill>
                  <a:srgbClr val="0000FF"/>
                </a:solidFill>
                <a:latin typeface="Times New Roman" panose="02020603050405020304" pitchFamily="18" charset="0"/>
              </a:rPr>
              <a:t> </a:t>
            </a:r>
            <a:r>
              <a:rPr lang="en-US" altLang="vi-VN" sz="3500" b="1" i="1" dirty="0" err="1">
                <a:solidFill>
                  <a:srgbClr val="0000FF"/>
                </a:solidFill>
                <a:latin typeface="Times New Roman" panose="02020603050405020304" pitchFamily="18" charset="0"/>
              </a:rPr>
              <a:t>nó</a:t>
            </a:r>
            <a:r>
              <a:rPr lang="en-US" altLang="vi-VN" sz="3500" b="1" i="1" dirty="0">
                <a:solidFill>
                  <a:srgbClr val="0000FF"/>
                </a:solidFill>
                <a:latin typeface="Times New Roman" panose="02020603050405020304" pitchFamily="18" charset="0"/>
              </a:rPr>
              <a:t> </a:t>
            </a:r>
            <a:r>
              <a:rPr lang="en-US" altLang="vi-VN" sz="3500" b="1" i="1" dirty="0" err="1">
                <a:solidFill>
                  <a:srgbClr val="0000FF"/>
                </a:solidFill>
                <a:latin typeface="Times New Roman" panose="02020603050405020304" pitchFamily="18" charset="0"/>
              </a:rPr>
              <a:t>vào</a:t>
            </a:r>
            <a:r>
              <a:rPr lang="en-US" altLang="vi-VN" sz="3500" b="1" i="1" dirty="0">
                <a:solidFill>
                  <a:srgbClr val="0000FF"/>
                </a:solidFill>
                <a:latin typeface="Times New Roman" panose="02020603050405020304" pitchFamily="18" charset="0"/>
              </a:rPr>
              <a:t> </a:t>
            </a:r>
            <a:r>
              <a:rPr lang="en-US" altLang="vi-VN" sz="3500" b="1" i="1" dirty="0" err="1">
                <a:solidFill>
                  <a:srgbClr val="0000FF"/>
                </a:solidFill>
                <a:latin typeface="Times New Roman" panose="02020603050405020304" pitchFamily="18" charset="0"/>
              </a:rPr>
              <a:t>việc</a:t>
            </a:r>
            <a:r>
              <a:rPr lang="en-US" altLang="vi-VN" sz="3500" b="1" i="1" dirty="0">
                <a:solidFill>
                  <a:srgbClr val="0000FF"/>
                </a:solidFill>
                <a:latin typeface="Times New Roman" panose="02020603050405020304" pitchFamily="18" charset="0"/>
              </a:rPr>
              <a:t> </a:t>
            </a:r>
            <a:r>
              <a:rPr lang="en-US" altLang="vi-VN" sz="3500" b="1" i="1" dirty="0" err="1">
                <a:solidFill>
                  <a:srgbClr val="0000FF"/>
                </a:solidFill>
                <a:latin typeface="Times New Roman" panose="02020603050405020304" pitchFamily="18" charset="0"/>
              </a:rPr>
              <a:t>sáng</a:t>
            </a:r>
            <a:r>
              <a:rPr lang="en-US" altLang="vi-VN" sz="3500" b="1" i="1" dirty="0">
                <a:solidFill>
                  <a:srgbClr val="0000FF"/>
                </a:solidFill>
                <a:latin typeface="Times New Roman" panose="02020603050405020304" pitchFamily="18" charset="0"/>
              </a:rPr>
              <a:t> </a:t>
            </a:r>
            <a:r>
              <a:rPr lang="en-US" altLang="vi-VN" sz="3500" b="1" i="1" dirty="0" err="1">
                <a:solidFill>
                  <a:srgbClr val="0000FF"/>
                </a:solidFill>
                <a:latin typeface="Times New Roman" panose="02020603050405020304" pitchFamily="18" charset="0"/>
              </a:rPr>
              <a:t>chế</a:t>
            </a:r>
            <a:r>
              <a:rPr lang="en-US" altLang="vi-VN" sz="3500" dirty="0">
                <a:solidFill>
                  <a:srgbClr val="0000FF"/>
                </a:solidFill>
                <a:latin typeface="Times New Roman" panose="02020603050405020304" pitchFamily="18" charset="0"/>
              </a:rPr>
              <a:t> </a:t>
            </a:r>
            <a:r>
              <a:rPr lang="en-US" altLang="vi-VN" sz="3500" b="1" i="1" dirty="0" err="1">
                <a:solidFill>
                  <a:srgbClr val="0000FF"/>
                </a:solidFill>
                <a:latin typeface="Times New Roman" panose="02020603050405020304" pitchFamily="18" charset="0"/>
              </a:rPr>
              <a:t>trên</a:t>
            </a:r>
            <a:r>
              <a:rPr lang="en-US" altLang="vi-VN" sz="3500" b="1" i="1" dirty="0">
                <a:solidFill>
                  <a:srgbClr val="0000FF"/>
                </a:solidFill>
                <a:latin typeface="Times New Roman" panose="02020603050405020304" pitchFamily="18" charset="0"/>
              </a:rPr>
              <a:t> </a:t>
            </a:r>
            <a:r>
              <a:rPr lang="en-US" altLang="vi-VN" sz="3500" b="1" i="1" dirty="0" err="1">
                <a:solidFill>
                  <a:srgbClr val="0000FF"/>
                </a:solidFill>
                <a:latin typeface="Times New Roman" panose="02020603050405020304" pitchFamily="18" charset="0"/>
              </a:rPr>
              <a:t>trái</a:t>
            </a:r>
            <a:r>
              <a:rPr lang="en-US" altLang="vi-VN" sz="3500" b="1" i="1" dirty="0">
                <a:solidFill>
                  <a:srgbClr val="0000FF"/>
                </a:solidFill>
                <a:latin typeface="Times New Roman" panose="02020603050405020304" pitchFamily="18" charset="0"/>
              </a:rPr>
              <a:t> </a:t>
            </a:r>
            <a:r>
              <a:rPr lang="en-US" altLang="vi-VN" sz="3500" b="1" i="1" dirty="0" err="1">
                <a:solidFill>
                  <a:srgbClr val="0000FF"/>
                </a:solidFill>
                <a:latin typeface="Times New Roman" panose="02020603050405020304" pitchFamily="18" charset="0"/>
              </a:rPr>
              <a:t>đất</a:t>
            </a:r>
            <a:r>
              <a:rPr lang="en-US" altLang="vi-VN" sz="3500" b="1" i="1" dirty="0">
                <a:solidFill>
                  <a:srgbClr val="0000FF"/>
                </a:solidFill>
                <a:latin typeface="Times New Roman" panose="02020603050405020304" pitchFamily="18" charset="0"/>
              </a:rPr>
              <a:t>.</a:t>
            </a:r>
            <a:endParaRPr lang="en-US" altLang="vi-VN" sz="3500" dirty="0">
              <a:solidFill>
                <a:srgbClr val="0000FF"/>
              </a:solidFill>
              <a:latin typeface="Times New Roman" panose="02020603050405020304" pitchFamily="18" charset="0"/>
            </a:endParaRPr>
          </a:p>
        </p:txBody>
      </p:sp>
      <p:sp>
        <p:nvSpPr>
          <p:cNvPr id="42005" name="Text Box 21"/>
          <p:cNvSpPr txBox="1">
            <a:spLocks noChangeArrowheads="1"/>
          </p:cNvSpPr>
          <p:nvPr/>
        </p:nvSpPr>
        <p:spPr bwMode="auto">
          <a:xfrm>
            <a:off x="2328863" y="5110163"/>
            <a:ext cx="1828800"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500" b="1" i="1">
                <a:solidFill>
                  <a:srgbClr val="0000FF"/>
                </a:solidFill>
                <a:latin typeface="Times New Roman" panose="02020603050405020304" pitchFamily="18" charset="0"/>
              </a:rPr>
              <a:t>Em bé nói:</a:t>
            </a:r>
            <a:endParaRPr lang="en-US" altLang="vi-VN" sz="3500">
              <a:solidFill>
                <a:srgbClr val="0000FF"/>
              </a:solidFill>
              <a:latin typeface="Times New Roman" panose="02020603050405020304" pitchFamily="18" charset="0"/>
            </a:endParaRPr>
          </a:p>
        </p:txBody>
      </p:sp>
      <p:sp>
        <p:nvSpPr>
          <p:cNvPr id="42008" name="Text Box 24">
            <a:extLst>
              <a:ext uri="{FF2B5EF4-FFF2-40B4-BE49-F238E27FC236}">
                <a16:creationId xmlns:a16="http://schemas.microsoft.com/office/drawing/2014/main" id="{9A6AB409-E2D4-439C-AE16-7A32E73CAFE4}"/>
              </a:ext>
            </a:extLst>
          </p:cNvPr>
          <p:cNvSpPr txBox="1">
            <a:spLocks noChangeArrowheads="1"/>
          </p:cNvSpPr>
          <p:nvPr/>
        </p:nvSpPr>
        <p:spPr bwMode="auto">
          <a:xfrm>
            <a:off x="3906838" y="733425"/>
            <a:ext cx="370205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vi-VN" sz="3000" b="1" i="1" dirty="0" err="1">
                <a:solidFill>
                  <a:srgbClr val="CC3300"/>
                </a:solidFill>
                <a:effectLst>
                  <a:outerShdw blurRad="38100" dist="38100" dir="2700000" algn="tl">
                    <a:srgbClr val="C0C0C0"/>
                  </a:outerShdw>
                </a:effectLst>
              </a:rPr>
              <a:t>Dùng</a:t>
            </a:r>
            <a:r>
              <a:rPr lang="en-US" altLang="vi-VN" sz="3000" b="1" i="1" dirty="0">
                <a:solidFill>
                  <a:srgbClr val="CC3300"/>
                </a:solidFill>
                <a:effectLst>
                  <a:outerShdw blurRad="38100" dist="38100" dir="2700000" algn="tl">
                    <a:srgbClr val="C0C0C0"/>
                  </a:outerShdw>
                </a:effectLst>
              </a:rPr>
              <a:t> </a:t>
            </a:r>
            <a:r>
              <a:rPr lang="en-US" altLang="vi-VN" sz="3000" b="1" i="1" dirty="0" err="1">
                <a:solidFill>
                  <a:srgbClr val="CC3300"/>
                </a:solidFill>
                <a:effectLst>
                  <a:outerShdw blurRad="38100" dist="38100" dir="2700000" algn="tl">
                    <a:srgbClr val="C0C0C0"/>
                  </a:outerShdw>
                </a:effectLst>
              </a:rPr>
              <a:t>lời</a:t>
            </a:r>
            <a:r>
              <a:rPr lang="en-US" altLang="vi-VN" sz="3000" b="1" i="1" dirty="0">
                <a:solidFill>
                  <a:srgbClr val="CC3300"/>
                </a:solidFill>
                <a:effectLst>
                  <a:outerShdw blurRad="38100" dist="38100" dir="2700000" algn="tl">
                    <a:srgbClr val="C0C0C0"/>
                  </a:outerShdw>
                </a:effectLst>
              </a:rPr>
              <a:t> </a:t>
            </a:r>
            <a:r>
              <a:rPr lang="en-US" altLang="vi-VN" sz="3000" b="1" i="1" dirty="0" err="1">
                <a:solidFill>
                  <a:srgbClr val="CC3300"/>
                </a:solidFill>
                <a:effectLst>
                  <a:outerShdw blurRad="38100" dist="38100" dir="2700000" algn="tl">
                    <a:srgbClr val="C0C0C0"/>
                  </a:outerShdw>
                </a:effectLst>
              </a:rPr>
              <a:t>dẫn</a:t>
            </a:r>
            <a:r>
              <a:rPr lang="en-US" altLang="vi-VN" sz="3000" b="1" i="1" dirty="0">
                <a:solidFill>
                  <a:srgbClr val="CC3300"/>
                </a:solidFill>
                <a:effectLst>
                  <a:outerShdw blurRad="38100" dist="38100" dir="2700000" algn="tl">
                    <a:srgbClr val="C0C0C0"/>
                  </a:outerShdw>
                </a:effectLst>
              </a:rPr>
              <a:t> </a:t>
            </a:r>
            <a:r>
              <a:rPr lang="en-US" altLang="vi-VN" sz="3000" b="1" i="1" dirty="0" err="1">
                <a:solidFill>
                  <a:srgbClr val="CC3300"/>
                </a:solidFill>
                <a:effectLst>
                  <a:outerShdw blurRad="38100" dist="38100" dir="2700000" algn="tl">
                    <a:srgbClr val="C0C0C0"/>
                  </a:outerShdw>
                </a:effectLst>
              </a:rPr>
              <a:t>trực</a:t>
            </a:r>
            <a:r>
              <a:rPr lang="en-US" altLang="vi-VN" sz="3000" b="1" i="1" dirty="0">
                <a:solidFill>
                  <a:srgbClr val="CC3300"/>
                </a:solidFill>
                <a:effectLst>
                  <a:outerShdw blurRad="38100" dist="38100" dir="2700000" algn="tl">
                    <a:srgbClr val="C0C0C0"/>
                  </a:outerShdw>
                </a:effectLst>
              </a:rPr>
              <a:t> </a:t>
            </a:r>
            <a:r>
              <a:rPr lang="en-US" altLang="vi-VN" sz="3000" b="1" i="1" dirty="0" err="1">
                <a:solidFill>
                  <a:srgbClr val="CC3300"/>
                </a:solidFill>
                <a:effectLst>
                  <a:outerShdw blurRad="38100" dist="38100" dir="2700000" algn="tl">
                    <a:srgbClr val="C0C0C0"/>
                  </a:outerShdw>
                </a:effectLst>
              </a:rPr>
              <a:t>tiếp</a:t>
            </a:r>
            <a:endParaRPr lang="en-US" altLang="vi-VN" sz="3000" dirty="0">
              <a:solidFill>
                <a:srgbClr val="CC3300"/>
              </a:solidFill>
              <a:effectLst>
                <a:outerShdw blurRad="38100" dist="38100" dir="2700000" algn="tl">
                  <a:srgbClr val="C0C0C0"/>
                </a:outerShdw>
              </a:effectLst>
            </a:endParaRPr>
          </a:p>
        </p:txBody>
      </p:sp>
      <p:sp>
        <p:nvSpPr>
          <p:cNvPr id="42010" name="Text Box 26">
            <a:extLst>
              <a:ext uri="{FF2B5EF4-FFF2-40B4-BE49-F238E27FC236}">
                <a16:creationId xmlns:a16="http://schemas.microsoft.com/office/drawing/2014/main" id="{776D3C7C-5DED-49FC-8750-721D45CD9F7E}"/>
              </a:ext>
            </a:extLst>
          </p:cNvPr>
          <p:cNvSpPr txBox="1">
            <a:spLocks noChangeArrowheads="1"/>
          </p:cNvSpPr>
          <p:nvPr/>
        </p:nvSpPr>
        <p:spPr bwMode="auto">
          <a:xfrm>
            <a:off x="2347912" y="1274763"/>
            <a:ext cx="6600825"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vi-VN" sz="3500" i="1" dirty="0">
                <a:solidFill>
                  <a:srgbClr val="0000FF"/>
                </a:solidFill>
                <a:effectLst>
                  <a:outerShdw blurRad="38100" dist="38100" dir="2700000" algn="tl">
                    <a:srgbClr val="C0C0C0"/>
                  </a:outerShdw>
                </a:effectLst>
              </a:rPr>
              <a:t>     </a:t>
            </a:r>
            <a:r>
              <a:rPr lang="en-US" altLang="vi-VN" sz="3500" i="1" dirty="0">
                <a:solidFill>
                  <a:srgbClr val="008000"/>
                </a:solidFill>
                <a:effectLst>
                  <a:outerShdw blurRad="38100" dist="38100" dir="2700000" algn="tl">
                    <a:srgbClr val="C0C0C0"/>
                  </a:outerShdw>
                </a:effectLst>
              </a:rPr>
              <a:t>Hai </a:t>
            </a:r>
            <a:r>
              <a:rPr lang="en-US" altLang="vi-VN" sz="3500" i="1" dirty="0" err="1">
                <a:solidFill>
                  <a:srgbClr val="008000"/>
                </a:solidFill>
                <a:effectLst>
                  <a:outerShdw blurRad="38100" dist="38100" dir="2700000" algn="tl">
                    <a:srgbClr val="C0C0C0"/>
                  </a:outerShdw>
                </a:effectLst>
              </a:rPr>
              <a:t>bạn</a:t>
            </a:r>
            <a:r>
              <a:rPr lang="en-US" altLang="vi-VN" sz="3500" i="1" dirty="0">
                <a:solidFill>
                  <a:srgbClr val="008000"/>
                </a:solidFill>
                <a:effectLst>
                  <a:outerShdw blurRad="38100" dist="38100" dir="2700000" algn="tl">
                    <a:srgbClr val="C0C0C0"/>
                  </a:outerShdw>
                </a:effectLst>
              </a:rPr>
              <a:t> </a:t>
            </a:r>
            <a:r>
              <a:rPr lang="en-US" altLang="vi-VN" sz="3500" i="1" dirty="0" err="1">
                <a:solidFill>
                  <a:srgbClr val="008000"/>
                </a:solidFill>
                <a:effectLst>
                  <a:outerShdw blurRad="38100" dist="38100" dir="2700000" algn="tl">
                    <a:srgbClr val="C0C0C0"/>
                  </a:outerShdw>
                </a:effectLst>
              </a:rPr>
              <a:t>nhỏ</a:t>
            </a:r>
            <a:r>
              <a:rPr lang="en-US" altLang="vi-VN" sz="3500" i="1" dirty="0">
                <a:solidFill>
                  <a:srgbClr val="008000"/>
                </a:solidFill>
                <a:effectLst>
                  <a:outerShdw blurRad="38100" dist="38100" dir="2700000" algn="tl">
                    <a:srgbClr val="C0C0C0"/>
                  </a:outerShdw>
                </a:effectLst>
              </a:rPr>
              <a:t> </a:t>
            </a:r>
            <a:r>
              <a:rPr lang="en-US" altLang="vi-VN" sz="3500" i="1" dirty="0" err="1">
                <a:solidFill>
                  <a:srgbClr val="008000"/>
                </a:solidFill>
                <a:effectLst>
                  <a:outerShdw blurRad="38100" dist="38100" dir="2700000" algn="tl">
                    <a:srgbClr val="C0C0C0"/>
                  </a:outerShdw>
                </a:effectLst>
              </a:rPr>
              <a:t>rủ</a:t>
            </a:r>
            <a:r>
              <a:rPr lang="en-US" altLang="vi-VN" sz="3500" i="1" dirty="0">
                <a:solidFill>
                  <a:srgbClr val="008000"/>
                </a:solidFill>
                <a:effectLst>
                  <a:outerShdw blurRad="38100" dist="38100" dir="2700000" algn="tl">
                    <a:srgbClr val="C0C0C0"/>
                  </a:outerShdw>
                </a:effectLst>
              </a:rPr>
              <a:t> </a:t>
            </a:r>
            <a:r>
              <a:rPr lang="en-US" altLang="vi-VN" sz="3500" i="1" dirty="0" err="1">
                <a:solidFill>
                  <a:srgbClr val="008000"/>
                </a:solidFill>
                <a:effectLst>
                  <a:outerShdw blurRad="38100" dist="38100" dir="2700000" algn="tl">
                    <a:srgbClr val="C0C0C0"/>
                  </a:outerShdw>
                </a:effectLst>
              </a:rPr>
              <a:t>nhau</a:t>
            </a:r>
            <a:r>
              <a:rPr lang="en-US" altLang="vi-VN" sz="3500" i="1" dirty="0">
                <a:solidFill>
                  <a:srgbClr val="008000"/>
                </a:solidFill>
                <a:effectLst>
                  <a:outerShdw blurRad="38100" dist="38100" dir="2700000" algn="tl">
                    <a:srgbClr val="C0C0C0"/>
                  </a:outerShdw>
                </a:effectLst>
              </a:rPr>
              <a:t> </a:t>
            </a:r>
            <a:r>
              <a:rPr lang="en-US" altLang="vi-VN" sz="3500" i="1" dirty="0" err="1">
                <a:solidFill>
                  <a:srgbClr val="008000"/>
                </a:solidFill>
                <a:effectLst>
                  <a:outerShdw blurRad="38100" dist="38100" dir="2700000" algn="tl">
                    <a:srgbClr val="C0C0C0"/>
                  </a:outerShdw>
                </a:effectLst>
              </a:rPr>
              <a:t>đến</a:t>
            </a:r>
            <a:r>
              <a:rPr lang="en-US" altLang="vi-VN" sz="3500" i="1" dirty="0">
                <a:solidFill>
                  <a:srgbClr val="008000"/>
                </a:solidFill>
                <a:effectLst>
                  <a:outerShdw blurRad="38100" dist="38100" dir="2700000" algn="tl">
                    <a:srgbClr val="C0C0C0"/>
                  </a:outerShdw>
                </a:effectLst>
              </a:rPr>
              <a:t> </a:t>
            </a:r>
            <a:r>
              <a:rPr lang="en-US" altLang="vi-VN" sz="3500" i="1" dirty="0" err="1">
                <a:solidFill>
                  <a:srgbClr val="008000"/>
                </a:solidFill>
                <a:effectLst>
                  <a:outerShdw blurRad="38100" dist="38100" dir="2700000" algn="tl">
                    <a:srgbClr val="C0C0C0"/>
                  </a:outerShdw>
                </a:effectLst>
              </a:rPr>
              <a:t>thăm</a:t>
            </a:r>
            <a:r>
              <a:rPr lang="en-US" altLang="vi-VN" sz="3500" i="1" dirty="0">
                <a:solidFill>
                  <a:srgbClr val="008000"/>
                </a:solidFill>
                <a:effectLst>
                  <a:outerShdw blurRad="38100" dist="38100" dir="2700000" algn="tl">
                    <a:srgbClr val="C0C0C0"/>
                  </a:outerShdw>
                </a:effectLst>
              </a:rPr>
              <a:t> </a:t>
            </a:r>
            <a:r>
              <a:rPr lang="en-US" altLang="vi-VN" sz="3500" i="1" dirty="0" err="1">
                <a:solidFill>
                  <a:srgbClr val="008000"/>
                </a:solidFill>
                <a:effectLst>
                  <a:outerShdw blurRad="38100" dist="38100" dir="2700000" algn="tl">
                    <a:srgbClr val="C0C0C0"/>
                  </a:outerShdw>
                </a:effectLst>
              </a:rPr>
              <a:t>công</a:t>
            </a:r>
            <a:r>
              <a:rPr lang="en-US" altLang="vi-VN" sz="3500" i="1" dirty="0">
                <a:solidFill>
                  <a:srgbClr val="008000"/>
                </a:solidFill>
                <a:effectLst>
                  <a:outerShdw blurRad="38100" dist="38100" dir="2700000" algn="tl">
                    <a:srgbClr val="C0C0C0"/>
                  </a:outerShdw>
                </a:effectLst>
              </a:rPr>
              <a:t> </a:t>
            </a:r>
            <a:r>
              <a:rPr lang="en-US" altLang="vi-VN" sz="3500" i="1" dirty="0" err="1">
                <a:solidFill>
                  <a:srgbClr val="008000"/>
                </a:solidFill>
                <a:effectLst>
                  <a:outerShdw blurRad="38100" dist="38100" dir="2700000" algn="tl">
                    <a:srgbClr val="C0C0C0"/>
                  </a:outerShdw>
                </a:effectLst>
              </a:rPr>
              <a:t>xưởng</a:t>
            </a:r>
            <a:r>
              <a:rPr lang="en-US" altLang="vi-VN" sz="3500" i="1" dirty="0">
                <a:solidFill>
                  <a:srgbClr val="008000"/>
                </a:solidFill>
                <a:effectLst>
                  <a:outerShdw blurRad="38100" dist="38100" dir="2700000" algn="tl">
                    <a:srgbClr val="C0C0C0"/>
                  </a:outerShdw>
                </a:effectLst>
              </a:rPr>
              <a:t> </a:t>
            </a:r>
            <a:r>
              <a:rPr lang="en-US" altLang="vi-VN" sz="3500" i="1" dirty="0" err="1">
                <a:solidFill>
                  <a:srgbClr val="008000"/>
                </a:solidFill>
                <a:effectLst>
                  <a:outerShdw blurRad="38100" dist="38100" dir="2700000" algn="tl">
                    <a:srgbClr val="C0C0C0"/>
                  </a:outerShdw>
                </a:effectLst>
              </a:rPr>
              <a:t>xanh</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Nhìn</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thấy</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một</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em</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bé</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mang</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một</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chiếc</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máy</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có</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đôi</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cánh</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màu</a:t>
            </a:r>
            <a:r>
              <a:rPr lang="en-US" altLang="vi-VN" sz="3500" i="1" dirty="0">
                <a:solidFill>
                  <a:srgbClr val="0000FF"/>
                </a:solidFill>
                <a:effectLst>
                  <a:outerShdw blurRad="38100" dist="38100" dir="2700000" algn="tl">
                    <a:srgbClr val="C0C0C0"/>
                  </a:outerShdw>
                </a:effectLst>
              </a:rPr>
              <a:t> </a:t>
            </a:r>
            <a:r>
              <a:rPr lang="en-US" altLang="vi-VN" sz="3500" i="1" dirty="0" err="1">
                <a:solidFill>
                  <a:srgbClr val="0000FF"/>
                </a:solidFill>
                <a:effectLst>
                  <a:outerShdw blurRad="38100" dist="38100" dir="2700000" algn="tl">
                    <a:srgbClr val="C0C0C0"/>
                  </a:outerShdw>
                </a:effectLst>
              </a:rPr>
              <a:t>xanh</a:t>
            </a:r>
            <a:r>
              <a:rPr lang="en-US" altLang="vi-VN" sz="3500" i="1" dirty="0">
                <a:solidFill>
                  <a:srgbClr val="0000FF"/>
                </a:solidFill>
                <a:effectLst>
                  <a:outerShdw blurRad="38100" dist="38100" dir="2700000" algn="tl">
                    <a:srgbClr val="C0C0C0"/>
                  </a:outerShdw>
                </a:effectLst>
              </a:rPr>
              <a:t>. Tin – tin </a:t>
            </a:r>
            <a:r>
              <a:rPr lang="en-US" altLang="vi-VN" sz="3500" i="1" dirty="0" err="1">
                <a:solidFill>
                  <a:srgbClr val="008000"/>
                </a:solidFill>
                <a:effectLst>
                  <a:outerShdw blurRad="38100" dist="38100" dir="2700000" algn="tl">
                    <a:srgbClr val="C0C0C0"/>
                  </a:outerShdw>
                </a:effectLst>
              </a:rPr>
              <a:t>ngạc</a:t>
            </a:r>
            <a:r>
              <a:rPr lang="en-US" altLang="vi-VN" sz="3500" i="1" dirty="0">
                <a:solidFill>
                  <a:srgbClr val="008000"/>
                </a:solidFill>
                <a:effectLst>
                  <a:outerShdw blurRad="38100" dist="38100" dir="2700000" algn="tl">
                    <a:srgbClr val="C0C0C0"/>
                  </a:outerShdw>
                </a:effectLst>
              </a:rPr>
              <a:t> </a:t>
            </a:r>
            <a:r>
              <a:rPr lang="en-US" altLang="vi-VN" sz="3500" i="1" dirty="0" err="1">
                <a:solidFill>
                  <a:srgbClr val="008000"/>
                </a:solidFill>
                <a:effectLst>
                  <a:outerShdw blurRad="38100" dist="38100" dir="2700000" algn="tl">
                    <a:srgbClr val="C0C0C0"/>
                  </a:outerShdw>
                </a:effectLst>
              </a:rPr>
              <a:t>nhiên</a:t>
            </a:r>
            <a:r>
              <a:rPr lang="en-US" altLang="vi-VN" sz="3500" i="1" dirty="0">
                <a:solidFill>
                  <a:srgbClr val="008000"/>
                </a:solidFill>
                <a:effectLst>
                  <a:outerShdw blurRad="38100" dist="38100" dir="2700000" algn="tl">
                    <a:srgbClr val="C0C0C0"/>
                  </a:outerShdw>
                </a:effectLst>
              </a:rPr>
              <a:t> </a:t>
            </a:r>
            <a:r>
              <a:rPr lang="en-US" altLang="vi-VN" sz="3500" i="1" dirty="0" err="1">
                <a:solidFill>
                  <a:srgbClr val="008000"/>
                </a:solidFill>
                <a:effectLst>
                  <a:outerShdw blurRad="38100" dist="38100" dir="2700000" algn="tl">
                    <a:srgbClr val="C0C0C0"/>
                  </a:outerShdw>
                </a:effectLst>
              </a:rPr>
              <a:t>hỏi</a:t>
            </a:r>
            <a:r>
              <a:rPr lang="en-US" altLang="vi-VN" sz="3500" i="1" dirty="0">
                <a:solidFill>
                  <a:srgbClr val="0000FF"/>
                </a:solidFill>
                <a:effectLst>
                  <a:outerShdw blurRad="38100" dist="38100" dir="2700000" algn="tl">
                    <a:srgbClr val="C0C0C0"/>
                  </a:outerShdw>
                </a:effectLst>
              </a:rPr>
              <a:t>:</a:t>
            </a:r>
          </a:p>
        </p:txBody>
      </p:sp>
      <p:sp>
        <p:nvSpPr>
          <p:cNvPr id="42011" name="Text Box 27"/>
          <p:cNvSpPr txBox="1">
            <a:spLocks noChangeArrowheads="1"/>
          </p:cNvSpPr>
          <p:nvPr/>
        </p:nvSpPr>
        <p:spPr bwMode="auto">
          <a:xfrm>
            <a:off x="2328863" y="5110163"/>
            <a:ext cx="1825625"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500" b="1" i="1" dirty="0" err="1">
                <a:solidFill>
                  <a:srgbClr val="008000"/>
                </a:solidFill>
                <a:latin typeface="Times New Roman" panose="02020603050405020304" pitchFamily="18" charset="0"/>
              </a:rPr>
              <a:t>Em</a:t>
            </a:r>
            <a:r>
              <a:rPr lang="en-US" altLang="vi-VN" sz="3500" b="1" i="1" dirty="0">
                <a:solidFill>
                  <a:srgbClr val="008000"/>
                </a:solidFill>
                <a:latin typeface="Times New Roman" panose="02020603050405020304" pitchFamily="18" charset="0"/>
              </a:rPr>
              <a:t> </a:t>
            </a:r>
            <a:r>
              <a:rPr lang="en-US" altLang="vi-VN" sz="3500" b="1" i="1" dirty="0" err="1">
                <a:solidFill>
                  <a:srgbClr val="008000"/>
                </a:solidFill>
                <a:latin typeface="Times New Roman" panose="02020603050405020304" pitchFamily="18" charset="0"/>
              </a:rPr>
              <a:t>bé</a:t>
            </a:r>
            <a:r>
              <a:rPr lang="en-US" altLang="vi-VN" sz="3500" b="1" i="1" dirty="0">
                <a:solidFill>
                  <a:srgbClr val="008000"/>
                </a:solidFill>
                <a:latin typeface="Times New Roman" panose="02020603050405020304" pitchFamily="18" charset="0"/>
              </a:rPr>
              <a:t> </a:t>
            </a:r>
            <a:r>
              <a:rPr lang="en-US" altLang="vi-VN" sz="3500" b="1" i="1" dirty="0" err="1">
                <a:solidFill>
                  <a:srgbClr val="008000"/>
                </a:solidFill>
                <a:latin typeface="Times New Roman" panose="02020603050405020304" pitchFamily="18" charset="0"/>
              </a:rPr>
              <a:t>nói</a:t>
            </a:r>
            <a:r>
              <a:rPr lang="en-US" altLang="vi-VN" sz="3500" b="1" i="1" dirty="0">
                <a:solidFill>
                  <a:srgbClr val="008000"/>
                </a:solidFill>
                <a:latin typeface="Times New Roman" panose="02020603050405020304" pitchFamily="18" charset="0"/>
              </a:rPr>
              <a:t>:</a:t>
            </a:r>
            <a:endParaRPr lang="en-US" altLang="vi-VN" sz="3500" dirty="0">
              <a:solidFill>
                <a:srgbClr val="008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2008"/>
                                        </p:tgtEl>
                                        <p:attrNameLst>
                                          <p:attrName>style.visibility</p:attrName>
                                        </p:attrNameLst>
                                      </p:cBhvr>
                                      <p:to>
                                        <p:strVal val="visible"/>
                                      </p:to>
                                    </p:set>
                                    <p:animEffect transition="in" filter="wipe(up)">
                                      <p:cBhvr>
                                        <p:cTn id="7" dur="500"/>
                                        <p:tgtEl>
                                          <p:spTgt spid="42008"/>
                                        </p:tgtEl>
                                      </p:cBhvr>
                                    </p:animEffect>
                                  </p:childTnLst>
                                </p:cTn>
                              </p:par>
                              <p:par>
                                <p:cTn id="8" presetID="2" presetClass="exit" presetSubtype="2" fill="hold" grpId="0" nodeType="withEffect">
                                  <p:stCondLst>
                                    <p:cond delay="0"/>
                                  </p:stCondLst>
                                  <p:childTnLst>
                                    <p:anim calcmode="lin" valueType="num">
                                      <p:cBhvr additive="base">
                                        <p:cTn id="9" dur="500"/>
                                        <p:tgtEl>
                                          <p:spTgt spid="42000"/>
                                        </p:tgtEl>
                                        <p:attrNameLst>
                                          <p:attrName>ppt_x</p:attrName>
                                        </p:attrNameLst>
                                      </p:cBhvr>
                                      <p:tavLst>
                                        <p:tav tm="0">
                                          <p:val>
                                            <p:strVal val="ppt_x"/>
                                          </p:val>
                                        </p:tav>
                                        <p:tav tm="100000">
                                          <p:val>
                                            <p:strVal val="1+ppt_w/2"/>
                                          </p:val>
                                        </p:tav>
                                      </p:tavLst>
                                    </p:anim>
                                    <p:anim calcmode="lin" valueType="num">
                                      <p:cBhvr additive="base">
                                        <p:cTn id="10" dur="500"/>
                                        <p:tgtEl>
                                          <p:spTgt spid="42000"/>
                                        </p:tgtEl>
                                        <p:attrNameLst>
                                          <p:attrName>ppt_y</p:attrName>
                                        </p:attrNameLst>
                                      </p:cBhvr>
                                      <p:tavLst>
                                        <p:tav tm="0">
                                          <p:val>
                                            <p:strVal val="ppt_y"/>
                                          </p:val>
                                        </p:tav>
                                        <p:tav tm="100000">
                                          <p:val>
                                            <p:strVal val="ppt_y"/>
                                          </p:val>
                                        </p:tav>
                                      </p:tavLst>
                                    </p:anim>
                                    <p:set>
                                      <p:cBhvr>
                                        <p:cTn id="11" dur="1" fill="hold">
                                          <p:stCondLst>
                                            <p:cond delay="499"/>
                                          </p:stCondLst>
                                        </p:cTn>
                                        <p:tgtEl>
                                          <p:spTgt spid="42000"/>
                                        </p:tgtEl>
                                        <p:attrNameLst>
                                          <p:attrName>style.visibility</p:attrName>
                                        </p:attrNameLst>
                                      </p:cBhvr>
                                      <p:to>
                                        <p:strVal val="hidden"/>
                                      </p:to>
                                    </p:set>
                                  </p:childTnLst>
                                </p:cTn>
                              </p:par>
                              <p:par>
                                <p:cTn id="12" presetID="2" presetClass="exit" presetSubtype="2" fill="hold" grpId="0" nodeType="withEffect">
                                  <p:stCondLst>
                                    <p:cond delay="0"/>
                                  </p:stCondLst>
                                  <p:childTnLst>
                                    <p:anim calcmode="lin" valueType="num">
                                      <p:cBhvr additive="base">
                                        <p:cTn id="13" dur="500"/>
                                        <p:tgtEl>
                                          <p:spTgt spid="42005"/>
                                        </p:tgtEl>
                                        <p:attrNameLst>
                                          <p:attrName>ppt_x</p:attrName>
                                        </p:attrNameLst>
                                      </p:cBhvr>
                                      <p:tavLst>
                                        <p:tav tm="0">
                                          <p:val>
                                            <p:strVal val="ppt_x"/>
                                          </p:val>
                                        </p:tav>
                                        <p:tav tm="100000">
                                          <p:val>
                                            <p:strVal val="1+ppt_w/2"/>
                                          </p:val>
                                        </p:tav>
                                      </p:tavLst>
                                    </p:anim>
                                    <p:anim calcmode="lin" valueType="num">
                                      <p:cBhvr additive="base">
                                        <p:cTn id="14" dur="500"/>
                                        <p:tgtEl>
                                          <p:spTgt spid="42005"/>
                                        </p:tgtEl>
                                        <p:attrNameLst>
                                          <p:attrName>ppt_y</p:attrName>
                                        </p:attrNameLst>
                                      </p:cBhvr>
                                      <p:tavLst>
                                        <p:tav tm="0">
                                          <p:val>
                                            <p:strVal val="ppt_y"/>
                                          </p:val>
                                        </p:tav>
                                        <p:tav tm="100000">
                                          <p:val>
                                            <p:strVal val="ppt_y"/>
                                          </p:val>
                                        </p:tav>
                                      </p:tavLst>
                                    </p:anim>
                                    <p:set>
                                      <p:cBhvr>
                                        <p:cTn id="15" dur="1" fill="hold">
                                          <p:stCondLst>
                                            <p:cond delay="499"/>
                                          </p:stCondLst>
                                        </p:cTn>
                                        <p:tgtEl>
                                          <p:spTgt spid="42005"/>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420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2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0" grpId="0"/>
      <p:bldP spid="42005" grpId="0"/>
      <p:bldP spid="42008" grpId="0"/>
      <p:bldP spid="42010" grpId="0"/>
      <p:bldP spid="420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5870" t="2693" r="1062" b="1697"/>
          <a:stretch/>
        </p:blipFill>
        <p:spPr>
          <a:xfrm>
            <a:off x="228600" y="1168063"/>
            <a:ext cx="8458200" cy="5410200"/>
          </a:xfrm>
          <a:prstGeom prst="rect">
            <a:avLst/>
          </a:prstGeom>
        </p:spPr>
      </p:pic>
      <p:sp>
        <p:nvSpPr>
          <p:cNvPr id="3" name="TextBox 2"/>
          <p:cNvSpPr txBox="1"/>
          <p:nvPr/>
        </p:nvSpPr>
        <p:spPr>
          <a:xfrm>
            <a:off x="228600" y="152400"/>
            <a:ext cx="8458200" cy="1015663"/>
          </a:xfrm>
          <a:prstGeom prst="rect">
            <a:avLst/>
          </a:prstGeom>
          <a:noFill/>
        </p:spPr>
        <p:txBody>
          <a:bodyPr wrap="square" rtlCol="0">
            <a:spAutoFit/>
          </a:bodyPr>
          <a:lstStyle/>
          <a:p>
            <a:r>
              <a:rPr lang="en-US" sz="3000" b="1" dirty="0" err="1">
                <a:solidFill>
                  <a:srgbClr val="0066FF"/>
                </a:solidFill>
              </a:rPr>
              <a:t>Dựa</a:t>
            </a:r>
            <a:r>
              <a:rPr lang="en-US" sz="3000" b="1" dirty="0">
                <a:solidFill>
                  <a:srgbClr val="0066FF"/>
                </a:solidFill>
              </a:rPr>
              <a:t> </a:t>
            </a:r>
            <a:r>
              <a:rPr lang="en-US" sz="3000" b="1" dirty="0" err="1">
                <a:solidFill>
                  <a:srgbClr val="0066FF"/>
                </a:solidFill>
              </a:rPr>
              <a:t>vào</a:t>
            </a:r>
            <a:r>
              <a:rPr lang="en-US" sz="3000" b="1" dirty="0">
                <a:solidFill>
                  <a:srgbClr val="0066FF"/>
                </a:solidFill>
              </a:rPr>
              <a:t> </a:t>
            </a:r>
            <a:r>
              <a:rPr lang="en-US" sz="3000" b="1" dirty="0" err="1">
                <a:solidFill>
                  <a:srgbClr val="0066FF"/>
                </a:solidFill>
              </a:rPr>
              <a:t>sơ</a:t>
            </a:r>
            <a:r>
              <a:rPr lang="en-US" sz="3000" b="1" dirty="0">
                <a:solidFill>
                  <a:srgbClr val="0066FF"/>
                </a:solidFill>
              </a:rPr>
              <a:t> </a:t>
            </a:r>
            <a:r>
              <a:rPr lang="en-US" sz="3000" b="1" dirty="0" err="1">
                <a:solidFill>
                  <a:srgbClr val="0066FF"/>
                </a:solidFill>
              </a:rPr>
              <a:t>đồ</a:t>
            </a:r>
            <a:r>
              <a:rPr lang="en-US" sz="3000" b="1" dirty="0">
                <a:solidFill>
                  <a:srgbClr val="0066FF"/>
                </a:solidFill>
              </a:rPr>
              <a:t> </a:t>
            </a:r>
            <a:r>
              <a:rPr lang="en-US" sz="3000" b="1" dirty="0" err="1">
                <a:solidFill>
                  <a:srgbClr val="0066FF"/>
                </a:solidFill>
              </a:rPr>
              <a:t>cốt</a:t>
            </a:r>
            <a:r>
              <a:rPr lang="en-US" sz="3000" b="1" dirty="0">
                <a:solidFill>
                  <a:srgbClr val="0066FF"/>
                </a:solidFill>
              </a:rPr>
              <a:t> </a:t>
            </a:r>
            <a:r>
              <a:rPr lang="en-US" sz="3000" b="1" dirty="0" err="1">
                <a:solidFill>
                  <a:srgbClr val="0066FF"/>
                </a:solidFill>
              </a:rPr>
              <a:t>truyện</a:t>
            </a:r>
            <a:r>
              <a:rPr lang="en-US" sz="3000" b="1" dirty="0">
                <a:solidFill>
                  <a:srgbClr val="0066FF"/>
                </a:solidFill>
              </a:rPr>
              <a:t> </a:t>
            </a:r>
            <a:r>
              <a:rPr lang="en-US" sz="3000" b="1" dirty="0" err="1">
                <a:solidFill>
                  <a:srgbClr val="0066FF"/>
                </a:solidFill>
              </a:rPr>
              <a:t>dưới</a:t>
            </a:r>
            <a:r>
              <a:rPr lang="en-US" sz="3000" b="1" dirty="0">
                <a:solidFill>
                  <a:srgbClr val="0066FF"/>
                </a:solidFill>
              </a:rPr>
              <a:t> </a:t>
            </a:r>
            <a:r>
              <a:rPr lang="en-US" sz="3000" b="1" dirty="0" err="1">
                <a:solidFill>
                  <a:srgbClr val="0066FF"/>
                </a:solidFill>
              </a:rPr>
              <a:t>đây</a:t>
            </a:r>
            <a:r>
              <a:rPr lang="en-US" sz="3000" b="1" dirty="0">
                <a:solidFill>
                  <a:srgbClr val="0066FF"/>
                </a:solidFill>
              </a:rPr>
              <a:t>, </a:t>
            </a:r>
            <a:r>
              <a:rPr lang="en-US" sz="3000" b="1" dirty="0" err="1">
                <a:solidFill>
                  <a:srgbClr val="0066FF"/>
                </a:solidFill>
              </a:rPr>
              <a:t>kể</a:t>
            </a:r>
            <a:r>
              <a:rPr lang="en-US" sz="3000" b="1" dirty="0">
                <a:solidFill>
                  <a:srgbClr val="0066FF"/>
                </a:solidFill>
              </a:rPr>
              <a:t> </a:t>
            </a:r>
            <a:r>
              <a:rPr lang="en-US" sz="3000" b="1" dirty="0" err="1">
                <a:solidFill>
                  <a:srgbClr val="0066FF"/>
                </a:solidFill>
              </a:rPr>
              <a:t>lại</a:t>
            </a:r>
            <a:r>
              <a:rPr lang="en-US" sz="3000" b="1" dirty="0">
                <a:solidFill>
                  <a:srgbClr val="0066FF"/>
                </a:solidFill>
              </a:rPr>
              <a:t> </a:t>
            </a:r>
            <a:r>
              <a:rPr lang="en-US" sz="3000" b="1" dirty="0" err="1">
                <a:solidFill>
                  <a:srgbClr val="0066FF"/>
                </a:solidFill>
              </a:rPr>
              <a:t>câu</a:t>
            </a:r>
            <a:r>
              <a:rPr lang="en-US" sz="3000" b="1" dirty="0">
                <a:solidFill>
                  <a:srgbClr val="0066FF"/>
                </a:solidFill>
              </a:rPr>
              <a:t> </a:t>
            </a:r>
            <a:r>
              <a:rPr lang="en-US" sz="3000" b="1" dirty="0" err="1">
                <a:solidFill>
                  <a:srgbClr val="0066FF"/>
                </a:solidFill>
              </a:rPr>
              <a:t>chuyện</a:t>
            </a:r>
            <a:r>
              <a:rPr lang="en-US" sz="3000" b="1" dirty="0">
                <a:solidFill>
                  <a:srgbClr val="0066FF"/>
                </a:solidFill>
              </a:rPr>
              <a:t> </a:t>
            </a:r>
            <a:r>
              <a:rPr lang="en-US" sz="3000" b="1" dirty="0" err="1">
                <a:solidFill>
                  <a:srgbClr val="0066FF"/>
                </a:solidFill>
              </a:rPr>
              <a:t>theo</a:t>
            </a:r>
            <a:r>
              <a:rPr lang="en-US" sz="3000" b="1" dirty="0">
                <a:solidFill>
                  <a:srgbClr val="0066FF"/>
                </a:solidFill>
              </a:rPr>
              <a:t> </a:t>
            </a:r>
            <a:r>
              <a:rPr lang="en-US" sz="3000" b="1" dirty="0" err="1">
                <a:solidFill>
                  <a:srgbClr val="0066FF"/>
                </a:solidFill>
              </a:rPr>
              <a:t>trình</a:t>
            </a:r>
            <a:r>
              <a:rPr lang="en-US" sz="3000" b="1" dirty="0">
                <a:solidFill>
                  <a:srgbClr val="0066FF"/>
                </a:solidFill>
              </a:rPr>
              <a:t> </a:t>
            </a:r>
            <a:r>
              <a:rPr lang="en-US" sz="3000" b="1" dirty="0" err="1">
                <a:solidFill>
                  <a:srgbClr val="0066FF"/>
                </a:solidFill>
              </a:rPr>
              <a:t>tự</a:t>
            </a:r>
            <a:r>
              <a:rPr lang="en-US" sz="3000" b="1" dirty="0">
                <a:solidFill>
                  <a:srgbClr val="0066FF"/>
                </a:solidFill>
              </a:rPr>
              <a:t> </a:t>
            </a:r>
            <a:r>
              <a:rPr lang="en-US" sz="3000" b="1" dirty="0" err="1">
                <a:solidFill>
                  <a:srgbClr val="0066FF"/>
                </a:solidFill>
              </a:rPr>
              <a:t>thời</a:t>
            </a:r>
            <a:r>
              <a:rPr lang="en-US" sz="3000" b="1" dirty="0">
                <a:solidFill>
                  <a:srgbClr val="0066FF"/>
                </a:solidFill>
              </a:rPr>
              <a:t> </a:t>
            </a:r>
            <a:r>
              <a:rPr lang="en-US" sz="3000" b="1" dirty="0" err="1">
                <a:solidFill>
                  <a:srgbClr val="0066FF"/>
                </a:solidFill>
              </a:rPr>
              <a:t>gian</a:t>
            </a:r>
            <a:r>
              <a:rPr lang="en-US" sz="3000" b="1" dirty="0">
                <a:solidFill>
                  <a:srgbClr val="0066FF"/>
                </a:solidFill>
              </a:rPr>
              <a:t>.</a:t>
            </a:r>
          </a:p>
        </p:txBody>
      </p:sp>
    </p:spTree>
    <p:extLst>
      <p:ext uri="{BB962C8B-B14F-4D97-AF65-F5344CB8AC3E}">
        <p14:creationId xmlns:p14="http://schemas.microsoft.com/office/powerpoint/2010/main" val="138832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rgbClr val="FF3399"/>
          </a:fgClr>
          <a:bgClr>
            <a:schemeClr val="bg1"/>
          </a:bgClr>
        </a:pattFill>
        <a:effectLst/>
      </p:bgPr>
    </p:bg>
    <p:spTree>
      <p:nvGrpSpPr>
        <p:cNvPr id="1" name=""/>
        <p:cNvGrpSpPr/>
        <p:nvPr/>
      </p:nvGrpSpPr>
      <p:grpSpPr>
        <a:xfrm>
          <a:off x="0" y="0"/>
          <a:ext cx="0" cy="0"/>
          <a:chOff x="0" y="0"/>
          <a:chExt cx="0" cy="0"/>
        </a:xfrm>
      </p:grpSpPr>
      <p:pic>
        <p:nvPicPr>
          <p:cNvPr id="18434" name="Picture 2" descr="h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 y="990600"/>
            <a:ext cx="4492625"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990600"/>
            <a:ext cx="4343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2" name="Text Box 6">
            <a:extLst>
              <a:ext uri="{FF2B5EF4-FFF2-40B4-BE49-F238E27FC236}">
                <a16:creationId xmlns:a16="http://schemas.microsoft.com/office/drawing/2014/main" id="{2F46A567-733B-43C2-A7DD-6CC30CE63FCC}"/>
              </a:ext>
            </a:extLst>
          </p:cNvPr>
          <p:cNvSpPr txBox="1">
            <a:spLocks noChangeArrowheads="1"/>
          </p:cNvSpPr>
          <p:nvPr/>
        </p:nvSpPr>
        <p:spPr bwMode="auto">
          <a:xfrm>
            <a:off x="228600" y="5302170"/>
            <a:ext cx="8839200" cy="1373188"/>
          </a:xfrm>
          <a:prstGeom prst="rect">
            <a:avLst/>
          </a:prstGeom>
          <a:noFill/>
          <a:ln w="9525">
            <a:noFill/>
            <a:miter lim="800000"/>
            <a:headEnd/>
            <a:tailEnd/>
          </a:ln>
          <a:effectLst/>
        </p:spPr>
        <p:txBody>
          <a:bodyPr>
            <a:spAutoFit/>
          </a:bodyPr>
          <a:lstStyle/>
          <a:p>
            <a:pPr eaLnBrk="1" hangingPunct="1">
              <a:defRPr/>
            </a:pPr>
            <a:r>
              <a:rPr lang="en-US" sz="2800" b="1" i="1" dirty="0">
                <a:latin typeface="VNI-Times" pitchFamily="2" charset="0"/>
              </a:rPr>
              <a:t>* </a:t>
            </a:r>
            <a:r>
              <a:rPr lang="en-US" sz="2800" b="1" i="1" dirty="0" err="1">
                <a:latin typeface="VNI-Times" pitchFamily="2" charset="0"/>
              </a:rPr>
              <a:t>Keå</a:t>
            </a:r>
            <a:r>
              <a:rPr lang="en-US" sz="2800" b="1" i="1" dirty="0">
                <a:latin typeface="VNI-Times" pitchFamily="2" charset="0"/>
              </a:rPr>
              <a:t> </a:t>
            </a:r>
            <a:r>
              <a:rPr lang="en-US" sz="2800" b="1" i="1" dirty="0" err="1">
                <a:latin typeface="VNI-Times" pitchFamily="2" charset="0"/>
              </a:rPr>
              <a:t>theo</a:t>
            </a:r>
            <a:r>
              <a:rPr lang="en-US" sz="2800" b="1" i="1" dirty="0">
                <a:latin typeface="VNI-Times" pitchFamily="2" charset="0"/>
              </a:rPr>
              <a:t> </a:t>
            </a:r>
            <a:r>
              <a:rPr lang="en-US" sz="2800" b="1" i="1" dirty="0" err="1">
                <a:latin typeface="VNI-Times" pitchFamily="2" charset="0"/>
              </a:rPr>
              <a:t>trình</a:t>
            </a:r>
            <a:r>
              <a:rPr lang="en-US" sz="2800" b="1" i="1" dirty="0">
                <a:latin typeface="VNI-Times" pitchFamily="2" charset="0"/>
              </a:rPr>
              <a:t> </a:t>
            </a:r>
            <a:r>
              <a:rPr lang="en-US" sz="2800" b="1" i="1" dirty="0" err="1">
                <a:latin typeface="VNI-Times" pitchFamily="2" charset="0"/>
              </a:rPr>
              <a:t>töï</a:t>
            </a:r>
            <a:r>
              <a:rPr lang="en-US" sz="2800" b="1" i="1" dirty="0">
                <a:latin typeface="VNI-Times" pitchFamily="2" charset="0"/>
              </a:rPr>
              <a:t> </a:t>
            </a:r>
            <a:r>
              <a:rPr lang="en-US" sz="2800" b="1" i="1" dirty="0" err="1">
                <a:latin typeface="VNI-Times" pitchFamily="2" charset="0"/>
              </a:rPr>
              <a:t>thôøi</a:t>
            </a:r>
            <a:r>
              <a:rPr lang="en-US" sz="2800" b="1" i="1" dirty="0">
                <a:latin typeface="VNI-Times" pitchFamily="2" charset="0"/>
              </a:rPr>
              <a:t> </a:t>
            </a:r>
            <a:r>
              <a:rPr lang="en-US" sz="2800" b="1" i="1" dirty="0" err="1">
                <a:latin typeface="VNI-Times" pitchFamily="2" charset="0"/>
              </a:rPr>
              <a:t>gian</a:t>
            </a:r>
            <a:r>
              <a:rPr lang="en-US" sz="2800" b="1" i="1" dirty="0">
                <a:latin typeface="VNI-Times" pitchFamily="2" charset="0"/>
              </a:rPr>
              <a:t>: </a:t>
            </a:r>
            <a:r>
              <a:rPr lang="en-US" sz="2800" b="1" i="1" dirty="0" err="1">
                <a:latin typeface="VNI-Times" pitchFamily="2" charset="0"/>
              </a:rPr>
              <a:t>Söï</a:t>
            </a:r>
            <a:r>
              <a:rPr lang="en-US" sz="2800" b="1" i="1" dirty="0">
                <a:latin typeface="VNI-Times" pitchFamily="2" charset="0"/>
              </a:rPr>
              <a:t> </a:t>
            </a:r>
            <a:r>
              <a:rPr lang="en-US" sz="2800" b="1" i="1" dirty="0" err="1">
                <a:latin typeface="VNI-Times" pitchFamily="2" charset="0"/>
              </a:rPr>
              <a:t>vieäc</a:t>
            </a:r>
            <a:r>
              <a:rPr lang="en-US" sz="2800" b="1" i="1" dirty="0">
                <a:latin typeface="VNI-Times" pitchFamily="2" charset="0"/>
              </a:rPr>
              <a:t> </a:t>
            </a:r>
            <a:r>
              <a:rPr lang="en-US" sz="2800" b="1" i="1" dirty="0" err="1">
                <a:latin typeface="VNI-Times" pitchFamily="2" charset="0"/>
              </a:rPr>
              <a:t>naøo</a:t>
            </a:r>
            <a:r>
              <a:rPr lang="en-US" sz="2800" b="1" i="1" dirty="0">
                <a:latin typeface="VNI-Times" pitchFamily="2" charset="0"/>
              </a:rPr>
              <a:t> </a:t>
            </a:r>
            <a:r>
              <a:rPr lang="en-US" sz="2800" b="1" i="1" dirty="0" err="1">
                <a:latin typeface="VNI-Times" pitchFamily="2" charset="0"/>
              </a:rPr>
              <a:t>dieãn</a:t>
            </a:r>
            <a:r>
              <a:rPr lang="en-US" sz="2800" b="1" i="1" dirty="0">
                <a:latin typeface="VNI-Times" pitchFamily="2" charset="0"/>
              </a:rPr>
              <a:t> </a:t>
            </a:r>
            <a:r>
              <a:rPr lang="en-US" sz="2800" b="1" i="1" dirty="0" err="1">
                <a:latin typeface="VNI-Times" pitchFamily="2" charset="0"/>
              </a:rPr>
              <a:t>ra</a:t>
            </a:r>
            <a:r>
              <a:rPr lang="en-US" sz="2800" b="1" i="1" dirty="0">
                <a:latin typeface="VNI-Times" pitchFamily="2" charset="0"/>
              </a:rPr>
              <a:t> </a:t>
            </a:r>
            <a:r>
              <a:rPr lang="en-US" sz="2800" b="1" i="1" dirty="0" err="1">
                <a:latin typeface="VNI-Times" pitchFamily="2" charset="0"/>
              </a:rPr>
              <a:t>tröôùc</a:t>
            </a:r>
            <a:r>
              <a:rPr lang="en-US" sz="2800" b="1" i="1" dirty="0">
                <a:latin typeface="VNI-Times" pitchFamily="2" charset="0"/>
              </a:rPr>
              <a:t>, </a:t>
            </a:r>
            <a:r>
              <a:rPr lang="en-US" sz="2800" b="1" i="1" dirty="0" err="1">
                <a:latin typeface="VNI-Times" pitchFamily="2" charset="0"/>
              </a:rPr>
              <a:t>keå</a:t>
            </a:r>
            <a:r>
              <a:rPr lang="en-US" sz="2800" b="1" i="1" dirty="0">
                <a:latin typeface="VNI-Times" pitchFamily="2" charset="0"/>
              </a:rPr>
              <a:t> </a:t>
            </a:r>
            <a:r>
              <a:rPr lang="en-US" sz="2800" b="1" i="1" dirty="0" err="1">
                <a:latin typeface="VNI-Times" pitchFamily="2" charset="0"/>
              </a:rPr>
              <a:t>tröôùc</a:t>
            </a:r>
            <a:r>
              <a:rPr lang="en-US" sz="2800" b="1" i="1" dirty="0">
                <a:latin typeface="VNI-Times" pitchFamily="2" charset="0"/>
              </a:rPr>
              <a:t>; </a:t>
            </a:r>
            <a:r>
              <a:rPr lang="en-US" sz="2800" b="1" i="1" dirty="0" err="1">
                <a:latin typeface="VNI-Times" pitchFamily="2" charset="0"/>
              </a:rPr>
              <a:t>söï</a:t>
            </a:r>
            <a:r>
              <a:rPr lang="en-US" sz="2800" b="1" i="1" dirty="0">
                <a:latin typeface="VNI-Times" pitchFamily="2" charset="0"/>
              </a:rPr>
              <a:t> </a:t>
            </a:r>
            <a:r>
              <a:rPr lang="en-US" sz="2800" b="1" i="1" dirty="0" err="1">
                <a:latin typeface="VNI-Times" pitchFamily="2" charset="0"/>
              </a:rPr>
              <a:t>vieäc</a:t>
            </a:r>
            <a:r>
              <a:rPr lang="en-US" sz="2800" b="1" i="1" dirty="0">
                <a:latin typeface="VNI-Times" pitchFamily="2" charset="0"/>
              </a:rPr>
              <a:t> </a:t>
            </a:r>
            <a:r>
              <a:rPr lang="en-US" sz="2800" b="1" i="1" dirty="0" err="1">
                <a:latin typeface="VNI-Times" pitchFamily="2" charset="0"/>
              </a:rPr>
              <a:t>naøo</a:t>
            </a:r>
            <a:r>
              <a:rPr lang="en-US" sz="2800" b="1" i="1" dirty="0">
                <a:latin typeface="VNI-Times" pitchFamily="2" charset="0"/>
              </a:rPr>
              <a:t> </a:t>
            </a:r>
            <a:r>
              <a:rPr lang="en-US" sz="2800" b="1" i="1" dirty="0" err="1">
                <a:latin typeface="VNI-Times" pitchFamily="2" charset="0"/>
              </a:rPr>
              <a:t>dieãn</a:t>
            </a:r>
            <a:r>
              <a:rPr lang="en-US" sz="2800" b="1" i="1" dirty="0">
                <a:latin typeface="VNI-Times" pitchFamily="2" charset="0"/>
              </a:rPr>
              <a:t> </a:t>
            </a:r>
            <a:r>
              <a:rPr lang="en-US" sz="2800" b="1" i="1" dirty="0" err="1">
                <a:latin typeface="VNI-Times" pitchFamily="2" charset="0"/>
              </a:rPr>
              <a:t>ra</a:t>
            </a:r>
            <a:r>
              <a:rPr lang="en-US" sz="2800" b="1" i="1" dirty="0">
                <a:latin typeface="VNI-Times" pitchFamily="2" charset="0"/>
              </a:rPr>
              <a:t> </a:t>
            </a:r>
            <a:r>
              <a:rPr lang="en-US" sz="2800" b="1" i="1" dirty="0" err="1">
                <a:latin typeface="VNI-Times" pitchFamily="2" charset="0"/>
              </a:rPr>
              <a:t>sau</a:t>
            </a:r>
            <a:r>
              <a:rPr lang="en-US" sz="2800" b="1" i="1" dirty="0">
                <a:latin typeface="VNI-Times" pitchFamily="2" charset="0"/>
              </a:rPr>
              <a:t> </a:t>
            </a:r>
            <a:r>
              <a:rPr lang="en-US" sz="2800" b="1" i="1" dirty="0" err="1">
                <a:latin typeface="VNI-Times" pitchFamily="2" charset="0"/>
              </a:rPr>
              <a:t>thì</a:t>
            </a:r>
            <a:r>
              <a:rPr lang="en-US" sz="2800" b="1" i="1" dirty="0">
                <a:latin typeface="VNI-Times" pitchFamily="2" charset="0"/>
              </a:rPr>
              <a:t> </a:t>
            </a:r>
            <a:r>
              <a:rPr lang="en-US" sz="2800" b="1" i="1" dirty="0" err="1">
                <a:latin typeface="VNI-Times" pitchFamily="2" charset="0"/>
              </a:rPr>
              <a:t>keå</a:t>
            </a:r>
            <a:r>
              <a:rPr lang="en-US" sz="2800" b="1" i="1" dirty="0">
                <a:latin typeface="VNI-Times" pitchFamily="2" charset="0"/>
              </a:rPr>
              <a:t> </a:t>
            </a:r>
            <a:r>
              <a:rPr lang="en-US" sz="2800" b="1" i="1" dirty="0" err="1">
                <a:latin typeface="VNI-Times" pitchFamily="2" charset="0"/>
              </a:rPr>
              <a:t>sau</a:t>
            </a:r>
            <a:r>
              <a:rPr lang="en-US" sz="2800" b="1" i="1" dirty="0">
                <a:latin typeface="VNI-Times" pitchFamily="2" charset="0"/>
              </a:rPr>
              <a:t>. </a:t>
            </a:r>
            <a:r>
              <a:rPr lang="en-US" sz="2800" b="1" i="1" dirty="0" err="1">
                <a:latin typeface="VNI-Times" pitchFamily="2" charset="0"/>
              </a:rPr>
              <a:t>Caùc</a:t>
            </a:r>
            <a:r>
              <a:rPr lang="en-US" sz="2800" b="1" i="1" dirty="0">
                <a:latin typeface="VNI-Times" pitchFamily="2" charset="0"/>
              </a:rPr>
              <a:t> </a:t>
            </a:r>
            <a:r>
              <a:rPr lang="en-US" sz="2800" b="1" i="1" dirty="0" err="1">
                <a:latin typeface="VNI-Times" pitchFamily="2" charset="0"/>
              </a:rPr>
              <a:t>ñoaïn</a:t>
            </a:r>
            <a:r>
              <a:rPr lang="en-US" sz="2800" b="1" i="1" dirty="0">
                <a:latin typeface="VNI-Times" pitchFamily="2" charset="0"/>
              </a:rPr>
              <a:t> </a:t>
            </a:r>
            <a:r>
              <a:rPr lang="en-US" sz="2800" b="1" i="1" dirty="0" err="1">
                <a:latin typeface="VNI-Times" pitchFamily="2" charset="0"/>
              </a:rPr>
              <a:t>noái</a:t>
            </a:r>
            <a:r>
              <a:rPr lang="en-US" sz="2800" b="1" i="1" dirty="0">
                <a:latin typeface="VNI-Times" pitchFamily="2" charset="0"/>
              </a:rPr>
              <a:t> </a:t>
            </a:r>
            <a:r>
              <a:rPr lang="en-US" sz="2800" b="1" i="1" dirty="0" err="1">
                <a:latin typeface="VNI-Times" pitchFamily="2" charset="0"/>
              </a:rPr>
              <a:t>vôùi</a:t>
            </a:r>
            <a:r>
              <a:rPr lang="en-US" sz="2800" b="1" i="1" dirty="0">
                <a:latin typeface="VNI-Times" pitchFamily="2" charset="0"/>
              </a:rPr>
              <a:t> </a:t>
            </a:r>
            <a:r>
              <a:rPr lang="en-US" sz="2800" b="1" i="1" dirty="0" err="1">
                <a:latin typeface="VNI-Times" pitchFamily="2" charset="0"/>
              </a:rPr>
              <a:t>nhau</a:t>
            </a:r>
            <a:r>
              <a:rPr lang="en-US" sz="2800" b="1" i="1" dirty="0">
                <a:latin typeface="VNI-Times" pitchFamily="2" charset="0"/>
              </a:rPr>
              <a:t> </a:t>
            </a:r>
            <a:r>
              <a:rPr lang="en-US" sz="2800" b="1" i="1" dirty="0" err="1">
                <a:latin typeface="VNI-Times" pitchFamily="2" charset="0"/>
              </a:rPr>
              <a:t>baèng</a:t>
            </a:r>
            <a:r>
              <a:rPr lang="en-US" sz="2800" b="1" i="1" dirty="0">
                <a:latin typeface="VNI-Times" pitchFamily="2" charset="0"/>
              </a:rPr>
              <a:t> </a:t>
            </a:r>
            <a:r>
              <a:rPr lang="en-US" sz="2800" b="1" i="1" dirty="0" err="1">
                <a:latin typeface="VNI-Times" pitchFamily="2" charset="0"/>
              </a:rPr>
              <a:t>nhöõng</a:t>
            </a:r>
            <a:r>
              <a:rPr lang="en-US" sz="2800" b="1" i="1" dirty="0">
                <a:latin typeface="VNI-Times" pitchFamily="2" charset="0"/>
              </a:rPr>
              <a:t> </a:t>
            </a:r>
            <a:r>
              <a:rPr lang="en-US" sz="2800" b="1" i="1" dirty="0" err="1">
                <a:latin typeface="VNI-Times" pitchFamily="2" charset="0"/>
              </a:rPr>
              <a:t>töø</a:t>
            </a:r>
            <a:r>
              <a:rPr lang="en-US" sz="2800" b="1" i="1" dirty="0">
                <a:latin typeface="VNI-Times" pitchFamily="2" charset="0"/>
              </a:rPr>
              <a:t> </a:t>
            </a:r>
            <a:r>
              <a:rPr lang="en-US" sz="2800" b="1" i="1" dirty="0" err="1">
                <a:latin typeface="VNI-Times" pitchFamily="2" charset="0"/>
              </a:rPr>
              <a:t>ngöõ</a:t>
            </a:r>
            <a:r>
              <a:rPr lang="en-US" sz="2800" b="1" i="1" dirty="0">
                <a:latin typeface="VNI-Times" pitchFamily="2" charset="0"/>
              </a:rPr>
              <a:t> </a:t>
            </a:r>
            <a:r>
              <a:rPr lang="en-US" sz="2800" b="1" i="1" dirty="0" err="1">
                <a:latin typeface="VNI-Times" pitchFamily="2" charset="0"/>
              </a:rPr>
              <a:t>chæ</a:t>
            </a:r>
            <a:r>
              <a:rPr lang="en-US" sz="2800" b="1" i="1" dirty="0">
                <a:latin typeface="VNI-Times" pitchFamily="2" charset="0"/>
              </a:rPr>
              <a:t> </a:t>
            </a:r>
            <a:r>
              <a:rPr lang="en-US" sz="2800" b="1" i="1" dirty="0" err="1">
                <a:latin typeface="VNI-Times" pitchFamily="2" charset="0"/>
              </a:rPr>
              <a:t>thôøi</a:t>
            </a:r>
            <a:r>
              <a:rPr lang="en-US" sz="2800" b="1" i="1" dirty="0">
                <a:latin typeface="VNI-Times" pitchFamily="2" charset="0"/>
              </a:rPr>
              <a:t> </a:t>
            </a:r>
            <a:r>
              <a:rPr lang="en-US" sz="2800" b="1" i="1" dirty="0" err="1">
                <a:latin typeface="VNI-Times" pitchFamily="2" charset="0"/>
              </a:rPr>
              <a:t>gian</a:t>
            </a:r>
            <a:r>
              <a:rPr lang="en-US" sz="2800" b="1" i="1" dirty="0">
                <a:latin typeface="VNI-Times" pitchFamily="2" charset="0"/>
              </a:rPr>
              <a:t>.</a:t>
            </a:r>
          </a:p>
        </p:txBody>
      </p:sp>
      <p:sp>
        <p:nvSpPr>
          <p:cNvPr id="121870" name="Rectangle 14"/>
          <p:cNvSpPr>
            <a:spLocks noChangeArrowheads="1"/>
          </p:cNvSpPr>
          <p:nvPr/>
        </p:nvSpPr>
        <p:spPr bwMode="auto">
          <a:xfrm>
            <a:off x="228600" y="304800"/>
            <a:ext cx="3825875" cy="519113"/>
          </a:xfrm>
          <a:prstGeom prst="rect">
            <a:avLst/>
          </a:prstGeom>
          <a:solidFill>
            <a:srgbClr val="99FF99"/>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800" b="1" dirty="0" err="1">
                <a:latin typeface="Times New Roman" panose="02020603050405020304" pitchFamily="18" charset="0"/>
              </a:rPr>
              <a:t>Trong</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công</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xưởng</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xanh</a:t>
            </a:r>
            <a:endParaRPr lang="en-US" altLang="vi-VN" sz="2800" b="1" dirty="0">
              <a:latin typeface="Times New Roman" panose="02020603050405020304" pitchFamily="18" charset="0"/>
            </a:endParaRPr>
          </a:p>
        </p:txBody>
      </p:sp>
      <p:sp>
        <p:nvSpPr>
          <p:cNvPr id="121871" name="Rectangle 15"/>
          <p:cNvSpPr>
            <a:spLocks noChangeArrowheads="1"/>
          </p:cNvSpPr>
          <p:nvPr/>
        </p:nvSpPr>
        <p:spPr bwMode="auto">
          <a:xfrm>
            <a:off x="4876800" y="228600"/>
            <a:ext cx="3817938" cy="519113"/>
          </a:xfrm>
          <a:prstGeom prst="rect">
            <a:avLst/>
          </a:prstGeom>
          <a:solidFill>
            <a:srgbClr val="FFFF66"/>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800" b="1" dirty="0" err="1">
                <a:latin typeface="Times New Roman" panose="02020603050405020304" pitchFamily="18" charset="0"/>
              </a:rPr>
              <a:t>Trong</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khu</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vườn</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kì</a:t>
            </a:r>
            <a:r>
              <a:rPr lang="en-US" altLang="vi-VN" sz="2800" b="1" dirty="0">
                <a:latin typeface="Times New Roman" panose="02020603050405020304" pitchFamily="18" charset="0"/>
              </a:rPr>
              <a:t> </a:t>
            </a:r>
            <a:r>
              <a:rPr lang="en-US" altLang="vi-VN" sz="2800" b="1" dirty="0" err="1">
                <a:latin typeface="Times New Roman" panose="02020603050405020304" pitchFamily="18" charset="0"/>
              </a:rPr>
              <a:t>diệu</a:t>
            </a:r>
            <a:endParaRPr lang="en-US" altLang="vi-VN" sz="2800" b="1"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502"/>
                                        </p:tgtEl>
                                        <p:attrNameLst>
                                          <p:attrName>style.visibility</p:attrName>
                                        </p:attrNameLst>
                                      </p:cBhvr>
                                      <p:to>
                                        <p:strVal val="visible"/>
                                      </p:to>
                                    </p:set>
                                    <p:animEffect transition="in" filter="fade">
                                      <p:cBhvr>
                                        <p:cTn id="7" dur="1000"/>
                                        <p:tgtEl>
                                          <p:spTgt spid="106502"/>
                                        </p:tgtEl>
                                      </p:cBhvr>
                                    </p:animEffect>
                                    <p:anim calcmode="lin" valueType="num">
                                      <p:cBhvr>
                                        <p:cTn id="8" dur="1000" fill="hold"/>
                                        <p:tgtEl>
                                          <p:spTgt spid="106502"/>
                                        </p:tgtEl>
                                        <p:attrNameLst>
                                          <p:attrName>ppt_x</p:attrName>
                                        </p:attrNameLst>
                                      </p:cBhvr>
                                      <p:tavLst>
                                        <p:tav tm="0">
                                          <p:val>
                                            <p:strVal val="#ppt_x"/>
                                          </p:val>
                                        </p:tav>
                                        <p:tav tm="100000">
                                          <p:val>
                                            <p:strVal val="#ppt_x"/>
                                          </p:val>
                                        </p:tav>
                                      </p:tavLst>
                                    </p:anim>
                                    <p:anim calcmode="lin" valueType="num">
                                      <p:cBhvr>
                                        <p:cTn id="9" dur="1000" fill="hold"/>
                                        <p:tgtEl>
                                          <p:spTgt spid="1065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1870"/>
                                        </p:tgtEl>
                                        <p:attrNameLst>
                                          <p:attrName>style.visibility</p:attrName>
                                        </p:attrNameLst>
                                      </p:cBhvr>
                                      <p:to>
                                        <p:strVal val="visible"/>
                                      </p:to>
                                    </p:set>
                                    <p:animEffect transition="in" filter="fade">
                                      <p:cBhvr>
                                        <p:cTn id="14" dur="500"/>
                                        <p:tgtEl>
                                          <p:spTgt spid="121870"/>
                                        </p:tgtEl>
                                      </p:cBhvr>
                                    </p:animEffect>
                                  </p:childTnLst>
                                </p:cTn>
                              </p:par>
                              <p:par>
                                <p:cTn id="15" presetID="10" presetClass="entr" presetSubtype="0" fill="hold" nodeType="withEffect">
                                  <p:stCondLst>
                                    <p:cond delay="0"/>
                                  </p:stCondLst>
                                  <p:childTnLst>
                                    <p:set>
                                      <p:cBhvr>
                                        <p:cTn id="16" dur="1" fill="hold">
                                          <p:stCondLst>
                                            <p:cond delay="0"/>
                                          </p:stCondLst>
                                        </p:cTn>
                                        <p:tgtEl>
                                          <p:spTgt spid="18434"/>
                                        </p:tgtEl>
                                        <p:attrNameLst>
                                          <p:attrName>style.visibility</p:attrName>
                                        </p:attrNameLst>
                                      </p:cBhvr>
                                      <p:to>
                                        <p:strVal val="visible"/>
                                      </p:to>
                                    </p:set>
                                    <p:animEffect transition="in" filter="fade">
                                      <p:cBhvr>
                                        <p:cTn id="17" dur="500"/>
                                        <p:tgtEl>
                                          <p:spTgt spid="184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1871"/>
                                        </p:tgtEl>
                                        <p:attrNameLst>
                                          <p:attrName>style.visibility</p:attrName>
                                        </p:attrNameLst>
                                      </p:cBhvr>
                                      <p:to>
                                        <p:strVal val="visible"/>
                                      </p:to>
                                    </p:set>
                                    <p:animEffect transition="in" filter="fade">
                                      <p:cBhvr>
                                        <p:cTn id="22" dur="500"/>
                                        <p:tgtEl>
                                          <p:spTgt spid="121871"/>
                                        </p:tgtEl>
                                      </p:cBhvr>
                                    </p:animEffect>
                                  </p:childTnLst>
                                </p:cTn>
                              </p:par>
                              <p:par>
                                <p:cTn id="23" presetID="10" presetClass="entr" presetSubtype="0" fill="hold" nodeType="withEffect">
                                  <p:stCondLst>
                                    <p:cond delay="0"/>
                                  </p:stCondLst>
                                  <p:childTnLst>
                                    <p:set>
                                      <p:cBhvr>
                                        <p:cTn id="24" dur="1" fill="hold">
                                          <p:stCondLst>
                                            <p:cond delay="0"/>
                                          </p:stCondLst>
                                        </p:cTn>
                                        <p:tgtEl>
                                          <p:spTgt spid="18435"/>
                                        </p:tgtEl>
                                        <p:attrNameLst>
                                          <p:attrName>style.visibility</p:attrName>
                                        </p:attrNameLst>
                                      </p:cBhvr>
                                      <p:to>
                                        <p:strVal val="visible"/>
                                      </p:to>
                                    </p:set>
                                    <p:animEffect transition="in" filter="fade">
                                      <p:cBhvr>
                                        <p:cTn id="25"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2" grpId="0"/>
      <p:bldP spid="121870" grpId="0" animBg="1"/>
      <p:bldP spid="1218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284" name="Text Box 4"/>
          <p:cNvSpPr txBox="1">
            <a:spLocks noChangeArrowheads="1"/>
          </p:cNvSpPr>
          <p:nvPr/>
        </p:nvSpPr>
        <p:spPr bwMode="auto">
          <a:xfrm>
            <a:off x="533400" y="990600"/>
            <a:ext cx="8153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3600" b="1" u="sng" dirty="0" err="1">
                <a:latin typeface="Times New Roman" panose="02020603050405020304" pitchFamily="18" charset="0"/>
              </a:rPr>
              <a:t>Bài</a:t>
            </a:r>
            <a:r>
              <a:rPr lang="en-US" altLang="vi-VN" sz="3600" b="1" u="sng" dirty="0">
                <a:latin typeface="Times New Roman" panose="02020603050405020304" pitchFamily="18" charset="0"/>
              </a:rPr>
              <a:t> 2</a:t>
            </a:r>
            <a:r>
              <a:rPr lang="en-US" altLang="vi-VN" sz="3600" b="1" dirty="0">
                <a:latin typeface="Times New Roman" panose="02020603050405020304" pitchFamily="18" charset="0"/>
              </a:rPr>
              <a:t>:</a:t>
            </a:r>
            <a:r>
              <a:rPr lang="en-US" altLang="vi-VN" sz="3600" dirty="0">
                <a:latin typeface="Times New Roman" panose="02020603050405020304" pitchFamily="18" charset="0"/>
              </a:rPr>
              <a:t> </a:t>
            </a:r>
            <a:r>
              <a:rPr lang="en-US" altLang="vi-VN" sz="3600" b="1" dirty="0" err="1">
                <a:latin typeface="Times New Roman" panose="02020603050405020304" pitchFamily="18" charset="0"/>
              </a:rPr>
              <a:t>Giả</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sử</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các</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nhân</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vật</a:t>
            </a:r>
            <a:r>
              <a:rPr lang="en-US" altLang="vi-VN" sz="3600" b="1" dirty="0">
                <a:latin typeface="Times New Roman" panose="02020603050405020304" pitchFamily="18" charset="0"/>
              </a:rPr>
              <a:t> Tin – tin </a:t>
            </a:r>
            <a:r>
              <a:rPr lang="en-US" altLang="vi-VN" sz="3600" b="1" dirty="0" err="1">
                <a:latin typeface="Times New Roman" panose="02020603050405020304" pitchFamily="18" charset="0"/>
              </a:rPr>
              <a:t>và</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Mi</a:t>
            </a:r>
            <a:r>
              <a:rPr lang="en-US" altLang="vi-VN" sz="3600" b="1" dirty="0">
                <a:latin typeface="Times New Roman" panose="02020603050405020304" pitchFamily="18" charset="0"/>
              </a:rPr>
              <a:t>-tin </a:t>
            </a:r>
            <a:r>
              <a:rPr lang="en-US" altLang="vi-VN" sz="3600" b="1" dirty="0" err="1">
                <a:latin typeface="Times New Roman" panose="02020603050405020304" pitchFamily="18" charset="0"/>
              </a:rPr>
              <a:t>trong</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câu</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chuyện</a:t>
            </a:r>
            <a:r>
              <a:rPr lang="en-US" altLang="vi-VN" sz="3600" b="1" dirty="0">
                <a:latin typeface="Times New Roman" panose="02020603050405020304" pitchFamily="18" charset="0"/>
              </a:rPr>
              <a:t> </a:t>
            </a:r>
            <a:r>
              <a:rPr lang="en-US" altLang="vi-VN" sz="3600" b="1" i="1" dirty="0">
                <a:latin typeface="Times New Roman" panose="02020603050405020304" pitchFamily="18" charset="0"/>
              </a:rPr>
              <a:t>Ở </a:t>
            </a:r>
            <a:r>
              <a:rPr lang="en-US" altLang="vi-VN" sz="3600" b="1" i="1" dirty="0" err="1">
                <a:latin typeface="Times New Roman" panose="02020603050405020304" pitchFamily="18" charset="0"/>
              </a:rPr>
              <a:t>Vương</a:t>
            </a:r>
            <a:r>
              <a:rPr lang="en-US" altLang="vi-VN" sz="3600" b="1" i="1" dirty="0">
                <a:latin typeface="Times New Roman" panose="02020603050405020304" pitchFamily="18" charset="0"/>
              </a:rPr>
              <a:t> </a:t>
            </a:r>
            <a:r>
              <a:rPr lang="en-US" altLang="vi-VN" sz="3600" b="1" i="1" dirty="0" err="1">
                <a:latin typeface="Times New Roman" panose="02020603050405020304" pitchFamily="18" charset="0"/>
              </a:rPr>
              <a:t>quốcTương</a:t>
            </a:r>
            <a:r>
              <a:rPr lang="en-US" altLang="vi-VN" sz="3600" b="1" i="1" dirty="0">
                <a:latin typeface="Times New Roman" panose="02020603050405020304" pitchFamily="18" charset="0"/>
              </a:rPr>
              <a:t> Lai</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không</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cùng</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nhau</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lần</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lượt</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đi</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thăm</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công</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xưởng</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xanh</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và</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khu</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vườn</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kì</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diệu</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cùng</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một</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lúc</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mỗi</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người</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tới</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thăm</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một</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nơi</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Em</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hãy</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kể</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lại</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câu</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chuyện</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theo</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hướng</a:t>
            </a:r>
            <a:r>
              <a:rPr lang="en-US" altLang="vi-VN" sz="3600" b="1" dirty="0">
                <a:latin typeface="Times New Roman" panose="02020603050405020304" pitchFamily="18" charset="0"/>
              </a:rPr>
              <a:t> </a:t>
            </a:r>
            <a:r>
              <a:rPr lang="en-US" altLang="vi-VN" sz="3600" b="1" dirty="0" err="1">
                <a:latin typeface="Times New Roman" panose="02020603050405020304" pitchFamily="18" charset="0"/>
              </a:rPr>
              <a:t>đó</a:t>
            </a:r>
            <a:r>
              <a:rPr lang="en-US" altLang="vi-VN" sz="3600" b="1" dirty="0">
                <a:latin typeface="Times New Roman" panose="02020603050405020304" pitchFamily="18" charset="0"/>
              </a:rPr>
              <a:t>.</a:t>
            </a:r>
            <a:endParaRPr lang="en-US" altLang="vi-VN" sz="3600" dirty="0">
              <a:latin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5457826"/>
            <a:ext cx="1905000" cy="9715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wedge">
                                      <p:cBhvr>
                                        <p:cTn id="7" dur="2000"/>
                                        <p:tgtEl>
                                          <p:spTgt spid="97284"/>
                                        </p:tgtEl>
                                      </p:cBhvr>
                                    </p:animEffect>
                                  </p:childTnLst>
                                  <p:subTnLst>
                                    <p:audio>
                                      <p:cMediaNode>
                                        <p:cTn display="0" masterRel="sameClick">
                                          <p:stCondLst>
                                            <p:cond evt="begin" delay="0">
                                              <p:tn val="5"/>
                                            </p:cond>
                                          </p:stCondLst>
                                          <p:endCondLst>
                                            <p:cond evt="onStopAudio" delay="0">
                                              <p:tgtEl>
                                                <p:sldTgt/>
                                              </p:tgtEl>
                                            </p:cond>
                                          </p:endCondLst>
                                        </p:cTn>
                                        <p:tgtEl>
                                          <p:sndTgt r:embed="rId2" name="am thanh 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76200"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2892</TotalTime>
  <Words>1488</Words>
  <Application>Microsoft Office PowerPoint</Application>
  <PresentationFormat>On-screen Show (4:3)</PresentationFormat>
  <Paragraphs>96</Paragraphs>
  <Slides>20</Slides>
  <Notes>10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.VnTime</vt:lpstr>
      <vt:lpstr>Arial</vt:lpstr>
      <vt:lpstr>Calibri</vt:lpstr>
      <vt:lpstr>Times New Roman</vt:lpstr>
      <vt:lpstr>VNI-Times</vt:lpstr>
      <vt:lpstr>Wingdings</vt:lpstr>
      <vt:lpstr>Custom Design</vt:lpstr>
      <vt:lpstr>Fading Grid</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Hue</dc:creator>
  <cp:lastModifiedBy>ADMIN</cp:lastModifiedBy>
  <cp:revision>197</cp:revision>
  <dcterms:created xsi:type="dcterms:W3CDTF">2007-03-03T12:32:10Z</dcterms:created>
  <dcterms:modified xsi:type="dcterms:W3CDTF">2021-10-23T08:21:58Z</dcterms:modified>
</cp:coreProperties>
</file>