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8" r:id="rId2"/>
    <p:sldId id="256" r:id="rId3"/>
    <p:sldId id="282" r:id="rId4"/>
    <p:sldId id="318" r:id="rId5"/>
    <p:sldId id="309" r:id="rId6"/>
    <p:sldId id="296" r:id="rId7"/>
    <p:sldId id="258" r:id="rId8"/>
    <p:sldId id="283" r:id="rId9"/>
    <p:sldId id="297" r:id="rId10"/>
    <p:sldId id="310" r:id="rId11"/>
    <p:sldId id="298" r:id="rId12"/>
    <p:sldId id="299" r:id="rId13"/>
    <p:sldId id="284" r:id="rId14"/>
    <p:sldId id="285" r:id="rId15"/>
    <p:sldId id="300" r:id="rId16"/>
    <p:sldId id="306" r:id="rId17"/>
    <p:sldId id="265" r:id="rId18"/>
    <p:sldId id="288" r:id="rId19"/>
    <p:sldId id="314" r:id="rId20"/>
    <p:sldId id="290" r:id="rId21"/>
    <p:sldId id="315" r:id="rId22"/>
    <p:sldId id="316" r:id="rId23"/>
    <p:sldId id="313" r:id="rId24"/>
    <p:sldId id="286" r:id="rId25"/>
    <p:sldId id="30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26F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107" autoAdjust="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7CE-B03E-4E28-A7F7-624C441369A5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491F-00F6-4761-B01C-03589424DF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92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7409">
            <a:extLst>
              <a:ext uri="{FF2B5EF4-FFF2-40B4-BE49-F238E27FC236}">
                <a16:creationId xmlns:a16="http://schemas.microsoft.com/office/drawing/2014/main" id="{AB4745F7-76B2-4B12-8111-C1F51DE55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17410">
            <a:extLst>
              <a:ext uri="{FF2B5EF4-FFF2-40B4-BE49-F238E27FC236}">
                <a16:creationId xmlns:a16="http://schemas.microsoft.com/office/drawing/2014/main" id="{5B015C8F-A2C3-4491-9DA1-8FA322904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灯片编号占位符 1">
            <a:extLst>
              <a:ext uri="{FF2B5EF4-FFF2-40B4-BE49-F238E27FC236}">
                <a16:creationId xmlns:a16="http://schemas.microsoft.com/office/drawing/2014/main" id="{56A3173E-7932-480B-9E4C-0DA2AB6F9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2E75AEF-7D5D-4997-8A77-0263B21C06D7}" type="slidenum">
              <a:rPr lang="en-US" altLang="zh-CN" smtClean="0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1</a:t>
            </a:fld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xest2. </a:t>
            </a:r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hởi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39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6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56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964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6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17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.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cascem</a:t>
            </a:r>
            <a:r>
              <a:rPr lang="en-US" sz="2000" dirty="0"/>
              <a:t> </a:t>
            </a:r>
            <a:r>
              <a:rPr lang="en-US" sz="2000" dirty="0" err="1"/>
              <a:t>tifm</a:t>
            </a:r>
            <a:r>
              <a:rPr lang="en-US" sz="2000" dirty="0"/>
              <a:t> … </a:t>
            </a:r>
            <a:r>
              <a:rPr lang="en-US" sz="2000" dirty="0" err="1"/>
              <a:t>Bây</a:t>
            </a:r>
            <a:r>
              <a:rPr lang="en-US" sz="2000" dirty="0"/>
              <a:t>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clip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emkieerm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quảcùng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 </a:t>
            </a:r>
            <a:r>
              <a:rPr lang="en-US" sz="2000" dirty="0" err="1"/>
              <a:t>nhé</a:t>
            </a:r>
            <a:r>
              <a:rPr lang="en-US" sz="2000" dirty="0"/>
              <a:t>.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</a:t>
            </a:r>
            <a:r>
              <a:rPr lang="en-US" sz="2000" dirty="0"/>
              <a:t> </a:t>
            </a:r>
            <a:r>
              <a:rPr lang="en-US" sz="2000" dirty="0" err="1"/>
              <a:t>tiep</a:t>
            </a:r>
            <a:r>
              <a:rPr lang="en-US" sz="2000" dirty="0"/>
              <a:t> </a:t>
            </a:r>
            <a:r>
              <a:rPr lang="en-US" sz="2000" dirty="0" err="1"/>
              <a:t>trng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..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đay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.à 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daawsu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  <a:r>
              <a:rPr lang="en-US" sz="2000" dirty="0" err="1"/>
              <a:t>kép.phối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; 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nv</a:t>
            </a:r>
            <a:r>
              <a:rPr lang="en-US" sz="2000" dirty="0"/>
              <a:t>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</a:t>
            </a:r>
            <a:r>
              <a:rPr lang="en-US" sz="2000" dirty="0" err="1"/>
              <a:t>câu</a:t>
            </a:r>
            <a:r>
              <a:rPr lang="en-US" sz="2000" dirty="0"/>
              <a:t> hay 1 đ v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dasu</a:t>
            </a:r>
            <a:r>
              <a:rPr lang="en-US" sz="2000" dirty="0"/>
              <a:t> &lt;&lt; </a:t>
            </a:r>
            <a:r>
              <a:rPr lang="en-US" sz="2000" dirty="0" err="1"/>
              <a:t>phả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dấ</a:t>
            </a:r>
            <a:r>
              <a:rPr lang="en-US" sz="2000" dirty="0"/>
              <a:t> 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nhé.Cascloiwf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ở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mời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2. ….</a:t>
            </a:r>
            <a:r>
              <a:rPr lang="en-US" sz="2000" dirty="0" err="1"/>
              <a:t>Bài</a:t>
            </a:r>
            <a:r>
              <a:rPr lang="en-US" sz="2000" dirty="0"/>
              <a:t> 2. </a:t>
            </a:r>
            <a:r>
              <a:rPr lang="en-US" sz="2000" dirty="0" err="1"/>
              <a:t>bài</a:t>
            </a:r>
            <a:r>
              <a:rPr lang="en-US" sz="2000" dirty="0"/>
              <a:t> 2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 </a:t>
            </a:r>
            <a:r>
              <a:rPr lang="en-US" sz="2000" dirty="0" err="1"/>
              <a:t>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hẫy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nghĩ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lòi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 Do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viêt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tùy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&lt;&lt;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trưc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thoai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2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lới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dòng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15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….</a:t>
            </a:r>
            <a:r>
              <a:rPr lang="en-US" dirty="0" err="1"/>
              <a:t>Bài</a:t>
            </a:r>
            <a:r>
              <a:rPr lang="en-US" dirty="0"/>
              <a:t> 2. </a:t>
            </a:r>
            <a:r>
              <a:rPr lang="en-US" dirty="0" err="1"/>
              <a:t>bài</a:t>
            </a:r>
            <a:r>
              <a:rPr lang="en-US" dirty="0"/>
              <a:t> 2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hẫy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lòi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viêt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&lt;&lt;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trưc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thoai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lới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18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622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  <a:p>
            <a:r>
              <a:rPr lang="en-US" dirty="0"/>
              <a:t> . Bafi3 . </a:t>
            </a:r>
            <a:r>
              <a:rPr lang="en-US" dirty="0" err="1"/>
              <a:t>Bài</a:t>
            </a:r>
            <a:r>
              <a:rPr lang="en-US" dirty="0"/>
              <a:t> 3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emhaxy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kieessn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a Ta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truosc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…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vvoi</a:t>
            </a:r>
            <a:r>
              <a:rPr lang="en-US" dirty="0"/>
              <a:t> </a:t>
            </a:r>
            <a:r>
              <a:rPr lang="en-US" dirty="0" err="1"/>
              <a:t>vuwatrong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tuwfmang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đueọec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đựt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saucasc</a:t>
            </a:r>
            <a:r>
              <a:rPr lang="en-US" dirty="0"/>
              <a:t> </a:t>
            </a:r>
            <a:r>
              <a:rPr lang="en-US" dirty="0" err="1"/>
              <a:t>tù</a:t>
            </a:r>
            <a:r>
              <a:rPr lang="en-US" dirty="0"/>
              <a:t> ……….</a:t>
            </a:r>
            <a:r>
              <a:rPr lang="en-US" dirty="0" err="1"/>
              <a:t>vậ</a:t>
            </a:r>
            <a:r>
              <a:rPr lang="en-US" dirty="0"/>
              <a:t> </a:t>
            </a:r>
            <a:r>
              <a:rPr lang="en-US" dirty="0" err="1"/>
              <a:t>tt</a:t>
            </a:r>
            <a:r>
              <a:rPr lang="en-US" dirty="0"/>
              <a:t>, </a:t>
            </a:r>
            <a:r>
              <a:rPr lang="en-US" dirty="0" err="1"/>
              <a:t>đt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mâng</a:t>
            </a:r>
            <a:r>
              <a:rPr lang="en-US" dirty="0"/>
              <a:t> ý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đụpc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,,.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k TQ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gioi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. Ong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ddeeer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hót</a:t>
            </a:r>
            <a:r>
              <a:rPr lang="en-US" dirty="0"/>
              <a:t> </a:t>
            </a:r>
            <a:r>
              <a:rPr lang="en-US" dirty="0" err="1"/>
              <a:t>vua.Do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ngĩa</a:t>
            </a:r>
            <a:r>
              <a:rPr lang="en-US" dirty="0"/>
              <a:t> </a:t>
            </a:r>
            <a:r>
              <a:rPr lang="en-US" dirty="0" err="1"/>
              <a:t>đặ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phả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86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89E3B040-BA2C-4D93-A012-842D49BBD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9FD7CCEE-D020-4D79-AD31-C5A5091873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2B7A2EF7-69E2-4856-AB1C-705470DC2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1C15A565-2AC3-44D3-82F2-112289920BD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tho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k?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thojkeso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soonsng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.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ythoj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sơm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song</a:t>
            </a:r>
          </a:p>
          <a:p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song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hoặ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tuoiir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, </a:t>
            </a:r>
            <a:r>
              <a:rPr lang="en-US" dirty="0" err="1"/>
              <a:t>chêt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. 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tuwf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nhạo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 xu </a:t>
            </a:r>
            <a:r>
              <a:rPr lang="en-US" dirty="0" err="1"/>
              <a:t>nịnh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, </a:t>
            </a:r>
            <a:r>
              <a:rPr lang="en-US" dirty="0" err="1"/>
              <a:t>đoản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đựac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hay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đb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lafmrox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61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:a16="http://schemas.microsoft.com/office/drawing/2014/main" id="{244D0BD2-024E-4980-8B70-72DFA5B511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>
            <a:extLst>
              <a:ext uri="{FF2B5EF4-FFF2-40B4-BE49-F238E27FC236}">
                <a16:creationId xmlns:a16="http://schemas.microsoft.com/office/drawing/2014/main" id="{6ED2FA87-5DD1-4EBB-8E6A-F5126E392F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3668" name="灯片编号占位符 3">
            <a:extLst>
              <a:ext uri="{FF2B5EF4-FFF2-40B4-BE49-F238E27FC236}">
                <a16:creationId xmlns:a16="http://schemas.microsoft.com/office/drawing/2014/main" id="{94C71CBA-9157-4FE3-B4AC-D8FD27C67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8A9046D-585D-42C4-9092-0B9B12B061C2}" type="slidenum">
              <a:rPr lang="zh-CN" altLang="en-US" smtClean="0">
                <a:solidFill>
                  <a:srgbClr val="000000"/>
                </a:solidFill>
              </a:rPr>
              <a:pPr/>
              <a:t>24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DC466F6F-A0E8-4D7B-AC82-F6EDF4FD3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4BB4538A-909C-44F0-84EA-BC77A59BF5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77B50A50-8FDD-401A-9987-8398E991C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813EA542-428F-41D3-BA32-385DBC1226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!“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%k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tháy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51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ltvc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: </a:t>
            </a:r>
            <a:r>
              <a:rPr lang="en-US" dirty="0" err="1"/>
              <a:t>dấu</a:t>
            </a:r>
            <a:r>
              <a:rPr lang="en-US" dirty="0"/>
              <a:t>  </a:t>
            </a:r>
            <a:r>
              <a:rPr lang="en-US" dirty="0" err="1"/>
              <a:t>ngoặ</a:t>
            </a:r>
            <a:r>
              <a:rPr lang="en-US" dirty="0"/>
              <a:t> c </a:t>
            </a:r>
            <a:r>
              <a:rPr lang="en-US" dirty="0" err="1"/>
              <a:t>kép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ai/.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1</a:t>
            </a:r>
          </a:p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6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id="{AB3EF266-423F-4413-9CBA-69D3F4D01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id="{0B1B643E-CBF7-4663-BC75-5BFC04C5E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id="{A62634FE-4BAA-4EC7-8801-D13FAD1DB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D09D35B9-9D6E-4A34-87D0-BED9BAF5008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98A23E5A-DA16-44F3-97DF-C18C166067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CBE7B796-DAE4-4AC5-9E19-6F930DB86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65131447-9E86-47C9-B5A6-9C8A734E8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73C97BAF-4DF6-4E98-9369-610C080C0AB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, bai1 1 . … </a:t>
            </a:r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 1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ta 2 </a:t>
            </a:r>
            <a:r>
              <a:rPr lang="en-US" dirty="0" err="1"/>
              <a:t>việc</a:t>
            </a:r>
            <a:r>
              <a:rPr lang="en-US" dirty="0"/>
              <a:t> , </a:t>
            </a:r>
            <a:r>
              <a:rPr lang="en-US" dirty="0" err="1"/>
              <a:t>viejc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…,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…..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……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63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31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5BA0-413C-4276-BD6C-258626AC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B3990-5518-470D-80EC-E1CEF2A4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386BA-5BA9-4571-AAFD-C805F021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4873-D99A-4234-9AB8-4F3A7A0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5D81-6576-4643-BF7B-B4F4E379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06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C66B-0D12-459B-86F2-0A1DED1E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F2710-CA47-495C-B9BF-806E4D75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DCA8-536C-4794-A921-25789FE6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6FE-7626-4BB8-A757-9799095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99D6-B862-404D-B40F-766133C8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1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4108B-9418-40FE-85E5-A1B0CB3CD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1496A-246A-4C9D-A215-44AC15A2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F98D-9CDB-4F16-9CC8-024C0A34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4E0A7-30AE-4A2C-9472-FB5C1A10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461D-F3EF-40EE-BEF7-D68EF4E3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94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E2971DA4-BE5F-48BD-BC27-1ABA3AE5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33A7-469C-493B-99C2-AC4FFD3835BE}" type="datetimeFigureOut">
              <a:rPr lang="zh-CN" altLang="en-US"/>
              <a:pPr>
                <a:defRPr/>
              </a:pPr>
              <a:t>2021/10/14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15CE3B-FFE5-46C1-80EF-6BB54DC3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46F5336-F6A2-4359-B6DA-C138B83E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63EE-D145-456C-A8FE-40116AB97F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983810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2163-8FFE-4C4D-B154-A7AEF03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4AC4-3BCF-4DE0-822F-44D61FF2D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B30D-6AF3-4B63-AA23-A2AC37F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F5446-E8AD-441A-99C0-CC611F7A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0A64-0B9C-4B9E-A4A2-07476E11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8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3C46-9999-4D53-AD13-FA10CA6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6752C-DA47-4746-BB1A-9FEB79BA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1EE3-7357-406A-9D5D-5D57BA37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E49C6-85A5-44E8-9463-23FD406C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92BE-0050-4644-85C6-12E09145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1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EA3D-B880-4E77-B9A5-B6B6AC3E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6184-7C04-4E04-9412-2BA153058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B19C-C9B2-496F-93FB-165756C0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FF55D-977C-4CEB-A672-D9866B3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554C9-0501-4D78-B2D0-8D0F5C77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2FD89-9160-4872-A0B3-3CD36A8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5D0E-7CC5-407B-A945-442637C4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DBA25-6CB7-4EB6-AB2E-0318D239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2058E-91AD-4CD8-B933-D3561EA2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78A99-9897-4EC8-986E-0878D58D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F1DB6-4584-4970-A68D-79B95E54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355BF-D6E1-4FE7-9F34-F5C07334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87628-FAAA-49FD-A2D5-9373ACD2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F2883-E267-4533-A8C2-12B058D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43C2-15B0-42EE-B107-9EFB2A2D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104B7-10E0-4EB4-B172-8F135304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BA282-B060-40AA-B91E-549339F2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3601B-34C3-48F9-AEB1-BAB12EFC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1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16B03-6FB8-46B4-AA29-4751D53C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51603-6948-4D4B-A69E-B15A52BC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4925D-1BCD-4785-9AFF-5304C4F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28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3FF4-B8AE-4ED7-BFF8-29D4169F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DE8D-D3B5-45F5-A65F-EED52D85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0D7C4-D1AF-403E-A080-E715BBCF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A5032-ADD6-4A76-BE61-97D47101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E195B-4D41-4C42-A995-4D42435C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F48B9-CD1C-4992-B059-B3EEE05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2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F900-0407-46E9-AF54-ED2D8C31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0365A-3281-45C1-B5C0-B713FC46A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D9F0D-8E12-488B-9FD4-147B681D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F57F2-85A9-4BCC-8442-098D8894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FBA1A-B5A0-4A8F-8190-BCB3842F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64397-ED53-4924-88FE-7AC7F2AE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49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8EFD7-DD40-4273-A0DF-1C35D3E4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B2DA2-9818-4CAC-85AE-E7E16ED0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BD5D-35DF-4259-8925-C4D0EB73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6F54-F901-49E1-AEB5-046F5A6C9501}" type="datetimeFigureOut">
              <a:rPr lang="vi-VN" smtClean="0"/>
              <a:t>14/10/2021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B5584-780A-475D-818B-47131C201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5719-5355-4CEE-B4E6-BE2FD0C2B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D523-8F9E-4A3E-BCDD-04D879C29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slide" Target="slide2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5.jp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084" descr="封面">
            <a:extLst>
              <a:ext uri="{FF2B5EF4-FFF2-40B4-BE49-F238E27FC236}">
                <a16:creationId xmlns:a16="http://schemas.microsoft.com/office/drawing/2014/main" id="{6DFE3A05-E5C1-46C2-89CE-9C813B5A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6"/>
            <a:ext cx="12192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62A24D5D-2DDC-4852-8857-AC6B7265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-15876"/>
            <a:ext cx="8485188" cy="783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文本框 2054">
            <a:extLst>
              <a:ext uri="{FF2B5EF4-FFF2-40B4-BE49-F238E27FC236}">
                <a16:creationId xmlns:a16="http://schemas.microsoft.com/office/drawing/2014/main" id="{7ED875DD-FEF9-4B98-8655-C014E9AD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5140325"/>
            <a:ext cx="4800600" cy="846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zh-CN" sz="19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19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6" name="文本框 2055">
            <a:extLst>
              <a:ext uri="{FF2B5EF4-FFF2-40B4-BE49-F238E27FC236}">
                <a16:creationId xmlns:a16="http://schemas.microsoft.com/office/drawing/2014/main" id="{239E73ED-9BA9-47F1-A45D-BCB49E0EB9AB}"/>
              </a:ext>
            </a:extLst>
          </p:cNvPr>
          <p:cNvSpPr txBox="1"/>
          <p:nvPr/>
        </p:nvSpPr>
        <p:spPr>
          <a:xfrm>
            <a:off x="2521744" y="3115469"/>
            <a:ext cx="7391400" cy="230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defTabSz="8175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7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CHÀO MỪNG CÁC CON 4H ĐẾN VỚI TIẾT HỌC TRỰC TUYẾN</a:t>
            </a:r>
          </a:p>
        </p:txBody>
      </p:sp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CE028261-30DE-4287-AF20-6FB98B81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112838"/>
            <a:ext cx="1682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92DA519F-07C6-4257-9D9E-DBB731B0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074738"/>
            <a:ext cx="18843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0898BA4-2DF8-4838-A54B-3DA944FBAEEE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D66A1435-6281-46EE-8370-E41DB306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FDD7A821-38CD-42B0-AAF5-04F0CA0E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9940A9-A1EB-4029-9B98-1A67AC8C4727}"/>
              </a:ext>
            </a:extLst>
          </p:cNvPr>
          <p:cNvSpPr txBox="1"/>
          <p:nvPr/>
        </p:nvSpPr>
        <p:spPr>
          <a:xfrm>
            <a:off x="82084" y="23883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6CAE60-341D-4B8A-8E9B-83345DF3D62F}"/>
              </a:ext>
            </a:extLst>
          </p:cNvPr>
          <p:cNvCxnSpPr/>
          <p:nvPr/>
        </p:nvCxnSpPr>
        <p:spPr>
          <a:xfrm>
            <a:off x="4277032" y="2330245"/>
            <a:ext cx="68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FD8F77-40C3-496B-B50D-A4EC1B3F67FD}"/>
              </a:ext>
            </a:extLst>
          </p:cNvPr>
          <p:cNvCxnSpPr>
            <a:cxnSpLocks/>
          </p:cNvCxnSpPr>
          <p:nvPr/>
        </p:nvCxnSpPr>
        <p:spPr>
          <a:xfrm>
            <a:off x="403122" y="3057832"/>
            <a:ext cx="5422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9C81A2-DB25-444D-8F19-D79DE85459CF}"/>
              </a:ext>
            </a:extLst>
          </p:cNvPr>
          <p:cNvCxnSpPr>
            <a:cxnSpLocks/>
          </p:cNvCxnSpPr>
          <p:nvPr/>
        </p:nvCxnSpPr>
        <p:spPr>
          <a:xfrm>
            <a:off x="7713406" y="3736260"/>
            <a:ext cx="35538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15A20A-973A-4CC8-B54D-3ECC6A8DF74C}"/>
              </a:ext>
            </a:extLst>
          </p:cNvPr>
          <p:cNvCxnSpPr>
            <a:cxnSpLocks/>
          </p:cNvCxnSpPr>
          <p:nvPr/>
        </p:nvCxnSpPr>
        <p:spPr>
          <a:xfrm>
            <a:off x="258096" y="5137355"/>
            <a:ext cx="11245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221558-F14C-4546-AD87-76402E441298}"/>
              </a:ext>
            </a:extLst>
          </p:cNvPr>
          <p:cNvCxnSpPr>
            <a:cxnSpLocks/>
          </p:cNvCxnSpPr>
          <p:nvPr/>
        </p:nvCxnSpPr>
        <p:spPr>
          <a:xfrm>
            <a:off x="258096" y="5805949"/>
            <a:ext cx="251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45C975-C1EA-4357-AE2F-72A5ED02FF7C}"/>
              </a:ext>
            </a:extLst>
          </p:cNvPr>
          <p:cNvCxnSpPr>
            <a:cxnSpLocks/>
          </p:cNvCxnSpPr>
          <p:nvPr/>
        </p:nvCxnSpPr>
        <p:spPr>
          <a:xfrm>
            <a:off x="270387" y="4429433"/>
            <a:ext cx="11675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920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2"/>
    </mc:Choice>
    <mc:Fallback xmlns="">
      <p:transition spd="slow" advTm="3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:a16="http://schemas.microsoft.com/office/drawing/2014/main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40" y="2530135"/>
            <a:ext cx="1925051" cy="28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4180EC-3E06-47B6-A70B-CDB474101BC0}"/>
              </a:ext>
            </a:extLst>
          </p:cNvPr>
          <p:cNvGrpSpPr/>
          <p:nvPr/>
        </p:nvGrpSpPr>
        <p:grpSpPr>
          <a:xfrm>
            <a:off x="130648" y="673675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95"/>
    </mc:Choice>
    <mc:Fallback xmlns="">
      <p:transition spd="slow" advTm="11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/>
      <p:bldP spid="28" grpId="1"/>
      <p:bldP spid="16" grpId="0"/>
      <p:bldP spid="18" grpId="0"/>
      <p:bldP spid="19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0FB7D3-5D08-4F28-8270-0799719CECA8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B63FF5DA-1847-4B50-808A-53A45174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B3BF36B4-CC29-4FBB-835F-90CF13DE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A9FEB5-6623-4999-8BA9-6B5C143E1B26}"/>
              </a:ext>
            </a:extLst>
          </p:cNvPr>
          <p:cNvSpPr txBox="1"/>
          <p:nvPr/>
        </p:nvSpPr>
        <p:spPr>
          <a:xfrm>
            <a:off x="305971" y="0"/>
            <a:ext cx="11173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2390C-0F85-4D4F-8DA7-0E9657731E74}"/>
              </a:ext>
            </a:extLst>
          </p:cNvPr>
          <p:cNvCxnSpPr/>
          <p:nvPr/>
        </p:nvCxnSpPr>
        <p:spPr>
          <a:xfrm>
            <a:off x="1744394" y="590844"/>
            <a:ext cx="973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0FA994-53A1-45BA-B3F0-79BCAA3A2323}"/>
              </a:ext>
            </a:extLst>
          </p:cNvPr>
          <p:cNvCxnSpPr>
            <a:cxnSpLocks/>
          </p:cNvCxnSpPr>
          <p:nvPr/>
        </p:nvCxnSpPr>
        <p:spPr>
          <a:xfrm>
            <a:off x="324727" y="1109003"/>
            <a:ext cx="2464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582327-F755-4C69-B4F3-4FB5D256A8D3}"/>
              </a:ext>
            </a:extLst>
          </p:cNvPr>
          <p:cNvCxnSpPr>
            <a:cxnSpLocks/>
          </p:cNvCxnSpPr>
          <p:nvPr/>
        </p:nvCxnSpPr>
        <p:spPr>
          <a:xfrm>
            <a:off x="3472375" y="1132449"/>
            <a:ext cx="8006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32F083-D9EB-48FB-9164-24E2B779FDBF}"/>
              </a:ext>
            </a:extLst>
          </p:cNvPr>
          <p:cNvCxnSpPr>
            <a:cxnSpLocks/>
          </p:cNvCxnSpPr>
          <p:nvPr/>
        </p:nvCxnSpPr>
        <p:spPr>
          <a:xfrm>
            <a:off x="459544" y="1637319"/>
            <a:ext cx="4323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FF68E1-2211-4B6C-A690-88167191DAC9}"/>
              </a:ext>
            </a:extLst>
          </p:cNvPr>
          <p:cNvSpPr txBox="1"/>
          <p:nvPr/>
        </p:nvSpPr>
        <p:spPr>
          <a:xfrm>
            <a:off x="109023" y="1684020"/>
            <a:ext cx="12082977" cy="517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vi-VN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5"/>
    </mc:Choice>
    <mc:Fallback xmlns="">
      <p:transition spd="slow" advTm="55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102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239137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87741092"/>
                    </a:ext>
                  </a:extLst>
                </a:gridCol>
              </a:tblGrid>
              <a:tr h="31225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38046"/>
                  </a:ext>
                </a:extLst>
              </a:tr>
              <a:tr h="37354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:a16="http://schemas.microsoft.com/office/drawing/2014/main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66719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58862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139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4"/>
    </mc:Choice>
    <mc:Fallback xmlns="">
      <p:transition spd="slow" advTm="9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D0313-2FE2-4345-947D-94E7FF784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40" y="3682180"/>
            <a:ext cx="5625739" cy="3175820"/>
          </a:xfrm>
          <a:prstGeom prst="rect">
            <a:avLst/>
          </a:prstGeom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13" y="477055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6" y="2102705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:a16="http://schemas.microsoft.com/office/drawing/2014/main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95" y="1859945"/>
            <a:ext cx="4343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A16E1-57BE-4FD8-9BD9-5ACA4251CCB4}"/>
              </a:ext>
            </a:extLst>
          </p:cNvPr>
          <p:cNvCxnSpPr>
            <a:cxnSpLocks/>
          </p:cNvCxnSpPr>
          <p:nvPr/>
        </p:nvCxnSpPr>
        <p:spPr>
          <a:xfrm>
            <a:off x="2072756" y="1005840"/>
            <a:ext cx="860743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6126CA-553F-475E-BE09-24C3787C4C22}"/>
              </a:ext>
            </a:extLst>
          </p:cNvPr>
          <p:cNvCxnSpPr>
            <a:cxnSpLocks/>
          </p:cNvCxnSpPr>
          <p:nvPr/>
        </p:nvCxnSpPr>
        <p:spPr>
          <a:xfrm>
            <a:off x="1011134" y="1498049"/>
            <a:ext cx="9186556" cy="9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3"/>
    </mc:Choice>
    <mc:Fallback xmlns="">
      <p:transition spd="slow" advTm="73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5356C-6DB1-4B84-BDD9-F7E44DFB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64" y="3516777"/>
            <a:ext cx="4688635" cy="3341223"/>
          </a:xfrm>
          <a:prstGeom prst="rect">
            <a:avLst/>
          </a:prstGeom>
        </p:spPr>
      </p:pic>
      <p:pic>
        <p:nvPicPr>
          <p:cNvPr id="11271" name="Picture 9" descr="14398-1215940280">
            <a:extLst>
              <a:ext uri="{FF2B5EF4-FFF2-40B4-BE49-F238E27FC236}">
                <a16:creationId xmlns:a16="http://schemas.microsoft.com/office/drawing/2014/main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22" y="2641167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:a16="http://schemas.microsoft.com/office/drawing/2014/main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881" y="2740238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:a16="http://schemas.microsoft.com/office/drawing/2014/main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348892" y="2595175"/>
            <a:ext cx="4000500" cy="4000500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:a16="http://schemas.microsoft.com/office/drawing/2014/main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:a16="http://schemas.microsoft.com/office/drawing/2014/main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:a16="http://schemas.microsoft.com/office/drawing/2014/main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" y="0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3650" y="107819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1955" y="825238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5881" y="2397443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/>
              <a:t>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4031" y="354187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2"/>
    </mc:Choice>
    <mc:Fallback xmlns="">
      <p:transition spd="slow" advTm="6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194AC-899D-4DF4-8B5B-F5F0DC740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79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504337" y="2497441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Dấu ngoặc kép còn được dùng để đánh dấu những từ ngữ được dùng với ý nghĩa đặc biệt.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594852" y="1584657"/>
            <a:ext cx="11714379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Qua bài 3 các con thấy dấu ngoặc kép còn có tác dụng gì?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7"/>
    </mc:Choice>
    <mc:Fallback xmlns="">
      <p:transition spd="slow" advTm="2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0AA86E3-C7CA-4933-A0F4-A86FBAE2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6350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4">
            <a:extLst>
              <a:ext uri="{FF2B5EF4-FFF2-40B4-BE49-F238E27FC236}">
                <a16:creationId xmlns:a16="http://schemas.microsoft.com/office/drawing/2014/main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:a16="http://schemas.microsoft.com/office/drawing/2014/main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55" y="2333963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B0A52-62B0-4D20-8522-0F2F0BD6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4651662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</p:cSld>
  <p:clrMapOvr>
    <a:masterClrMapping/>
  </p:clrMapOvr>
  <p:transition spd="slow" advTm="41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 animBg="1"/>
      <p:bldP spid="35845" grpId="0"/>
      <p:bldP spid="35845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734" y="1346548"/>
            <a:ext cx="1222739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956" y="218080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7911" y="3628028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53" y="411621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84" y="267107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3141384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53" y="4616998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0C73B-62F8-494C-AA17-7DC3C6A600B6}"/>
              </a:ext>
            </a:extLst>
          </p:cNvPr>
          <p:cNvSpPr txBox="1"/>
          <p:nvPr/>
        </p:nvSpPr>
        <p:spPr>
          <a:xfrm>
            <a:off x="4602973" y="591689"/>
            <a:ext cx="4501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 III.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4000" b="1" u="sng" dirty="0">
                <a:solidFill>
                  <a:srgbClr val="800000"/>
                </a:solidFill>
              </a:rPr>
              <a:t> </a:t>
            </a:r>
            <a:r>
              <a:rPr lang="en-US" altLang="en-US" sz="40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4000" b="1" dirty="0">
                <a:solidFill>
                  <a:srgbClr val="800000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84"/>
    </mc:Choice>
    <mc:Fallback xmlns="">
      <p:transition spd="slow" advTm="100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588746F-0444-48C8-9F57-AE85E3583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2">
            <a:extLst>
              <a:ext uri="{FF2B5EF4-FFF2-40B4-BE49-F238E27FC236}">
                <a16:creationId xmlns:a16="http://schemas.microsoft.com/office/drawing/2014/main" id="{F48C56CD-E26D-4291-BBB3-B2B8CD85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750" y="-25056"/>
            <a:ext cx="122273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                                           III.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Luyện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tập</a:t>
            </a:r>
            <a:r>
              <a:rPr lang="en-US" altLang="en-US" sz="2800" b="1" dirty="0">
                <a:solidFill>
                  <a:srgbClr val="80000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PI-VÔ-NA-RÔ-VA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494CBB91-1A6C-4A8B-94BC-CA8D457E2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40" y="939690"/>
            <a:ext cx="6939116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highlight>
                <a:srgbClr val="800000"/>
              </a:highlight>
            </a:endParaRP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F8DC9194-D632-4DD6-81A0-FAAD8325F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16736" y="2343530"/>
            <a:ext cx="1135625" cy="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E62CF896-D7E2-46DC-9119-9C459F9C2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737" y="2831254"/>
            <a:ext cx="11619886" cy="450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33264AE1-C652-4A3F-A7BE-F6FFFAB13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9588" y="1394230"/>
            <a:ext cx="2421932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70504BE-CE21-4C6D-A496-D482E4D13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9" y="3643943"/>
            <a:ext cx="119236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0B6F3F8F-11FF-4A7C-B879-32A8080E3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37" y="1872087"/>
            <a:ext cx="2586069" cy="312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A6A4F9B3-E3CE-498E-BC94-DA79CFE5C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3375866"/>
            <a:ext cx="2379961" cy="102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87B22E2D-6144-46B7-9F8F-1D6A52326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676" y="4611073"/>
            <a:ext cx="10559205" cy="8058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981A158B-9140-4EED-B3CD-521542100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9" y="5141133"/>
            <a:ext cx="8547182" cy="1456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E5B7CEFF-A7B2-4810-8031-F277CE7E6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913" y="5158260"/>
            <a:ext cx="1076632" cy="20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50694E-C83E-46BD-AADD-CA2C219ACAC9}"/>
              </a:ext>
            </a:extLst>
          </p:cNvPr>
          <p:cNvSpPr txBox="1"/>
          <p:nvPr/>
        </p:nvSpPr>
        <p:spPr>
          <a:xfrm>
            <a:off x="392737" y="5325546"/>
            <a:ext cx="119236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6"/>
    </mc:Choice>
    <mc:Fallback xmlns="">
      <p:transition spd="slow" advTm="60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12" grpId="0" animBg="1"/>
      <p:bldP spid="13" grpId="0" animBg="1"/>
      <p:bldP spid="14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B06EBE-4118-4671-AE21-07FDB097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26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思想气泡: 云 21">
            <a:extLst>
              <a:ext uri="{FF2B5EF4-FFF2-40B4-BE49-F238E27FC236}">
                <a16:creationId xmlns:a16="http://schemas.microsoft.com/office/drawing/2014/main" id="{AD0B60F8-86FB-4B06-80F1-BA7083A06897}"/>
              </a:ext>
            </a:extLst>
          </p:cNvPr>
          <p:cNvSpPr/>
          <p:nvPr/>
        </p:nvSpPr>
        <p:spPr>
          <a:xfrm>
            <a:off x="3140075" y="165100"/>
            <a:ext cx="5765800" cy="3775075"/>
          </a:xfrm>
          <a:prstGeom prst="cloudCallou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3C02B43-0E1C-4A4B-B85A-14D8921BDBEB}"/>
              </a:ext>
            </a:extLst>
          </p:cNvPr>
          <p:cNvGrpSpPr>
            <a:grpSpLocks/>
          </p:cNvGrpSpPr>
          <p:nvPr/>
        </p:nvGrpSpPr>
        <p:grpSpPr bwMode="auto">
          <a:xfrm>
            <a:off x="8378825" y="5045075"/>
            <a:ext cx="1119188" cy="1812925"/>
            <a:chOff x="8080573" y="5044283"/>
            <a:chExt cx="1119188" cy="1813717"/>
          </a:xfrm>
        </p:grpSpPr>
        <p:sp>
          <p:nvSpPr>
            <p:cNvPr id="67607" name="Rectangle 14">
              <a:extLst>
                <a:ext uri="{FF2B5EF4-FFF2-40B4-BE49-F238E27FC236}">
                  <a16:creationId xmlns:a16="http://schemas.microsoft.com/office/drawing/2014/main" id="{F3F160F0-FF33-41B4-8201-DDD80C368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8" name="Rectangle 15">
              <a:extLst>
                <a:ext uri="{FF2B5EF4-FFF2-40B4-BE49-F238E27FC236}">
                  <a16:creationId xmlns:a16="http://schemas.microsoft.com/office/drawing/2014/main" id="{62D50777-62BF-4B57-800F-F2F72AE9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236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9" name="Rectangle 16">
              <a:extLst>
                <a:ext uri="{FF2B5EF4-FFF2-40B4-BE49-F238E27FC236}">
                  <a16:creationId xmlns:a16="http://schemas.microsoft.com/office/drawing/2014/main" id="{95F7491C-6189-4855-AB20-5EE898A2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573" y="5044283"/>
              <a:ext cx="1025525" cy="1813717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10" name="Freeform 20">
              <a:extLst>
                <a:ext uri="{FF2B5EF4-FFF2-40B4-BE49-F238E27FC236}">
                  <a16:creationId xmlns:a16="http://schemas.microsoft.com/office/drawing/2014/main" id="{6C2E2A52-35EF-4582-8104-8D609038B29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320922" y="5329917"/>
              <a:ext cx="732151" cy="893762"/>
            </a:xfrm>
            <a:custGeom>
              <a:avLst/>
              <a:gdLst>
                <a:gd name="T0" fmla="*/ 2147483646 w 446"/>
                <a:gd name="T1" fmla="*/ 2147483646 h 542"/>
                <a:gd name="T2" fmla="*/ 2147483646 w 446"/>
                <a:gd name="T3" fmla="*/ 2147483646 h 542"/>
                <a:gd name="T4" fmla="*/ 2147483646 w 446"/>
                <a:gd name="T5" fmla="*/ 2147483646 h 542"/>
                <a:gd name="T6" fmla="*/ 2147483646 w 446"/>
                <a:gd name="T7" fmla="*/ 2147483646 h 542"/>
                <a:gd name="T8" fmla="*/ 2147483646 w 446"/>
                <a:gd name="T9" fmla="*/ 2147483646 h 542"/>
                <a:gd name="T10" fmla="*/ 2147483646 w 446"/>
                <a:gd name="T11" fmla="*/ 2147483646 h 542"/>
                <a:gd name="T12" fmla="*/ 2147483646 w 446"/>
                <a:gd name="T13" fmla="*/ 2147483646 h 5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6" h="542">
                  <a:moveTo>
                    <a:pt x="49" y="542"/>
                  </a:moveTo>
                  <a:cubicBezTo>
                    <a:pt x="43" y="381"/>
                    <a:pt x="57" y="200"/>
                    <a:pt x="27" y="62"/>
                  </a:cubicBezTo>
                  <a:cubicBezTo>
                    <a:pt x="242" y="0"/>
                    <a:pt x="446" y="208"/>
                    <a:pt x="350" y="407"/>
                  </a:cubicBezTo>
                  <a:cubicBezTo>
                    <a:pt x="304" y="503"/>
                    <a:pt x="176" y="534"/>
                    <a:pt x="49" y="542"/>
                  </a:cubicBezTo>
                  <a:close/>
                  <a:moveTo>
                    <a:pt x="215" y="376"/>
                  </a:moveTo>
                  <a:cubicBezTo>
                    <a:pt x="219" y="331"/>
                    <a:pt x="192" y="309"/>
                    <a:pt x="145" y="317"/>
                  </a:cubicBezTo>
                  <a:cubicBezTo>
                    <a:pt x="0" y="344"/>
                    <a:pt x="202" y="525"/>
                    <a:pt x="215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D4E66E4-9C9A-427E-A941-1219CB1825CA}"/>
              </a:ext>
            </a:extLst>
          </p:cNvPr>
          <p:cNvGrpSpPr>
            <a:grpSpLocks/>
          </p:cNvGrpSpPr>
          <p:nvPr/>
        </p:nvGrpSpPr>
        <p:grpSpPr bwMode="auto">
          <a:xfrm>
            <a:off x="6556375" y="5045075"/>
            <a:ext cx="1119188" cy="1812925"/>
            <a:chOff x="6258122" y="5044283"/>
            <a:chExt cx="1119187" cy="1813717"/>
          </a:xfrm>
        </p:grpSpPr>
        <p:sp>
          <p:nvSpPr>
            <p:cNvPr id="67603" name="Rectangle 11">
              <a:extLst>
                <a:ext uri="{FF2B5EF4-FFF2-40B4-BE49-F238E27FC236}">
                  <a16:creationId xmlns:a16="http://schemas.microsoft.com/office/drawing/2014/main" id="{9FA60AF0-BF60-4302-B454-04720A7B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4" name="Rectangle 12">
              <a:extLst>
                <a:ext uri="{FF2B5EF4-FFF2-40B4-BE49-F238E27FC236}">
                  <a16:creationId xmlns:a16="http://schemas.microsoft.com/office/drawing/2014/main" id="{C1B48F66-A54A-4F3C-ACCA-A66DED8C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784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5" name="Rectangle 13">
              <a:extLst>
                <a:ext uri="{FF2B5EF4-FFF2-40B4-BE49-F238E27FC236}">
                  <a16:creationId xmlns:a16="http://schemas.microsoft.com/office/drawing/2014/main" id="{8D91D49A-48FD-45DB-9B6A-EFE0324F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122" y="5044283"/>
              <a:ext cx="1025525" cy="18137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6" name="Freeform 21">
              <a:extLst>
                <a:ext uri="{FF2B5EF4-FFF2-40B4-BE49-F238E27FC236}">
                  <a16:creationId xmlns:a16="http://schemas.microsoft.com/office/drawing/2014/main" id="{5E6DE2B1-3FF2-4A88-A6D1-6E1EDFAF5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925" y="5315766"/>
              <a:ext cx="713377" cy="957427"/>
            </a:xfrm>
            <a:custGeom>
              <a:avLst/>
              <a:gdLst>
                <a:gd name="T0" fmla="*/ 2147483646 w 435"/>
                <a:gd name="T1" fmla="*/ 2147483646 h 580"/>
                <a:gd name="T2" fmla="*/ 2147483646 w 435"/>
                <a:gd name="T3" fmla="*/ 2147483646 h 580"/>
                <a:gd name="T4" fmla="*/ 2147483646 w 435"/>
                <a:gd name="T5" fmla="*/ 2147483646 h 580"/>
                <a:gd name="T6" fmla="*/ 2147483646 w 435"/>
                <a:gd name="T7" fmla="*/ 2147483646 h 580"/>
                <a:gd name="T8" fmla="*/ 2147483646 w 435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5" h="580">
                  <a:moveTo>
                    <a:pt x="435" y="66"/>
                  </a:moveTo>
                  <a:cubicBezTo>
                    <a:pt x="430" y="101"/>
                    <a:pt x="427" y="139"/>
                    <a:pt x="425" y="178"/>
                  </a:cubicBezTo>
                  <a:cubicBezTo>
                    <a:pt x="316" y="190"/>
                    <a:pt x="291" y="404"/>
                    <a:pt x="403" y="433"/>
                  </a:cubicBezTo>
                  <a:cubicBezTo>
                    <a:pt x="391" y="474"/>
                    <a:pt x="381" y="516"/>
                    <a:pt x="371" y="559"/>
                  </a:cubicBezTo>
                  <a:cubicBezTo>
                    <a:pt x="0" y="580"/>
                    <a:pt x="72" y="0"/>
                    <a:pt x="43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687AA18-E480-4CB0-BFA3-79F87E951EFA}"/>
              </a:ext>
            </a:extLst>
          </p:cNvPr>
          <p:cNvGrpSpPr>
            <a:grpSpLocks/>
          </p:cNvGrpSpPr>
          <p:nvPr/>
        </p:nvGrpSpPr>
        <p:grpSpPr bwMode="auto">
          <a:xfrm>
            <a:off x="4770438" y="5045075"/>
            <a:ext cx="1119187" cy="1812925"/>
            <a:chOff x="4471391" y="5044283"/>
            <a:chExt cx="1119187" cy="1813717"/>
          </a:xfrm>
        </p:grpSpPr>
        <p:sp>
          <p:nvSpPr>
            <p:cNvPr id="67599" name="Rectangle 8">
              <a:extLst>
                <a:ext uri="{FF2B5EF4-FFF2-40B4-BE49-F238E27FC236}">
                  <a16:creationId xmlns:a16="http://schemas.microsoft.com/office/drawing/2014/main" id="{674C66A0-61C1-4E4C-89CB-55E16242B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0" name="Rectangle 9">
              <a:extLst>
                <a:ext uri="{FF2B5EF4-FFF2-40B4-BE49-F238E27FC236}">
                  <a16:creationId xmlns:a16="http://schemas.microsoft.com/office/drawing/2014/main" id="{D754AFD8-CB0B-4952-943A-8393104E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05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1" name="Rectangle 10">
              <a:extLst>
                <a:ext uri="{FF2B5EF4-FFF2-40B4-BE49-F238E27FC236}">
                  <a16:creationId xmlns:a16="http://schemas.microsoft.com/office/drawing/2014/main" id="{A9ABACB9-9096-49C7-B2F8-158F5A1D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391" y="5044283"/>
              <a:ext cx="1025525" cy="1813717"/>
            </a:xfrm>
            <a:prstGeom prst="rect">
              <a:avLst/>
            </a:prstGeom>
            <a:solidFill>
              <a:srgbClr val="B3E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602" name="Freeform 22">
              <a:extLst>
                <a:ext uri="{FF2B5EF4-FFF2-40B4-BE49-F238E27FC236}">
                  <a16:creationId xmlns:a16="http://schemas.microsoft.com/office/drawing/2014/main" id="{5BDEABD6-CCBA-4ADB-AF3F-EDED716738D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20531" y="5393971"/>
              <a:ext cx="696237" cy="844789"/>
            </a:xfrm>
            <a:custGeom>
              <a:avLst/>
              <a:gdLst>
                <a:gd name="T0" fmla="*/ 2147483646 w 424"/>
                <a:gd name="T1" fmla="*/ 2147483646 h 512"/>
                <a:gd name="T2" fmla="*/ 2147483646 w 424"/>
                <a:gd name="T3" fmla="*/ 2147483646 h 512"/>
                <a:gd name="T4" fmla="*/ 2147483646 w 424"/>
                <a:gd name="T5" fmla="*/ 2147483646 h 512"/>
                <a:gd name="T6" fmla="*/ 0 w 424"/>
                <a:gd name="T7" fmla="*/ 2147483646 h 512"/>
                <a:gd name="T8" fmla="*/ 2147483646 w 424"/>
                <a:gd name="T9" fmla="*/ 2147483646 h 512"/>
                <a:gd name="T10" fmla="*/ 2147483646 w 424"/>
                <a:gd name="T11" fmla="*/ 2147483646 h 512"/>
                <a:gd name="T12" fmla="*/ 2147483646 w 424"/>
                <a:gd name="T13" fmla="*/ 2147483646 h 512"/>
                <a:gd name="T14" fmla="*/ 2147483646 w 424"/>
                <a:gd name="T15" fmla="*/ 2147483646 h 512"/>
                <a:gd name="T16" fmla="*/ 2147483646 w 424"/>
                <a:gd name="T17" fmla="*/ 2147483646 h 512"/>
                <a:gd name="T18" fmla="*/ 2147483646 w 424"/>
                <a:gd name="T19" fmla="*/ 2147483646 h 512"/>
                <a:gd name="T20" fmla="*/ 2147483646 w 424"/>
                <a:gd name="T21" fmla="*/ 2147483646 h 5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4" h="512">
                  <a:moveTo>
                    <a:pt x="263" y="145"/>
                  </a:moveTo>
                  <a:cubicBezTo>
                    <a:pt x="351" y="160"/>
                    <a:pt x="424" y="246"/>
                    <a:pt x="405" y="357"/>
                  </a:cubicBezTo>
                  <a:cubicBezTo>
                    <a:pt x="380" y="506"/>
                    <a:pt x="163" y="507"/>
                    <a:pt x="2" y="512"/>
                  </a:cubicBezTo>
                  <a:cubicBezTo>
                    <a:pt x="11" y="359"/>
                    <a:pt x="3" y="196"/>
                    <a:pt x="0" y="41"/>
                  </a:cubicBezTo>
                  <a:cubicBezTo>
                    <a:pt x="103" y="26"/>
                    <a:pt x="325" y="0"/>
                    <a:pt x="263" y="145"/>
                  </a:cubicBezTo>
                  <a:close/>
                  <a:moveTo>
                    <a:pt x="53" y="130"/>
                  </a:moveTo>
                  <a:cubicBezTo>
                    <a:pt x="24" y="254"/>
                    <a:pt x="197" y="83"/>
                    <a:pt x="79" y="109"/>
                  </a:cubicBezTo>
                  <a:cubicBezTo>
                    <a:pt x="63" y="113"/>
                    <a:pt x="55" y="123"/>
                    <a:pt x="53" y="130"/>
                  </a:cubicBezTo>
                  <a:close/>
                  <a:moveTo>
                    <a:pt x="176" y="196"/>
                  </a:moveTo>
                  <a:cubicBezTo>
                    <a:pt x="24" y="221"/>
                    <a:pt x="218" y="436"/>
                    <a:pt x="268" y="283"/>
                  </a:cubicBezTo>
                  <a:cubicBezTo>
                    <a:pt x="272" y="216"/>
                    <a:pt x="232" y="187"/>
                    <a:pt x="176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988971D-4DCC-4B9F-8471-92C1ED52168E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5045075"/>
            <a:ext cx="1117600" cy="1812925"/>
            <a:chOff x="2992238" y="5044283"/>
            <a:chExt cx="1117600" cy="1813717"/>
          </a:xfrm>
        </p:grpSpPr>
        <p:sp>
          <p:nvSpPr>
            <p:cNvPr id="67595" name="Rectangle 5">
              <a:extLst>
                <a:ext uri="{FF2B5EF4-FFF2-40B4-BE49-F238E27FC236}">
                  <a16:creationId xmlns:a16="http://schemas.microsoft.com/office/drawing/2014/main" id="{9B7125D1-C9AD-4C16-B764-16D663C0C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596" name="Rectangle 6">
              <a:extLst>
                <a:ext uri="{FF2B5EF4-FFF2-40B4-BE49-F238E27FC236}">
                  <a16:creationId xmlns:a16="http://schemas.microsoft.com/office/drawing/2014/main" id="{824D22C4-BAD4-4090-B744-FAB3D8D5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313" y="5198530"/>
              <a:ext cx="1025525" cy="165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597" name="Rectangle 7">
              <a:extLst>
                <a:ext uri="{FF2B5EF4-FFF2-40B4-BE49-F238E27FC236}">
                  <a16:creationId xmlns:a16="http://schemas.microsoft.com/office/drawing/2014/main" id="{4CF2AB4D-E1FD-465F-9CDF-7B738B7F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238" y="5044283"/>
              <a:ext cx="1025525" cy="18137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7598" name="Freeform 23">
              <a:extLst>
                <a:ext uri="{FF2B5EF4-FFF2-40B4-BE49-F238E27FC236}">
                  <a16:creationId xmlns:a16="http://schemas.microsoft.com/office/drawing/2014/main" id="{A4A0133B-F921-4C14-BEAB-E68DC67F457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36985" y="5384737"/>
              <a:ext cx="980282" cy="819486"/>
            </a:xfrm>
            <a:custGeom>
              <a:avLst/>
              <a:gdLst>
                <a:gd name="T0" fmla="*/ 2147483646 w 597"/>
                <a:gd name="T1" fmla="*/ 2147483646 h 497"/>
                <a:gd name="T2" fmla="*/ 2147483646 w 597"/>
                <a:gd name="T3" fmla="*/ 2147483646 h 497"/>
                <a:gd name="T4" fmla="*/ 2147483646 w 597"/>
                <a:gd name="T5" fmla="*/ 2147483646 h 497"/>
                <a:gd name="T6" fmla="*/ 2147483646 w 597"/>
                <a:gd name="T7" fmla="*/ 2147483646 h 497"/>
                <a:gd name="T8" fmla="*/ 2147483646 w 597"/>
                <a:gd name="T9" fmla="*/ 2147483646 h 497"/>
                <a:gd name="T10" fmla="*/ 2147483646 w 597"/>
                <a:gd name="T11" fmla="*/ 2147483646 h 497"/>
                <a:gd name="T12" fmla="*/ 0 w 597"/>
                <a:gd name="T13" fmla="*/ 2147483646 h 497"/>
                <a:gd name="T14" fmla="*/ 2147483646 w 597"/>
                <a:gd name="T15" fmla="*/ 2147483646 h 497"/>
                <a:gd name="T16" fmla="*/ 2147483646 w 597"/>
                <a:gd name="T17" fmla="*/ 2147483646 h 497"/>
                <a:gd name="T18" fmla="*/ 2147483646 w 597"/>
                <a:gd name="T19" fmla="*/ 2147483646 h 497"/>
                <a:gd name="T20" fmla="*/ 2147483646 w 597"/>
                <a:gd name="T21" fmla="*/ 2147483646 h 497"/>
                <a:gd name="T22" fmla="*/ 2147483646 w 597"/>
                <a:gd name="T23" fmla="*/ 2147483646 h 497"/>
                <a:gd name="T24" fmla="*/ 2147483646 w 597"/>
                <a:gd name="T25" fmla="*/ 2147483646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7" h="497">
                  <a:moveTo>
                    <a:pt x="429" y="1"/>
                  </a:moveTo>
                  <a:cubicBezTo>
                    <a:pt x="473" y="159"/>
                    <a:pt x="548" y="287"/>
                    <a:pt x="597" y="440"/>
                  </a:cubicBezTo>
                  <a:cubicBezTo>
                    <a:pt x="532" y="458"/>
                    <a:pt x="471" y="479"/>
                    <a:pt x="406" y="497"/>
                  </a:cubicBezTo>
                  <a:cubicBezTo>
                    <a:pt x="402" y="455"/>
                    <a:pt x="394" y="417"/>
                    <a:pt x="390" y="375"/>
                  </a:cubicBezTo>
                  <a:cubicBezTo>
                    <a:pt x="336" y="376"/>
                    <a:pt x="288" y="369"/>
                    <a:pt x="235" y="368"/>
                  </a:cubicBezTo>
                  <a:cubicBezTo>
                    <a:pt x="218" y="401"/>
                    <a:pt x="208" y="440"/>
                    <a:pt x="194" y="476"/>
                  </a:cubicBezTo>
                  <a:cubicBezTo>
                    <a:pt x="132" y="448"/>
                    <a:pt x="53" y="436"/>
                    <a:pt x="0" y="399"/>
                  </a:cubicBezTo>
                  <a:cubicBezTo>
                    <a:pt x="44" y="271"/>
                    <a:pt x="119" y="175"/>
                    <a:pt x="150" y="34"/>
                  </a:cubicBezTo>
                  <a:cubicBezTo>
                    <a:pt x="251" y="32"/>
                    <a:pt x="324" y="0"/>
                    <a:pt x="429" y="1"/>
                  </a:cubicBezTo>
                  <a:close/>
                  <a:moveTo>
                    <a:pt x="274" y="275"/>
                  </a:moveTo>
                  <a:cubicBezTo>
                    <a:pt x="299" y="269"/>
                    <a:pt x="335" y="273"/>
                    <a:pt x="364" y="272"/>
                  </a:cubicBezTo>
                  <a:cubicBezTo>
                    <a:pt x="353" y="222"/>
                    <a:pt x="348" y="167"/>
                    <a:pt x="333" y="120"/>
                  </a:cubicBezTo>
                  <a:cubicBezTo>
                    <a:pt x="315" y="173"/>
                    <a:pt x="292" y="221"/>
                    <a:pt x="274" y="2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1C4FB6-8745-408F-BEF0-B97B42D0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73213"/>
            <a:ext cx="9482137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B74A3B26-A2EC-4B0E-B717-0C43F9603528}"/>
              </a:ext>
            </a:extLst>
          </p:cNvPr>
          <p:cNvSpPr txBox="1"/>
          <p:nvPr/>
        </p:nvSpPr>
        <p:spPr>
          <a:xfrm>
            <a:off x="1933388" y="3667125"/>
            <a:ext cx="832522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VN Gia Dinh" panose="02020702060506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TỪ VÀ CÂU 4</a:t>
            </a:r>
            <a:endParaRPr lang="zh-CN" altLang="en-US" sz="6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VN Gia Dinh" panose="02020702060506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英语儿歌 - swimming">
            <a:hlinkClick r:id="" action="ppaction://media"/>
            <a:extLst>
              <a:ext uri="{FF2B5EF4-FFF2-40B4-BE49-F238E27FC236}">
                <a16:creationId xmlns:a16="http://schemas.microsoft.com/office/drawing/2014/main" id="{DBE05600-6621-4F1B-B659-E69BBE97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738" y="-58738"/>
            <a:ext cx="4476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16253ED-A864-40CA-912D-714A584C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36" y="-48449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4" y="871421"/>
            <a:ext cx="120453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58003" y="1356855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0"/>
    </mc:Choice>
    <mc:Fallback xmlns="">
      <p:transition spd="slow" advTm="6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16A1497-217F-45DC-9193-2185900970F3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0694E30A-C201-4073-9DA8-2DA29A9C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28A2BB0F-4239-4B98-9789-E6E7EC6B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005"/>
            <a:ext cx="12045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513759" y="560439"/>
            <a:ext cx="82730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11278F9-1324-4AE5-B9C0-4DAC38317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3" y="2334950"/>
            <a:ext cx="4970206" cy="4237470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4374219A-0649-4764-80AE-5C91EF3C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1306112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” 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10A85-F8AA-479E-BB32-7D1C5C059977}"/>
              </a:ext>
            </a:extLst>
          </p:cNvPr>
          <p:cNvGrpSpPr/>
          <p:nvPr/>
        </p:nvGrpSpPr>
        <p:grpSpPr>
          <a:xfrm>
            <a:off x="5692876" y="2231711"/>
            <a:ext cx="5678130" cy="4340709"/>
            <a:chOff x="5678128" y="2060091"/>
            <a:chExt cx="5678130" cy="43407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C1A117-AD28-4D09-8539-520B4B80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6C9DA-D877-475D-A9FB-4C22C4EF2D33}"/>
                </a:ext>
              </a:extLst>
            </p:cNvPr>
            <p:cNvSpPr txBox="1"/>
            <p:nvPr/>
          </p:nvSpPr>
          <p:spPr>
            <a:xfrm>
              <a:off x="6287146" y="2060091"/>
              <a:ext cx="20859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2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40"/>
    </mc:Choice>
    <mc:Fallback xmlns="">
      <p:transition spd="slow" advTm="5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F334889D-9CC2-461F-9D06-5E9514B3E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0581500B-2AA5-49F2-9478-9E3E5916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71188"/>
            <a:ext cx="118791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DÂN GIAN VIỆT NAM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5BE0B28-F51A-421C-86F0-44A76BE0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8" y="1315037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3BE75C-ADE6-44B8-AA03-4AE228F54441}"/>
              </a:ext>
            </a:extLst>
          </p:cNvPr>
          <p:cNvCxnSpPr>
            <a:cxnSpLocks/>
          </p:cNvCxnSpPr>
          <p:nvPr/>
        </p:nvCxnSpPr>
        <p:spPr>
          <a:xfrm>
            <a:off x="2290820" y="516193"/>
            <a:ext cx="87040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:a16="http://schemas.microsoft.com/office/drawing/2014/main" id="{FD6B8D9F-E6B9-41CC-9ADF-44292625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695" y="21249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   ”  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B94E1D36-B0EC-41A0-8EE3-0C694784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71" y="3429000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“             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D4604-E166-40F7-BD1E-FB0EDE411ECF}"/>
              </a:ext>
            </a:extLst>
          </p:cNvPr>
          <p:cNvSpPr txBox="1"/>
          <p:nvPr/>
        </p:nvSpPr>
        <p:spPr>
          <a:xfrm>
            <a:off x="2831820" y="5122888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DF30C-C033-407D-8244-652ABF818E55}"/>
              </a:ext>
            </a:extLst>
          </p:cNvPr>
          <p:cNvSpPr txBox="1"/>
          <p:nvPr/>
        </p:nvSpPr>
        <p:spPr>
          <a:xfrm>
            <a:off x="2857864" y="5726268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  <a:endParaRPr lang="vi-VN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BBE601-BAA9-4EAC-81C8-F91AB88C1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0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87"/>
    </mc:Choice>
    <mc:Fallback xmlns="">
      <p:transition spd="slow" advTm="7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21" grpId="0"/>
      <p:bldP spid="22" grpId="0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9333ACE-C925-460A-9501-C13D6D0F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ED33946-E7E4-4C9B-9120-DB9CDBE5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88995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7B5B96B-5A11-44DF-AE4B-4A090FF6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1878091"/>
            <a:ext cx="12192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AC245-350D-49D3-9A56-7D365FCC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4186415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6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8"/>
    </mc:Choice>
    <mc:Fallback xmlns="">
      <p:transition spd="slow" advTm="29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4BFCE24-1CAA-4689-9BBF-DE6B046824D6}"/>
              </a:ext>
            </a:extLst>
          </p:cNvPr>
          <p:cNvGrpSpPr>
            <a:grpSpLocks/>
          </p:cNvGrpSpPr>
          <p:nvPr/>
        </p:nvGrpSpPr>
        <p:grpSpPr bwMode="auto">
          <a:xfrm>
            <a:off x="-102394" y="0"/>
            <a:ext cx="12192000" cy="6858000"/>
            <a:chOff x="0" y="0"/>
            <a:chExt cx="12192000" cy="6858000"/>
          </a:xfrm>
        </p:grpSpPr>
        <p:pic>
          <p:nvPicPr>
            <p:cNvPr id="112648" name="图片 20">
              <a:extLst>
                <a:ext uri="{FF2B5EF4-FFF2-40B4-BE49-F238E27FC236}">
                  <a16:creationId xmlns:a16="http://schemas.microsoft.com/office/drawing/2014/main" id="{BFB37F4D-DDB4-4621-BE37-17B0BA53D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2A2DAAE-C795-4E24-AFAC-5B5DD916B608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55F3C06-3AC6-47A2-A625-9B0989E026A4}"/>
              </a:ext>
            </a:extLst>
          </p:cNvPr>
          <p:cNvSpPr/>
          <p:nvPr/>
        </p:nvSpPr>
        <p:spPr>
          <a:xfrm>
            <a:off x="925292" y="2613025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4F4756-D6FC-46DF-8D73-4CF4CCD95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00" y="333216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D026034-EAEF-4A99-82C8-EDAFEF195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6">
            <a:extLst>
              <a:ext uri="{FF2B5EF4-FFF2-40B4-BE49-F238E27FC236}">
                <a16:creationId xmlns:a16="http://schemas.microsoft.com/office/drawing/2014/main" id="{B75E463C-EAB3-4749-A751-C42AF2EB8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3592939"/>
            <a:ext cx="6753772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NỐI TIẾP</a:t>
            </a:r>
            <a:endParaRPr lang="zh-CN" alt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0F4F1630-F623-4EC1-8384-C98692FA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57450"/>
            <a:ext cx="2149475" cy="2886075"/>
          </a:xfrm>
          <a:custGeom>
            <a:avLst/>
            <a:gdLst>
              <a:gd name="T0" fmla="*/ 2147483646 w 435"/>
              <a:gd name="T1" fmla="*/ 2147483646 h 580"/>
              <a:gd name="T2" fmla="*/ 2147483646 w 435"/>
              <a:gd name="T3" fmla="*/ 2147483646 h 580"/>
              <a:gd name="T4" fmla="*/ 2147483646 w 435"/>
              <a:gd name="T5" fmla="*/ 2147483646 h 580"/>
              <a:gd name="T6" fmla="*/ 2147483646 w 435"/>
              <a:gd name="T7" fmla="*/ 2147483646 h 580"/>
              <a:gd name="T8" fmla="*/ 2147483646 w 435"/>
              <a:gd name="T9" fmla="*/ 2147483646 h 5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" h="580">
                <a:moveTo>
                  <a:pt x="435" y="66"/>
                </a:moveTo>
                <a:cubicBezTo>
                  <a:pt x="430" y="101"/>
                  <a:pt x="427" y="139"/>
                  <a:pt x="425" y="178"/>
                </a:cubicBezTo>
                <a:cubicBezTo>
                  <a:pt x="316" y="190"/>
                  <a:pt x="291" y="404"/>
                  <a:pt x="403" y="433"/>
                </a:cubicBezTo>
                <a:cubicBezTo>
                  <a:pt x="391" y="474"/>
                  <a:pt x="381" y="516"/>
                  <a:pt x="371" y="559"/>
                </a:cubicBezTo>
                <a:cubicBezTo>
                  <a:pt x="0" y="580"/>
                  <a:pt x="72" y="0"/>
                  <a:pt x="435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0469C4-B15F-4AA9-BD3E-836DC151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0D74C0-E524-4542-98C7-23A2B0BDF2F2}"/>
              </a:ext>
            </a:extLst>
          </p:cNvPr>
          <p:cNvSpPr/>
          <p:nvPr/>
        </p:nvSpPr>
        <p:spPr>
          <a:xfrm>
            <a:off x="1721471" y="2219247"/>
            <a:ext cx="9396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HP001 4 hàng" panose="020B0603050302020204" pitchFamily="34" charset="0"/>
              </a:rPr>
              <a:t>Học bài cũ và chuẩn bị bài mới Mở rộng vốn từ: Ước mơ</a:t>
            </a:r>
          </a:p>
        </p:txBody>
      </p:sp>
    </p:spTree>
    <p:extLst>
      <p:ext uri="{BB962C8B-B14F-4D97-AF65-F5344CB8AC3E}">
        <p14:creationId xmlns:p14="http://schemas.microsoft.com/office/powerpoint/2010/main" val="9586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2"/>
    </mc:Choice>
    <mc:Fallback xmlns="">
      <p:transition spd="slow" advTm="92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>
            <a:extLst>
              <a:ext uri="{FF2B5EF4-FFF2-40B4-BE49-F238E27FC236}">
                <a16:creationId xmlns:a16="http://schemas.microsoft.com/office/drawing/2014/main" id="{2911C647-1925-435E-B380-5BDEA51CD09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03400" y="3022600"/>
            <a:ext cx="1679575" cy="1731963"/>
          </a:xfrm>
          <a:custGeom>
            <a:avLst/>
            <a:gdLst>
              <a:gd name="T0" fmla="*/ 2147483646 w 597"/>
              <a:gd name="T1" fmla="*/ 2147483646 h 497"/>
              <a:gd name="T2" fmla="*/ 2147483646 w 597"/>
              <a:gd name="T3" fmla="*/ 2147483646 h 497"/>
              <a:gd name="T4" fmla="*/ 2147483646 w 597"/>
              <a:gd name="T5" fmla="*/ 2147483646 h 497"/>
              <a:gd name="T6" fmla="*/ 2147483646 w 597"/>
              <a:gd name="T7" fmla="*/ 2147483646 h 497"/>
              <a:gd name="T8" fmla="*/ 2147483646 w 597"/>
              <a:gd name="T9" fmla="*/ 2147483646 h 497"/>
              <a:gd name="T10" fmla="*/ 2147483646 w 597"/>
              <a:gd name="T11" fmla="*/ 2147483646 h 497"/>
              <a:gd name="T12" fmla="*/ 0 w 597"/>
              <a:gd name="T13" fmla="*/ 2147483646 h 497"/>
              <a:gd name="T14" fmla="*/ 2147483646 w 597"/>
              <a:gd name="T15" fmla="*/ 2147483646 h 497"/>
              <a:gd name="T16" fmla="*/ 2147483646 w 597"/>
              <a:gd name="T17" fmla="*/ 2147483646 h 497"/>
              <a:gd name="T18" fmla="*/ 2147483646 w 597"/>
              <a:gd name="T19" fmla="*/ 2147483646 h 497"/>
              <a:gd name="T20" fmla="*/ 2147483646 w 597"/>
              <a:gd name="T21" fmla="*/ 2147483646 h 497"/>
              <a:gd name="T22" fmla="*/ 2147483646 w 597"/>
              <a:gd name="T23" fmla="*/ 2147483646 h 497"/>
              <a:gd name="T24" fmla="*/ 2147483646 w 597"/>
              <a:gd name="T25" fmla="*/ 2147483646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97" h="497">
                <a:moveTo>
                  <a:pt x="429" y="1"/>
                </a:moveTo>
                <a:cubicBezTo>
                  <a:pt x="473" y="159"/>
                  <a:pt x="548" y="287"/>
                  <a:pt x="597" y="440"/>
                </a:cubicBezTo>
                <a:cubicBezTo>
                  <a:pt x="532" y="458"/>
                  <a:pt x="471" y="479"/>
                  <a:pt x="406" y="497"/>
                </a:cubicBezTo>
                <a:cubicBezTo>
                  <a:pt x="402" y="455"/>
                  <a:pt x="394" y="417"/>
                  <a:pt x="390" y="375"/>
                </a:cubicBezTo>
                <a:cubicBezTo>
                  <a:pt x="336" y="376"/>
                  <a:pt x="288" y="369"/>
                  <a:pt x="235" y="368"/>
                </a:cubicBezTo>
                <a:cubicBezTo>
                  <a:pt x="218" y="401"/>
                  <a:pt x="208" y="440"/>
                  <a:pt x="194" y="476"/>
                </a:cubicBezTo>
                <a:cubicBezTo>
                  <a:pt x="132" y="448"/>
                  <a:pt x="53" y="436"/>
                  <a:pt x="0" y="399"/>
                </a:cubicBezTo>
                <a:cubicBezTo>
                  <a:pt x="44" y="271"/>
                  <a:pt x="119" y="175"/>
                  <a:pt x="150" y="34"/>
                </a:cubicBezTo>
                <a:cubicBezTo>
                  <a:pt x="251" y="32"/>
                  <a:pt x="324" y="0"/>
                  <a:pt x="429" y="1"/>
                </a:cubicBezTo>
                <a:close/>
                <a:moveTo>
                  <a:pt x="274" y="275"/>
                </a:moveTo>
                <a:cubicBezTo>
                  <a:pt x="299" y="269"/>
                  <a:pt x="335" y="273"/>
                  <a:pt x="364" y="272"/>
                </a:cubicBezTo>
                <a:cubicBezTo>
                  <a:pt x="353" y="222"/>
                  <a:pt x="348" y="167"/>
                  <a:pt x="333" y="120"/>
                </a:cubicBezTo>
                <a:cubicBezTo>
                  <a:pt x="315" y="173"/>
                  <a:pt x="292" y="221"/>
                  <a:pt x="274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B09191-D15A-463F-9B85-968870F3B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333216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31BB5-3DFE-4D5D-B865-79267BE80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42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C05AF877-3257-4B46-8B05-2B1E95E7D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87" y="1348978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: 圆角 8">
            <a:extLst>
              <a:ext uri="{FF2B5EF4-FFF2-40B4-BE49-F238E27FC236}">
                <a16:creationId xmlns:a16="http://schemas.microsoft.com/office/drawing/2014/main" id="{FA76D9C2-B0FD-44A2-AE28-6BAD970B4CFD}"/>
              </a:ext>
            </a:extLst>
          </p:cNvPr>
          <p:cNvSpPr/>
          <p:nvPr/>
        </p:nvSpPr>
        <p:spPr>
          <a:xfrm>
            <a:off x="911408" y="3888581"/>
            <a:ext cx="10650538" cy="27305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</a:t>
            </a:r>
            <a:r>
              <a:rPr lang="en-US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KHỞI ĐỘNG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87DE76EA-3848-448D-9085-17FF60FCAE8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012950" y="4339976"/>
            <a:ext cx="1679575" cy="1731963"/>
          </a:xfrm>
          <a:custGeom>
            <a:avLst/>
            <a:gdLst>
              <a:gd name="T0" fmla="*/ 2147483646 w 597"/>
              <a:gd name="T1" fmla="*/ 2147483646 h 497"/>
              <a:gd name="T2" fmla="*/ 2147483646 w 597"/>
              <a:gd name="T3" fmla="*/ 2147483646 h 497"/>
              <a:gd name="T4" fmla="*/ 2147483646 w 597"/>
              <a:gd name="T5" fmla="*/ 2147483646 h 497"/>
              <a:gd name="T6" fmla="*/ 2147483646 w 597"/>
              <a:gd name="T7" fmla="*/ 2147483646 h 497"/>
              <a:gd name="T8" fmla="*/ 2147483646 w 597"/>
              <a:gd name="T9" fmla="*/ 2147483646 h 497"/>
              <a:gd name="T10" fmla="*/ 2147483646 w 597"/>
              <a:gd name="T11" fmla="*/ 2147483646 h 497"/>
              <a:gd name="T12" fmla="*/ 0 w 597"/>
              <a:gd name="T13" fmla="*/ 2147483646 h 497"/>
              <a:gd name="T14" fmla="*/ 2147483646 w 597"/>
              <a:gd name="T15" fmla="*/ 2147483646 h 497"/>
              <a:gd name="T16" fmla="*/ 2147483646 w 597"/>
              <a:gd name="T17" fmla="*/ 2147483646 h 497"/>
              <a:gd name="T18" fmla="*/ 2147483646 w 597"/>
              <a:gd name="T19" fmla="*/ 2147483646 h 497"/>
              <a:gd name="T20" fmla="*/ 2147483646 w 597"/>
              <a:gd name="T21" fmla="*/ 2147483646 h 497"/>
              <a:gd name="T22" fmla="*/ 2147483646 w 597"/>
              <a:gd name="T23" fmla="*/ 2147483646 h 497"/>
              <a:gd name="T24" fmla="*/ 2147483646 w 597"/>
              <a:gd name="T25" fmla="*/ 2147483646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97" h="497">
                <a:moveTo>
                  <a:pt x="429" y="1"/>
                </a:moveTo>
                <a:cubicBezTo>
                  <a:pt x="473" y="159"/>
                  <a:pt x="548" y="287"/>
                  <a:pt x="597" y="440"/>
                </a:cubicBezTo>
                <a:cubicBezTo>
                  <a:pt x="532" y="458"/>
                  <a:pt x="471" y="479"/>
                  <a:pt x="406" y="497"/>
                </a:cubicBezTo>
                <a:cubicBezTo>
                  <a:pt x="402" y="455"/>
                  <a:pt x="394" y="417"/>
                  <a:pt x="390" y="375"/>
                </a:cubicBezTo>
                <a:cubicBezTo>
                  <a:pt x="336" y="376"/>
                  <a:pt x="288" y="369"/>
                  <a:pt x="235" y="368"/>
                </a:cubicBezTo>
                <a:cubicBezTo>
                  <a:pt x="218" y="401"/>
                  <a:pt x="208" y="440"/>
                  <a:pt x="194" y="476"/>
                </a:cubicBezTo>
                <a:cubicBezTo>
                  <a:pt x="132" y="448"/>
                  <a:pt x="53" y="436"/>
                  <a:pt x="0" y="399"/>
                </a:cubicBezTo>
                <a:cubicBezTo>
                  <a:pt x="44" y="271"/>
                  <a:pt x="119" y="175"/>
                  <a:pt x="150" y="34"/>
                </a:cubicBezTo>
                <a:cubicBezTo>
                  <a:pt x="251" y="32"/>
                  <a:pt x="324" y="0"/>
                  <a:pt x="429" y="1"/>
                </a:cubicBezTo>
                <a:close/>
                <a:moveTo>
                  <a:pt x="274" y="275"/>
                </a:moveTo>
                <a:cubicBezTo>
                  <a:pt x="299" y="269"/>
                  <a:pt x="335" y="273"/>
                  <a:pt x="364" y="272"/>
                </a:cubicBezTo>
                <a:cubicBezTo>
                  <a:pt x="353" y="222"/>
                  <a:pt x="348" y="167"/>
                  <a:pt x="333" y="120"/>
                </a:cubicBezTo>
                <a:cubicBezTo>
                  <a:pt x="315" y="173"/>
                  <a:pt x="292" y="221"/>
                  <a:pt x="274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60EA8B4-0F0D-4A29-8A6E-5ACB913E8A47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0A1CBB48-F4C6-4DCA-8DD4-18AA0FBA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784F7053-DD52-4218-AED3-8053FCA4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113">
            <a:extLst>
              <a:ext uri="{FF2B5EF4-FFF2-40B4-BE49-F238E27FC236}">
                <a16:creationId xmlns:a16="http://schemas.microsoft.com/office/drawing/2014/main" id="{B014B3F0-FEC3-4C72-B8DE-C95F307D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195935"/>
            <a:ext cx="8441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1/ 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3">
            <a:extLst>
              <a:ext uri="{FF2B5EF4-FFF2-40B4-BE49-F238E27FC236}">
                <a16:creationId xmlns:a16="http://schemas.microsoft.com/office/drawing/2014/main" id="{C465844D-4965-45A7-BE05-BCB22C37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42" y="755841"/>
            <a:ext cx="108578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13">
            <a:extLst>
              <a:ext uri="{FF2B5EF4-FFF2-40B4-BE49-F238E27FC236}">
                <a16:creationId xmlns:a16="http://schemas.microsoft.com/office/drawing/2014/main" id="{3F17BDEE-02E8-4DB0-A7FF-6F27C03D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6" y="2694833"/>
            <a:ext cx="1074883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2/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36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</a:p>
        </p:txBody>
      </p:sp>
      <p:sp>
        <p:nvSpPr>
          <p:cNvPr id="6" name="Text Box 113">
            <a:extLst>
              <a:ext uri="{FF2B5EF4-FFF2-40B4-BE49-F238E27FC236}">
                <a16:creationId xmlns:a16="http://schemas.microsoft.com/office/drawing/2014/main" id="{32710FF7-AEFE-41FD-B235-978B4AD9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" y="4633825"/>
            <a:ext cx="1137607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9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3"/>
    </mc:Choice>
    <mc:Fallback xmlns="">
      <p:transition spd="slow" advTm="6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47CB3-6731-43B9-AF80-605C910F3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6A0A7-0056-4AEE-877F-BE2ED5158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726" y="61968"/>
            <a:ext cx="5916641" cy="1002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8B8D34-D965-499F-8766-28508E002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8" y="3715991"/>
            <a:ext cx="9684558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altLang="en-US" sz="5334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334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12377-D23C-405B-B72B-74034C82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537" y="5552520"/>
            <a:ext cx="3913481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82)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EF97FE9-2ED4-4BF3-B3C6-FA165F43A8FE}"/>
              </a:ext>
            </a:extLst>
          </p:cNvPr>
          <p:cNvSpPr txBox="1"/>
          <p:nvPr/>
        </p:nvSpPr>
        <p:spPr>
          <a:xfrm>
            <a:off x="2326994" y="4629190"/>
            <a:ext cx="695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0E1AD-EC97-44D0-8C8E-EA3E8F9A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0" y="1126913"/>
            <a:ext cx="1199139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Chủ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điểm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: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Trên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đôi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cánh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ước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mơ</a:t>
            </a:r>
            <a:endParaRPr lang="en-US" altLang="en-US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0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8"/>
    </mc:Choice>
    <mc:Fallback xmlns="">
      <p:transition spd="slow" advTm="3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EE071EF-41ED-485E-B7F5-F541BFF2E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8257"/>
            <a:ext cx="12344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1">
            <a:extLst>
              <a:ext uri="{FF2B5EF4-FFF2-40B4-BE49-F238E27FC236}">
                <a16:creationId xmlns:a16="http://schemas.microsoft.com/office/drawing/2014/main" id="{D4ECF421-2230-4CAF-A7D5-895D7538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127" y="372867"/>
            <a:ext cx="8229600" cy="9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5400" i="1" u="sng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:a16="http://schemas.microsoft.com/office/drawing/2014/main" id="{40AFBC21-FB71-4E16-B79F-17A84EE4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7" y="1315190"/>
            <a:ext cx="11106444" cy="1465544"/>
          </a:xfrm>
          <a:prstGeom prst="rect">
            <a:avLst/>
          </a:prstGeom>
          <a:noFill/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</a:t>
            </a:r>
            <a:endParaRPr lang="en-US" alt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EB56E-EDFF-46EF-AAB4-0FE0F5E9CF25}"/>
              </a:ext>
            </a:extLst>
          </p:cNvPr>
          <p:cNvSpPr txBox="1"/>
          <p:nvPr/>
        </p:nvSpPr>
        <p:spPr>
          <a:xfrm>
            <a:off x="658837" y="2891328"/>
            <a:ext cx="10874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5K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-19 </a:t>
            </a:r>
            <a:r>
              <a:rPr lang="en-US" altLang="en-US" sz="400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400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3"/>
    </mc:Choice>
    <mc:Fallback xmlns="">
      <p:transition spd="slow" advTm="39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CFDE89D-D2BF-4458-B86B-D505028A5C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1689" name="图片 20">
              <a:extLst>
                <a:ext uri="{FF2B5EF4-FFF2-40B4-BE49-F238E27FC236}">
                  <a16:creationId xmlns:a16="http://schemas.microsoft.com/office/drawing/2014/main" id="{1C0EB769-9A2C-4013-8DE7-630811CC2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3FDB4DA-D803-4212-8C59-F237D6F29BD7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1CE80F9-B7A4-4536-BC4A-7B18C6200DA9}"/>
              </a:ext>
            </a:extLst>
          </p:cNvPr>
          <p:cNvSpPr/>
          <p:nvPr/>
        </p:nvSpPr>
        <p:spPr>
          <a:xfrm>
            <a:off x="1304925" y="2039938"/>
            <a:ext cx="9467850" cy="3860800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800" noProof="1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67479B-B37F-47A1-8BF0-A465E25B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2822575"/>
            <a:ext cx="8726488" cy="25648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được tác dụng của dấu ngoặc kép, cách dùng dấu ngoặc kép</a:t>
            </a:r>
            <a:r>
              <a:rPr lang="id-ID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dùng dấu ngoặc kép trong khi viết, </a:t>
            </a:r>
            <a:r>
              <a:rPr lang="id-ID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vận dụng qu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tắc đó vào thực tế.</a:t>
            </a:r>
            <a:endParaRPr lang="en-US" sz="3200" b="1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{"/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C326FF-309C-480C-81D7-44872EDD5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73113"/>
            <a:ext cx="37719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EE7A341-EECD-41BE-9D57-10077E6F0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193800"/>
            <a:ext cx="2662237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643F439-8BE8-434E-B960-1C3CEDFF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700" y="397033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90AA27-BE5B-4C83-8856-8EFBE8F94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238" y="660400"/>
            <a:ext cx="5600700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B1C58A2-0C20-4075-805D-73EFDA5072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2" name="图片 20">
              <a:extLst>
                <a:ext uri="{FF2B5EF4-FFF2-40B4-BE49-F238E27FC236}">
                  <a16:creationId xmlns:a16="http://schemas.microsoft.com/office/drawing/2014/main" id="{F5278B14-3FA6-424C-A8D6-983B6E0EC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5E7B420-09EF-4CBB-90A4-646A0EC06D70}"/>
                </a:ext>
              </a:extLst>
            </p:cNvPr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207C103-F761-4F8A-9BBE-EE83356802FC}"/>
              </a:ext>
            </a:extLst>
          </p:cNvPr>
          <p:cNvSpPr/>
          <p:nvPr/>
        </p:nvSpPr>
        <p:spPr>
          <a:xfrm>
            <a:off x="0" y="2704184"/>
            <a:ext cx="11144666" cy="2730500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9C49E93-EBC3-4A89-A518-E8FEB9CD2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315" y="3607769"/>
            <a:ext cx="85298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HÌNH THÀNH KIẾN THỨC</a:t>
            </a:r>
            <a:endParaRPr lang="zh-CN" altLang="en-US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A412A8-AB9D-422F-9DC7-73033CB80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685" y="3262312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F1A53E6-65B0-4D2A-A8B2-79CCBBFA7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63" y="1238250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2">
            <a:extLst>
              <a:ext uri="{FF2B5EF4-FFF2-40B4-BE49-F238E27FC236}">
                <a16:creationId xmlns:a16="http://schemas.microsoft.com/office/drawing/2014/main" id="{E30EB081-4D9F-408E-923D-43F2B843FCC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4352" y="2704184"/>
            <a:ext cx="1985963" cy="2409825"/>
          </a:xfrm>
          <a:custGeom>
            <a:avLst/>
            <a:gdLst>
              <a:gd name="T0" fmla="*/ 2147483646 w 424"/>
              <a:gd name="T1" fmla="*/ 2147483646 h 512"/>
              <a:gd name="T2" fmla="*/ 2147483646 w 424"/>
              <a:gd name="T3" fmla="*/ 2147483646 h 512"/>
              <a:gd name="T4" fmla="*/ 2147483646 w 424"/>
              <a:gd name="T5" fmla="*/ 2147483646 h 512"/>
              <a:gd name="T6" fmla="*/ 0 w 424"/>
              <a:gd name="T7" fmla="*/ 2147483646 h 512"/>
              <a:gd name="T8" fmla="*/ 2147483646 w 424"/>
              <a:gd name="T9" fmla="*/ 2147483646 h 512"/>
              <a:gd name="T10" fmla="*/ 2147483646 w 424"/>
              <a:gd name="T11" fmla="*/ 2147483646 h 512"/>
              <a:gd name="T12" fmla="*/ 2147483646 w 424"/>
              <a:gd name="T13" fmla="*/ 2147483646 h 512"/>
              <a:gd name="T14" fmla="*/ 2147483646 w 424"/>
              <a:gd name="T15" fmla="*/ 2147483646 h 512"/>
              <a:gd name="T16" fmla="*/ 2147483646 w 424"/>
              <a:gd name="T17" fmla="*/ 2147483646 h 512"/>
              <a:gd name="T18" fmla="*/ 2147483646 w 424"/>
              <a:gd name="T19" fmla="*/ 2147483646 h 512"/>
              <a:gd name="T20" fmla="*/ 2147483646 w 424"/>
              <a:gd name="T21" fmla="*/ 2147483646 h 5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4" h="512">
                <a:moveTo>
                  <a:pt x="263" y="145"/>
                </a:moveTo>
                <a:cubicBezTo>
                  <a:pt x="351" y="160"/>
                  <a:pt x="424" y="246"/>
                  <a:pt x="405" y="357"/>
                </a:cubicBezTo>
                <a:cubicBezTo>
                  <a:pt x="380" y="506"/>
                  <a:pt x="163" y="507"/>
                  <a:pt x="2" y="512"/>
                </a:cubicBezTo>
                <a:cubicBezTo>
                  <a:pt x="11" y="359"/>
                  <a:pt x="3" y="196"/>
                  <a:pt x="0" y="41"/>
                </a:cubicBezTo>
                <a:cubicBezTo>
                  <a:pt x="103" y="26"/>
                  <a:pt x="325" y="0"/>
                  <a:pt x="263" y="145"/>
                </a:cubicBezTo>
                <a:close/>
                <a:moveTo>
                  <a:pt x="53" y="130"/>
                </a:moveTo>
                <a:cubicBezTo>
                  <a:pt x="24" y="254"/>
                  <a:pt x="197" y="83"/>
                  <a:pt x="79" y="109"/>
                </a:cubicBezTo>
                <a:cubicBezTo>
                  <a:pt x="63" y="113"/>
                  <a:pt x="55" y="123"/>
                  <a:pt x="53" y="130"/>
                </a:cubicBezTo>
                <a:close/>
                <a:moveTo>
                  <a:pt x="176" y="196"/>
                </a:moveTo>
                <a:cubicBezTo>
                  <a:pt x="24" y="221"/>
                  <a:pt x="218" y="436"/>
                  <a:pt x="268" y="283"/>
                </a:cubicBezTo>
                <a:cubicBezTo>
                  <a:pt x="272" y="216"/>
                  <a:pt x="232" y="187"/>
                  <a:pt x="176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2055A6-1EBB-4CCB-8AAB-4303F8D30781}"/>
              </a:ext>
            </a:extLst>
          </p:cNvPr>
          <p:cNvGrpSpPr/>
          <p:nvPr/>
        </p:nvGrpSpPr>
        <p:grpSpPr>
          <a:xfrm>
            <a:off x="0" y="-2683"/>
            <a:ext cx="12182486" cy="6860683"/>
            <a:chOff x="-1287" y="-2683"/>
            <a:chExt cx="12196193" cy="6927245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AAD3DFC4-A042-4791-8F3B-F6F7E50E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67" y="3160541"/>
              <a:ext cx="6117039" cy="37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7EB09EF1-6D1F-49AE-A465-7BE18CCE1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287" y="-2683"/>
              <a:ext cx="5488453" cy="309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3CF31B-64EB-4747-9C88-CCFAB3BC9CF5}"/>
              </a:ext>
            </a:extLst>
          </p:cNvPr>
          <p:cNvSpPr txBox="1"/>
          <p:nvPr/>
        </p:nvSpPr>
        <p:spPr>
          <a:xfrm>
            <a:off x="207498" y="159992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A3E64-6B7A-425A-B053-6C69FC8F0A1E}"/>
              </a:ext>
            </a:extLst>
          </p:cNvPr>
          <p:cNvSpPr txBox="1"/>
          <p:nvPr/>
        </p:nvSpPr>
        <p:spPr>
          <a:xfrm>
            <a:off x="207498" y="683212"/>
            <a:ext cx="12109916" cy="63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Ở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ECAAA2-293A-4A37-BB26-D2B209B0DF39}"/>
              </a:ext>
            </a:extLst>
          </p:cNvPr>
          <p:cNvCxnSpPr>
            <a:cxnSpLocks/>
          </p:cNvCxnSpPr>
          <p:nvPr/>
        </p:nvCxnSpPr>
        <p:spPr>
          <a:xfrm>
            <a:off x="1519311" y="1223889"/>
            <a:ext cx="9608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025516-210D-40D8-BBE4-D7D4CAC1CF31}"/>
              </a:ext>
            </a:extLst>
          </p:cNvPr>
          <p:cNvCxnSpPr>
            <a:cxnSpLocks/>
          </p:cNvCxnSpPr>
          <p:nvPr/>
        </p:nvCxnSpPr>
        <p:spPr>
          <a:xfrm>
            <a:off x="1123071" y="1685778"/>
            <a:ext cx="1577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6C17F7-1F79-4548-92BD-63B6E847CB9D}"/>
              </a:ext>
            </a:extLst>
          </p:cNvPr>
          <p:cNvCxnSpPr>
            <a:cxnSpLocks/>
          </p:cNvCxnSpPr>
          <p:nvPr/>
        </p:nvCxnSpPr>
        <p:spPr>
          <a:xfrm>
            <a:off x="1291883" y="2192215"/>
            <a:ext cx="565755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18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7"/>
    </mc:Choice>
    <mc:Fallback xmlns="">
      <p:transition spd="slow" advTm="9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1.3|1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1.4|1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9|6.6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3|5.5|12.8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6|5.1|7.3|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7|3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|52.2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7.9|5.1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3790</Words>
  <Application>Microsoft Office PowerPoint</Application>
  <PresentationFormat>Widescreen</PresentationFormat>
  <Paragraphs>184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黑体</vt:lpstr>
      <vt:lpstr>.VnTime</vt:lpstr>
      <vt:lpstr>Arial</vt:lpstr>
      <vt:lpstr>Calibri</vt:lpstr>
      <vt:lpstr>Calibri Light</vt:lpstr>
      <vt:lpstr>HP001 4 hàng</vt:lpstr>
      <vt:lpstr>Times New Roman</vt:lpstr>
      <vt:lpstr>UVN Gia Dinh</vt:lpstr>
      <vt:lpstr>Vani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NGUYEN THI HUONG</cp:lastModifiedBy>
  <cp:revision>76</cp:revision>
  <dcterms:created xsi:type="dcterms:W3CDTF">2021-09-27T14:31:21Z</dcterms:created>
  <dcterms:modified xsi:type="dcterms:W3CDTF">2021-10-14T03:31:50Z</dcterms:modified>
</cp:coreProperties>
</file>