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 id="2147483865" r:id="rId2"/>
    <p:sldMasterId id="2147483881" r:id="rId3"/>
    <p:sldMasterId id="2147483897" r:id="rId4"/>
  </p:sldMasterIdLst>
  <p:notesMasterIdLst>
    <p:notesMasterId r:id="rId24"/>
  </p:notesMasterIdLst>
  <p:sldIdLst>
    <p:sldId id="419" r:id="rId5"/>
    <p:sldId id="317" r:id="rId6"/>
    <p:sldId id="420" r:id="rId7"/>
    <p:sldId id="373" r:id="rId8"/>
    <p:sldId id="410" r:id="rId9"/>
    <p:sldId id="412" r:id="rId10"/>
    <p:sldId id="408" r:id="rId11"/>
    <p:sldId id="403" r:id="rId12"/>
    <p:sldId id="393" r:id="rId13"/>
    <p:sldId id="394" r:id="rId14"/>
    <p:sldId id="395" r:id="rId15"/>
    <p:sldId id="413" r:id="rId16"/>
    <p:sldId id="415" r:id="rId17"/>
    <p:sldId id="416" r:id="rId18"/>
    <p:sldId id="417" r:id="rId19"/>
    <p:sldId id="418" r:id="rId20"/>
    <p:sldId id="397" r:id="rId21"/>
    <p:sldId id="339" r:id="rId22"/>
    <p:sldId id="406" r:id="rId23"/>
  </p:sldIdLst>
  <p:sldSz cx="12192000" cy="6858000"/>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3747"/>
    <a:srgbClr val="7B54B4"/>
    <a:srgbClr val="483ECA"/>
    <a:srgbClr val="FF9409"/>
    <a:srgbClr val="70D9D9"/>
    <a:srgbClr val="FABC23"/>
    <a:srgbClr val="FB70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horzBarState="maximized">
    <p:restoredLeft sz="15152" autoAdjust="0"/>
    <p:restoredTop sz="98043" autoAdjust="0"/>
  </p:normalViewPr>
  <p:slideViewPr>
    <p:cSldViewPr snapToGrid="0">
      <p:cViewPr varScale="1">
        <p:scale>
          <a:sx n="67" d="100"/>
          <a:sy n="67" d="100"/>
        </p:scale>
        <p:origin x="636" y="52"/>
      </p:cViewPr>
      <p:guideLst>
        <p:guide orient="horz" pos="2190"/>
        <p:guide pos="3839"/>
      </p:guideLst>
    </p:cSldViewPr>
  </p:slideViewPr>
  <p:notesTextViewPr>
    <p:cViewPr>
      <p:scale>
        <a:sx n="1" d="1"/>
        <a:sy n="1" d="1"/>
      </p:scale>
      <p:origin x="0" y="0"/>
    </p:cViewPr>
  </p:notesTextViewPr>
  <p:sorterViewPr>
    <p:cViewPr>
      <p:scale>
        <a:sx n="139" d="100"/>
        <a:sy n="139" d="100"/>
      </p:scale>
      <p:origin x="0" y="35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a:latin typeface="inpin heiti" charset="-122"/>
                <a:ea typeface="inpin heiti"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a:latin typeface="inpin heiti" charset="-122"/>
                <a:ea typeface="inpin heiti" charset="-122"/>
              </a:defRPr>
            </a:lvl1pPr>
          </a:lstStyle>
          <a:p>
            <a:pPr>
              <a:defRPr/>
            </a:pPr>
            <a:fld id="{785E00F5-F163-4B57-8AD7-29D61FFC8D63}" type="datetimeFigureOut">
              <a:rPr lang="zh-CN" altLang="en-US"/>
              <a:pPr>
                <a:defRPr/>
              </a:pPr>
              <a:t>2021/10/16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dirty="0"/>
              <a:t>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a:latin typeface="inpin heiti" charset="-122"/>
                <a:ea typeface="inpin heiti"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inpin heiti"/>
                <a:ea typeface="inpin heiti"/>
                <a:cs typeface="inpin heiti"/>
              </a:defRPr>
            </a:lvl1pPr>
          </a:lstStyle>
          <a:p>
            <a:pPr>
              <a:defRPr/>
            </a:pPr>
            <a:fld id="{EC94D715-A354-46C4-97CB-01510BE12475}" type="slidenum">
              <a:rPr lang="zh-CN" altLang="en-US"/>
              <a:pPr>
                <a:defRPr/>
              </a:pPr>
              <a:t>‹#›</a:t>
            </a:fld>
            <a:endParaRPr lang="zh-CN" altLang="en-US"/>
          </a:p>
        </p:txBody>
      </p:sp>
    </p:spTree>
    <p:extLst>
      <p:ext uri="{BB962C8B-B14F-4D97-AF65-F5344CB8AC3E}">
        <p14:creationId xmlns:p14="http://schemas.microsoft.com/office/powerpoint/2010/main" val="1338508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npin heiti" charset="-122"/>
        <a:ea typeface="inpin heiti" charset="-122"/>
        <a:cs typeface="inpin heiti"/>
      </a:defRPr>
    </a:lvl1pPr>
    <a:lvl2pPr marL="457200" algn="l" rtl="0" eaLnBrk="0" fontAlgn="base" hangingPunct="0">
      <a:spcBef>
        <a:spcPct val="30000"/>
      </a:spcBef>
      <a:spcAft>
        <a:spcPct val="0"/>
      </a:spcAft>
      <a:defRPr sz="1200" kern="1200">
        <a:solidFill>
          <a:schemeClr val="tx1"/>
        </a:solidFill>
        <a:latin typeface="inpin heiti" charset="-122"/>
        <a:ea typeface="inpin heiti" charset="-122"/>
        <a:cs typeface="inpin heiti"/>
      </a:defRPr>
    </a:lvl2pPr>
    <a:lvl3pPr marL="914400" algn="l" rtl="0" eaLnBrk="0" fontAlgn="base" hangingPunct="0">
      <a:spcBef>
        <a:spcPct val="30000"/>
      </a:spcBef>
      <a:spcAft>
        <a:spcPct val="0"/>
      </a:spcAft>
      <a:defRPr sz="1200" kern="1200">
        <a:solidFill>
          <a:schemeClr val="tx1"/>
        </a:solidFill>
        <a:latin typeface="inpin heiti" charset="-122"/>
        <a:ea typeface="inpin heiti" charset="-122"/>
        <a:cs typeface="inpin heiti"/>
      </a:defRPr>
    </a:lvl3pPr>
    <a:lvl4pPr marL="1371600" algn="l" rtl="0" eaLnBrk="0" fontAlgn="base" hangingPunct="0">
      <a:spcBef>
        <a:spcPct val="30000"/>
      </a:spcBef>
      <a:spcAft>
        <a:spcPct val="0"/>
      </a:spcAft>
      <a:defRPr sz="1200" kern="1200">
        <a:solidFill>
          <a:schemeClr val="tx1"/>
        </a:solidFill>
        <a:latin typeface="inpin heiti" charset="-122"/>
        <a:ea typeface="inpin heiti" charset="-122"/>
        <a:cs typeface="inpin heiti"/>
      </a:defRPr>
    </a:lvl4pPr>
    <a:lvl5pPr marL="1828800" algn="l" rtl="0" eaLnBrk="0" fontAlgn="base" hangingPunct="0">
      <a:spcBef>
        <a:spcPct val="30000"/>
      </a:spcBef>
      <a:spcAft>
        <a:spcPct val="0"/>
      </a:spcAft>
      <a:defRPr sz="1200" kern="1200">
        <a:solidFill>
          <a:schemeClr val="tx1"/>
        </a:solidFill>
        <a:latin typeface="inpin heiti" charset="-122"/>
        <a:ea typeface="inpin heiti" charset="-122"/>
        <a:cs typeface="inpin heit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inpin heiti"/>
              <a:ea typeface="inpin heiti"/>
            </a:endParaRPr>
          </a:p>
        </p:txBody>
      </p:sp>
      <p:sp>
        <p:nvSpPr>
          <p:cNvPr id="256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fld id="{0755503F-7EC0-47E4-B61F-BAC46977A212}" type="slidenum">
              <a:rPr lang="zh-CN" altLang="en-US" smtClean="0">
                <a:latin typeface="inpin heiti"/>
                <a:ea typeface="inpin heiti"/>
              </a:rPr>
              <a:pPr/>
              <a:t>2</a:t>
            </a:fld>
            <a:endParaRPr lang="zh-CN" altLang="en-US">
              <a:latin typeface="inpin heiti"/>
              <a:ea typeface="inpin heiti"/>
            </a:endParaRPr>
          </a:p>
        </p:txBody>
      </p:sp>
    </p:spTree>
    <p:extLst>
      <p:ext uri="{BB962C8B-B14F-4D97-AF65-F5344CB8AC3E}">
        <p14:creationId xmlns:p14="http://schemas.microsoft.com/office/powerpoint/2010/main" val="3370836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19</a:t>
            </a:fld>
            <a:endParaRPr kumimoji="0" sz="12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57319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inpin heiti"/>
              <a:ea typeface="inpin heiti"/>
            </a:endParaRPr>
          </a:p>
        </p:txBody>
      </p:sp>
      <p:sp>
        <p:nvSpPr>
          <p:cNvPr id="266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fld id="{ECDD91E2-AF70-4560-BA3C-37A66256ABEE}" type="slidenum">
              <a:rPr lang="zh-CN" altLang="en-US" smtClean="0">
                <a:latin typeface="inpin heiti"/>
                <a:ea typeface="inpin heiti"/>
              </a:rPr>
              <a:pPr/>
              <a:t>4</a:t>
            </a:fld>
            <a:endParaRPr lang="zh-CN" altLang="en-US">
              <a:latin typeface="inpin heiti"/>
              <a:ea typeface="inpin heiti"/>
            </a:endParaRPr>
          </a:p>
        </p:txBody>
      </p:sp>
    </p:spTree>
    <p:extLst>
      <p:ext uri="{BB962C8B-B14F-4D97-AF65-F5344CB8AC3E}">
        <p14:creationId xmlns:p14="http://schemas.microsoft.com/office/powerpoint/2010/main" val="2910963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inpin heiti"/>
              <a:ea typeface="inpin heiti"/>
            </a:endParaRPr>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fld id="{1A0A8440-4EC0-407F-B313-BC9073A176E9}" type="slidenum">
              <a:rPr lang="zh-CN" altLang="en-US" smtClean="0">
                <a:latin typeface="inpin heiti"/>
                <a:ea typeface="inpin heiti"/>
              </a:rPr>
              <a:pPr/>
              <a:t>7</a:t>
            </a:fld>
            <a:endParaRPr lang="zh-CN" altLang="en-US">
              <a:latin typeface="inpin heiti"/>
              <a:ea typeface="inpin heiti"/>
            </a:endParaRPr>
          </a:p>
        </p:txBody>
      </p:sp>
    </p:spTree>
    <p:extLst>
      <p:ext uri="{BB962C8B-B14F-4D97-AF65-F5344CB8AC3E}">
        <p14:creationId xmlns:p14="http://schemas.microsoft.com/office/powerpoint/2010/main" val="338880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inpin heiti"/>
              <a:ea typeface="inpin heiti"/>
            </a:endParaRPr>
          </a:p>
        </p:txBody>
      </p:sp>
      <p:sp>
        <p:nvSpPr>
          <p:cNvPr id="297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fld id="{A5E5A976-7DC5-43C0-B95B-DC5F586A618F}" type="slidenum">
              <a:rPr lang="zh-CN" altLang="en-US" smtClean="0">
                <a:latin typeface="inpin heiti"/>
                <a:ea typeface="inpin heiti"/>
              </a:rPr>
              <a:pPr/>
              <a:t>8</a:t>
            </a:fld>
            <a:endParaRPr lang="zh-CN" altLang="en-US">
              <a:latin typeface="inpin heiti"/>
              <a:ea typeface="inpin heiti"/>
            </a:endParaRPr>
          </a:p>
        </p:txBody>
      </p:sp>
    </p:spTree>
    <p:extLst>
      <p:ext uri="{BB962C8B-B14F-4D97-AF65-F5344CB8AC3E}">
        <p14:creationId xmlns:p14="http://schemas.microsoft.com/office/powerpoint/2010/main" val="128933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inpin heiti"/>
              <a:ea typeface="inpin heiti"/>
            </a:endParaRPr>
          </a:p>
        </p:txBody>
      </p:sp>
      <p:sp>
        <p:nvSpPr>
          <p:cNvPr id="307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fld id="{79F1E795-A5A0-4F61-9F91-7D62AD23BD82}" type="slidenum">
              <a:rPr lang="zh-CN" altLang="en-US" smtClean="0">
                <a:latin typeface="inpin heiti"/>
                <a:ea typeface="inpin heiti"/>
              </a:rPr>
              <a:pPr/>
              <a:t>9</a:t>
            </a:fld>
            <a:endParaRPr lang="zh-CN" altLang="en-US">
              <a:latin typeface="inpin heiti"/>
              <a:ea typeface="inpin heiti"/>
            </a:endParaRPr>
          </a:p>
        </p:txBody>
      </p:sp>
    </p:spTree>
    <p:extLst>
      <p:ext uri="{BB962C8B-B14F-4D97-AF65-F5344CB8AC3E}">
        <p14:creationId xmlns:p14="http://schemas.microsoft.com/office/powerpoint/2010/main" val="3878798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inpin heiti"/>
              <a:ea typeface="inpin heiti"/>
            </a:endParaRPr>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fld id="{CD7439B0-FD2A-4992-9781-6FE9F0F9459E}" type="slidenum">
              <a:rPr lang="zh-CN" altLang="en-US" smtClean="0">
                <a:latin typeface="inpin heiti"/>
                <a:ea typeface="inpin heiti"/>
              </a:rPr>
              <a:pPr/>
              <a:t>10</a:t>
            </a:fld>
            <a:endParaRPr lang="zh-CN" altLang="en-US">
              <a:latin typeface="inpin heiti"/>
              <a:ea typeface="inpin heiti"/>
            </a:endParaRPr>
          </a:p>
        </p:txBody>
      </p:sp>
    </p:spTree>
    <p:extLst>
      <p:ext uri="{BB962C8B-B14F-4D97-AF65-F5344CB8AC3E}">
        <p14:creationId xmlns:p14="http://schemas.microsoft.com/office/powerpoint/2010/main" val="4061055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inpin heiti"/>
              <a:ea typeface="inpin heiti"/>
            </a:endParaRPr>
          </a:p>
        </p:txBody>
      </p:sp>
      <p:sp>
        <p:nvSpPr>
          <p:cNvPr id="327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fld id="{DC9CD152-7BC1-4ABF-98BF-609D315E545E}" type="slidenum">
              <a:rPr lang="zh-CN" altLang="en-US" smtClean="0">
                <a:latin typeface="inpin heiti"/>
                <a:ea typeface="inpin heiti"/>
              </a:rPr>
              <a:pPr/>
              <a:t>11</a:t>
            </a:fld>
            <a:endParaRPr lang="zh-CN" altLang="en-US">
              <a:latin typeface="inpin heiti"/>
              <a:ea typeface="inpin heiti"/>
            </a:endParaRPr>
          </a:p>
        </p:txBody>
      </p:sp>
    </p:spTree>
    <p:extLst>
      <p:ext uri="{BB962C8B-B14F-4D97-AF65-F5344CB8AC3E}">
        <p14:creationId xmlns:p14="http://schemas.microsoft.com/office/powerpoint/2010/main" val="238521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inpin heiti"/>
              <a:ea typeface="inpin heiti"/>
            </a:endParaRPr>
          </a:p>
        </p:txBody>
      </p:sp>
      <p:sp>
        <p:nvSpPr>
          <p:cNvPr id="348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fld id="{4FA1F9B4-DD20-4820-934A-CF856BC3A679}" type="slidenum">
              <a:rPr lang="zh-CN" altLang="en-US" smtClean="0">
                <a:latin typeface="inpin heiti"/>
                <a:ea typeface="inpin heiti"/>
              </a:rPr>
              <a:pPr/>
              <a:t>17</a:t>
            </a:fld>
            <a:endParaRPr lang="zh-CN" altLang="en-US">
              <a:latin typeface="inpin heiti"/>
              <a:ea typeface="inpin heiti"/>
            </a:endParaRPr>
          </a:p>
        </p:txBody>
      </p:sp>
    </p:spTree>
    <p:extLst>
      <p:ext uri="{BB962C8B-B14F-4D97-AF65-F5344CB8AC3E}">
        <p14:creationId xmlns:p14="http://schemas.microsoft.com/office/powerpoint/2010/main" val="410383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inpin heiti"/>
              <a:ea typeface="inpin heiti"/>
            </a:endParaRPr>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fld id="{D0ABE23B-8327-4123-8A72-641E9CA57EBF}" type="slidenum">
              <a:rPr lang="zh-CN" altLang="en-US" smtClean="0">
                <a:latin typeface="inpin heiti"/>
                <a:ea typeface="inpin heiti"/>
              </a:rPr>
              <a:pPr/>
              <a:t>18</a:t>
            </a:fld>
            <a:endParaRPr lang="zh-CN" altLang="en-US">
              <a:latin typeface="inpin heiti"/>
              <a:ea typeface="inpin heiti"/>
            </a:endParaRPr>
          </a:p>
        </p:txBody>
      </p:sp>
    </p:spTree>
    <p:extLst>
      <p:ext uri="{BB962C8B-B14F-4D97-AF65-F5344CB8AC3E}">
        <p14:creationId xmlns:p14="http://schemas.microsoft.com/office/powerpoint/2010/main" val="2854065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5.png"/><Relationship Id="rId4" Type="http://schemas.microsoft.com/office/2007/relationships/hdphoto" Target="../media/hdphoto1.wdp"/></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 Id="rId5" Type="http://schemas.openxmlformats.org/officeDocument/2006/relationships/image" Target="../media/image5.png"/><Relationship Id="rId4" Type="http://schemas.microsoft.com/office/2007/relationships/hdphoto" Target="../media/hdphoto1.wdp"/></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A422FB-8E81-436D-8C16-3E46E7CA1FAC}"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B4485-DBE2-4660-8FD0-1DC1B3599B30}" type="slidenum">
              <a:rPr lang="en-US" smtClean="0"/>
              <a:t>‹#›</a:t>
            </a:fld>
            <a:endParaRPr lang="en-US"/>
          </a:p>
        </p:txBody>
      </p:sp>
    </p:spTree>
    <p:extLst>
      <p:ext uri="{BB962C8B-B14F-4D97-AF65-F5344CB8AC3E}">
        <p14:creationId xmlns:p14="http://schemas.microsoft.com/office/powerpoint/2010/main" val="1368763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FE7CC1-971B-4666-AD91-FD99974FBFB7}" type="datetimeFigureOut">
              <a:rPr lang="vi-VN" smtClean="0"/>
              <a:t>16/10/2021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27C251EC-5ABE-4381-98FC-BEC42D79A1ED}" type="slidenum">
              <a:rPr lang="vi-VN" smtClean="0"/>
              <a:t>‹#›</a:t>
            </a:fld>
            <a:endParaRPr lang="vi-VN"/>
          </a:p>
        </p:txBody>
      </p:sp>
    </p:spTree>
    <p:extLst>
      <p:ext uri="{BB962C8B-B14F-4D97-AF65-F5344CB8AC3E}">
        <p14:creationId xmlns:p14="http://schemas.microsoft.com/office/powerpoint/2010/main" val="599405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FE7CC1-971B-4666-AD91-FD99974FBFB7}" type="datetimeFigureOut">
              <a:rPr lang="vi-VN" smtClean="0"/>
              <a:t>16/10/2021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7C251EC-5ABE-4381-98FC-BEC42D79A1ED}" type="slidenum">
              <a:rPr lang="vi-VN" smtClean="0"/>
              <a:t>‹#›</a:t>
            </a:fld>
            <a:endParaRPr lang="vi-VN"/>
          </a:p>
        </p:txBody>
      </p:sp>
    </p:spTree>
    <p:extLst>
      <p:ext uri="{BB962C8B-B14F-4D97-AF65-F5344CB8AC3E}">
        <p14:creationId xmlns:p14="http://schemas.microsoft.com/office/powerpoint/2010/main" val="595574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FE7CC1-971B-4666-AD91-FD99974FBFB7}" type="datetimeFigureOut">
              <a:rPr lang="vi-VN" smtClean="0"/>
              <a:t>16/10/2021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7C251EC-5ABE-4381-98FC-BEC42D79A1ED}" type="slidenum">
              <a:rPr lang="vi-VN" smtClean="0"/>
              <a:t>‹#›</a:t>
            </a:fld>
            <a:endParaRPr lang="vi-VN"/>
          </a:p>
        </p:txBody>
      </p:sp>
    </p:spTree>
    <p:extLst>
      <p:ext uri="{BB962C8B-B14F-4D97-AF65-F5344CB8AC3E}">
        <p14:creationId xmlns:p14="http://schemas.microsoft.com/office/powerpoint/2010/main" val="3371812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FE7CC1-971B-4666-AD91-FD99974FBFB7}" type="datetimeFigureOut">
              <a:rPr lang="vi-VN" smtClean="0"/>
              <a:t>16/10/2021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7C251EC-5ABE-4381-98FC-BEC42D79A1ED}" type="slidenum">
              <a:rPr lang="vi-VN" smtClean="0"/>
              <a:t>‹#›</a:t>
            </a:fld>
            <a:endParaRPr lang="vi-VN"/>
          </a:p>
        </p:txBody>
      </p:sp>
    </p:spTree>
    <p:extLst>
      <p:ext uri="{BB962C8B-B14F-4D97-AF65-F5344CB8AC3E}">
        <p14:creationId xmlns:p14="http://schemas.microsoft.com/office/powerpoint/2010/main" val="1124354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FE7CC1-971B-4666-AD91-FD99974FBFB7}" type="datetimeFigureOut">
              <a:rPr lang="vi-VN" smtClean="0"/>
              <a:t>16/10/2021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7C251EC-5ABE-4381-98FC-BEC42D79A1ED}" type="slidenum">
              <a:rPr lang="vi-VN" smtClean="0"/>
              <a:t>‹#›</a:t>
            </a:fld>
            <a:endParaRPr lang="vi-VN"/>
          </a:p>
        </p:txBody>
      </p:sp>
    </p:spTree>
    <p:extLst>
      <p:ext uri="{BB962C8B-B14F-4D97-AF65-F5344CB8AC3E}">
        <p14:creationId xmlns:p14="http://schemas.microsoft.com/office/powerpoint/2010/main" val="2523605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1335800" y="643567"/>
            <a:ext cx="952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825677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347174"/>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37356738"/>
      </p:ext>
    </p:extLst>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49473077"/>
      </p:ext>
    </p:extLst>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17131982"/>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C8FF6CB-55C9-45B1-8254-695D0E13F2FF}" type="slidenum">
              <a:rPr lang="en-US" altLang="en-US" smtClean="0"/>
              <a:pPr>
                <a:defRPr/>
              </a:pPr>
              <a:t>‹#›</a:t>
            </a:fld>
            <a:endParaRPr lang="en-US" altLang="en-US"/>
          </a:p>
        </p:txBody>
      </p:sp>
    </p:spTree>
    <p:extLst>
      <p:ext uri="{BB962C8B-B14F-4D97-AF65-F5344CB8AC3E}">
        <p14:creationId xmlns:p14="http://schemas.microsoft.com/office/powerpoint/2010/main" val="1382299559"/>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0395063"/>
      </p:ext>
    </p:extLst>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3" name="矩形 3"/>
          <p:cNvSpPr>
            <a:spLocks noChangeArrowheads="1"/>
          </p:cNvSpPr>
          <p:nvPr userDrawn="1"/>
        </p:nvSpPr>
        <p:spPr bwMode="auto">
          <a:xfrm>
            <a:off x="8324850" y="6288088"/>
            <a:ext cx="776288" cy="231775"/>
          </a:xfrm>
          <a:prstGeom prst="rect">
            <a:avLst/>
          </a:prstGeom>
          <a:noFill/>
          <a:ln>
            <a:noFill/>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defTabSz="914400" eaLnBrk="1" hangingPunct="1">
              <a:defRPr/>
            </a:pP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模板下载：</a:t>
            </a:r>
            <a:r>
              <a:rPr lang="en-US" altLang="zh-CN" sz="100">
                <a:solidFill>
                  <a:srgbClr val="FFFFFF"/>
                </a:solidFill>
                <a:latin typeface="Calibri" panose="020F0502020204030204" pitchFamily="34" charset="0"/>
                <a:ea typeface="SimSun" panose="02010600030101010101" pitchFamily="2" charset="-122"/>
              </a:rPr>
              <a:t>www.1ppt.com/moban/          </a:t>
            </a:r>
            <a:r>
              <a:rPr lang="zh-CN" altLang="en-US" sz="100">
                <a:solidFill>
                  <a:srgbClr val="FFFFFF"/>
                </a:solidFill>
                <a:latin typeface="Calibri" panose="020F0502020204030204" pitchFamily="34" charset="0"/>
                <a:ea typeface="SimSun" panose="02010600030101010101" pitchFamily="2" charset="-122"/>
              </a:rPr>
              <a:t>行业</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模板：</a:t>
            </a:r>
            <a:r>
              <a:rPr lang="en-US" altLang="zh-CN" sz="100">
                <a:solidFill>
                  <a:srgbClr val="FFFFFF"/>
                </a:solidFill>
                <a:latin typeface="Calibri" panose="020F0502020204030204" pitchFamily="34" charset="0"/>
                <a:ea typeface="SimSun" panose="02010600030101010101" pitchFamily="2" charset="-122"/>
              </a:rPr>
              <a:t>www.1ppt.com/hangye/ </a:t>
            </a:r>
          </a:p>
          <a:p>
            <a:pPr defTabSz="914400" eaLnBrk="1" hangingPunct="1">
              <a:defRPr/>
            </a:pPr>
            <a:r>
              <a:rPr lang="zh-CN" altLang="en-US" sz="100">
                <a:solidFill>
                  <a:srgbClr val="FFFFFF"/>
                </a:solidFill>
                <a:latin typeface="Calibri" panose="020F0502020204030204" pitchFamily="34" charset="0"/>
                <a:ea typeface="SimSun" panose="02010600030101010101" pitchFamily="2" charset="-122"/>
              </a:rPr>
              <a:t>节日</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模板：</a:t>
            </a:r>
            <a:r>
              <a:rPr lang="en-US" altLang="zh-CN" sz="100">
                <a:solidFill>
                  <a:srgbClr val="FFFFFF"/>
                </a:solidFill>
                <a:latin typeface="Calibri" panose="020F0502020204030204" pitchFamily="34" charset="0"/>
                <a:ea typeface="SimSun" panose="02010600030101010101" pitchFamily="2" charset="-122"/>
              </a:rPr>
              <a:t>www.1ppt.com/jieri/          PPT</a:t>
            </a:r>
            <a:r>
              <a:rPr lang="zh-CN" altLang="en-US" sz="100">
                <a:solidFill>
                  <a:srgbClr val="FFFFFF"/>
                </a:solidFill>
                <a:latin typeface="Calibri" panose="020F0502020204030204" pitchFamily="34" charset="0"/>
                <a:ea typeface="SimSun" panose="02010600030101010101" pitchFamily="2" charset="-122"/>
              </a:rPr>
              <a:t>素材：</a:t>
            </a:r>
            <a:r>
              <a:rPr lang="en-US" altLang="zh-CN" sz="100">
                <a:solidFill>
                  <a:srgbClr val="FFFFFF"/>
                </a:solidFill>
                <a:latin typeface="Calibri" panose="020F0502020204030204" pitchFamily="34" charset="0"/>
                <a:ea typeface="SimSun" panose="02010600030101010101" pitchFamily="2" charset="-122"/>
              </a:rPr>
              <a:t>www.1ppt.com/sucai/</a:t>
            </a:r>
          </a:p>
          <a:p>
            <a:pPr defTabSz="914400" eaLnBrk="1" hangingPunct="1">
              <a:defRPr/>
            </a:pP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背景图片：</a:t>
            </a:r>
            <a:r>
              <a:rPr lang="en-US" altLang="zh-CN" sz="100">
                <a:solidFill>
                  <a:srgbClr val="FFFFFF"/>
                </a:solidFill>
                <a:latin typeface="Calibri" panose="020F0502020204030204" pitchFamily="34" charset="0"/>
                <a:ea typeface="SimSun" panose="02010600030101010101" pitchFamily="2" charset="-122"/>
              </a:rPr>
              <a:t>www.1ppt.com/beijing/        PPT</a:t>
            </a:r>
            <a:r>
              <a:rPr lang="zh-CN" altLang="en-US" sz="100">
                <a:solidFill>
                  <a:srgbClr val="FFFFFF"/>
                </a:solidFill>
                <a:latin typeface="Calibri" panose="020F0502020204030204" pitchFamily="34" charset="0"/>
                <a:ea typeface="SimSun" panose="02010600030101010101" pitchFamily="2" charset="-122"/>
              </a:rPr>
              <a:t>图表：</a:t>
            </a:r>
            <a:r>
              <a:rPr lang="en-US" altLang="zh-CN" sz="100">
                <a:solidFill>
                  <a:srgbClr val="FFFFFF"/>
                </a:solidFill>
                <a:latin typeface="Calibri" panose="020F0502020204030204" pitchFamily="34" charset="0"/>
                <a:ea typeface="SimSun" panose="02010600030101010101" pitchFamily="2" charset="-122"/>
              </a:rPr>
              <a:t>www.1ppt.com/tubiao/      </a:t>
            </a:r>
          </a:p>
          <a:p>
            <a:pPr defTabSz="914400" eaLnBrk="1" hangingPunct="1">
              <a:defRPr/>
            </a:pPr>
            <a:r>
              <a:rPr lang="zh-CN" altLang="en-US" sz="100">
                <a:solidFill>
                  <a:srgbClr val="FFFFFF"/>
                </a:solidFill>
                <a:latin typeface="Calibri" panose="020F0502020204030204" pitchFamily="34" charset="0"/>
                <a:ea typeface="SimSun" panose="02010600030101010101" pitchFamily="2" charset="-122"/>
              </a:rPr>
              <a:t>精美</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下载：</a:t>
            </a:r>
            <a:r>
              <a:rPr lang="en-US" altLang="zh-CN" sz="100">
                <a:solidFill>
                  <a:srgbClr val="FFFFFF"/>
                </a:solidFill>
                <a:latin typeface="Calibri" panose="020F0502020204030204" pitchFamily="34" charset="0"/>
                <a:ea typeface="SimSun" panose="02010600030101010101" pitchFamily="2" charset="-122"/>
              </a:rPr>
              <a:t>www.1ppt.com/xiazai/         PPT</a:t>
            </a:r>
            <a:r>
              <a:rPr lang="zh-CN" altLang="en-US" sz="100">
                <a:solidFill>
                  <a:srgbClr val="FFFFFF"/>
                </a:solidFill>
                <a:latin typeface="Calibri" panose="020F0502020204030204" pitchFamily="34" charset="0"/>
                <a:ea typeface="SimSun" panose="02010600030101010101" pitchFamily="2" charset="-122"/>
              </a:rPr>
              <a:t>教程： </a:t>
            </a:r>
            <a:r>
              <a:rPr lang="en-US" altLang="zh-CN" sz="100">
                <a:solidFill>
                  <a:srgbClr val="FFFFFF"/>
                </a:solidFill>
                <a:latin typeface="Calibri" panose="020F0502020204030204" pitchFamily="34" charset="0"/>
                <a:ea typeface="SimSun" panose="02010600030101010101" pitchFamily="2" charset="-122"/>
              </a:rPr>
              <a:t>www.1ppt.com/powerpoint/      </a:t>
            </a:r>
          </a:p>
          <a:p>
            <a:pPr defTabSz="914400" eaLnBrk="1" hangingPunct="1">
              <a:defRPr/>
            </a:pP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课件：</a:t>
            </a:r>
            <a:r>
              <a:rPr lang="en-US" altLang="zh-CN" sz="100">
                <a:solidFill>
                  <a:srgbClr val="FFFFFF"/>
                </a:solidFill>
                <a:latin typeface="Calibri" panose="020F0502020204030204" pitchFamily="34" charset="0"/>
                <a:ea typeface="SimSun" panose="02010600030101010101" pitchFamily="2" charset="-122"/>
              </a:rPr>
              <a:t>www.1ppt.com/kejian/             </a:t>
            </a:r>
            <a:r>
              <a:rPr lang="zh-CN" altLang="en-US" sz="100">
                <a:solidFill>
                  <a:srgbClr val="FFFFFF"/>
                </a:solidFill>
                <a:latin typeface="Calibri" panose="020F0502020204030204" pitchFamily="34" charset="0"/>
                <a:ea typeface="SimSun" panose="02010600030101010101" pitchFamily="2" charset="-122"/>
              </a:rPr>
              <a:t>字体下载：</a:t>
            </a:r>
            <a:r>
              <a:rPr lang="en-US" altLang="zh-CN" sz="100">
                <a:solidFill>
                  <a:srgbClr val="FFFFFF"/>
                </a:solidFill>
                <a:latin typeface="Calibri" panose="020F0502020204030204" pitchFamily="34" charset="0"/>
                <a:ea typeface="SimSun" panose="02010600030101010101" pitchFamily="2" charset="-122"/>
              </a:rPr>
              <a:t>www.1ppt.com/ziti/</a:t>
            </a:r>
          </a:p>
          <a:p>
            <a:pPr defTabSz="914400" eaLnBrk="1" hangingPunct="1">
              <a:defRPr/>
            </a:pPr>
            <a:r>
              <a:rPr lang="zh-CN" altLang="en-US" sz="100">
                <a:solidFill>
                  <a:srgbClr val="FFFFFF"/>
                </a:solidFill>
                <a:latin typeface="Calibri" panose="020F0502020204030204" pitchFamily="34" charset="0"/>
                <a:ea typeface="SimSun" panose="02010600030101010101" pitchFamily="2" charset="-122"/>
              </a:rPr>
              <a:t>工作总结</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a:t>
            </a:r>
            <a:r>
              <a:rPr lang="en-US" altLang="zh-CN" sz="100">
                <a:solidFill>
                  <a:srgbClr val="FFFFFF"/>
                </a:solidFill>
                <a:latin typeface="Calibri" panose="020F0502020204030204" pitchFamily="34" charset="0"/>
                <a:ea typeface="SimSun" panose="02010600030101010101" pitchFamily="2" charset="-122"/>
              </a:rPr>
              <a:t>www.1ppt.com/xiazai/zongjie/ </a:t>
            </a:r>
            <a:r>
              <a:rPr lang="zh-CN" altLang="en-US" sz="100">
                <a:solidFill>
                  <a:srgbClr val="FFFFFF"/>
                </a:solidFill>
                <a:latin typeface="Calibri" panose="020F0502020204030204" pitchFamily="34" charset="0"/>
                <a:ea typeface="SimSun" panose="02010600030101010101" pitchFamily="2" charset="-122"/>
              </a:rPr>
              <a:t>工作计划：</a:t>
            </a:r>
            <a:r>
              <a:rPr lang="en-US" altLang="zh-CN" sz="100">
                <a:solidFill>
                  <a:srgbClr val="FFFFFF"/>
                </a:solidFill>
                <a:latin typeface="Calibri" panose="020F0502020204030204" pitchFamily="34" charset="0"/>
                <a:ea typeface="SimSun" panose="02010600030101010101" pitchFamily="2" charset="-122"/>
              </a:rPr>
              <a:t>www.1ppt.com/xiazai/jihua/</a:t>
            </a:r>
          </a:p>
          <a:p>
            <a:pPr defTabSz="914400" eaLnBrk="1" hangingPunct="1">
              <a:defRPr/>
            </a:pPr>
            <a:r>
              <a:rPr lang="zh-CN" altLang="en-US" sz="100">
                <a:solidFill>
                  <a:srgbClr val="FFFFFF"/>
                </a:solidFill>
                <a:latin typeface="Calibri" panose="020F0502020204030204" pitchFamily="34" charset="0"/>
                <a:ea typeface="SimSun" panose="02010600030101010101" pitchFamily="2" charset="-122"/>
              </a:rPr>
              <a:t>商务</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模板：</a:t>
            </a:r>
            <a:r>
              <a:rPr lang="en-US" altLang="zh-CN" sz="100">
                <a:solidFill>
                  <a:srgbClr val="FFFFFF"/>
                </a:solidFill>
                <a:latin typeface="Calibri" panose="020F0502020204030204" pitchFamily="34" charset="0"/>
                <a:ea typeface="SimSun" panose="02010600030101010101" pitchFamily="2" charset="-122"/>
              </a:rPr>
              <a:t>www.1ppt.com/moban/shangwu/  </a:t>
            </a:r>
            <a:r>
              <a:rPr lang="zh-CN" altLang="en-US" sz="100">
                <a:solidFill>
                  <a:srgbClr val="FFFFFF"/>
                </a:solidFill>
                <a:latin typeface="Calibri" panose="020F0502020204030204" pitchFamily="34" charset="0"/>
                <a:ea typeface="SimSun" panose="02010600030101010101" pitchFamily="2" charset="-122"/>
              </a:rPr>
              <a:t>个人简历</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a:t>
            </a:r>
            <a:r>
              <a:rPr lang="en-US" altLang="zh-CN" sz="100">
                <a:solidFill>
                  <a:srgbClr val="FFFFFF"/>
                </a:solidFill>
                <a:latin typeface="Calibri" panose="020F0502020204030204" pitchFamily="34" charset="0"/>
                <a:ea typeface="SimSun" panose="02010600030101010101" pitchFamily="2" charset="-122"/>
              </a:rPr>
              <a:t>www.1ppt.com/xiazai/jianli/  </a:t>
            </a:r>
          </a:p>
          <a:p>
            <a:pPr defTabSz="914400" eaLnBrk="1" hangingPunct="1">
              <a:defRPr/>
            </a:pPr>
            <a:r>
              <a:rPr lang="zh-CN" altLang="en-US" sz="100">
                <a:solidFill>
                  <a:srgbClr val="FFFFFF"/>
                </a:solidFill>
                <a:latin typeface="Calibri" panose="020F0502020204030204" pitchFamily="34" charset="0"/>
                <a:ea typeface="SimSun" panose="02010600030101010101" pitchFamily="2" charset="-122"/>
              </a:rPr>
              <a:t>毕业答辩</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a:t>
            </a:r>
            <a:r>
              <a:rPr lang="en-US" altLang="zh-CN" sz="100">
                <a:solidFill>
                  <a:srgbClr val="FFFFFF"/>
                </a:solidFill>
                <a:latin typeface="Calibri" panose="020F0502020204030204" pitchFamily="34" charset="0"/>
                <a:ea typeface="SimSun" panose="02010600030101010101" pitchFamily="2" charset="-122"/>
              </a:rPr>
              <a:t>www.1ppt.com/xiazai/dabian/  </a:t>
            </a:r>
            <a:r>
              <a:rPr lang="zh-CN" altLang="en-US" sz="100">
                <a:solidFill>
                  <a:srgbClr val="FFFFFF"/>
                </a:solidFill>
                <a:latin typeface="Calibri" panose="020F0502020204030204" pitchFamily="34" charset="0"/>
                <a:ea typeface="SimSun" panose="02010600030101010101" pitchFamily="2" charset="-122"/>
              </a:rPr>
              <a:t>工作汇报</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a:t>
            </a:r>
            <a:r>
              <a:rPr lang="en-US" altLang="zh-CN" sz="100">
                <a:solidFill>
                  <a:srgbClr val="FFFFFF"/>
                </a:solidFill>
                <a:latin typeface="Calibri" panose="020F0502020204030204" pitchFamily="34" charset="0"/>
                <a:ea typeface="SimSun" panose="02010600030101010101" pitchFamily="2" charset="-122"/>
              </a:rPr>
              <a:t>www.1ppt.com/xiazai/huibao/    </a:t>
            </a:r>
          </a:p>
          <a:p>
            <a:pPr defTabSz="914400" eaLnBrk="1" hangingPunct="1">
              <a:defRPr/>
            </a:pPr>
            <a:r>
              <a:rPr lang="en-US" altLang="zh-CN" sz="100">
                <a:solidFill>
                  <a:srgbClr val="FFFFFF"/>
                </a:solidFill>
                <a:latin typeface="Calibri" panose="020F0502020204030204" pitchFamily="34" charset="0"/>
                <a:ea typeface="SimSun" panose="02010600030101010101" pitchFamily="2" charset="-122"/>
              </a:rPr>
              <a:t> </a:t>
            </a:r>
          </a:p>
        </p:txBody>
      </p:sp>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66876683"/>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98266439"/>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B20B6-1C89-4057-B793-3BAC6EA858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7222697C-38AC-4016-882C-884F95C484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CEB140C6-9B3E-4E8C-A764-BB79EDDF91BB}"/>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16/10/2021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2E571737-7E22-46C3-8367-05B514AC0A14}"/>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1B5AD928-14EF-4418-B0A8-F3D5C26F4DE8}"/>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96968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AF754-0AFF-437E-A43C-902C6FC35F7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C00AAA9-65B5-4F67-BF4A-23BB9B98B5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98A8169-9C9F-40F8-97C5-6481283C07C0}"/>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16/10/2021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6C18A097-EB63-4410-A310-1057601159BC}"/>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3A4A3443-B3F1-43CE-B2D3-4A16712857E4}"/>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45506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2BD6A-57A1-4523-B1E2-9998AD61BE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FC9F623B-9615-4530-82DB-E70029C721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965C83-4E21-43DD-87AB-7F3B38874E3B}"/>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16/10/2021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818F6310-4CF8-44DC-833E-E9283CA1E0C5}"/>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4B1A70B6-C946-41ED-9B11-ECF1F5556B9F}"/>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2701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8766E-E6BB-4306-90A8-34701C99C1D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8BE269C-A177-467D-A639-BE86864F9F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AF44399E-1FD6-4078-82EA-DC6BDA0707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470EA8D-8E63-40F6-8C9F-9BF01943B695}"/>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16/10/2021</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23A87A55-C844-4D8E-9E0F-A5A82F259F1A}"/>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F9E1B9B4-9AC1-428C-A944-946A06BAD97B}"/>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222326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CD14-5FCF-469C-B496-9A5931AA3CB1}"/>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F857D29-653E-4F44-8E73-A6CA001C87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1F2B26-1F72-4709-8BFD-42FAC4CD63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EC62BFEC-BBC9-4578-AD8D-AE18062B85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7E1673-2E58-4469-9E3C-C4187646C4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B234A400-178E-46A4-AEB3-5A4B8ABA56AE}"/>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16/10/2021</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id="{B99AF799-5881-4A5B-BC57-C8DD538DDC06}"/>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id="{6FAA7CB2-39E9-4E19-981D-C96F9C6CDAA2}"/>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58810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2C2EB-A2B0-408A-AE31-5710BE00AF2F}"/>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EE43EAB-E011-415C-AE40-653E8CEB3EF4}"/>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16/10/2021</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id="{BB82CDC4-7381-4695-B6EF-20D391CE9171}"/>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id="{82F4C35A-AD31-4C85-8149-F42C4A5D1A5F}"/>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034849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2C2EB-A2B0-408A-AE31-5710BE00AF2F}"/>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EE43EAB-E011-415C-AE40-653E8CEB3EF4}"/>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16/10/2021</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id="{BB82CDC4-7381-4695-B6EF-20D391CE9171}"/>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id="{82F4C35A-AD31-4C85-8149-F42C4A5D1A5F}"/>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70715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C8FF6CB-55C9-45B1-8254-695D0E13F2FF}" type="slidenum">
              <a:rPr lang="en-US" altLang="en-US" smtClean="0"/>
              <a:pPr>
                <a:defRPr/>
              </a:pPr>
              <a:t>‹#›</a:t>
            </a:fld>
            <a:endParaRPr lang="en-US" altLang="en-US"/>
          </a:p>
        </p:txBody>
      </p:sp>
    </p:spTree>
    <p:extLst>
      <p:ext uri="{BB962C8B-B14F-4D97-AF65-F5344CB8AC3E}">
        <p14:creationId xmlns:p14="http://schemas.microsoft.com/office/powerpoint/2010/main" val="829317601"/>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72729E-8987-493A-BA8B-5BC2C78E0716}"/>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16/10/2021</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id="{F9351912-0C93-46F5-AE1D-2A2AF4B8716D}"/>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id="{82801707-9521-43A1-9419-78179649E5FE}"/>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965855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17093-A184-4681-A1F9-626A9C4CC8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01C65D3-5490-4242-A390-2EBD7C171A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5BCE266-3AA6-4547-BAE4-9C5F8FED5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B003E6-6EE0-4950-94E9-82B7989D09F6}"/>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16/10/2021</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2A3F7DF8-26A0-4347-A7AC-90F546968809}"/>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E545E8DD-2DA8-4BB4-8DBD-3028FBBA1926}"/>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371207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D9B81-38D2-4B56-8B0D-AAEF30072D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82335523-224F-479D-9752-9A5C2B3954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vi-VN"/>
          </a:p>
        </p:txBody>
      </p:sp>
      <p:sp>
        <p:nvSpPr>
          <p:cNvPr id="4" name="Text Placeholder 3">
            <a:extLst>
              <a:ext uri="{FF2B5EF4-FFF2-40B4-BE49-F238E27FC236}">
                <a16:creationId xmlns:a16="http://schemas.microsoft.com/office/drawing/2014/main" id="{12860CD6-2636-4332-A9AB-AA8D0BA682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6983FA-116F-476D-B9CA-17972A606BD4}"/>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16/10/2021</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5B4319E4-0842-424E-8D60-8B6EA6F4A167}"/>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FD171FB2-930C-47E6-ACEF-91C762BE5826}"/>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184247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8E12-1FA5-480F-ADAE-A798EC8B470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F3D041D-ACAA-4CA1-9DCF-5CBC09F827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BD2594C-F1AA-4D73-BD43-B8255ACB1766}"/>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16/10/2021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F74CA547-27CA-4495-BE51-AF9DE4BC8ABE}"/>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43A4D4A1-BB6F-433C-9BB3-D9219DECF502}"/>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282525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C7CEC7-0460-446A-BBC4-C1F2D28493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D8B1394-8969-4118-A60D-99478CC7C0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D197AA4-4484-4212-8A6B-1C966045CD2A}"/>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16/10/2021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352071E3-E290-40DD-9DB0-787BA75CC15D}"/>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F05AFCD2-1E6A-4761-BB3C-7F51406227F1}"/>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90458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内页">
    <p:spTree>
      <p:nvGrpSpPr>
        <p:cNvPr id="1" name=""/>
        <p:cNvGrpSpPr/>
        <p:nvPr/>
      </p:nvGrpSpPr>
      <p:grpSpPr>
        <a:xfrm>
          <a:off x="0" y="0"/>
          <a:ext cx="0" cy="0"/>
          <a:chOff x="0" y="0"/>
          <a:chExt cx="0" cy="0"/>
        </a:xfrm>
      </p:grpSpPr>
      <p:pic>
        <p:nvPicPr>
          <p:cNvPr id="66" name="图片 65"/>
          <p:cNvPicPr>
            <a:picLocks noChangeAspect="1"/>
          </p:cNvPicPr>
          <p:nvPr/>
        </p:nvPicPr>
        <p:blipFill rotWithShape="1">
          <a:blip r:embed="rId2">
            <a:extLst>
              <a:ext uri="{28A0092B-C50C-407E-A947-70E740481C1C}">
                <a14:useLocalDpi xmlns:a14="http://schemas.microsoft.com/office/drawing/2010/main" val="0"/>
              </a:ext>
            </a:extLst>
          </a:blip>
          <a:srcRect l="4181" t="2825"/>
          <a:stretch/>
        </p:blipFill>
        <p:spPr>
          <a:xfrm>
            <a:off x="259" y="-11817"/>
            <a:ext cx="12175159" cy="6945404"/>
          </a:xfrm>
          <a:prstGeom prst="rect">
            <a:avLst/>
          </a:prstGeom>
          <a:noFill/>
          <a:ln>
            <a:noFill/>
          </a:ln>
        </p:spPr>
      </p:pic>
      <p:grpSp>
        <p:nvGrpSpPr>
          <p:cNvPr id="3" name="组合 2"/>
          <p:cNvGrpSpPr/>
          <p:nvPr/>
        </p:nvGrpSpPr>
        <p:grpSpPr>
          <a:xfrm rot="20983264">
            <a:off x="8997970" y="591853"/>
            <a:ext cx="280292" cy="200835"/>
            <a:chOff x="3425492" y="836712"/>
            <a:chExt cx="850149" cy="812194"/>
          </a:xfrm>
          <a:solidFill>
            <a:srgbClr val="DAC2EC">
              <a:alpha val="63922"/>
            </a:srgbClr>
          </a:solidFill>
        </p:grpSpPr>
        <p:sp>
          <p:nvSpPr>
            <p:cNvPr id="4" name="心形 3"/>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5" name="心形 4"/>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6" name="心形 5"/>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8" name="心形 7"/>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9" name="心形 8"/>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10" name="组合 9"/>
          <p:cNvGrpSpPr/>
          <p:nvPr/>
        </p:nvGrpSpPr>
        <p:grpSpPr>
          <a:xfrm rot="1008724">
            <a:off x="-479232" y="1179846"/>
            <a:ext cx="798315" cy="572007"/>
            <a:chOff x="3425492" y="836712"/>
            <a:chExt cx="850149" cy="812194"/>
          </a:xfrm>
          <a:solidFill>
            <a:srgbClr val="FFC2E0">
              <a:alpha val="58824"/>
            </a:srgbClr>
          </a:solidFill>
        </p:grpSpPr>
        <p:sp>
          <p:nvSpPr>
            <p:cNvPr id="11" name="心形 10"/>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2" name="心形 11"/>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3" name="心形 12"/>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4" name="心形 13"/>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5" name="心形 14"/>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28" name="组合 27"/>
          <p:cNvGrpSpPr/>
          <p:nvPr/>
        </p:nvGrpSpPr>
        <p:grpSpPr>
          <a:xfrm rot="20983264">
            <a:off x="562443" y="-144646"/>
            <a:ext cx="404201" cy="289617"/>
            <a:chOff x="3425492" y="836712"/>
            <a:chExt cx="850149" cy="812194"/>
          </a:xfrm>
          <a:solidFill>
            <a:srgbClr val="FF3399">
              <a:alpha val="65098"/>
            </a:srgbClr>
          </a:solidFill>
        </p:grpSpPr>
        <p:sp>
          <p:nvSpPr>
            <p:cNvPr id="29" name="心形 28"/>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0" name="心形 29"/>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1" name="心形 30"/>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2" name="心形 31"/>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3" name="心形 32"/>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34" name="组合 33"/>
          <p:cNvGrpSpPr/>
          <p:nvPr/>
        </p:nvGrpSpPr>
        <p:grpSpPr>
          <a:xfrm rot="20983264">
            <a:off x="-255205" y="386491"/>
            <a:ext cx="897409" cy="643008"/>
            <a:chOff x="3425492" y="836712"/>
            <a:chExt cx="850149" cy="812194"/>
          </a:xfrm>
          <a:solidFill>
            <a:srgbClr val="FFF5CC">
              <a:alpha val="69804"/>
            </a:srgbClr>
          </a:solidFill>
        </p:grpSpPr>
        <p:sp>
          <p:nvSpPr>
            <p:cNvPr id="35" name="心形 34"/>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6" name="心形 35"/>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7" name="心形 36"/>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8" name="心形 37"/>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9" name="心形 38"/>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53" name="组合 52"/>
          <p:cNvGrpSpPr/>
          <p:nvPr/>
        </p:nvGrpSpPr>
        <p:grpSpPr>
          <a:xfrm rot="297948">
            <a:off x="11381172" y="1031987"/>
            <a:ext cx="405368" cy="290452"/>
            <a:chOff x="3425492" y="836712"/>
            <a:chExt cx="850149" cy="812194"/>
          </a:xfrm>
          <a:solidFill>
            <a:srgbClr val="D4EBF5">
              <a:alpha val="69804"/>
            </a:srgbClr>
          </a:solidFill>
        </p:grpSpPr>
        <p:sp>
          <p:nvSpPr>
            <p:cNvPr id="54" name="心形 53"/>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55" name="心形 54"/>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56" name="心形 55"/>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57" name="心形 56"/>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58" name="心形 57"/>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72" name="组合 71"/>
          <p:cNvGrpSpPr/>
          <p:nvPr/>
        </p:nvGrpSpPr>
        <p:grpSpPr>
          <a:xfrm rot="616736" flipH="1">
            <a:off x="-144697" y="-102197"/>
            <a:ext cx="524247" cy="375631"/>
            <a:chOff x="3425492" y="836712"/>
            <a:chExt cx="850149" cy="812194"/>
          </a:xfrm>
          <a:solidFill>
            <a:srgbClr val="F79443"/>
          </a:solidFill>
        </p:grpSpPr>
        <p:sp>
          <p:nvSpPr>
            <p:cNvPr id="73" name="心形 72"/>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74" name="心形 73"/>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76" name="心形 75"/>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77" name="心形 76"/>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78" name="心形 77"/>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79" name="组合 78"/>
          <p:cNvGrpSpPr/>
          <p:nvPr/>
        </p:nvGrpSpPr>
        <p:grpSpPr>
          <a:xfrm rot="616736" flipH="1">
            <a:off x="771060" y="143529"/>
            <a:ext cx="667456" cy="478243"/>
            <a:chOff x="3425492" y="836712"/>
            <a:chExt cx="850149" cy="812194"/>
          </a:xfrm>
          <a:solidFill>
            <a:schemeClr val="accent2"/>
          </a:solidFill>
        </p:grpSpPr>
        <p:sp>
          <p:nvSpPr>
            <p:cNvPr id="80" name="心形 79"/>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81" name="心形 80"/>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82" name="心形 81"/>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83" name="心形 82"/>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84" name="心形 83"/>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91" name="组合 90"/>
          <p:cNvGrpSpPr/>
          <p:nvPr/>
        </p:nvGrpSpPr>
        <p:grpSpPr>
          <a:xfrm rot="20636176" flipH="1">
            <a:off x="1727405" y="11089"/>
            <a:ext cx="424235" cy="303971"/>
            <a:chOff x="3425492" y="836712"/>
            <a:chExt cx="850149" cy="812194"/>
          </a:xfrm>
          <a:solidFill>
            <a:srgbClr val="00B0F0"/>
          </a:solidFill>
        </p:grpSpPr>
        <p:sp>
          <p:nvSpPr>
            <p:cNvPr id="92" name="心形 91"/>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93" name="心形 92"/>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94" name="心形 93"/>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95" name="心形 94"/>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96" name="心形 95"/>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97" name="组合 96"/>
          <p:cNvGrpSpPr/>
          <p:nvPr/>
        </p:nvGrpSpPr>
        <p:grpSpPr>
          <a:xfrm rot="20636176" flipH="1">
            <a:off x="11196876" y="144341"/>
            <a:ext cx="424235" cy="303971"/>
            <a:chOff x="3425492" y="836712"/>
            <a:chExt cx="850149" cy="812194"/>
          </a:xfrm>
          <a:solidFill>
            <a:srgbClr val="00B0F0"/>
          </a:solidFill>
        </p:grpSpPr>
        <p:sp>
          <p:nvSpPr>
            <p:cNvPr id="98" name="心形 97"/>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99" name="心形 98"/>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0" name="心形 99"/>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1" name="心形 100"/>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2" name="心形 101"/>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103" name="组合 102"/>
          <p:cNvGrpSpPr/>
          <p:nvPr/>
        </p:nvGrpSpPr>
        <p:grpSpPr>
          <a:xfrm rot="20636176" flipH="1">
            <a:off x="7968101" y="192073"/>
            <a:ext cx="424235" cy="303971"/>
            <a:chOff x="3425492" y="836712"/>
            <a:chExt cx="850149" cy="812194"/>
          </a:xfrm>
          <a:solidFill>
            <a:srgbClr val="00B0F0"/>
          </a:solidFill>
        </p:grpSpPr>
        <p:sp>
          <p:nvSpPr>
            <p:cNvPr id="104" name="心形 103"/>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5" name="心形 104"/>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6" name="心形 105"/>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7" name="心形 106"/>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8" name="心形 107"/>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pic>
        <p:nvPicPr>
          <p:cNvPr id="109" name="图片 108" descr="5-6.png"/>
          <p:cNvPicPr>
            <a:picLocks noChangeAspect="1"/>
          </p:cNvPicPr>
          <p:nvPr/>
        </p:nvPicPr>
        <p:blipFill rotWithShape="1">
          <a:blip r:embed="rId3">
            <a:extLst>
              <a:ext uri="{BEBA8EAE-BF5A-486C-A8C5-ECC9F3942E4B}">
                <a14:imgProps xmlns:a14="http://schemas.microsoft.com/office/drawing/2010/main">
                  <a14:imgLayer r:embed="rId4">
                    <a14:imgEffect>
                      <a14:backgroundRemoval t="85212" b="100000" l="0" r="99636"/>
                    </a14:imgEffect>
                  </a14:imgLayer>
                </a14:imgProps>
              </a:ext>
              <a:ext uri="{28A0092B-C50C-407E-A947-70E740481C1C}">
                <a14:useLocalDpi xmlns:a14="http://schemas.microsoft.com/office/drawing/2010/main" val="0"/>
              </a:ext>
            </a:extLst>
          </a:blip>
          <a:srcRect t="78390" b="2888"/>
          <a:stretch/>
        </p:blipFill>
        <p:spPr bwMode="auto">
          <a:xfrm>
            <a:off x="-172241" y="5180161"/>
            <a:ext cx="12787928" cy="17533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descr="5-7.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137" y="5606523"/>
            <a:ext cx="12364256" cy="135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1" name="组合 110"/>
          <p:cNvGrpSpPr/>
          <p:nvPr/>
        </p:nvGrpSpPr>
        <p:grpSpPr>
          <a:xfrm rot="616736" flipH="1">
            <a:off x="9964991" y="454258"/>
            <a:ext cx="524247" cy="375631"/>
            <a:chOff x="3425492" y="836712"/>
            <a:chExt cx="850149" cy="812194"/>
          </a:xfrm>
          <a:solidFill>
            <a:srgbClr val="F79443"/>
          </a:solidFill>
        </p:grpSpPr>
        <p:sp>
          <p:nvSpPr>
            <p:cNvPr id="112" name="心形 111"/>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13" name="心形 112"/>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14" name="心形 113"/>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15" name="心形 114"/>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16" name="心形 115"/>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spTree>
    <p:extLst>
      <p:ext uri="{BB962C8B-B14F-4D97-AF65-F5344CB8AC3E}">
        <p14:creationId xmlns:p14="http://schemas.microsoft.com/office/powerpoint/2010/main" val="4121801645"/>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08516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1960"/>
        <p:cNvGrpSpPr/>
        <p:nvPr/>
      </p:nvGrpSpPr>
      <p:grpSpPr>
        <a:xfrm>
          <a:off x="0" y="0"/>
          <a:ext cx="0" cy="0"/>
          <a:chOff x="0" y="0"/>
          <a:chExt cx="0" cy="0"/>
        </a:xfrm>
      </p:grpSpPr>
      <p:grpSp>
        <p:nvGrpSpPr>
          <p:cNvPr id="1961" name="Google Shape;1961;p35"/>
          <p:cNvGrpSpPr/>
          <p:nvPr/>
        </p:nvGrpSpPr>
        <p:grpSpPr>
          <a:xfrm>
            <a:off x="-158800" y="-22124"/>
            <a:ext cx="12509600" cy="7001171"/>
            <a:chOff x="-119100" y="-64178"/>
            <a:chExt cx="9382200" cy="5250878"/>
          </a:xfrm>
        </p:grpSpPr>
        <p:grpSp>
          <p:nvGrpSpPr>
            <p:cNvPr id="1962" name="Google Shape;1962;p35"/>
            <p:cNvGrpSpPr/>
            <p:nvPr/>
          </p:nvGrpSpPr>
          <p:grpSpPr>
            <a:xfrm>
              <a:off x="-119100" y="-57269"/>
              <a:ext cx="9382200" cy="5243970"/>
              <a:chOff x="-83362" y="-66754"/>
              <a:chExt cx="9382200" cy="5243970"/>
            </a:xfrm>
          </p:grpSpPr>
          <p:cxnSp>
            <p:nvCxnSpPr>
              <p:cNvPr id="1963" name="Google Shape;1963;p35"/>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4" name="Google Shape;1964;p35"/>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5" name="Google Shape;1965;p35"/>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6" name="Google Shape;1966;p35"/>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7" name="Google Shape;1967;p35"/>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8" name="Google Shape;1968;p35"/>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9" name="Google Shape;1969;p35"/>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0" name="Google Shape;1970;p35"/>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1" name="Google Shape;1971;p35"/>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2" name="Google Shape;1972;p35"/>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3" name="Google Shape;1973;p35"/>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4" name="Google Shape;1974;p35"/>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5" name="Google Shape;1975;p35"/>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1976" name="Google Shape;1976;p35"/>
            <p:cNvGrpSpPr/>
            <p:nvPr/>
          </p:nvGrpSpPr>
          <p:grpSpPr>
            <a:xfrm>
              <a:off x="212142" y="-64178"/>
              <a:ext cx="8809975" cy="5214627"/>
              <a:chOff x="299872" y="-35537"/>
              <a:chExt cx="8809975" cy="5214627"/>
            </a:xfrm>
          </p:grpSpPr>
          <p:grpSp>
            <p:nvGrpSpPr>
              <p:cNvPr id="1977" name="Google Shape;1977;p35"/>
              <p:cNvGrpSpPr/>
              <p:nvPr/>
            </p:nvGrpSpPr>
            <p:grpSpPr>
              <a:xfrm rot="5400000">
                <a:off x="1669520" y="-1405185"/>
                <a:ext cx="5214627" cy="7953923"/>
                <a:chOff x="-83362" y="-2664949"/>
                <a:chExt cx="9382200" cy="7433573"/>
              </a:xfrm>
            </p:grpSpPr>
            <p:cxnSp>
              <p:nvCxnSpPr>
                <p:cNvPr id="1978" name="Google Shape;1978;p35"/>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9" name="Google Shape;1979;p35"/>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0" name="Google Shape;1980;p35"/>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1" name="Google Shape;1981;p35"/>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2" name="Google Shape;1982;p35"/>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3" name="Google Shape;1983;p35"/>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4" name="Google Shape;1984;p35"/>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5" name="Google Shape;1985;p35"/>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6" name="Google Shape;1986;p35"/>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7" name="Google Shape;1987;p35"/>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8" name="Google Shape;1988;p35"/>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9" name="Google Shape;1989;p35"/>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0" name="Google Shape;1990;p35"/>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1" name="Google Shape;1991;p35"/>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2" name="Google Shape;1992;p35"/>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3" name="Google Shape;1993;p35"/>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4" name="Google Shape;1994;p35"/>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5" name="Google Shape;1995;p35"/>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6" name="Google Shape;1996;p35"/>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1997" name="Google Shape;1997;p35"/>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1998" name="Google Shape;1998;p35"/>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Tree>
    <p:extLst>
      <p:ext uri="{BB962C8B-B14F-4D97-AF65-F5344CB8AC3E}">
        <p14:creationId xmlns:p14="http://schemas.microsoft.com/office/powerpoint/2010/main" val="7791151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B20B6-1C89-4057-B793-3BAC6EA858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7222697C-38AC-4016-882C-884F95C484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CEB140C6-9B3E-4E8C-A764-BB79EDDF91BB}"/>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16/10/2021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2E571737-7E22-46C3-8367-05B514AC0A14}"/>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1B5AD928-14EF-4418-B0A8-F3D5C26F4DE8}"/>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036900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AF754-0AFF-437E-A43C-902C6FC35F7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C00AAA9-65B5-4F67-BF4A-23BB9B98B5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98A8169-9C9F-40F8-97C5-6481283C07C0}"/>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16/10/2021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6C18A097-EB63-4410-A310-1057601159BC}"/>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3A4A3443-B3F1-43CE-B2D3-4A16712857E4}"/>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52547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FE7CC1-971B-4666-AD91-FD99974FBFB7}" type="datetimeFigureOut">
              <a:rPr lang="vi-VN" smtClean="0"/>
              <a:t>16/10/2021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7C251EC-5ABE-4381-98FC-BEC42D79A1ED}" type="slidenum">
              <a:rPr lang="vi-VN" smtClean="0"/>
              <a:t>‹#›</a:t>
            </a:fld>
            <a:endParaRPr lang="vi-VN"/>
          </a:p>
        </p:txBody>
      </p:sp>
    </p:spTree>
    <p:extLst>
      <p:ext uri="{BB962C8B-B14F-4D97-AF65-F5344CB8AC3E}">
        <p14:creationId xmlns:p14="http://schemas.microsoft.com/office/powerpoint/2010/main" val="27171954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AF754-0AFF-437E-A43C-902C6FC35F7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C00AAA9-65B5-4F67-BF4A-23BB9B98B5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98A8169-9C9F-40F8-97C5-6481283C07C0}"/>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16/10/2021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6C18A097-EB63-4410-A310-1057601159BC}"/>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3A4A3443-B3F1-43CE-B2D3-4A16712857E4}"/>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65350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2BD6A-57A1-4523-B1E2-9998AD61BE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FC9F623B-9615-4530-82DB-E70029C721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965C83-4E21-43DD-87AB-7F3B38874E3B}"/>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16/10/2021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818F6310-4CF8-44DC-833E-E9283CA1E0C5}"/>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4B1A70B6-C946-41ED-9B11-ECF1F5556B9F}"/>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748478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8766E-E6BB-4306-90A8-34701C99C1D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8BE269C-A177-467D-A639-BE86864F9F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AF44399E-1FD6-4078-82EA-DC6BDA0707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470EA8D-8E63-40F6-8C9F-9BF01943B695}"/>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16/10/2021</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23A87A55-C844-4D8E-9E0F-A5A82F259F1A}"/>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F9E1B9B4-9AC1-428C-A944-946A06BAD97B}"/>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531070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CD14-5FCF-469C-B496-9A5931AA3CB1}"/>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F857D29-653E-4F44-8E73-A6CA001C87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1F2B26-1F72-4709-8BFD-42FAC4CD63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EC62BFEC-BBC9-4578-AD8D-AE18062B85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7E1673-2E58-4469-9E3C-C4187646C4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B234A400-178E-46A4-AEB3-5A4B8ABA56AE}"/>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16/10/2021</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id="{B99AF799-5881-4A5B-BC57-C8DD538DDC06}"/>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id="{6FAA7CB2-39E9-4E19-981D-C96F9C6CDAA2}"/>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701863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2C2EB-A2B0-408A-AE31-5710BE00AF2F}"/>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EE43EAB-E011-415C-AE40-653E8CEB3EF4}"/>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16/10/2021</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id="{BB82CDC4-7381-4695-B6EF-20D391CE9171}"/>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id="{82F4C35A-AD31-4C85-8149-F42C4A5D1A5F}"/>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743652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72729E-8987-493A-BA8B-5BC2C78E0716}"/>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16/10/2021</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id="{F9351912-0C93-46F5-AE1D-2A2AF4B8716D}"/>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id="{82801707-9521-43A1-9419-78179649E5FE}"/>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048187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17093-A184-4681-A1F9-626A9C4CC8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01C65D3-5490-4242-A390-2EBD7C171A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5BCE266-3AA6-4547-BAE4-9C5F8FED5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B003E6-6EE0-4950-94E9-82B7989D09F6}"/>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16/10/2021</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2A3F7DF8-26A0-4347-A7AC-90F546968809}"/>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E545E8DD-2DA8-4BB4-8DBD-3028FBBA1926}"/>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393738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D9B81-38D2-4B56-8B0D-AAEF30072D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82335523-224F-479D-9752-9A5C2B3954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vi-VN"/>
          </a:p>
        </p:txBody>
      </p:sp>
      <p:sp>
        <p:nvSpPr>
          <p:cNvPr id="4" name="Text Placeholder 3">
            <a:extLst>
              <a:ext uri="{FF2B5EF4-FFF2-40B4-BE49-F238E27FC236}">
                <a16:creationId xmlns:a16="http://schemas.microsoft.com/office/drawing/2014/main" id="{12860CD6-2636-4332-A9AB-AA8D0BA682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6983FA-116F-476D-B9CA-17972A606BD4}"/>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16/10/2021</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5B4319E4-0842-424E-8D60-8B6EA6F4A167}"/>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FD171FB2-930C-47E6-ACEF-91C762BE5826}"/>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91435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8E12-1FA5-480F-ADAE-A798EC8B470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F3D041D-ACAA-4CA1-9DCF-5CBC09F827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BD2594C-F1AA-4D73-BD43-B8255ACB1766}"/>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16/10/2021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F74CA547-27CA-4495-BE51-AF9DE4BC8ABE}"/>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43A4D4A1-BB6F-433C-9BB3-D9219DECF502}"/>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455111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C7CEC7-0460-446A-BBC4-C1F2D28493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D8B1394-8969-4118-A60D-99478CC7C0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D197AA4-4484-4212-8A6B-1C966045CD2A}"/>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16/10/2021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352071E3-E290-40DD-9DB0-787BA75CC15D}"/>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F05AFCD2-1E6A-4761-BB3C-7F51406227F1}"/>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71903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FE7CC1-971B-4666-AD91-FD99974FBFB7}" type="datetimeFigureOut">
              <a:rPr lang="vi-VN" smtClean="0"/>
              <a:t>16/10/2021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7C251EC-5ABE-4381-98FC-BEC42D79A1ED}" type="slidenum">
              <a:rPr lang="vi-VN" smtClean="0"/>
              <a:t>‹#›</a:t>
            </a:fld>
            <a:endParaRPr lang="vi-VN"/>
          </a:p>
        </p:txBody>
      </p:sp>
    </p:spTree>
    <p:extLst>
      <p:ext uri="{BB962C8B-B14F-4D97-AF65-F5344CB8AC3E}">
        <p14:creationId xmlns:p14="http://schemas.microsoft.com/office/powerpoint/2010/main" val="4741867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内页">
    <p:spTree>
      <p:nvGrpSpPr>
        <p:cNvPr id="1" name=""/>
        <p:cNvGrpSpPr/>
        <p:nvPr/>
      </p:nvGrpSpPr>
      <p:grpSpPr>
        <a:xfrm>
          <a:off x="0" y="0"/>
          <a:ext cx="0" cy="0"/>
          <a:chOff x="0" y="0"/>
          <a:chExt cx="0" cy="0"/>
        </a:xfrm>
      </p:grpSpPr>
      <p:pic>
        <p:nvPicPr>
          <p:cNvPr id="66" name="图片 65"/>
          <p:cNvPicPr>
            <a:picLocks noChangeAspect="1"/>
          </p:cNvPicPr>
          <p:nvPr/>
        </p:nvPicPr>
        <p:blipFill rotWithShape="1">
          <a:blip r:embed="rId2">
            <a:extLst>
              <a:ext uri="{28A0092B-C50C-407E-A947-70E740481C1C}">
                <a14:useLocalDpi xmlns:a14="http://schemas.microsoft.com/office/drawing/2010/main" val="0"/>
              </a:ext>
            </a:extLst>
          </a:blip>
          <a:srcRect l="4181" t="2825"/>
          <a:stretch/>
        </p:blipFill>
        <p:spPr>
          <a:xfrm>
            <a:off x="259" y="-11817"/>
            <a:ext cx="12175159" cy="6945404"/>
          </a:xfrm>
          <a:prstGeom prst="rect">
            <a:avLst/>
          </a:prstGeom>
          <a:noFill/>
          <a:ln>
            <a:noFill/>
          </a:ln>
        </p:spPr>
      </p:pic>
      <p:grpSp>
        <p:nvGrpSpPr>
          <p:cNvPr id="3" name="组合 2"/>
          <p:cNvGrpSpPr/>
          <p:nvPr/>
        </p:nvGrpSpPr>
        <p:grpSpPr>
          <a:xfrm rot="20983264">
            <a:off x="8997970" y="591853"/>
            <a:ext cx="280292" cy="200835"/>
            <a:chOff x="3425492" y="836712"/>
            <a:chExt cx="850149" cy="812194"/>
          </a:xfrm>
          <a:solidFill>
            <a:srgbClr val="DAC2EC">
              <a:alpha val="63922"/>
            </a:srgbClr>
          </a:solidFill>
        </p:grpSpPr>
        <p:sp>
          <p:nvSpPr>
            <p:cNvPr id="4" name="心形 3"/>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5" name="心形 4"/>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6" name="心形 5"/>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8" name="心形 7"/>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9" name="心形 8"/>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10" name="组合 9"/>
          <p:cNvGrpSpPr/>
          <p:nvPr/>
        </p:nvGrpSpPr>
        <p:grpSpPr>
          <a:xfrm rot="1008724">
            <a:off x="-479232" y="1179846"/>
            <a:ext cx="798315" cy="572007"/>
            <a:chOff x="3425492" y="836712"/>
            <a:chExt cx="850149" cy="812194"/>
          </a:xfrm>
          <a:solidFill>
            <a:srgbClr val="FFC2E0">
              <a:alpha val="58824"/>
            </a:srgbClr>
          </a:solidFill>
        </p:grpSpPr>
        <p:sp>
          <p:nvSpPr>
            <p:cNvPr id="11" name="心形 10"/>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2" name="心形 11"/>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3" name="心形 12"/>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4" name="心形 13"/>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5" name="心形 14"/>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28" name="组合 27"/>
          <p:cNvGrpSpPr/>
          <p:nvPr/>
        </p:nvGrpSpPr>
        <p:grpSpPr>
          <a:xfrm rot="20983264">
            <a:off x="562443" y="-144646"/>
            <a:ext cx="404201" cy="289617"/>
            <a:chOff x="3425492" y="836712"/>
            <a:chExt cx="850149" cy="812194"/>
          </a:xfrm>
          <a:solidFill>
            <a:srgbClr val="FF3399">
              <a:alpha val="65098"/>
            </a:srgbClr>
          </a:solidFill>
        </p:grpSpPr>
        <p:sp>
          <p:nvSpPr>
            <p:cNvPr id="29" name="心形 28"/>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0" name="心形 29"/>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1" name="心形 30"/>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2" name="心形 31"/>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3" name="心形 32"/>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34" name="组合 33"/>
          <p:cNvGrpSpPr/>
          <p:nvPr/>
        </p:nvGrpSpPr>
        <p:grpSpPr>
          <a:xfrm rot="20983264">
            <a:off x="-255205" y="386491"/>
            <a:ext cx="897409" cy="643008"/>
            <a:chOff x="3425492" y="836712"/>
            <a:chExt cx="850149" cy="812194"/>
          </a:xfrm>
          <a:solidFill>
            <a:srgbClr val="FFF5CC">
              <a:alpha val="69804"/>
            </a:srgbClr>
          </a:solidFill>
        </p:grpSpPr>
        <p:sp>
          <p:nvSpPr>
            <p:cNvPr id="35" name="心形 34"/>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6" name="心形 35"/>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7" name="心形 36"/>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8" name="心形 37"/>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9" name="心形 38"/>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53" name="组合 52"/>
          <p:cNvGrpSpPr/>
          <p:nvPr/>
        </p:nvGrpSpPr>
        <p:grpSpPr>
          <a:xfrm rot="297948">
            <a:off x="11381172" y="1031987"/>
            <a:ext cx="405368" cy="290452"/>
            <a:chOff x="3425492" y="836712"/>
            <a:chExt cx="850149" cy="812194"/>
          </a:xfrm>
          <a:solidFill>
            <a:srgbClr val="D4EBF5">
              <a:alpha val="69804"/>
            </a:srgbClr>
          </a:solidFill>
        </p:grpSpPr>
        <p:sp>
          <p:nvSpPr>
            <p:cNvPr id="54" name="心形 53"/>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55" name="心形 54"/>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56" name="心形 55"/>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57" name="心形 56"/>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58" name="心形 57"/>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72" name="组合 71"/>
          <p:cNvGrpSpPr/>
          <p:nvPr/>
        </p:nvGrpSpPr>
        <p:grpSpPr>
          <a:xfrm rot="616736" flipH="1">
            <a:off x="-144697" y="-102197"/>
            <a:ext cx="524247" cy="375631"/>
            <a:chOff x="3425492" y="836712"/>
            <a:chExt cx="850149" cy="812194"/>
          </a:xfrm>
          <a:solidFill>
            <a:srgbClr val="F79443"/>
          </a:solidFill>
        </p:grpSpPr>
        <p:sp>
          <p:nvSpPr>
            <p:cNvPr id="73" name="心形 72"/>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74" name="心形 73"/>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76" name="心形 75"/>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77" name="心形 76"/>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78" name="心形 77"/>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79" name="组合 78"/>
          <p:cNvGrpSpPr/>
          <p:nvPr/>
        </p:nvGrpSpPr>
        <p:grpSpPr>
          <a:xfrm rot="616736" flipH="1">
            <a:off x="771060" y="143529"/>
            <a:ext cx="667456" cy="478243"/>
            <a:chOff x="3425492" y="836712"/>
            <a:chExt cx="850149" cy="812194"/>
          </a:xfrm>
          <a:solidFill>
            <a:schemeClr val="accent2"/>
          </a:solidFill>
        </p:grpSpPr>
        <p:sp>
          <p:nvSpPr>
            <p:cNvPr id="80" name="心形 79"/>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81" name="心形 80"/>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82" name="心形 81"/>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83" name="心形 82"/>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84" name="心形 83"/>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91" name="组合 90"/>
          <p:cNvGrpSpPr/>
          <p:nvPr/>
        </p:nvGrpSpPr>
        <p:grpSpPr>
          <a:xfrm rot="20636176" flipH="1">
            <a:off x="1727405" y="11089"/>
            <a:ext cx="424235" cy="303971"/>
            <a:chOff x="3425492" y="836712"/>
            <a:chExt cx="850149" cy="812194"/>
          </a:xfrm>
          <a:solidFill>
            <a:srgbClr val="00B0F0"/>
          </a:solidFill>
        </p:grpSpPr>
        <p:sp>
          <p:nvSpPr>
            <p:cNvPr id="92" name="心形 91"/>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93" name="心形 92"/>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94" name="心形 93"/>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95" name="心形 94"/>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96" name="心形 95"/>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97" name="组合 96"/>
          <p:cNvGrpSpPr/>
          <p:nvPr/>
        </p:nvGrpSpPr>
        <p:grpSpPr>
          <a:xfrm rot="20636176" flipH="1">
            <a:off x="11196876" y="144341"/>
            <a:ext cx="424235" cy="303971"/>
            <a:chOff x="3425492" y="836712"/>
            <a:chExt cx="850149" cy="812194"/>
          </a:xfrm>
          <a:solidFill>
            <a:srgbClr val="00B0F0"/>
          </a:solidFill>
        </p:grpSpPr>
        <p:sp>
          <p:nvSpPr>
            <p:cNvPr id="98" name="心形 97"/>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99" name="心形 98"/>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0" name="心形 99"/>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1" name="心形 100"/>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2" name="心形 101"/>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103" name="组合 102"/>
          <p:cNvGrpSpPr/>
          <p:nvPr/>
        </p:nvGrpSpPr>
        <p:grpSpPr>
          <a:xfrm rot="20636176" flipH="1">
            <a:off x="7968101" y="192073"/>
            <a:ext cx="424235" cy="303971"/>
            <a:chOff x="3425492" y="836712"/>
            <a:chExt cx="850149" cy="812194"/>
          </a:xfrm>
          <a:solidFill>
            <a:srgbClr val="00B0F0"/>
          </a:solidFill>
        </p:grpSpPr>
        <p:sp>
          <p:nvSpPr>
            <p:cNvPr id="104" name="心形 103"/>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5" name="心形 104"/>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6" name="心形 105"/>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7" name="心形 106"/>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8" name="心形 107"/>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pic>
        <p:nvPicPr>
          <p:cNvPr id="109" name="图片 108" descr="5-6.png"/>
          <p:cNvPicPr>
            <a:picLocks noChangeAspect="1"/>
          </p:cNvPicPr>
          <p:nvPr/>
        </p:nvPicPr>
        <p:blipFill rotWithShape="1">
          <a:blip r:embed="rId3">
            <a:extLst>
              <a:ext uri="{BEBA8EAE-BF5A-486C-A8C5-ECC9F3942E4B}">
                <a14:imgProps xmlns:a14="http://schemas.microsoft.com/office/drawing/2010/main">
                  <a14:imgLayer r:embed="rId4">
                    <a14:imgEffect>
                      <a14:backgroundRemoval t="85212" b="100000" l="0" r="99636"/>
                    </a14:imgEffect>
                  </a14:imgLayer>
                </a14:imgProps>
              </a:ext>
              <a:ext uri="{28A0092B-C50C-407E-A947-70E740481C1C}">
                <a14:useLocalDpi xmlns:a14="http://schemas.microsoft.com/office/drawing/2010/main" val="0"/>
              </a:ext>
            </a:extLst>
          </a:blip>
          <a:srcRect t="78390" b="2888"/>
          <a:stretch/>
        </p:blipFill>
        <p:spPr bwMode="auto">
          <a:xfrm>
            <a:off x="-172241" y="5180161"/>
            <a:ext cx="12787928" cy="17533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descr="5-7.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137" y="5606523"/>
            <a:ext cx="12364256" cy="135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1" name="组合 110"/>
          <p:cNvGrpSpPr/>
          <p:nvPr/>
        </p:nvGrpSpPr>
        <p:grpSpPr>
          <a:xfrm rot="616736" flipH="1">
            <a:off x="9964991" y="454258"/>
            <a:ext cx="524247" cy="375631"/>
            <a:chOff x="3425492" y="836712"/>
            <a:chExt cx="850149" cy="812194"/>
          </a:xfrm>
          <a:solidFill>
            <a:srgbClr val="F79443"/>
          </a:solidFill>
        </p:grpSpPr>
        <p:sp>
          <p:nvSpPr>
            <p:cNvPr id="112" name="心形 111"/>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13" name="心形 112"/>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14" name="心形 113"/>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15" name="心形 114"/>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16" name="心形 115"/>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spTree>
    <p:extLst>
      <p:ext uri="{BB962C8B-B14F-4D97-AF65-F5344CB8AC3E}">
        <p14:creationId xmlns:p14="http://schemas.microsoft.com/office/powerpoint/2010/main" val="2983982525"/>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84219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1960"/>
        <p:cNvGrpSpPr/>
        <p:nvPr/>
      </p:nvGrpSpPr>
      <p:grpSpPr>
        <a:xfrm>
          <a:off x="0" y="0"/>
          <a:ext cx="0" cy="0"/>
          <a:chOff x="0" y="0"/>
          <a:chExt cx="0" cy="0"/>
        </a:xfrm>
      </p:grpSpPr>
      <p:grpSp>
        <p:nvGrpSpPr>
          <p:cNvPr id="1961" name="Google Shape;1961;p35"/>
          <p:cNvGrpSpPr/>
          <p:nvPr/>
        </p:nvGrpSpPr>
        <p:grpSpPr>
          <a:xfrm>
            <a:off x="-158800" y="-22124"/>
            <a:ext cx="12509600" cy="7001171"/>
            <a:chOff x="-119100" y="-64178"/>
            <a:chExt cx="9382200" cy="5250878"/>
          </a:xfrm>
        </p:grpSpPr>
        <p:grpSp>
          <p:nvGrpSpPr>
            <p:cNvPr id="1962" name="Google Shape;1962;p35"/>
            <p:cNvGrpSpPr/>
            <p:nvPr/>
          </p:nvGrpSpPr>
          <p:grpSpPr>
            <a:xfrm>
              <a:off x="-119100" y="-57269"/>
              <a:ext cx="9382200" cy="5243970"/>
              <a:chOff x="-83362" y="-66754"/>
              <a:chExt cx="9382200" cy="5243970"/>
            </a:xfrm>
          </p:grpSpPr>
          <p:cxnSp>
            <p:nvCxnSpPr>
              <p:cNvPr id="1963" name="Google Shape;1963;p35"/>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4" name="Google Shape;1964;p35"/>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5" name="Google Shape;1965;p35"/>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6" name="Google Shape;1966;p35"/>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7" name="Google Shape;1967;p35"/>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8" name="Google Shape;1968;p35"/>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9" name="Google Shape;1969;p35"/>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0" name="Google Shape;1970;p35"/>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1" name="Google Shape;1971;p35"/>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2" name="Google Shape;1972;p35"/>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3" name="Google Shape;1973;p35"/>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4" name="Google Shape;1974;p35"/>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5" name="Google Shape;1975;p35"/>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1976" name="Google Shape;1976;p35"/>
            <p:cNvGrpSpPr/>
            <p:nvPr/>
          </p:nvGrpSpPr>
          <p:grpSpPr>
            <a:xfrm>
              <a:off x="212142" y="-64178"/>
              <a:ext cx="8809975" cy="5214627"/>
              <a:chOff x="299872" y="-35537"/>
              <a:chExt cx="8809975" cy="5214627"/>
            </a:xfrm>
          </p:grpSpPr>
          <p:grpSp>
            <p:nvGrpSpPr>
              <p:cNvPr id="1977" name="Google Shape;1977;p35"/>
              <p:cNvGrpSpPr/>
              <p:nvPr/>
            </p:nvGrpSpPr>
            <p:grpSpPr>
              <a:xfrm rot="5400000">
                <a:off x="1669520" y="-1405185"/>
                <a:ext cx="5214627" cy="7953923"/>
                <a:chOff x="-83362" y="-2664949"/>
                <a:chExt cx="9382200" cy="7433573"/>
              </a:xfrm>
            </p:grpSpPr>
            <p:cxnSp>
              <p:nvCxnSpPr>
                <p:cNvPr id="1978" name="Google Shape;1978;p35"/>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9" name="Google Shape;1979;p35"/>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0" name="Google Shape;1980;p35"/>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1" name="Google Shape;1981;p35"/>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2" name="Google Shape;1982;p35"/>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3" name="Google Shape;1983;p35"/>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4" name="Google Shape;1984;p35"/>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5" name="Google Shape;1985;p35"/>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6" name="Google Shape;1986;p35"/>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7" name="Google Shape;1987;p35"/>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8" name="Google Shape;1988;p35"/>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9" name="Google Shape;1989;p35"/>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0" name="Google Shape;1990;p35"/>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1" name="Google Shape;1991;p35"/>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2" name="Google Shape;1992;p35"/>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3" name="Google Shape;1993;p35"/>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4" name="Google Shape;1994;p35"/>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5" name="Google Shape;1995;p35"/>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6" name="Google Shape;1996;p35"/>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1997" name="Google Shape;1997;p35"/>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1998" name="Google Shape;1998;p35"/>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Tree>
    <p:extLst>
      <p:ext uri="{BB962C8B-B14F-4D97-AF65-F5344CB8AC3E}">
        <p14:creationId xmlns:p14="http://schemas.microsoft.com/office/powerpoint/2010/main" val="15032431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9"/>
        <p:cNvGrpSpPr/>
        <p:nvPr/>
      </p:nvGrpSpPr>
      <p:grpSpPr>
        <a:xfrm>
          <a:off x="0" y="0"/>
          <a:ext cx="0" cy="0"/>
          <a:chOff x="0" y="0"/>
          <a:chExt cx="0" cy="0"/>
        </a:xfrm>
      </p:grpSpPr>
      <p:sp>
        <p:nvSpPr>
          <p:cNvPr id="10" name="Google Shape;10;p2"/>
          <p:cNvSpPr/>
          <p:nvPr/>
        </p:nvSpPr>
        <p:spPr>
          <a:xfrm rot="-10664892">
            <a:off x="-256113" y="-219003"/>
            <a:ext cx="12740319"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900" tIns="121900" rIns="121900" bIns="121900" anchor="ctr" anchorCtr="0">
            <a:noAutofit/>
          </a:bodyPr>
          <a:lstStyle/>
          <a:p>
            <a:pPr defTabSz="914400"/>
            <a:endParaRPr sz="2400">
              <a:solidFill>
                <a:srgbClr val="000000"/>
              </a:solidFill>
            </a:endParaRPr>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10000"/>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r>
              <a:rPr lang="en-US"/>
              <a:t>Click to edit Master title style</a:t>
            </a:r>
            <a:endParaRPr/>
          </a:p>
        </p:txBody>
      </p:sp>
      <p:sp>
        <p:nvSpPr>
          <p:cNvPr id="12" name="Google Shape;12;p2"/>
          <p:cNvSpPr txBox="1">
            <a:spLocks noGrp="1"/>
          </p:cNvSpPr>
          <p:nvPr>
            <p:ph type="subTitle" idx="1"/>
          </p:nvPr>
        </p:nvSpPr>
        <p:spPr>
          <a:xfrm>
            <a:off x="4267200" y="4319667"/>
            <a:ext cx="3657600" cy="1193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9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en-US"/>
              <a:t>Click to edit Master subtitle style</a:t>
            </a:r>
            <a:endParaRPr/>
          </a:p>
        </p:txBody>
      </p:sp>
    </p:spTree>
    <p:extLst>
      <p:ext uri="{BB962C8B-B14F-4D97-AF65-F5344CB8AC3E}">
        <p14:creationId xmlns:p14="http://schemas.microsoft.com/office/powerpoint/2010/main" val="23347354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35200" y="3247533"/>
            <a:ext cx="7921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3600"/>
              <a:buNone/>
              <a:defRPr sz="6000">
                <a:solidFill>
                  <a:schemeClr val="accent3"/>
                </a:solidFill>
              </a:defRPr>
            </a:lvl1pPr>
            <a:lvl2pPr lvl="1" algn="ctr">
              <a:spcBef>
                <a:spcPts val="0"/>
              </a:spcBef>
              <a:spcAft>
                <a:spcPts val="0"/>
              </a:spcAft>
              <a:buClr>
                <a:schemeClr val="accent3"/>
              </a:buClr>
              <a:buSzPts val="3600"/>
              <a:buNone/>
              <a:defRPr sz="4800">
                <a:solidFill>
                  <a:schemeClr val="accent3"/>
                </a:solidFill>
              </a:defRPr>
            </a:lvl2pPr>
            <a:lvl3pPr lvl="2" algn="ctr">
              <a:spcBef>
                <a:spcPts val="0"/>
              </a:spcBef>
              <a:spcAft>
                <a:spcPts val="0"/>
              </a:spcAft>
              <a:buClr>
                <a:schemeClr val="accent3"/>
              </a:buClr>
              <a:buSzPts val="3600"/>
              <a:buNone/>
              <a:defRPr sz="4800">
                <a:solidFill>
                  <a:schemeClr val="accent3"/>
                </a:solidFill>
              </a:defRPr>
            </a:lvl3pPr>
            <a:lvl4pPr lvl="3" algn="ctr">
              <a:spcBef>
                <a:spcPts val="0"/>
              </a:spcBef>
              <a:spcAft>
                <a:spcPts val="0"/>
              </a:spcAft>
              <a:buClr>
                <a:schemeClr val="accent3"/>
              </a:buClr>
              <a:buSzPts val="3600"/>
              <a:buNone/>
              <a:defRPr sz="4800">
                <a:solidFill>
                  <a:schemeClr val="accent3"/>
                </a:solidFill>
              </a:defRPr>
            </a:lvl4pPr>
            <a:lvl5pPr lvl="4" algn="ctr">
              <a:spcBef>
                <a:spcPts val="0"/>
              </a:spcBef>
              <a:spcAft>
                <a:spcPts val="0"/>
              </a:spcAft>
              <a:buClr>
                <a:schemeClr val="accent3"/>
              </a:buClr>
              <a:buSzPts val="3600"/>
              <a:buNone/>
              <a:defRPr sz="4800">
                <a:solidFill>
                  <a:schemeClr val="accent3"/>
                </a:solidFill>
              </a:defRPr>
            </a:lvl5pPr>
            <a:lvl6pPr lvl="5" algn="ctr">
              <a:spcBef>
                <a:spcPts val="0"/>
              </a:spcBef>
              <a:spcAft>
                <a:spcPts val="0"/>
              </a:spcAft>
              <a:buClr>
                <a:schemeClr val="accent3"/>
              </a:buClr>
              <a:buSzPts val="3600"/>
              <a:buNone/>
              <a:defRPr sz="4800">
                <a:solidFill>
                  <a:schemeClr val="accent3"/>
                </a:solidFill>
              </a:defRPr>
            </a:lvl6pPr>
            <a:lvl7pPr lvl="6" algn="ctr">
              <a:spcBef>
                <a:spcPts val="0"/>
              </a:spcBef>
              <a:spcAft>
                <a:spcPts val="0"/>
              </a:spcAft>
              <a:buClr>
                <a:schemeClr val="accent3"/>
              </a:buClr>
              <a:buSzPts val="3600"/>
              <a:buNone/>
              <a:defRPr sz="4800">
                <a:solidFill>
                  <a:schemeClr val="accent3"/>
                </a:solidFill>
              </a:defRPr>
            </a:lvl7pPr>
            <a:lvl8pPr lvl="7" algn="ctr">
              <a:spcBef>
                <a:spcPts val="0"/>
              </a:spcBef>
              <a:spcAft>
                <a:spcPts val="0"/>
              </a:spcAft>
              <a:buClr>
                <a:schemeClr val="accent3"/>
              </a:buClr>
              <a:buSzPts val="3600"/>
              <a:buNone/>
              <a:defRPr sz="4800">
                <a:solidFill>
                  <a:schemeClr val="accent3"/>
                </a:solidFill>
              </a:defRPr>
            </a:lvl8pPr>
            <a:lvl9pPr lvl="8" algn="ctr">
              <a:spcBef>
                <a:spcPts val="0"/>
              </a:spcBef>
              <a:spcAft>
                <a:spcPts val="0"/>
              </a:spcAft>
              <a:buClr>
                <a:schemeClr val="accent3"/>
              </a:buClr>
              <a:buSzPts val="3600"/>
              <a:buNone/>
              <a:defRPr sz="4800">
                <a:solidFill>
                  <a:schemeClr val="accent3"/>
                </a:solidFill>
              </a:defRPr>
            </a:lvl9pPr>
          </a:lstStyle>
          <a:p>
            <a:r>
              <a:rPr lang="en-US"/>
              <a:t>Click to edit Master title style</a:t>
            </a:r>
            <a:endParaRPr/>
          </a:p>
        </p:txBody>
      </p:sp>
      <p:sp>
        <p:nvSpPr>
          <p:cNvPr id="15" name="Google Shape;15;p3"/>
          <p:cNvSpPr txBox="1">
            <a:spLocks noGrp="1"/>
          </p:cNvSpPr>
          <p:nvPr>
            <p:ph type="subTitle" idx="1"/>
          </p:nvPr>
        </p:nvSpPr>
        <p:spPr>
          <a:xfrm>
            <a:off x="3175200" y="4211333"/>
            <a:ext cx="5841600" cy="5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16" name="Google Shape;16;p3"/>
          <p:cNvSpPr txBox="1">
            <a:spLocks noGrp="1"/>
          </p:cNvSpPr>
          <p:nvPr>
            <p:ph type="title" idx="2" hasCustomPrompt="1"/>
          </p:nvPr>
        </p:nvSpPr>
        <p:spPr>
          <a:xfrm>
            <a:off x="5243600" y="2061033"/>
            <a:ext cx="1704800" cy="102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9333">
                <a:solidFill>
                  <a:schemeClr val="accent3"/>
                </a:solidFill>
              </a:defRPr>
            </a:lvl1pPr>
            <a:lvl2pPr lvl="1" algn="ctr" rtl="0">
              <a:spcBef>
                <a:spcPts val="0"/>
              </a:spcBef>
              <a:spcAft>
                <a:spcPts val="0"/>
              </a:spcAft>
              <a:buClr>
                <a:schemeClr val="accent4"/>
              </a:buClr>
              <a:buSzPts val="5000"/>
              <a:buNone/>
              <a:defRPr sz="6667">
                <a:solidFill>
                  <a:schemeClr val="accent4"/>
                </a:solidFill>
              </a:defRPr>
            </a:lvl2pPr>
            <a:lvl3pPr lvl="2" algn="ctr" rtl="0">
              <a:spcBef>
                <a:spcPts val="0"/>
              </a:spcBef>
              <a:spcAft>
                <a:spcPts val="0"/>
              </a:spcAft>
              <a:buClr>
                <a:schemeClr val="accent4"/>
              </a:buClr>
              <a:buSzPts val="5000"/>
              <a:buNone/>
              <a:defRPr sz="6667">
                <a:solidFill>
                  <a:schemeClr val="accent4"/>
                </a:solidFill>
              </a:defRPr>
            </a:lvl3pPr>
            <a:lvl4pPr lvl="3" algn="ctr" rtl="0">
              <a:spcBef>
                <a:spcPts val="0"/>
              </a:spcBef>
              <a:spcAft>
                <a:spcPts val="0"/>
              </a:spcAft>
              <a:buClr>
                <a:schemeClr val="accent4"/>
              </a:buClr>
              <a:buSzPts val="5000"/>
              <a:buNone/>
              <a:defRPr sz="6667">
                <a:solidFill>
                  <a:schemeClr val="accent4"/>
                </a:solidFill>
              </a:defRPr>
            </a:lvl4pPr>
            <a:lvl5pPr lvl="4" algn="ctr" rtl="0">
              <a:spcBef>
                <a:spcPts val="0"/>
              </a:spcBef>
              <a:spcAft>
                <a:spcPts val="0"/>
              </a:spcAft>
              <a:buClr>
                <a:schemeClr val="accent4"/>
              </a:buClr>
              <a:buSzPts val="5000"/>
              <a:buNone/>
              <a:defRPr sz="6667">
                <a:solidFill>
                  <a:schemeClr val="accent4"/>
                </a:solidFill>
              </a:defRPr>
            </a:lvl5pPr>
            <a:lvl6pPr lvl="5" algn="ctr" rtl="0">
              <a:spcBef>
                <a:spcPts val="0"/>
              </a:spcBef>
              <a:spcAft>
                <a:spcPts val="0"/>
              </a:spcAft>
              <a:buClr>
                <a:schemeClr val="accent4"/>
              </a:buClr>
              <a:buSzPts val="5000"/>
              <a:buNone/>
              <a:defRPr sz="6667">
                <a:solidFill>
                  <a:schemeClr val="accent4"/>
                </a:solidFill>
              </a:defRPr>
            </a:lvl6pPr>
            <a:lvl7pPr lvl="6" algn="ctr" rtl="0">
              <a:spcBef>
                <a:spcPts val="0"/>
              </a:spcBef>
              <a:spcAft>
                <a:spcPts val="0"/>
              </a:spcAft>
              <a:buClr>
                <a:schemeClr val="accent4"/>
              </a:buClr>
              <a:buSzPts val="5000"/>
              <a:buNone/>
              <a:defRPr sz="6667">
                <a:solidFill>
                  <a:schemeClr val="accent4"/>
                </a:solidFill>
              </a:defRPr>
            </a:lvl7pPr>
            <a:lvl8pPr lvl="7" algn="ctr" rtl="0">
              <a:spcBef>
                <a:spcPts val="0"/>
              </a:spcBef>
              <a:spcAft>
                <a:spcPts val="0"/>
              </a:spcAft>
              <a:buClr>
                <a:schemeClr val="accent4"/>
              </a:buClr>
              <a:buSzPts val="5000"/>
              <a:buNone/>
              <a:defRPr sz="6667">
                <a:solidFill>
                  <a:schemeClr val="accent4"/>
                </a:solidFill>
              </a:defRPr>
            </a:lvl8pPr>
            <a:lvl9pPr lvl="8" algn="ctr" rtl="0">
              <a:spcBef>
                <a:spcPts val="0"/>
              </a:spcBef>
              <a:spcAft>
                <a:spcPts val="0"/>
              </a:spcAft>
              <a:buClr>
                <a:schemeClr val="accent4"/>
              </a:buClr>
              <a:buSzPts val="5000"/>
              <a:buNone/>
              <a:defRPr sz="6667">
                <a:solidFill>
                  <a:schemeClr val="accent4"/>
                </a:solidFill>
              </a:defRPr>
            </a:lvl9pPr>
          </a:lstStyle>
          <a:p>
            <a:r>
              <a:t>xx%</a:t>
            </a:r>
          </a:p>
        </p:txBody>
      </p:sp>
    </p:spTree>
    <p:extLst>
      <p:ext uri="{BB962C8B-B14F-4D97-AF65-F5344CB8AC3E}">
        <p14:creationId xmlns:p14="http://schemas.microsoft.com/office/powerpoint/2010/main" val="953435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960133" y="593367"/>
            <a:ext cx="10272000" cy="1514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22" name="Google Shape;22;p5"/>
          <p:cNvSpPr txBox="1">
            <a:spLocks noGrp="1"/>
          </p:cNvSpPr>
          <p:nvPr>
            <p:ph type="subTitle" idx="1"/>
          </p:nvPr>
        </p:nvSpPr>
        <p:spPr>
          <a:xfrm>
            <a:off x="1328300" y="2837167"/>
            <a:ext cx="4444400" cy="9104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r>
              <a:rPr lang="en-US"/>
              <a:t>Click to edit Master subtitle style</a:t>
            </a:r>
            <a:endParaRPr/>
          </a:p>
        </p:txBody>
      </p:sp>
      <p:sp>
        <p:nvSpPr>
          <p:cNvPr id="23" name="Google Shape;23;p5"/>
          <p:cNvSpPr txBox="1">
            <a:spLocks noGrp="1"/>
          </p:cNvSpPr>
          <p:nvPr>
            <p:ph type="subTitle" idx="2"/>
          </p:nvPr>
        </p:nvSpPr>
        <p:spPr>
          <a:xfrm>
            <a:off x="1328300" y="3775800"/>
            <a:ext cx="4444400" cy="910400"/>
          </a:xfrm>
          <a:prstGeom prst="rect">
            <a:avLst/>
          </a:prstGeom>
        </p:spPr>
        <p:txBody>
          <a:bodyPr spcFirstLastPara="1" wrap="square" lIns="0" tIns="91425" rIns="0"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r>
              <a:rPr lang="en-US"/>
              <a:t>Click to edit Master subtitle style</a:t>
            </a:r>
            <a:endParaRPr/>
          </a:p>
        </p:txBody>
      </p:sp>
      <p:sp>
        <p:nvSpPr>
          <p:cNvPr id="24" name="Google Shape;24;p5"/>
          <p:cNvSpPr txBox="1">
            <a:spLocks noGrp="1"/>
          </p:cNvSpPr>
          <p:nvPr>
            <p:ph type="subTitle" idx="3"/>
          </p:nvPr>
        </p:nvSpPr>
        <p:spPr>
          <a:xfrm>
            <a:off x="6316864" y="2837167"/>
            <a:ext cx="4444400" cy="9104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r>
              <a:rPr lang="en-US"/>
              <a:t>Click to edit Master subtitle style</a:t>
            </a:r>
            <a:endParaRPr/>
          </a:p>
        </p:txBody>
      </p:sp>
      <p:sp>
        <p:nvSpPr>
          <p:cNvPr id="25" name="Google Shape;25;p5"/>
          <p:cNvSpPr txBox="1">
            <a:spLocks noGrp="1"/>
          </p:cNvSpPr>
          <p:nvPr>
            <p:ph type="subTitle" idx="4"/>
          </p:nvPr>
        </p:nvSpPr>
        <p:spPr>
          <a:xfrm>
            <a:off x="6316864" y="3775800"/>
            <a:ext cx="4444400" cy="910400"/>
          </a:xfrm>
          <a:prstGeom prst="rect">
            <a:avLst/>
          </a:prstGeom>
        </p:spPr>
        <p:txBody>
          <a:bodyPr spcFirstLastPara="1" wrap="square" lIns="0" tIns="91425" rIns="0"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r>
              <a:rPr lang="en-US"/>
              <a:t>Click to edit Master subtitle style</a:t>
            </a:r>
            <a:endParaRPr/>
          </a:p>
        </p:txBody>
      </p:sp>
    </p:spTree>
    <p:extLst>
      <p:ext uri="{BB962C8B-B14F-4D97-AF65-F5344CB8AC3E}">
        <p14:creationId xmlns:p14="http://schemas.microsoft.com/office/powerpoint/2010/main" val="3982715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960200" y="593367"/>
            <a:ext cx="10271600" cy="1514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31554545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960000" y="643572"/>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en-US"/>
              <a:t>Click to edit Master title style</a:t>
            </a:r>
            <a:endParaRPr/>
          </a:p>
        </p:txBody>
      </p:sp>
      <p:sp>
        <p:nvSpPr>
          <p:cNvPr id="30" name="Google Shape;30;p7"/>
          <p:cNvSpPr txBox="1">
            <a:spLocks noGrp="1"/>
          </p:cNvSpPr>
          <p:nvPr>
            <p:ph type="body" idx="1"/>
          </p:nvPr>
        </p:nvSpPr>
        <p:spPr>
          <a:xfrm>
            <a:off x="1328300" y="1983133"/>
            <a:ext cx="4285200" cy="3708000"/>
          </a:xfrm>
          <a:prstGeom prst="rect">
            <a:avLst/>
          </a:prstGeom>
        </p:spPr>
        <p:txBody>
          <a:bodyPr spcFirstLastPara="1" wrap="square" lIns="91425" tIns="91425" rIns="91425" bIns="91425" anchor="ctr" anchorCtr="0">
            <a:noAutofit/>
          </a:bodyPr>
          <a:lstStyle>
            <a:lvl1pPr marL="609585" lvl="0" indent="-423323" rtl="0">
              <a:spcBef>
                <a:spcPts val="0"/>
              </a:spcBef>
              <a:spcAft>
                <a:spcPts val="0"/>
              </a:spcAft>
              <a:buClr>
                <a:schemeClr val="accent3"/>
              </a:buClr>
              <a:buSzPts val="1400"/>
              <a:buChar char="●"/>
              <a:defRPr sz="2133"/>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22423929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1323500" y="1741300"/>
            <a:ext cx="3934400" cy="1407600"/>
          </a:xfrm>
          <a:prstGeom prst="rect">
            <a:avLst/>
          </a:prstGeom>
        </p:spPr>
        <p:txBody>
          <a:bodyPr spcFirstLastPara="1" wrap="square" lIns="91425" tIns="91425" rIns="91425" bIns="91425" anchor="b" anchorCtr="0">
            <a:noAutofit/>
          </a:bodyPr>
          <a:lstStyle>
            <a:lvl1pPr lvl="0">
              <a:spcBef>
                <a:spcPts val="0"/>
              </a:spcBef>
              <a:spcAft>
                <a:spcPts val="0"/>
              </a:spcAft>
              <a:buSzPts val="7000"/>
              <a:buNone/>
              <a:defRPr sz="9333"/>
            </a:lvl1pPr>
            <a:lvl2pPr lvl="1" algn="ctr">
              <a:spcBef>
                <a:spcPts val="0"/>
              </a:spcBef>
              <a:spcAft>
                <a:spcPts val="0"/>
              </a:spcAft>
              <a:buSzPts val="7000"/>
              <a:buNone/>
              <a:defRPr sz="9333"/>
            </a:lvl2pPr>
            <a:lvl3pPr lvl="2" algn="ctr">
              <a:spcBef>
                <a:spcPts val="0"/>
              </a:spcBef>
              <a:spcAft>
                <a:spcPts val="0"/>
              </a:spcAft>
              <a:buSzPts val="7000"/>
              <a:buNone/>
              <a:defRPr sz="9333"/>
            </a:lvl3pPr>
            <a:lvl4pPr lvl="3" algn="ctr">
              <a:spcBef>
                <a:spcPts val="0"/>
              </a:spcBef>
              <a:spcAft>
                <a:spcPts val="0"/>
              </a:spcAft>
              <a:buSzPts val="7000"/>
              <a:buNone/>
              <a:defRPr sz="9333"/>
            </a:lvl4pPr>
            <a:lvl5pPr lvl="4" algn="ctr">
              <a:spcBef>
                <a:spcPts val="0"/>
              </a:spcBef>
              <a:spcAft>
                <a:spcPts val="0"/>
              </a:spcAft>
              <a:buSzPts val="7000"/>
              <a:buNone/>
              <a:defRPr sz="9333"/>
            </a:lvl5pPr>
            <a:lvl6pPr lvl="5" algn="ctr">
              <a:spcBef>
                <a:spcPts val="0"/>
              </a:spcBef>
              <a:spcAft>
                <a:spcPts val="0"/>
              </a:spcAft>
              <a:buSzPts val="7000"/>
              <a:buNone/>
              <a:defRPr sz="9333"/>
            </a:lvl6pPr>
            <a:lvl7pPr lvl="6" algn="ctr">
              <a:spcBef>
                <a:spcPts val="0"/>
              </a:spcBef>
              <a:spcAft>
                <a:spcPts val="0"/>
              </a:spcAft>
              <a:buSzPts val="7000"/>
              <a:buNone/>
              <a:defRPr sz="9333"/>
            </a:lvl7pPr>
            <a:lvl8pPr lvl="7" algn="ctr">
              <a:spcBef>
                <a:spcPts val="0"/>
              </a:spcBef>
              <a:spcAft>
                <a:spcPts val="0"/>
              </a:spcAft>
              <a:buSzPts val="7000"/>
              <a:buNone/>
              <a:defRPr sz="9333"/>
            </a:lvl8pPr>
            <a:lvl9pPr lvl="8" algn="ctr">
              <a:spcBef>
                <a:spcPts val="0"/>
              </a:spcBef>
              <a:spcAft>
                <a:spcPts val="0"/>
              </a:spcAft>
              <a:buSzPts val="7000"/>
              <a:buNone/>
              <a:defRPr sz="9333"/>
            </a:lvl9pPr>
          </a:lstStyle>
          <a:p>
            <a:r>
              <a:rPr lang="en-US"/>
              <a:t>Click to edit Master title style</a:t>
            </a:r>
            <a:endParaRPr/>
          </a:p>
        </p:txBody>
      </p:sp>
      <p:sp>
        <p:nvSpPr>
          <p:cNvPr id="35" name="Google Shape;35;p9"/>
          <p:cNvSpPr txBox="1">
            <a:spLocks noGrp="1"/>
          </p:cNvSpPr>
          <p:nvPr>
            <p:ph type="subTitle" idx="1"/>
          </p:nvPr>
        </p:nvSpPr>
        <p:spPr>
          <a:xfrm>
            <a:off x="1323500" y="3265900"/>
            <a:ext cx="3934400" cy="1850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667"/>
            </a:lvl1pPr>
            <a:lvl2pPr lvl="1" algn="ctr">
              <a:lnSpc>
                <a:spcPct val="100000"/>
              </a:lnSpc>
              <a:spcBef>
                <a:spcPts val="0"/>
              </a:spcBef>
              <a:spcAft>
                <a:spcPts val="0"/>
              </a:spcAft>
              <a:buSzPts val="2000"/>
              <a:buNone/>
              <a:defRPr sz="2667"/>
            </a:lvl2pPr>
            <a:lvl3pPr lvl="2" algn="ctr">
              <a:lnSpc>
                <a:spcPct val="100000"/>
              </a:lnSpc>
              <a:spcBef>
                <a:spcPts val="0"/>
              </a:spcBef>
              <a:spcAft>
                <a:spcPts val="0"/>
              </a:spcAft>
              <a:buSzPts val="2000"/>
              <a:buNone/>
              <a:defRPr sz="2667"/>
            </a:lvl3pPr>
            <a:lvl4pPr lvl="3" algn="ctr">
              <a:lnSpc>
                <a:spcPct val="100000"/>
              </a:lnSpc>
              <a:spcBef>
                <a:spcPts val="0"/>
              </a:spcBef>
              <a:spcAft>
                <a:spcPts val="0"/>
              </a:spcAft>
              <a:buSzPts val="2000"/>
              <a:buNone/>
              <a:defRPr sz="2667"/>
            </a:lvl4pPr>
            <a:lvl5pPr lvl="4" algn="ctr">
              <a:lnSpc>
                <a:spcPct val="100000"/>
              </a:lnSpc>
              <a:spcBef>
                <a:spcPts val="0"/>
              </a:spcBef>
              <a:spcAft>
                <a:spcPts val="0"/>
              </a:spcAft>
              <a:buSzPts val="2000"/>
              <a:buNone/>
              <a:defRPr sz="2667"/>
            </a:lvl5pPr>
            <a:lvl6pPr lvl="5" algn="ctr">
              <a:lnSpc>
                <a:spcPct val="100000"/>
              </a:lnSpc>
              <a:spcBef>
                <a:spcPts val="0"/>
              </a:spcBef>
              <a:spcAft>
                <a:spcPts val="0"/>
              </a:spcAft>
              <a:buSzPts val="2000"/>
              <a:buNone/>
              <a:defRPr sz="2667"/>
            </a:lvl6pPr>
            <a:lvl7pPr lvl="6" algn="ctr">
              <a:lnSpc>
                <a:spcPct val="100000"/>
              </a:lnSpc>
              <a:spcBef>
                <a:spcPts val="0"/>
              </a:spcBef>
              <a:spcAft>
                <a:spcPts val="0"/>
              </a:spcAft>
              <a:buSzPts val="2000"/>
              <a:buNone/>
              <a:defRPr sz="2667"/>
            </a:lvl7pPr>
            <a:lvl8pPr lvl="7" algn="ctr">
              <a:lnSpc>
                <a:spcPct val="100000"/>
              </a:lnSpc>
              <a:spcBef>
                <a:spcPts val="0"/>
              </a:spcBef>
              <a:spcAft>
                <a:spcPts val="0"/>
              </a:spcAft>
              <a:buSzPts val="2000"/>
              <a:buNone/>
              <a:defRPr sz="2667"/>
            </a:lvl8pPr>
            <a:lvl9pPr lvl="8" algn="ctr">
              <a:lnSpc>
                <a:spcPct val="100000"/>
              </a:lnSpc>
              <a:spcBef>
                <a:spcPts val="0"/>
              </a:spcBef>
              <a:spcAft>
                <a:spcPts val="0"/>
              </a:spcAft>
              <a:buSzPts val="2000"/>
              <a:buNone/>
              <a:defRPr sz="2667"/>
            </a:lvl9pPr>
          </a:lstStyle>
          <a:p>
            <a:r>
              <a:rPr lang="en-US"/>
              <a:t>Click to edit Master subtitle style</a:t>
            </a:r>
            <a:endParaRPr/>
          </a:p>
        </p:txBody>
      </p:sp>
    </p:spTree>
    <p:extLst>
      <p:ext uri="{BB962C8B-B14F-4D97-AF65-F5344CB8AC3E}">
        <p14:creationId xmlns:p14="http://schemas.microsoft.com/office/powerpoint/2010/main" val="7427769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3181000" y="593367"/>
            <a:ext cx="5830000" cy="1514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2904975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FE7CC1-971B-4666-AD91-FD99974FBFB7}" type="datetimeFigureOut">
              <a:rPr lang="vi-VN" smtClean="0"/>
              <a:t>16/10/2021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7C251EC-5ABE-4381-98FC-BEC42D79A1ED}" type="slidenum">
              <a:rPr lang="vi-VN" smtClean="0"/>
              <a:t>‹#›</a:t>
            </a:fld>
            <a:endParaRPr lang="vi-VN"/>
          </a:p>
        </p:txBody>
      </p:sp>
    </p:spTree>
    <p:extLst>
      <p:ext uri="{BB962C8B-B14F-4D97-AF65-F5344CB8AC3E}">
        <p14:creationId xmlns:p14="http://schemas.microsoft.com/office/powerpoint/2010/main" val="7740497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38"/>
        <p:cNvGrpSpPr/>
        <p:nvPr/>
      </p:nvGrpSpPr>
      <p:grpSpPr>
        <a:xfrm>
          <a:off x="0" y="0"/>
          <a:ext cx="0" cy="0"/>
          <a:chOff x="0" y="0"/>
          <a:chExt cx="0" cy="0"/>
        </a:xfrm>
      </p:grpSpPr>
      <p:sp>
        <p:nvSpPr>
          <p:cNvPr id="39" name="Google Shape;39;p11"/>
          <p:cNvSpPr txBox="1">
            <a:spLocks noGrp="1"/>
          </p:cNvSpPr>
          <p:nvPr>
            <p:ph type="title" hasCustomPrompt="1"/>
          </p:nvPr>
        </p:nvSpPr>
        <p:spPr>
          <a:xfrm>
            <a:off x="2540000" y="2209800"/>
            <a:ext cx="7112000" cy="21880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3"/>
              </a:buClr>
              <a:buSzPts val="12000"/>
              <a:buNone/>
              <a:defRPr sz="13333"/>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0" name="Google Shape;40;p11"/>
          <p:cNvSpPr txBox="1">
            <a:spLocks noGrp="1"/>
          </p:cNvSpPr>
          <p:nvPr>
            <p:ph type="body" idx="1"/>
          </p:nvPr>
        </p:nvSpPr>
        <p:spPr>
          <a:xfrm>
            <a:off x="2540000" y="4406167"/>
            <a:ext cx="7112000" cy="6992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sz="2400"/>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21471253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41"/>
        <p:cNvGrpSpPr/>
        <p:nvPr/>
      </p:nvGrpSpPr>
      <p:grpSpPr>
        <a:xfrm>
          <a:off x="0" y="0"/>
          <a:ext cx="0" cy="0"/>
          <a:chOff x="0" y="0"/>
          <a:chExt cx="0" cy="0"/>
        </a:xfrm>
      </p:grpSpPr>
    </p:spTree>
    <p:extLst>
      <p:ext uri="{BB962C8B-B14F-4D97-AF65-F5344CB8AC3E}">
        <p14:creationId xmlns:p14="http://schemas.microsoft.com/office/powerpoint/2010/main" val="1836597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42"/>
        <p:cNvGrpSpPr/>
        <p:nvPr/>
      </p:nvGrpSpPr>
      <p:grpSpPr>
        <a:xfrm>
          <a:off x="0" y="0"/>
          <a:ext cx="0" cy="0"/>
          <a:chOff x="0" y="0"/>
          <a:chExt cx="0" cy="0"/>
        </a:xfrm>
      </p:grpSpPr>
      <p:sp>
        <p:nvSpPr>
          <p:cNvPr id="43" name="Google Shape;43;p13"/>
          <p:cNvSpPr txBox="1">
            <a:spLocks noGrp="1"/>
          </p:cNvSpPr>
          <p:nvPr>
            <p:ph type="title"/>
          </p:nvPr>
        </p:nvSpPr>
        <p:spPr>
          <a:xfrm>
            <a:off x="960000" y="643572"/>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
        <p:nvSpPr>
          <p:cNvPr id="44" name="Google Shape;44;p13"/>
          <p:cNvSpPr txBox="1">
            <a:spLocks noGrp="1"/>
          </p:cNvSpPr>
          <p:nvPr>
            <p:ph type="subTitle" idx="1"/>
          </p:nvPr>
        </p:nvSpPr>
        <p:spPr>
          <a:xfrm>
            <a:off x="3354200" y="2069067"/>
            <a:ext cx="23844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1800"/>
              <a:buFont typeface="Patrick Hand SC"/>
              <a:buNone/>
              <a:defRPr sz="2667" b="1">
                <a:solidFill>
                  <a:schemeClr val="accent3"/>
                </a:solidFill>
                <a:latin typeface="Patrick Hand SC"/>
                <a:ea typeface="Patrick Hand SC"/>
                <a:cs typeface="Patrick Hand SC"/>
                <a:sym typeface="Patrick Hand SC"/>
              </a:defRPr>
            </a:lvl1pPr>
            <a:lvl2pPr lvl="1"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2pPr>
            <a:lvl3pPr lvl="2"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3pPr>
            <a:lvl4pPr lvl="3"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4pPr>
            <a:lvl5pPr lvl="4"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5pPr>
            <a:lvl6pPr lvl="5"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6pPr>
            <a:lvl7pPr lvl="6"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7pPr>
            <a:lvl8pPr lvl="7"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8pPr>
            <a:lvl9pPr lvl="8" rtl="0">
              <a:lnSpc>
                <a:spcPct val="100000"/>
              </a:lnSpc>
              <a:spcBef>
                <a:spcPts val="2133"/>
              </a:spcBef>
              <a:spcAft>
                <a:spcPts val="2133"/>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9pPr>
          </a:lstStyle>
          <a:p>
            <a:r>
              <a:rPr lang="en-US"/>
              <a:t>Click to edit Master subtitle style</a:t>
            </a:r>
            <a:endParaRPr/>
          </a:p>
        </p:txBody>
      </p:sp>
      <p:sp>
        <p:nvSpPr>
          <p:cNvPr id="45" name="Google Shape;45;p13"/>
          <p:cNvSpPr txBox="1">
            <a:spLocks noGrp="1"/>
          </p:cNvSpPr>
          <p:nvPr>
            <p:ph type="subTitle" idx="2"/>
          </p:nvPr>
        </p:nvSpPr>
        <p:spPr>
          <a:xfrm>
            <a:off x="8301233" y="2069067"/>
            <a:ext cx="15668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1800"/>
              <a:buFont typeface="Patrick Hand SC"/>
              <a:buNone/>
              <a:defRPr sz="2667" b="1">
                <a:solidFill>
                  <a:schemeClr val="accent3"/>
                </a:solidFill>
                <a:latin typeface="Patrick Hand SC"/>
                <a:ea typeface="Patrick Hand SC"/>
                <a:cs typeface="Patrick Hand SC"/>
                <a:sym typeface="Patrick Hand SC"/>
              </a:defRPr>
            </a:lvl1pPr>
            <a:lvl2pPr lvl="1"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2pPr>
            <a:lvl3pPr lvl="2"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3pPr>
            <a:lvl4pPr lvl="3"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4pPr>
            <a:lvl5pPr lvl="4"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5pPr>
            <a:lvl6pPr lvl="5"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6pPr>
            <a:lvl7pPr lvl="6"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7pPr>
            <a:lvl8pPr lvl="7"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8pPr>
            <a:lvl9pPr lvl="8" rtl="0">
              <a:lnSpc>
                <a:spcPct val="100000"/>
              </a:lnSpc>
              <a:spcBef>
                <a:spcPts val="2133"/>
              </a:spcBef>
              <a:spcAft>
                <a:spcPts val="2133"/>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9pPr>
          </a:lstStyle>
          <a:p>
            <a:r>
              <a:rPr lang="en-US"/>
              <a:t>Click to edit Master subtitle style</a:t>
            </a:r>
            <a:endParaRPr/>
          </a:p>
        </p:txBody>
      </p:sp>
      <p:sp>
        <p:nvSpPr>
          <p:cNvPr id="46" name="Google Shape;46;p13"/>
          <p:cNvSpPr txBox="1">
            <a:spLocks noGrp="1"/>
          </p:cNvSpPr>
          <p:nvPr>
            <p:ph type="subTitle" idx="3"/>
          </p:nvPr>
        </p:nvSpPr>
        <p:spPr>
          <a:xfrm>
            <a:off x="8301233" y="2778665"/>
            <a:ext cx="23844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47" name="Google Shape;47;p13"/>
          <p:cNvSpPr txBox="1">
            <a:spLocks noGrp="1"/>
          </p:cNvSpPr>
          <p:nvPr>
            <p:ph type="subTitle" idx="4"/>
          </p:nvPr>
        </p:nvSpPr>
        <p:spPr>
          <a:xfrm>
            <a:off x="3354200" y="2778665"/>
            <a:ext cx="23844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48" name="Google Shape;48;p13"/>
          <p:cNvSpPr txBox="1">
            <a:spLocks noGrp="1"/>
          </p:cNvSpPr>
          <p:nvPr>
            <p:ph type="subTitle" idx="5"/>
          </p:nvPr>
        </p:nvSpPr>
        <p:spPr>
          <a:xfrm>
            <a:off x="3354200" y="4193867"/>
            <a:ext cx="23844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1800"/>
              <a:buFont typeface="Patrick Hand SC"/>
              <a:buNone/>
              <a:defRPr sz="2667" b="1">
                <a:solidFill>
                  <a:schemeClr val="accent3"/>
                </a:solidFill>
                <a:latin typeface="Patrick Hand SC"/>
                <a:ea typeface="Patrick Hand SC"/>
                <a:cs typeface="Patrick Hand SC"/>
                <a:sym typeface="Patrick Hand SC"/>
              </a:defRPr>
            </a:lvl1pPr>
            <a:lvl2pPr lvl="1"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2pPr>
            <a:lvl3pPr lvl="2"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3pPr>
            <a:lvl4pPr lvl="3"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4pPr>
            <a:lvl5pPr lvl="4"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5pPr>
            <a:lvl6pPr lvl="5"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6pPr>
            <a:lvl7pPr lvl="6"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7pPr>
            <a:lvl8pPr lvl="7"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8pPr>
            <a:lvl9pPr lvl="8" rtl="0">
              <a:lnSpc>
                <a:spcPct val="100000"/>
              </a:lnSpc>
              <a:spcBef>
                <a:spcPts val="2133"/>
              </a:spcBef>
              <a:spcAft>
                <a:spcPts val="2133"/>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9pPr>
          </a:lstStyle>
          <a:p>
            <a:r>
              <a:rPr lang="en-US"/>
              <a:t>Click to edit Master subtitle style</a:t>
            </a:r>
            <a:endParaRPr/>
          </a:p>
        </p:txBody>
      </p:sp>
      <p:sp>
        <p:nvSpPr>
          <p:cNvPr id="49" name="Google Shape;49;p13"/>
          <p:cNvSpPr txBox="1">
            <a:spLocks noGrp="1"/>
          </p:cNvSpPr>
          <p:nvPr>
            <p:ph type="subTitle" idx="6"/>
          </p:nvPr>
        </p:nvSpPr>
        <p:spPr>
          <a:xfrm>
            <a:off x="8301233" y="4193867"/>
            <a:ext cx="23844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1800"/>
              <a:buFont typeface="Patrick Hand SC"/>
              <a:buNone/>
              <a:defRPr sz="2667" b="1">
                <a:solidFill>
                  <a:schemeClr val="accent3"/>
                </a:solidFill>
                <a:latin typeface="Patrick Hand SC"/>
                <a:ea typeface="Patrick Hand SC"/>
                <a:cs typeface="Patrick Hand SC"/>
                <a:sym typeface="Patrick Hand SC"/>
              </a:defRPr>
            </a:lvl1pPr>
            <a:lvl2pPr lvl="1"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2pPr>
            <a:lvl3pPr lvl="2"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3pPr>
            <a:lvl4pPr lvl="3"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4pPr>
            <a:lvl5pPr lvl="4"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5pPr>
            <a:lvl6pPr lvl="5"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6pPr>
            <a:lvl7pPr lvl="6"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7pPr>
            <a:lvl8pPr lvl="7"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8pPr>
            <a:lvl9pPr lvl="8" rtl="0">
              <a:lnSpc>
                <a:spcPct val="100000"/>
              </a:lnSpc>
              <a:spcBef>
                <a:spcPts val="2133"/>
              </a:spcBef>
              <a:spcAft>
                <a:spcPts val="2133"/>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9pPr>
          </a:lstStyle>
          <a:p>
            <a:r>
              <a:rPr lang="en-US"/>
              <a:t>Click to edit Master subtitle style</a:t>
            </a:r>
            <a:endParaRPr/>
          </a:p>
        </p:txBody>
      </p:sp>
      <p:sp>
        <p:nvSpPr>
          <p:cNvPr id="50" name="Google Shape;50;p13"/>
          <p:cNvSpPr txBox="1">
            <a:spLocks noGrp="1"/>
          </p:cNvSpPr>
          <p:nvPr>
            <p:ph type="subTitle" idx="7"/>
          </p:nvPr>
        </p:nvSpPr>
        <p:spPr>
          <a:xfrm>
            <a:off x="8301233" y="4903465"/>
            <a:ext cx="23844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51" name="Google Shape;51;p13"/>
          <p:cNvSpPr txBox="1">
            <a:spLocks noGrp="1"/>
          </p:cNvSpPr>
          <p:nvPr>
            <p:ph type="subTitle" idx="8"/>
          </p:nvPr>
        </p:nvSpPr>
        <p:spPr>
          <a:xfrm>
            <a:off x="3354200" y="4903465"/>
            <a:ext cx="23844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52" name="Google Shape;52;p13"/>
          <p:cNvSpPr txBox="1">
            <a:spLocks noGrp="1"/>
          </p:cNvSpPr>
          <p:nvPr>
            <p:ph type="title" idx="9" hasCustomPrompt="1"/>
          </p:nvPr>
        </p:nvSpPr>
        <p:spPr>
          <a:xfrm>
            <a:off x="1506367" y="2239833"/>
            <a:ext cx="1704800" cy="102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5000"/>
              <a:buNone/>
              <a:defRPr sz="9333">
                <a:solidFill>
                  <a:schemeClr val="accent3"/>
                </a:solidFill>
              </a:defRPr>
            </a:lvl1pPr>
            <a:lvl2pPr lvl="1" algn="ctr" rtl="0">
              <a:spcBef>
                <a:spcPts val="0"/>
              </a:spcBef>
              <a:spcAft>
                <a:spcPts val="0"/>
              </a:spcAft>
              <a:buClr>
                <a:schemeClr val="accent4"/>
              </a:buClr>
              <a:buSzPts val="5000"/>
              <a:buNone/>
              <a:defRPr sz="6667">
                <a:solidFill>
                  <a:schemeClr val="accent4"/>
                </a:solidFill>
              </a:defRPr>
            </a:lvl2pPr>
            <a:lvl3pPr lvl="2" algn="ctr" rtl="0">
              <a:spcBef>
                <a:spcPts val="0"/>
              </a:spcBef>
              <a:spcAft>
                <a:spcPts val="0"/>
              </a:spcAft>
              <a:buClr>
                <a:schemeClr val="accent4"/>
              </a:buClr>
              <a:buSzPts val="5000"/>
              <a:buNone/>
              <a:defRPr sz="6667">
                <a:solidFill>
                  <a:schemeClr val="accent4"/>
                </a:solidFill>
              </a:defRPr>
            </a:lvl3pPr>
            <a:lvl4pPr lvl="3" algn="ctr" rtl="0">
              <a:spcBef>
                <a:spcPts val="0"/>
              </a:spcBef>
              <a:spcAft>
                <a:spcPts val="0"/>
              </a:spcAft>
              <a:buClr>
                <a:schemeClr val="accent4"/>
              </a:buClr>
              <a:buSzPts val="5000"/>
              <a:buNone/>
              <a:defRPr sz="6667">
                <a:solidFill>
                  <a:schemeClr val="accent4"/>
                </a:solidFill>
              </a:defRPr>
            </a:lvl4pPr>
            <a:lvl5pPr lvl="4" algn="ctr" rtl="0">
              <a:spcBef>
                <a:spcPts val="0"/>
              </a:spcBef>
              <a:spcAft>
                <a:spcPts val="0"/>
              </a:spcAft>
              <a:buClr>
                <a:schemeClr val="accent4"/>
              </a:buClr>
              <a:buSzPts val="5000"/>
              <a:buNone/>
              <a:defRPr sz="6667">
                <a:solidFill>
                  <a:schemeClr val="accent4"/>
                </a:solidFill>
              </a:defRPr>
            </a:lvl5pPr>
            <a:lvl6pPr lvl="5" algn="ctr" rtl="0">
              <a:spcBef>
                <a:spcPts val="0"/>
              </a:spcBef>
              <a:spcAft>
                <a:spcPts val="0"/>
              </a:spcAft>
              <a:buClr>
                <a:schemeClr val="accent4"/>
              </a:buClr>
              <a:buSzPts val="5000"/>
              <a:buNone/>
              <a:defRPr sz="6667">
                <a:solidFill>
                  <a:schemeClr val="accent4"/>
                </a:solidFill>
              </a:defRPr>
            </a:lvl6pPr>
            <a:lvl7pPr lvl="6" algn="ctr" rtl="0">
              <a:spcBef>
                <a:spcPts val="0"/>
              </a:spcBef>
              <a:spcAft>
                <a:spcPts val="0"/>
              </a:spcAft>
              <a:buClr>
                <a:schemeClr val="accent4"/>
              </a:buClr>
              <a:buSzPts val="5000"/>
              <a:buNone/>
              <a:defRPr sz="6667">
                <a:solidFill>
                  <a:schemeClr val="accent4"/>
                </a:solidFill>
              </a:defRPr>
            </a:lvl7pPr>
            <a:lvl8pPr lvl="7" algn="ctr" rtl="0">
              <a:spcBef>
                <a:spcPts val="0"/>
              </a:spcBef>
              <a:spcAft>
                <a:spcPts val="0"/>
              </a:spcAft>
              <a:buClr>
                <a:schemeClr val="accent4"/>
              </a:buClr>
              <a:buSzPts val="5000"/>
              <a:buNone/>
              <a:defRPr sz="6667">
                <a:solidFill>
                  <a:schemeClr val="accent4"/>
                </a:solidFill>
              </a:defRPr>
            </a:lvl8pPr>
            <a:lvl9pPr lvl="8" algn="ctr" rtl="0">
              <a:spcBef>
                <a:spcPts val="0"/>
              </a:spcBef>
              <a:spcAft>
                <a:spcPts val="0"/>
              </a:spcAft>
              <a:buClr>
                <a:schemeClr val="accent4"/>
              </a:buClr>
              <a:buSzPts val="5000"/>
              <a:buNone/>
              <a:defRPr sz="6667">
                <a:solidFill>
                  <a:schemeClr val="accent4"/>
                </a:solidFill>
              </a:defRPr>
            </a:lvl9pPr>
          </a:lstStyle>
          <a:p>
            <a:r>
              <a:t>xx%</a:t>
            </a:r>
          </a:p>
        </p:txBody>
      </p:sp>
      <p:sp>
        <p:nvSpPr>
          <p:cNvPr id="53" name="Google Shape;53;p13"/>
          <p:cNvSpPr txBox="1">
            <a:spLocks noGrp="1"/>
          </p:cNvSpPr>
          <p:nvPr>
            <p:ph type="title" idx="13" hasCustomPrompt="1"/>
          </p:nvPr>
        </p:nvSpPr>
        <p:spPr>
          <a:xfrm>
            <a:off x="6456100" y="2239917"/>
            <a:ext cx="1704800" cy="102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5000"/>
              <a:buNone/>
              <a:defRPr sz="9333">
                <a:solidFill>
                  <a:schemeClr val="accent3"/>
                </a:solidFill>
              </a:defRPr>
            </a:lvl1pPr>
            <a:lvl2pPr lvl="1" algn="ctr" rtl="0">
              <a:spcBef>
                <a:spcPts val="0"/>
              </a:spcBef>
              <a:spcAft>
                <a:spcPts val="0"/>
              </a:spcAft>
              <a:buClr>
                <a:schemeClr val="accent4"/>
              </a:buClr>
              <a:buSzPts val="5000"/>
              <a:buNone/>
              <a:defRPr sz="6667">
                <a:solidFill>
                  <a:schemeClr val="accent4"/>
                </a:solidFill>
              </a:defRPr>
            </a:lvl2pPr>
            <a:lvl3pPr lvl="2" algn="ctr" rtl="0">
              <a:spcBef>
                <a:spcPts val="0"/>
              </a:spcBef>
              <a:spcAft>
                <a:spcPts val="0"/>
              </a:spcAft>
              <a:buClr>
                <a:schemeClr val="accent4"/>
              </a:buClr>
              <a:buSzPts val="5000"/>
              <a:buNone/>
              <a:defRPr sz="6667">
                <a:solidFill>
                  <a:schemeClr val="accent4"/>
                </a:solidFill>
              </a:defRPr>
            </a:lvl3pPr>
            <a:lvl4pPr lvl="3" algn="ctr" rtl="0">
              <a:spcBef>
                <a:spcPts val="0"/>
              </a:spcBef>
              <a:spcAft>
                <a:spcPts val="0"/>
              </a:spcAft>
              <a:buClr>
                <a:schemeClr val="accent4"/>
              </a:buClr>
              <a:buSzPts val="5000"/>
              <a:buNone/>
              <a:defRPr sz="6667">
                <a:solidFill>
                  <a:schemeClr val="accent4"/>
                </a:solidFill>
              </a:defRPr>
            </a:lvl4pPr>
            <a:lvl5pPr lvl="4" algn="ctr" rtl="0">
              <a:spcBef>
                <a:spcPts val="0"/>
              </a:spcBef>
              <a:spcAft>
                <a:spcPts val="0"/>
              </a:spcAft>
              <a:buClr>
                <a:schemeClr val="accent4"/>
              </a:buClr>
              <a:buSzPts val="5000"/>
              <a:buNone/>
              <a:defRPr sz="6667">
                <a:solidFill>
                  <a:schemeClr val="accent4"/>
                </a:solidFill>
              </a:defRPr>
            </a:lvl5pPr>
            <a:lvl6pPr lvl="5" algn="ctr" rtl="0">
              <a:spcBef>
                <a:spcPts val="0"/>
              </a:spcBef>
              <a:spcAft>
                <a:spcPts val="0"/>
              </a:spcAft>
              <a:buClr>
                <a:schemeClr val="accent4"/>
              </a:buClr>
              <a:buSzPts val="5000"/>
              <a:buNone/>
              <a:defRPr sz="6667">
                <a:solidFill>
                  <a:schemeClr val="accent4"/>
                </a:solidFill>
              </a:defRPr>
            </a:lvl6pPr>
            <a:lvl7pPr lvl="6" algn="ctr" rtl="0">
              <a:spcBef>
                <a:spcPts val="0"/>
              </a:spcBef>
              <a:spcAft>
                <a:spcPts val="0"/>
              </a:spcAft>
              <a:buClr>
                <a:schemeClr val="accent4"/>
              </a:buClr>
              <a:buSzPts val="5000"/>
              <a:buNone/>
              <a:defRPr sz="6667">
                <a:solidFill>
                  <a:schemeClr val="accent4"/>
                </a:solidFill>
              </a:defRPr>
            </a:lvl7pPr>
            <a:lvl8pPr lvl="7" algn="ctr" rtl="0">
              <a:spcBef>
                <a:spcPts val="0"/>
              </a:spcBef>
              <a:spcAft>
                <a:spcPts val="0"/>
              </a:spcAft>
              <a:buClr>
                <a:schemeClr val="accent4"/>
              </a:buClr>
              <a:buSzPts val="5000"/>
              <a:buNone/>
              <a:defRPr sz="6667">
                <a:solidFill>
                  <a:schemeClr val="accent4"/>
                </a:solidFill>
              </a:defRPr>
            </a:lvl8pPr>
            <a:lvl9pPr lvl="8" algn="ctr" rtl="0">
              <a:spcBef>
                <a:spcPts val="0"/>
              </a:spcBef>
              <a:spcAft>
                <a:spcPts val="0"/>
              </a:spcAft>
              <a:buClr>
                <a:schemeClr val="accent4"/>
              </a:buClr>
              <a:buSzPts val="5000"/>
              <a:buNone/>
              <a:defRPr sz="6667">
                <a:solidFill>
                  <a:schemeClr val="accent4"/>
                </a:solidFill>
              </a:defRPr>
            </a:lvl9pPr>
          </a:lstStyle>
          <a:p>
            <a:r>
              <a:t>xx%</a:t>
            </a:r>
          </a:p>
        </p:txBody>
      </p:sp>
      <p:sp>
        <p:nvSpPr>
          <p:cNvPr id="54" name="Google Shape;54;p13"/>
          <p:cNvSpPr txBox="1">
            <a:spLocks noGrp="1"/>
          </p:cNvSpPr>
          <p:nvPr>
            <p:ph type="title" idx="14" hasCustomPrompt="1"/>
          </p:nvPr>
        </p:nvSpPr>
        <p:spPr>
          <a:xfrm>
            <a:off x="1506367" y="4335417"/>
            <a:ext cx="1704800" cy="102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5000"/>
              <a:buNone/>
              <a:defRPr sz="9333">
                <a:solidFill>
                  <a:schemeClr val="accent3"/>
                </a:solidFill>
              </a:defRPr>
            </a:lvl1pPr>
            <a:lvl2pPr lvl="1" algn="ctr" rtl="0">
              <a:spcBef>
                <a:spcPts val="0"/>
              </a:spcBef>
              <a:spcAft>
                <a:spcPts val="0"/>
              </a:spcAft>
              <a:buClr>
                <a:schemeClr val="accent4"/>
              </a:buClr>
              <a:buSzPts val="5000"/>
              <a:buNone/>
              <a:defRPr sz="6667">
                <a:solidFill>
                  <a:schemeClr val="accent4"/>
                </a:solidFill>
              </a:defRPr>
            </a:lvl2pPr>
            <a:lvl3pPr lvl="2" algn="ctr" rtl="0">
              <a:spcBef>
                <a:spcPts val="0"/>
              </a:spcBef>
              <a:spcAft>
                <a:spcPts val="0"/>
              </a:spcAft>
              <a:buClr>
                <a:schemeClr val="accent4"/>
              </a:buClr>
              <a:buSzPts val="5000"/>
              <a:buNone/>
              <a:defRPr sz="6667">
                <a:solidFill>
                  <a:schemeClr val="accent4"/>
                </a:solidFill>
              </a:defRPr>
            </a:lvl3pPr>
            <a:lvl4pPr lvl="3" algn="ctr" rtl="0">
              <a:spcBef>
                <a:spcPts val="0"/>
              </a:spcBef>
              <a:spcAft>
                <a:spcPts val="0"/>
              </a:spcAft>
              <a:buClr>
                <a:schemeClr val="accent4"/>
              </a:buClr>
              <a:buSzPts val="5000"/>
              <a:buNone/>
              <a:defRPr sz="6667">
                <a:solidFill>
                  <a:schemeClr val="accent4"/>
                </a:solidFill>
              </a:defRPr>
            </a:lvl4pPr>
            <a:lvl5pPr lvl="4" algn="ctr" rtl="0">
              <a:spcBef>
                <a:spcPts val="0"/>
              </a:spcBef>
              <a:spcAft>
                <a:spcPts val="0"/>
              </a:spcAft>
              <a:buClr>
                <a:schemeClr val="accent4"/>
              </a:buClr>
              <a:buSzPts val="5000"/>
              <a:buNone/>
              <a:defRPr sz="6667">
                <a:solidFill>
                  <a:schemeClr val="accent4"/>
                </a:solidFill>
              </a:defRPr>
            </a:lvl5pPr>
            <a:lvl6pPr lvl="5" algn="ctr" rtl="0">
              <a:spcBef>
                <a:spcPts val="0"/>
              </a:spcBef>
              <a:spcAft>
                <a:spcPts val="0"/>
              </a:spcAft>
              <a:buClr>
                <a:schemeClr val="accent4"/>
              </a:buClr>
              <a:buSzPts val="5000"/>
              <a:buNone/>
              <a:defRPr sz="6667">
                <a:solidFill>
                  <a:schemeClr val="accent4"/>
                </a:solidFill>
              </a:defRPr>
            </a:lvl6pPr>
            <a:lvl7pPr lvl="6" algn="ctr" rtl="0">
              <a:spcBef>
                <a:spcPts val="0"/>
              </a:spcBef>
              <a:spcAft>
                <a:spcPts val="0"/>
              </a:spcAft>
              <a:buClr>
                <a:schemeClr val="accent4"/>
              </a:buClr>
              <a:buSzPts val="5000"/>
              <a:buNone/>
              <a:defRPr sz="6667">
                <a:solidFill>
                  <a:schemeClr val="accent4"/>
                </a:solidFill>
              </a:defRPr>
            </a:lvl7pPr>
            <a:lvl8pPr lvl="7" algn="ctr" rtl="0">
              <a:spcBef>
                <a:spcPts val="0"/>
              </a:spcBef>
              <a:spcAft>
                <a:spcPts val="0"/>
              </a:spcAft>
              <a:buClr>
                <a:schemeClr val="accent4"/>
              </a:buClr>
              <a:buSzPts val="5000"/>
              <a:buNone/>
              <a:defRPr sz="6667">
                <a:solidFill>
                  <a:schemeClr val="accent4"/>
                </a:solidFill>
              </a:defRPr>
            </a:lvl8pPr>
            <a:lvl9pPr lvl="8" algn="ctr" rtl="0">
              <a:spcBef>
                <a:spcPts val="0"/>
              </a:spcBef>
              <a:spcAft>
                <a:spcPts val="0"/>
              </a:spcAft>
              <a:buClr>
                <a:schemeClr val="accent4"/>
              </a:buClr>
              <a:buSzPts val="5000"/>
              <a:buNone/>
              <a:defRPr sz="6667">
                <a:solidFill>
                  <a:schemeClr val="accent4"/>
                </a:solidFill>
              </a:defRPr>
            </a:lvl9pPr>
          </a:lstStyle>
          <a:p>
            <a:r>
              <a:t>xx%</a:t>
            </a:r>
          </a:p>
        </p:txBody>
      </p:sp>
      <p:sp>
        <p:nvSpPr>
          <p:cNvPr id="55" name="Google Shape;55;p13"/>
          <p:cNvSpPr txBox="1">
            <a:spLocks noGrp="1"/>
          </p:cNvSpPr>
          <p:nvPr>
            <p:ph type="title" idx="15" hasCustomPrompt="1"/>
          </p:nvPr>
        </p:nvSpPr>
        <p:spPr>
          <a:xfrm>
            <a:off x="6456100" y="4335417"/>
            <a:ext cx="1704800" cy="102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5000"/>
              <a:buNone/>
              <a:defRPr sz="9333">
                <a:solidFill>
                  <a:schemeClr val="accent3"/>
                </a:solidFill>
              </a:defRPr>
            </a:lvl1pPr>
            <a:lvl2pPr lvl="1" algn="ctr" rtl="0">
              <a:spcBef>
                <a:spcPts val="0"/>
              </a:spcBef>
              <a:spcAft>
                <a:spcPts val="0"/>
              </a:spcAft>
              <a:buClr>
                <a:schemeClr val="accent4"/>
              </a:buClr>
              <a:buSzPts val="5000"/>
              <a:buNone/>
              <a:defRPr sz="6667">
                <a:solidFill>
                  <a:schemeClr val="accent4"/>
                </a:solidFill>
              </a:defRPr>
            </a:lvl2pPr>
            <a:lvl3pPr lvl="2" algn="ctr" rtl="0">
              <a:spcBef>
                <a:spcPts val="0"/>
              </a:spcBef>
              <a:spcAft>
                <a:spcPts val="0"/>
              </a:spcAft>
              <a:buClr>
                <a:schemeClr val="accent4"/>
              </a:buClr>
              <a:buSzPts val="5000"/>
              <a:buNone/>
              <a:defRPr sz="6667">
                <a:solidFill>
                  <a:schemeClr val="accent4"/>
                </a:solidFill>
              </a:defRPr>
            </a:lvl3pPr>
            <a:lvl4pPr lvl="3" algn="ctr" rtl="0">
              <a:spcBef>
                <a:spcPts val="0"/>
              </a:spcBef>
              <a:spcAft>
                <a:spcPts val="0"/>
              </a:spcAft>
              <a:buClr>
                <a:schemeClr val="accent4"/>
              </a:buClr>
              <a:buSzPts val="5000"/>
              <a:buNone/>
              <a:defRPr sz="6667">
                <a:solidFill>
                  <a:schemeClr val="accent4"/>
                </a:solidFill>
              </a:defRPr>
            </a:lvl4pPr>
            <a:lvl5pPr lvl="4" algn="ctr" rtl="0">
              <a:spcBef>
                <a:spcPts val="0"/>
              </a:spcBef>
              <a:spcAft>
                <a:spcPts val="0"/>
              </a:spcAft>
              <a:buClr>
                <a:schemeClr val="accent4"/>
              </a:buClr>
              <a:buSzPts val="5000"/>
              <a:buNone/>
              <a:defRPr sz="6667">
                <a:solidFill>
                  <a:schemeClr val="accent4"/>
                </a:solidFill>
              </a:defRPr>
            </a:lvl5pPr>
            <a:lvl6pPr lvl="5" algn="ctr" rtl="0">
              <a:spcBef>
                <a:spcPts val="0"/>
              </a:spcBef>
              <a:spcAft>
                <a:spcPts val="0"/>
              </a:spcAft>
              <a:buClr>
                <a:schemeClr val="accent4"/>
              </a:buClr>
              <a:buSzPts val="5000"/>
              <a:buNone/>
              <a:defRPr sz="6667">
                <a:solidFill>
                  <a:schemeClr val="accent4"/>
                </a:solidFill>
              </a:defRPr>
            </a:lvl6pPr>
            <a:lvl7pPr lvl="6" algn="ctr" rtl="0">
              <a:spcBef>
                <a:spcPts val="0"/>
              </a:spcBef>
              <a:spcAft>
                <a:spcPts val="0"/>
              </a:spcAft>
              <a:buClr>
                <a:schemeClr val="accent4"/>
              </a:buClr>
              <a:buSzPts val="5000"/>
              <a:buNone/>
              <a:defRPr sz="6667">
                <a:solidFill>
                  <a:schemeClr val="accent4"/>
                </a:solidFill>
              </a:defRPr>
            </a:lvl7pPr>
            <a:lvl8pPr lvl="7" algn="ctr" rtl="0">
              <a:spcBef>
                <a:spcPts val="0"/>
              </a:spcBef>
              <a:spcAft>
                <a:spcPts val="0"/>
              </a:spcAft>
              <a:buClr>
                <a:schemeClr val="accent4"/>
              </a:buClr>
              <a:buSzPts val="5000"/>
              <a:buNone/>
              <a:defRPr sz="6667">
                <a:solidFill>
                  <a:schemeClr val="accent4"/>
                </a:solidFill>
              </a:defRPr>
            </a:lvl8pPr>
            <a:lvl9pPr lvl="8" algn="ctr" rtl="0">
              <a:spcBef>
                <a:spcPts val="0"/>
              </a:spcBef>
              <a:spcAft>
                <a:spcPts val="0"/>
              </a:spcAft>
              <a:buClr>
                <a:schemeClr val="accent4"/>
              </a:buClr>
              <a:buSzPts val="5000"/>
              <a:buNone/>
              <a:defRPr sz="6667">
                <a:solidFill>
                  <a:schemeClr val="accent4"/>
                </a:solidFill>
              </a:defRPr>
            </a:lvl9pPr>
          </a:lstStyle>
          <a:p>
            <a:r>
              <a:t>xx%</a:t>
            </a:r>
          </a:p>
        </p:txBody>
      </p:sp>
    </p:spTree>
    <p:extLst>
      <p:ext uri="{BB962C8B-B14F-4D97-AF65-F5344CB8AC3E}">
        <p14:creationId xmlns:p14="http://schemas.microsoft.com/office/powerpoint/2010/main" val="35768981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5735200" y="4268351"/>
            <a:ext cx="49516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933">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en-US"/>
              <a:t>Click to edit Master title style</a:t>
            </a:r>
            <a:endParaRPr/>
          </a:p>
        </p:txBody>
      </p:sp>
      <p:sp>
        <p:nvSpPr>
          <p:cNvPr id="58" name="Google Shape;58;p14"/>
          <p:cNvSpPr txBox="1">
            <a:spLocks noGrp="1"/>
          </p:cNvSpPr>
          <p:nvPr>
            <p:ph type="subTitle" idx="1"/>
          </p:nvPr>
        </p:nvSpPr>
        <p:spPr>
          <a:xfrm>
            <a:off x="5735200" y="1724451"/>
            <a:ext cx="4951600" cy="255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3333"/>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42728409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2616200" y="643572"/>
            <a:ext cx="69596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
        <p:nvSpPr>
          <p:cNvPr id="61" name="Google Shape;61;p15"/>
          <p:cNvSpPr txBox="1">
            <a:spLocks noGrp="1"/>
          </p:cNvSpPr>
          <p:nvPr>
            <p:ph type="subTitle" idx="1"/>
          </p:nvPr>
        </p:nvSpPr>
        <p:spPr>
          <a:xfrm>
            <a:off x="1305200" y="2223267"/>
            <a:ext cx="2309600" cy="763600"/>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algn="ctr"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r>
              <a:rPr lang="en-US"/>
              <a:t>Click to edit Master subtitle style</a:t>
            </a:r>
            <a:endParaRPr/>
          </a:p>
        </p:txBody>
      </p:sp>
      <p:sp>
        <p:nvSpPr>
          <p:cNvPr id="62" name="Google Shape;62;p15"/>
          <p:cNvSpPr txBox="1">
            <a:spLocks noGrp="1"/>
          </p:cNvSpPr>
          <p:nvPr>
            <p:ph type="subTitle" idx="2"/>
          </p:nvPr>
        </p:nvSpPr>
        <p:spPr>
          <a:xfrm>
            <a:off x="1305200" y="3010733"/>
            <a:ext cx="2309600" cy="7636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r>
              <a:rPr lang="en-US"/>
              <a:t>Click to edit Master subtitle style</a:t>
            </a:r>
            <a:endParaRPr/>
          </a:p>
        </p:txBody>
      </p:sp>
      <p:sp>
        <p:nvSpPr>
          <p:cNvPr id="63" name="Google Shape;63;p15"/>
          <p:cNvSpPr txBox="1">
            <a:spLocks noGrp="1"/>
          </p:cNvSpPr>
          <p:nvPr>
            <p:ph type="subTitle" idx="3"/>
          </p:nvPr>
        </p:nvSpPr>
        <p:spPr>
          <a:xfrm>
            <a:off x="8396400" y="2223267"/>
            <a:ext cx="2309600" cy="763600"/>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algn="ctr"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r>
              <a:rPr lang="en-US"/>
              <a:t>Click to edit Master subtitle style</a:t>
            </a:r>
            <a:endParaRPr/>
          </a:p>
        </p:txBody>
      </p:sp>
      <p:sp>
        <p:nvSpPr>
          <p:cNvPr id="64" name="Google Shape;64;p15"/>
          <p:cNvSpPr txBox="1">
            <a:spLocks noGrp="1"/>
          </p:cNvSpPr>
          <p:nvPr>
            <p:ph type="subTitle" idx="4"/>
          </p:nvPr>
        </p:nvSpPr>
        <p:spPr>
          <a:xfrm>
            <a:off x="8396400" y="3010733"/>
            <a:ext cx="2309600" cy="7636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r>
              <a:rPr lang="en-US"/>
              <a:t>Click to edit Master subtitle style</a:t>
            </a:r>
            <a:endParaRPr/>
          </a:p>
        </p:txBody>
      </p:sp>
      <p:sp>
        <p:nvSpPr>
          <p:cNvPr id="65" name="Google Shape;65;p15"/>
          <p:cNvSpPr txBox="1">
            <a:spLocks noGrp="1"/>
          </p:cNvSpPr>
          <p:nvPr>
            <p:ph type="subTitle" idx="5"/>
          </p:nvPr>
        </p:nvSpPr>
        <p:spPr>
          <a:xfrm>
            <a:off x="4850799" y="2223267"/>
            <a:ext cx="2309600" cy="763600"/>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algn="ctr"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r>
              <a:rPr lang="en-US"/>
              <a:t>Click to edit Master subtitle style</a:t>
            </a:r>
            <a:endParaRPr/>
          </a:p>
        </p:txBody>
      </p:sp>
      <p:sp>
        <p:nvSpPr>
          <p:cNvPr id="66" name="Google Shape;66;p15"/>
          <p:cNvSpPr txBox="1">
            <a:spLocks noGrp="1"/>
          </p:cNvSpPr>
          <p:nvPr>
            <p:ph type="subTitle" idx="6"/>
          </p:nvPr>
        </p:nvSpPr>
        <p:spPr>
          <a:xfrm>
            <a:off x="4850801" y="3010733"/>
            <a:ext cx="2309600" cy="7636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r>
              <a:rPr lang="en-US"/>
              <a:t>Click to edit Master subtitle style</a:t>
            </a:r>
            <a:endParaRPr/>
          </a:p>
        </p:txBody>
      </p:sp>
      <p:sp>
        <p:nvSpPr>
          <p:cNvPr id="67" name="Google Shape;67;p15"/>
          <p:cNvSpPr txBox="1">
            <a:spLocks noGrp="1"/>
          </p:cNvSpPr>
          <p:nvPr>
            <p:ph type="subTitle" idx="7"/>
          </p:nvPr>
        </p:nvSpPr>
        <p:spPr>
          <a:xfrm>
            <a:off x="1305200" y="4122167"/>
            <a:ext cx="2309600" cy="763600"/>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algn="ctr"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r>
              <a:rPr lang="en-US"/>
              <a:t>Click to edit Master subtitle style</a:t>
            </a:r>
            <a:endParaRPr/>
          </a:p>
        </p:txBody>
      </p:sp>
      <p:sp>
        <p:nvSpPr>
          <p:cNvPr id="68" name="Google Shape;68;p15"/>
          <p:cNvSpPr txBox="1">
            <a:spLocks noGrp="1"/>
          </p:cNvSpPr>
          <p:nvPr>
            <p:ph type="subTitle" idx="8"/>
          </p:nvPr>
        </p:nvSpPr>
        <p:spPr>
          <a:xfrm>
            <a:off x="1305200" y="4909633"/>
            <a:ext cx="2309600" cy="7636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r>
              <a:rPr lang="en-US"/>
              <a:t>Click to edit Master subtitle style</a:t>
            </a:r>
            <a:endParaRPr/>
          </a:p>
        </p:txBody>
      </p:sp>
      <p:sp>
        <p:nvSpPr>
          <p:cNvPr id="69" name="Google Shape;69;p15"/>
          <p:cNvSpPr txBox="1">
            <a:spLocks noGrp="1"/>
          </p:cNvSpPr>
          <p:nvPr>
            <p:ph type="subTitle" idx="9"/>
          </p:nvPr>
        </p:nvSpPr>
        <p:spPr>
          <a:xfrm>
            <a:off x="8396400" y="4122167"/>
            <a:ext cx="2309600" cy="763600"/>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algn="ctr"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r>
              <a:rPr lang="en-US"/>
              <a:t>Click to edit Master subtitle style</a:t>
            </a:r>
            <a:endParaRPr/>
          </a:p>
        </p:txBody>
      </p:sp>
      <p:sp>
        <p:nvSpPr>
          <p:cNvPr id="70" name="Google Shape;70;p15"/>
          <p:cNvSpPr txBox="1">
            <a:spLocks noGrp="1"/>
          </p:cNvSpPr>
          <p:nvPr>
            <p:ph type="subTitle" idx="13"/>
          </p:nvPr>
        </p:nvSpPr>
        <p:spPr>
          <a:xfrm>
            <a:off x="8396400" y="4909633"/>
            <a:ext cx="2309600" cy="7636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r>
              <a:rPr lang="en-US"/>
              <a:t>Click to edit Master subtitle style</a:t>
            </a:r>
            <a:endParaRPr/>
          </a:p>
        </p:txBody>
      </p:sp>
      <p:sp>
        <p:nvSpPr>
          <p:cNvPr id="71" name="Google Shape;71;p15"/>
          <p:cNvSpPr txBox="1">
            <a:spLocks noGrp="1"/>
          </p:cNvSpPr>
          <p:nvPr>
            <p:ph type="subTitle" idx="14"/>
          </p:nvPr>
        </p:nvSpPr>
        <p:spPr>
          <a:xfrm>
            <a:off x="4850799" y="4122167"/>
            <a:ext cx="2309600" cy="763600"/>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algn="ctr"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r>
              <a:rPr lang="en-US"/>
              <a:t>Click to edit Master subtitle style</a:t>
            </a:r>
            <a:endParaRPr/>
          </a:p>
        </p:txBody>
      </p:sp>
      <p:sp>
        <p:nvSpPr>
          <p:cNvPr id="72" name="Google Shape;72;p15"/>
          <p:cNvSpPr txBox="1">
            <a:spLocks noGrp="1"/>
          </p:cNvSpPr>
          <p:nvPr>
            <p:ph type="subTitle" idx="15"/>
          </p:nvPr>
        </p:nvSpPr>
        <p:spPr>
          <a:xfrm>
            <a:off x="4850801" y="4909633"/>
            <a:ext cx="2309600" cy="7636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r>
              <a:rPr lang="en-US"/>
              <a:t>Click to edit Master subtitle style</a:t>
            </a:r>
            <a:endParaRPr/>
          </a:p>
        </p:txBody>
      </p:sp>
    </p:spTree>
    <p:extLst>
      <p:ext uri="{BB962C8B-B14F-4D97-AF65-F5344CB8AC3E}">
        <p14:creationId xmlns:p14="http://schemas.microsoft.com/office/powerpoint/2010/main" val="19038264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ext 1" preserve="1">
  <p:cSld name="Title and text 1">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960200" y="593367"/>
            <a:ext cx="10271600" cy="1514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75" name="Google Shape;75;p16"/>
          <p:cNvSpPr txBox="1">
            <a:spLocks noGrp="1"/>
          </p:cNvSpPr>
          <p:nvPr>
            <p:ph type="subTitle" idx="1"/>
          </p:nvPr>
        </p:nvSpPr>
        <p:spPr>
          <a:xfrm>
            <a:off x="1328300" y="3446767"/>
            <a:ext cx="5700400" cy="5828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r>
              <a:rPr lang="en-US"/>
              <a:t>Click to edit Master subtitle style</a:t>
            </a:r>
            <a:endParaRPr/>
          </a:p>
        </p:txBody>
      </p:sp>
      <p:sp>
        <p:nvSpPr>
          <p:cNvPr id="76" name="Google Shape;76;p16"/>
          <p:cNvSpPr txBox="1">
            <a:spLocks noGrp="1"/>
          </p:cNvSpPr>
          <p:nvPr>
            <p:ph type="subTitle" idx="2"/>
          </p:nvPr>
        </p:nvSpPr>
        <p:spPr>
          <a:xfrm>
            <a:off x="1328300" y="4047639"/>
            <a:ext cx="4778000" cy="582800"/>
          </a:xfrm>
          <a:prstGeom prst="rect">
            <a:avLst/>
          </a:prstGeom>
        </p:spPr>
        <p:txBody>
          <a:bodyPr spcFirstLastPara="1" wrap="square" lIns="0" tIns="91425" rIns="0"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r>
              <a:rPr lang="en-US"/>
              <a:t>Click to edit Master subtitle style</a:t>
            </a:r>
            <a:endParaRPr/>
          </a:p>
        </p:txBody>
      </p:sp>
    </p:spTree>
    <p:extLst>
      <p:ext uri="{BB962C8B-B14F-4D97-AF65-F5344CB8AC3E}">
        <p14:creationId xmlns:p14="http://schemas.microsoft.com/office/powerpoint/2010/main" val="38196355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ext 2" preserve="1">
  <p:cSld name="Title and text 2">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960133" y="593367"/>
            <a:ext cx="10272000" cy="1514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79" name="Google Shape;79;p17"/>
          <p:cNvSpPr txBox="1">
            <a:spLocks noGrp="1"/>
          </p:cNvSpPr>
          <p:nvPr>
            <p:ph type="subTitle" idx="1"/>
          </p:nvPr>
        </p:nvSpPr>
        <p:spPr>
          <a:xfrm>
            <a:off x="1328300" y="2837167"/>
            <a:ext cx="5552000" cy="9104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r>
              <a:rPr lang="en-US"/>
              <a:t>Click to edit Master subtitle style</a:t>
            </a:r>
            <a:endParaRPr/>
          </a:p>
        </p:txBody>
      </p:sp>
      <p:sp>
        <p:nvSpPr>
          <p:cNvPr id="80" name="Google Shape;80;p17"/>
          <p:cNvSpPr txBox="1">
            <a:spLocks noGrp="1"/>
          </p:cNvSpPr>
          <p:nvPr>
            <p:ph type="subTitle" idx="2"/>
          </p:nvPr>
        </p:nvSpPr>
        <p:spPr>
          <a:xfrm>
            <a:off x="1328300" y="3775800"/>
            <a:ext cx="4539600" cy="910400"/>
          </a:xfrm>
          <a:prstGeom prst="rect">
            <a:avLst/>
          </a:prstGeom>
        </p:spPr>
        <p:txBody>
          <a:bodyPr spcFirstLastPara="1" wrap="square" lIns="0" tIns="91425" rIns="0"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r>
              <a:rPr lang="en-US"/>
              <a:t>Click to edit Master subtitle style</a:t>
            </a:r>
            <a:endParaRPr/>
          </a:p>
        </p:txBody>
      </p:sp>
    </p:spTree>
    <p:extLst>
      <p:ext uri="{BB962C8B-B14F-4D97-AF65-F5344CB8AC3E}">
        <p14:creationId xmlns:p14="http://schemas.microsoft.com/office/powerpoint/2010/main" val="35178303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ext 3" preserve="1">
  <p:cSld name="Title and text 3">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1325500" y="593367"/>
            <a:ext cx="9541200" cy="1514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83" name="Google Shape;83;p18"/>
          <p:cNvSpPr txBox="1">
            <a:spLocks noGrp="1"/>
          </p:cNvSpPr>
          <p:nvPr>
            <p:ph type="subTitle" idx="1"/>
          </p:nvPr>
        </p:nvSpPr>
        <p:spPr>
          <a:xfrm>
            <a:off x="1328300" y="3447655"/>
            <a:ext cx="5510000" cy="5828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r>
              <a:rPr lang="en-US"/>
              <a:t>Click to edit Master subtitle style</a:t>
            </a:r>
            <a:endParaRPr/>
          </a:p>
        </p:txBody>
      </p:sp>
      <p:sp>
        <p:nvSpPr>
          <p:cNvPr id="84" name="Google Shape;84;p18"/>
          <p:cNvSpPr txBox="1">
            <a:spLocks noGrp="1"/>
          </p:cNvSpPr>
          <p:nvPr>
            <p:ph type="subTitle" idx="2"/>
          </p:nvPr>
        </p:nvSpPr>
        <p:spPr>
          <a:xfrm>
            <a:off x="1328300" y="4048527"/>
            <a:ext cx="4778000" cy="582800"/>
          </a:xfrm>
          <a:prstGeom prst="rect">
            <a:avLst/>
          </a:prstGeom>
        </p:spPr>
        <p:txBody>
          <a:bodyPr spcFirstLastPara="1" wrap="square" lIns="0" tIns="91425" rIns="0"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r>
              <a:rPr lang="en-US"/>
              <a:t>Click to edit Master subtitle style</a:t>
            </a:r>
            <a:endParaRPr/>
          </a:p>
        </p:txBody>
      </p:sp>
      <p:sp>
        <p:nvSpPr>
          <p:cNvPr id="85" name="Google Shape;85;p18"/>
          <p:cNvSpPr txBox="1">
            <a:spLocks noGrp="1"/>
          </p:cNvSpPr>
          <p:nvPr>
            <p:ph type="title" idx="3"/>
          </p:nvPr>
        </p:nvSpPr>
        <p:spPr>
          <a:xfrm>
            <a:off x="2616200" y="1846736"/>
            <a:ext cx="6959600" cy="5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a:t>Click to edit Master title style</a:t>
            </a:r>
            <a:endParaRPr/>
          </a:p>
        </p:txBody>
      </p:sp>
    </p:spTree>
    <p:extLst>
      <p:ext uri="{BB962C8B-B14F-4D97-AF65-F5344CB8AC3E}">
        <p14:creationId xmlns:p14="http://schemas.microsoft.com/office/powerpoint/2010/main" val="16338132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text 4" preserve="1">
  <p:cSld name="Title and text 4">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960200" y="593367"/>
            <a:ext cx="10271600" cy="1514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88" name="Google Shape;88;p19"/>
          <p:cNvSpPr txBox="1">
            <a:spLocks noGrp="1"/>
          </p:cNvSpPr>
          <p:nvPr>
            <p:ph type="subTitle" idx="1"/>
          </p:nvPr>
        </p:nvSpPr>
        <p:spPr>
          <a:xfrm>
            <a:off x="1328300" y="2829627"/>
            <a:ext cx="5831600" cy="9104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r>
              <a:rPr lang="en-US"/>
              <a:t>Click to edit Master subtitle style</a:t>
            </a:r>
            <a:endParaRPr/>
          </a:p>
        </p:txBody>
      </p:sp>
      <p:sp>
        <p:nvSpPr>
          <p:cNvPr id="89" name="Google Shape;89;p19"/>
          <p:cNvSpPr txBox="1">
            <a:spLocks noGrp="1"/>
          </p:cNvSpPr>
          <p:nvPr>
            <p:ph type="title" idx="2"/>
          </p:nvPr>
        </p:nvSpPr>
        <p:spPr>
          <a:xfrm>
            <a:off x="1592033" y="1846733"/>
            <a:ext cx="9008000" cy="5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a:t>Click to edit Master title style</a:t>
            </a:r>
            <a:endParaRPr/>
          </a:p>
        </p:txBody>
      </p:sp>
      <p:sp>
        <p:nvSpPr>
          <p:cNvPr id="90" name="Google Shape;90;p19"/>
          <p:cNvSpPr txBox="1">
            <a:spLocks noGrp="1"/>
          </p:cNvSpPr>
          <p:nvPr>
            <p:ph type="subTitle" idx="3"/>
          </p:nvPr>
        </p:nvSpPr>
        <p:spPr>
          <a:xfrm>
            <a:off x="1328300" y="3779813"/>
            <a:ext cx="4348400" cy="910400"/>
          </a:xfrm>
          <a:prstGeom prst="rect">
            <a:avLst/>
          </a:prstGeom>
        </p:spPr>
        <p:txBody>
          <a:bodyPr spcFirstLastPara="1" wrap="square" lIns="0" tIns="91425" rIns="0"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r>
              <a:rPr lang="en-US"/>
              <a:t>Click to edit Master subtitle style</a:t>
            </a:r>
            <a:endParaRPr/>
          </a:p>
        </p:txBody>
      </p:sp>
    </p:spTree>
    <p:extLst>
      <p:ext uri="{BB962C8B-B14F-4D97-AF65-F5344CB8AC3E}">
        <p14:creationId xmlns:p14="http://schemas.microsoft.com/office/powerpoint/2010/main" val="35223172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text 5" preserve="1">
  <p:cSld name="Title and text 5">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1703567" y="593367"/>
            <a:ext cx="8784800" cy="1514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93" name="Google Shape;93;p20"/>
          <p:cNvSpPr txBox="1">
            <a:spLocks noGrp="1"/>
          </p:cNvSpPr>
          <p:nvPr>
            <p:ph type="subTitle" idx="1"/>
          </p:nvPr>
        </p:nvSpPr>
        <p:spPr>
          <a:xfrm>
            <a:off x="1328300" y="2500267"/>
            <a:ext cx="5732800" cy="12472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r>
              <a:rPr lang="en-US"/>
              <a:t>Click to edit Master subtitle style</a:t>
            </a:r>
            <a:endParaRPr/>
          </a:p>
        </p:txBody>
      </p:sp>
      <p:sp>
        <p:nvSpPr>
          <p:cNvPr id="94" name="Google Shape;94;p20"/>
          <p:cNvSpPr txBox="1">
            <a:spLocks noGrp="1"/>
          </p:cNvSpPr>
          <p:nvPr>
            <p:ph type="subTitle" idx="2"/>
          </p:nvPr>
        </p:nvSpPr>
        <p:spPr>
          <a:xfrm>
            <a:off x="1328300" y="3775800"/>
            <a:ext cx="5601200" cy="910400"/>
          </a:xfrm>
          <a:prstGeom prst="rect">
            <a:avLst/>
          </a:prstGeom>
        </p:spPr>
        <p:txBody>
          <a:bodyPr spcFirstLastPara="1" wrap="square" lIns="0" tIns="91425" rIns="0"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r>
              <a:rPr lang="en-US"/>
              <a:t>Click to edit Master subtitle style</a:t>
            </a:r>
            <a:endParaRPr/>
          </a:p>
        </p:txBody>
      </p:sp>
    </p:spTree>
    <p:extLst>
      <p:ext uri="{BB962C8B-B14F-4D97-AF65-F5344CB8AC3E}">
        <p14:creationId xmlns:p14="http://schemas.microsoft.com/office/powerpoint/2010/main" val="1958490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FE7CC1-971B-4666-AD91-FD99974FBFB7}" type="datetimeFigureOut">
              <a:rPr lang="vi-VN" smtClean="0"/>
              <a:t>16/10/2021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7C251EC-5ABE-4381-98FC-BEC42D79A1ED}" type="slidenum">
              <a:rPr lang="vi-VN" smtClean="0"/>
              <a:t>‹#›</a:t>
            </a:fld>
            <a:endParaRPr lang="vi-VN"/>
          </a:p>
        </p:txBody>
      </p:sp>
    </p:spTree>
    <p:extLst>
      <p:ext uri="{BB962C8B-B14F-4D97-AF65-F5344CB8AC3E}">
        <p14:creationId xmlns:p14="http://schemas.microsoft.com/office/powerpoint/2010/main" val="13969227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2616200" y="643572"/>
            <a:ext cx="69596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97" name="Google Shape;97;p21"/>
          <p:cNvSpPr txBox="1">
            <a:spLocks noGrp="1"/>
          </p:cNvSpPr>
          <p:nvPr>
            <p:ph type="subTitle" idx="1"/>
          </p:nvPr>
        </p:nvSpPr>
        <p:spPr>
          <a:xfrm>
            <a:off x="1828800" y="4152900"/>
            <a:ext cx="1989200" cy="546400"/>
          </a:xfrm>
          <a:prstGeom prst="rect">
            <a:avLst/>
          </a:prstGeom>
        </p:spPr>
        <p:txBody>
          <a:bodyPr spcFirstLastPara="1" wrap="square" lIns="0" tIns="91425" rIns="0" bIns="91425" anchor="ctr" anchorCtr="0">
            <a:noAutofit/>
          </a:bodyPr>
          <a:lstStyle>
            <a:lvl1pPr lvl="0" algn="ctr" rtl="0">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667"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667"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667"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667"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667"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667"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667"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667" b="1">
                <a:solidFill>
                  <a:schemeClr val="accent3"/>
                </a:solidFill>
                <a:latin typeface="Patrick Hand SC"/>
                <a:ea typeface="Patrick Hand SC"/>
                <a:cs typeface="Patrick Hand SC"/>
                <a:sym typeface="Patrick Hand SC"/>
              </a:defRPr>
            </a:lvl9pPr>
          </a:lstStyle>
          <a:p>
            <a:r>
              <a:rPr lang="en-US"/>
              <a:t>Click to edit Master subtitle style</a:t>
            </a:r>
            <a:endParaRPr/>
          </a:p>
        </p:txBody>
      </p:sp>
      <p:sp>
        <p:nvSpPr>
          <p:cNvPr id="98" name="Google Shape;98;p21"/>
          <p:cNvSpPr txBox="1">
            <a:spLocks noGrp="1"/>
          </p:cNvSpPr>
          <p:nvPr>
            <p:ph type="subTitle" idx="2"/>
          </p:nvPr>
        </p:nvSpPr>
        <p:spPr>
          <a:xfrm>
            <a:off x="1828800" y="4621667"/>
            <a:ext cx="1989200" cy="11824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r>
              <a:rPr lang="en-US"/>
              <a:t>Click to edit Master subtitle style</a:t>
            </a:r>
            <a:endParaRPr/>
          </a:p>
        </p:txBody>
      </p:sp>
      <p:sp>
        <p:nvSpPr>
          <p:cNvPr id="99" name="Google Shape;99;p21"/>
          <p:cNvSpPr txBox="1">
            <a:spLocks noGrp="1"/>
          </p:cNvSpPr>
          <p:nvPr>
            <p:ph type="subTitle" idx="3"/>
          </p:nvPr>
        </p:nvSpPr>
        <p:spPr>
          <a:xfrm>
            <a:off x="8513600" y="4152900"/>
            <a:ext cx="1989200" cy="546400"/>
          </a:xfrm>
          <a:prstGeom prst="rect">
            <a:avLst/>
          </a:prstGeom>
        </p:spPr>
        <p:txBody>
          <a:bodyPr spcFirstLastPara="1" wrap="square" lIns="0" tIns="91425" rIns="0" bIns="91425" anchor="ctr" anchorCtr="0">
            <a:noAutofit/>
          </a:bodyPr>
          <a:lstStyle>
            <a:lvl1pPr lvl="0" algn="ctr" rtl="0">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667"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667"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667"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667"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667"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667"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667"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667" b="1">
                <a:solidFill>
                  <a:schemeClr val="accent3"/>
                </a:solidFill>
                <a:latin typeface="Patrick Hand SC"/>
                <a:ea typeface="Patrick Hand SC"/>
                <a:cs typeface="Patrick Hand SC"/>
                <a:sym typeface="Patrick Hand SC"/>
              </a:defRPr>
            </a:lvl9pPr>
          </a:lstStyle>
          <a:p>
            <a:r>
              <a:rPr lang="en-US"/>
              <a:t>Click to edit Master subtitle style</a:t>
            </a:r>
            <a:endParaRPr/>
          </a:p>
        </p:txBody>
      </p:sp>
      <p:sp>
        <p:nvSpPr>
          <p:cNvPr id="100" name="Google Shape;100;p21"/>
          <p:cNvSpPr txBox="1">
            <a:spLocks noGrp="1"/>
          </p:cNvSpPr>
          <p:nvPr>
            <p:ph type="subTitle" idx="4"/>
          </p:nvPr>
        </p:nvSpPr>
        <p:spPr>
          <a:xfrm>
            <a:off x="8513600" y="4621667"/>
            <a:ext cx="1989200" cy="11824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r>
              <a:rPr lang="en-US"/>
              <a:t>Click to edit Master subtitle style</a:t>
            </a:r>
            <a:endParaRPr/>
          </a:p>
        </p:txBody>
      </p:sp>
      <p:sp>
        <p:nvSpPr>
          <p:cNvPr id="101" name="Google Shape;101;p21"/>
          <p:cNvSpPr txBox="1">
            <a:spLocks noGrp="1"/>
          </p:cNvSpPr>
          <p:nvPr>
            <p:ph type="subTitle" idx="5"/>
          </p:nvPr>
        </p:nvSpPr>
        <p:spPr>
          <a:xfrm>
            <a:off x="5171200" y="4152900"/>
            <a:ext cx="1989200" cy="546400"/>
          </a:xfrm>
          <a:prstGeom prst="rect">
            <a:avLst/>
          </a:prstGeom>
        </p:spPr>
        <p:txBody>
          <a:bodyPr spcFirstLastPara="1" wrap="square" lIns="0" tIns="91425" rIns="0" bIns="91425" anchor="ctr" anchorCtr="0">
            <a:noAutofit/>
          </a:bodyPr>
          <a:lstStyle>
            <a:lvl1pPr lvl="0" algn="ctr" rtl="0">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667"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667"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667"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667"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667"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667"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667"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667" b="1">
                <a:solidFill>
                  <a:schemeClr val="accent3"/>
                </a:solidFill>
                <a:latin typeface="Patrick Hand SC"/>
                <a:ea typeface="Patrick Hand SC"/>
                <a:cs typeface="Patrick Hand SC"/>
                <a:sym typeface="Patrick Hand SC"/>
              </a:defRPr>
            </a:lvl9pPr>
          </a:lstStyle>
          <a:p>
            <a:r>
              <a:rPr lang="en-US"/>
              <a:t>Click to edit Master subtitle style</a:t>
            </a:r>
            <a:endParaRPr/>
          </a:p>
        </p:txBody>
      </p:sp>
      <p:sp>
        <p:nvSpPr>
          <p:cNvPr id="102" name="Google Shape;102;p21"/>
          <p:cNvSpPr txBox="1">
            <a:spLocks noGrp="1"/>
          </p:cNvSpPr>
          <p:nvPr>
            <p:ph type="subTitle" idx="6"/>
          </p:nvPr>
        </p:nvSpPr>
        <p:spPr>
          <a:xfrm>
            <a:off x="5171201" y="4621667"/>
            <a:ext cx="1989200" cy="11824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r>
              <a:rPr lang="en-US"/>
              <a:t>Click to edit Master subtitle style</a:t>
            </a:r>
            <a:endParaRPr/>
          </a:p>
        </p:txBody>
      </p:sp>
    </p:spTree>
    <p:extLst>
      <p:ext uri="{BB962C8B-B14F-4D97-AF65-F5344CB8AC3E}">
        <p14:creationId xmlns:p14="http://schemas.microsoft.com/office/powerpoint/2010/main" val="42796457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2616200" y="643572"/>
            <a:ext cx="69596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105" name="Google Shape;105;p22"/>
          <p:cNvSpPr txBox="1">
            <a:spLocks noGrp="1"/>
          </p:cNvSpPr>
          <p:nvPr>
            <p:ph type="subTitle" idx="1"/>
          </p:nvPr>
        </p:nvSpPr>
        <p:spPr>
          <a:xfrm>
            <a:off x="1415800" y="2121667"/>
            <a:ext cx="2309600" cy="7636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2pPr>
            <a:lvl3pPr lvl="2"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3pPr>
            <a:lvl4pPr lvl="3"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4pPr>
            <a:lvl5pPr lvl="4"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5pPr>
            <a:lvl6pPr lvl="5"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6pPr>
            <a:lvl7pPr lvl="6"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7pPr>
            <a:lvl8pPr lvl="7"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8pPr>
            <a:lvl9pPr lvl="8"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9pPr>
          </a:lstStyle>
          <a:p>
            <a:r>
              <a:rPr lang="en-US"/>
              <a:t>Click to edit Master subtitle style</a:t>
            </a:r>
            <a:endParaRPr/>
          </a:p>
        </p:txBody>
      </p:sp>
      <p:sp>
        <p:nvSpPr>
          <p:cNvPr id="106" name="Google Shape;106;p22"/>
          <p:cNvSpPr txBox="1">
            <a:spLocks noGrp="1"/>
          </p:cNvSpPr>
          <p:nvPr>
            <p:ph type="subTitle" idx="2"/>
          </p:nvPr>
        </p:nvSpPr>
        <p:spPr>
          <a:xfrm>
            <a:off x="1415800" y="2909133"/>
            <a:ext cx="2309600" cy="763600"/>
          </a:xfrm>
          <a:prstGeom prst="rect">
            <a:avLst/>
          </a:prstGeom>
        </p:spPr>
        <p:txBody>
          <a:bodyPr spcFirstLastPara="1" wrap="square" lIns="0" tIns="91425" rIns="0"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r>
              <a:rPr lang="en-US"/>
              <a:t>Click to edit Master subtitle style</a:t>
            </a:r>
            <a:endParaRPr/>
          </a:p>
        </p:txBody>
      </p:sp>
      <p:sp>
        <p:nvSpPr>
          <p:cNvPr id="107" name="Google Shape;107;p22"/>
          <p:cNvSpPr txBox="1">
            <a:spLocks noGrp="1"/>
          </p:cNvSpPr>
          <p:nvPr>
            <p:ph type="subTitle" idx="3"/>
          </p:nvPr>
        </p:nvSpPr>
        <p:spPr>
          <a:xfrm>
            <a:off x="8710199" y="2121667"/>
            <a:ext cx="2309600" cy="763600"/>
          </a:xfrm>
          <a:prstGeom prst="rect">
            <a:avLst/>
          </a:prstGeom>
        </p:spPr>
        <p:txBody>
          <a:bodyPr spcFirstLastPara="1" wrap="square" lIns="0" tIns="91425" rIns="0" bIns="91425" anchor="t" anchorCtr="0">
            <a:noAutofit/>
          </a:bodyPr>
          <a:lstStyle>
            <a:lvl1pPr lvl="0" algn="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algn="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algn="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algn="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algn="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algn="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algn="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algn="r"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r>
              <a:rPr lang="en-US"/>
              <a:t>Click to edit Master subtitle style</a:t>
            </a:r>
            <a:endParaRPr/>
          </a:p>
        </p:txBody>
      </p:sp>
      <p:sp>
        <p:nvSpPr>
          <p:cNvPr id="108" name="Google Shape;108;p22"/>
          <p:cNvSpPr txBox="1">
            <a:spLocks noGrp="1"/>
          </p:cNvSpPr>
          <p:nvPr>
            <p:ph type="subTitle" idx="4"/>
          </p:nvPr>
        </p:nvSpPr>
        <p:spPr>
          <a:xfrm>
            <a:off x="8710201" y="2909133"/>
            <a:ext cx="2309600" cy="763600"/>
          </a:xfrm>
          <a:prstGeom prst="rect">
            <a:avLst/>
          </a:prstGeom>
        </p:spPr>
        <p:txBody>
          <a:bodyPr spcFirstLastPara="1" wrap="square" lIns="0" tIns="91425" rIns="0" bIns="91425" anchor="t" anchorCtr="0">
            <a:noAutofit/>
          </a:bodyPr>
          <a:lstStyle>
            <a:lvl1pPr lvl="0" algn="r" rtl="0">
              <a:spcBef>
                <a:spcPts val="0"/>
              </a:spcBef>
              <a:spcAft>
                <a:spcPts val="0"/>
              </a:spcAft>
              <a:buNone/>
              <a:defRPr sz="1867"/>
            </a:lvl1pPr>
            <a:lvl2pPr lvl="1" algn="r" rtl="0">
              <a:spcBef>
                <a:spcPts val="2133"/>
              </a:spcBef>
              <a:spcAft>
                <a:spcPts val="0"/>
              </a:spcAft>
              <a:buNone/>
              <a:defRPr sz="1867"/>
            </a:lvl2pPr>
            <a:lvl3pPr lvl="2" algn="r" rtl="0">
              <a:spcBef>
                <a:spcPts val="2133"/>
              </a:spcBef>
              <a:spcAft>
                <a:spcPts val="0"/>
              </a:spcAft>
              <a:buNone/>
              <a:defRPr sz="1867"/>
            </a:lvl3pPr>
            <a:lvl4pPr lvl="3" algn="r" rtl="0">
              <a:spcBef>
                <a:spcPts val="2133"/>
              </a:spcBef>
              <a:spcAft>
                <a:spcPts val="0"/>
              </a:spcAft>
              <a:buNone/>
              <a:defRPr sz="1867"/>
            </a:lvl4pPr>
            <a:lvl5pPr lvl="4" algn="r" rtl="0">
              <a:spcBef>
                <a:spcPts val="2133"/>
              </a:spcBef>
              <a:spcAft>
                <a:spcPts val="0"/>
              </a:spcAft>
              <a:buNone/>
              <a:defRPr sz="1867"/>
            </a:lvl5pPr>
            <a:lvl6pPr lvl="5" algn="r" rtl="0">
              <a:spcBef>
                <a:spcPts val="2133"/>
              </a:spcBef>
              <a:spcAft>
                <a:spcPts val="0"/>
              </a:spcAft>
              <a:buNone/>
              <a:defRPr sz="1867"/>
            </a:lvl6pPr>
            <a:lvl7pPr lvl="6" algn="r" rtl="0">
              <a:spcBef>
                <a:spcPts val="2133"/>
              </a:spcBef>
              <a:spcAft>
                <a:spcPts val="0"/>
              </a:spcAft>
              <a:buNone/>
              <a:defRPr sz="1867"/>
            </a:lvl7pPr>
            <a:lvl8pPr lvl="7" algn="r" rtl="0">
              <a:spcBef>
                <a:spcPts val="2133"/>
              </a:spcBef>
              <a:spcAft>
                <a:spcPts val="0"/>
              </a:spcAft>
              <a:buNone/>
              <a:defRPr sz="1867"/>
            </a:lvl8pPr>
            <a:lvl9pPr lvl="8" algn="r" rtl="0">
              <a:spcBef>
                <a:spcPts val="2133"/>
              </a:spcBef>
              <a:spcAft>
                <a:spcPts val="2133"/>
              </a:spcAft>
              <a:buNone/>
              <a:defRPr sz="1867"/>
            </a:lvl9pPr>
          </a:lstStyle>
          <a:p>
            <a:r>
              <a:rPr lang="en-US"/>
              <a:t>Click to edit Master subtitle style</a:t>
            </a:r>
            <a:endParaRPr/>
          </a:p>
        </p:txBody>
      </p:sp>
      <p:sp>
        <p:nvSpPr>
          <p:cNvPr id="109" name="Google Shape;109;p22"/>
          <p:cNvSpPr txBox="1">
            <a:spLocks noGrp="1"/>
          </p:cNvSpPr>
          <p:nvPr>
            <p:ph type="subTitle" idx="5"/>
          </p:nvPr>
        </p:nvSpPr>
        <p:spPr>
          <a:xfrm>
            <a:off x="1415800" y="4058667"/>
            <a:ext cx="2309600" cy="7636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r>
              <a:rPr lang="en-US"/>
              <a:t>Click to edit Master subtitle style</a:t>
            </a:r>
            <a:endParaRPr/>
          </a:p>
        </p:txBody>
      </p:sp>
      <p:sp>
        <p:nvSpPr>
          <p:cNvPr id="110" name="Google Shape;110;p22"/>
          <p:cNvSpPr txBox="1">
            <a:spLocks noGrp="1"/>
          </p:cNvSpPr>
          <p:nvPr>
            <p:ph type="subTitle" idx="6"/>
          </p:nvPr>
        </p:nvSpPr>
        <p:spPr>
          <a:xfrm>
            <a:off x="1415800" y="4846133"/>
            <a:ext cx="2309600" cy="763600"/>
          </a:xfrm>
          <a:prstGeom prst="rect">
            <a:avLst/>
          </a:prstGeom>
        </p:spPr>
        <p:txBody>
          <a:bodyPr spcFirstLastPara="1" wrap="square" lIns="0" tIns="91425" rIns="0"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r>
              <a:rPr lang="en-US"/>
              <a:t>Click to edit Master subtitle style</a:t>
            </a:r>
            <a:endParaRPr/>
          </a:p>
        </p:txBody>
      </p:sp>
      <p:sp>
        <p:nvSpPr>
          <p:cNvPr id="111" name="Google Shape;111;p22"/>
          <p:cNvSpPr txBox="1">
            <a:spLocks noGrp="1"/>
          </p:cNvSpPr>
          <p:nvPr>
            <p:ph type="subTitle" idx="7"/>
          </p:nvPr>
        </p:nvSpPr>
        <p:spPr>
          <a:xfrm>
            <a:off x="8710199" y="4058667"/>
            <a:ext cx="2309600" cy="763600"/>
          </a:xfrm>
          <a:prstGeom prst="rect">
            <a:avLst/>
          </a:prstGeom>
        </p:spPr>
        <p:txBody>
          <a:bodyPr spcFirstLastPara="1" wrap="square" lIns="0" tIns="91425" rIns="0" bIns="91425" anchor="b" anchorCtr="0">
            <a:noAutofit/>
          </a:bodyPr>
          <a:lstStyle>
            <a:lvl1pPr lvl="0" algn="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2pPr>
            <a:lvl3pPr lvl="2" algn="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3pPr>
            <a:lvl4pPr lvl="3" algn="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4pPr>
            <a:lvl5pPr lvl="4" algn="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5pPr>
            <a:lvl6pPr lvl="5" algn="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6pPr>
            <a:lvl7pPr lvl="6" algn="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7pPr>
            <a:lvl8pPr lvl="7" algn="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8pPr>
            <a:lvl9pPr lvl="8" algn="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9pPr>
          </a:lstStyle>
          <a:p>
            <a:r>
              <a:rPr lang="en-US"/>
              <a:t>Click to edit Master subtitle style</a:t>
            </a:r>
            <a:endParaRPr/>
          </a:p>
        </p:txBody>
      </p:sp>
      <p:sp>
        <p:nvSpPr>
          <p:cNvPr id="112" name="Google Shape;112;p22"/>
          <p:cNvSpPr txBox="1">
            <a:spLocks noGrp="1"/>
          </p:cNvSpPr>
          <p:nvPr>
            <p:ph type="subTitle" idx="8"/>
          </p:nvPr>
        </p:nvSpPr>
        <p:spPr>
          <a:xfrm>
            <a:off x="8710201" y="4846133"/>
            <a:ext cx="2309600" cy="763600"/>
          </a:xfrm>
          <a:prstGeom prst="rect">
            <a:avLst/>
          </a:prstGeom>
        </p:spPr>
        <p:txBody>
          <a:bodyPr spcFirstLastPara="1" wrap="square" lIns="0" tIns="91425" rIns="0" bIns="91425" anchor="t" anchorCtr="0">
            <a:noAutofit/>
          </a:bodyPr>
          <a:lstStyle>
            <a:lvl1pPr lvl="0" algn="r" rtl="0">
              <a:spcBef>
                <a:spcPts val="0"/>
              </a:spcBef>
              <a:spcAft>
                <a:spcPts val="0"/>
              </a:spcAft>
              <a:buNone/>
              <a:defRPr sz="1867"/>
            </a:lvl1pPr>
            <a:lvl2pPr lvl="1" algn="r" rtl="0">
              <a:spcBef>
                <a:spcPts val="2133"/>
              </a:spcBef>
              <a:spcAft>
                <a:spcPts val="0"/>
              </a:spcAft>
              <a:buNone/>
              <a:defRPr sz="1867"/>
            </a:lvl2pPr>
            <a:lvl3pPr lvl="2" algn="r" rtl="0">
              <a:spcBef>
                <a:spcPts val="2133"/>
              </a:spcBef>
              <a:spcAft>
                <a:spcPts val="0"/>
              </a:spcAft>
              <a:buNone/>
              <a:defRPr sz="1867"/>
            </a:lvl3pPr>
            <a:lvl4pPr lvl="3" algn="r" rtl="0">
              <a:spcBef>
                <a:spcPts val="2133"/>
              </a:spcBef>
              <a:spcAft>
                <a:spcPts val="0"/>
              </a:spcAft>
              <a:buNone/>
              <a:defRPr sz="1867"/>
            </a:lvl4pPr>
            <a:lvl5pPr lvl="4" algn="r" rtl="0">
              <a:spcBef>
                <a:spcPts val="2133"/>
              </a:spcBef>
              <a:spcAft>
                <a:spcPts val="0"/>
              </a:spcAft>
              <a:buNone/>
              <a:defRPr sz="1867"/>
            </a:lvl5pPr>
            <a:lvl6pPr lvl="5" algn="r" rtl="0">
              <a:spcBef>
                <a:spcPts val="2133"/>
              </a:spcBef>
              <a:spcAft>
                <a:spcPts val="0"/>
              </a:spcAft>
              <a:buNone/>
              <a:defRPr sz="1867"/>
            </a:lvl6pPr>
            <a:lvl7pPr lvl="6" algn="r" rtl="0">
              <a:spcBef>
                <a:spcPts val="2133"/>
              </a:spcBef>
              <a:spcAft>
                <a:spcPts val="0"/>
              </a:spcAft>
              <a:buNone/>
              <a:defRPr sz="1867"/>
            </a:lvl7pPr>
            <a:lvl8pPr lvl="7" algn="r" rtl="0">
              <a:spcBef>
                <a:spcPts val="2133"/>
              </a:spcBef>
              <a:spcAft>
                <a:spcPts val="0"/>
              </a:spcAft>
              <a:buNone/>
              <a:defRPr sz="1867"/>
            </a:lvl8pPr>
            <a:lvl9pPr lvl="8" algn="r" rtl="0">
              <a:spcBef>
                <a:spcPts val="2133"/>
              </a:spcBef>
              <a:spcAft>
                <a:spcPts val="2133"/>
              </a:spcAft>
              <a:buNone/>
              <a:defRPr sz="1867"/>
            </a:lvl9pPr>
          </a:lstStyle>
          <a:p>
            <a:r>
              <a:rPr lang="en-US"/>
              <a:t>Click to edit Master subtitle style</a:t>
            </a:r>
            <a:endParaRPr/>
          </a:p>
        </p:txBody>
      </p:sp>
    </p:spTree>
    <p:extLst>
      <p:ext uri="{BB962C8B-B14F-4D97-AF65-F5344CB8AC3E}">
        <p14:creationId xmlns:p14="http://schemas.microsoft.com/office/powerpoint/2010/main" val="30921655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only 1" preserve="1">
  <p:cSld name="Title only 1">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616200" y="643572"/>
            <a:ext cx="69596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115" name="Google Shape;115;p23"/>
          <p:cNvSpPr txBox="1">
            <a:spLocks noGrp="1"/>
          </p:cNvSpPr>
          <p:nvPr>
            <p:ph type="title" idx="2"/>
          </p:nvPr>
        </p:nvSpPr>
        <p:spPr>
          <a:xfrm>
            <a:off x="2616200" y="1846736"/>
            <a:ext cx="6959600" cy="5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a:t>Click to edit Master title style</a:t>
            </a:r>
            <a:endParaRPr/>
          </a:p>
        </p:txBody>
      </p:sp>
    </p:spTree>
    <p:extLst>
      <p:ext uri="{BB962C8B-B14F-4D97-AF65-F5344CB8AC3E}">
        <p14:creationId xmlns:p14="http://schemas.microsoft.com/office/powerpoint/2010/main" val="3942726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Numbers and text" preserve="1">
  <p:cSld name="Numbers and text">
    <p:spTree>
      <p:nvGrpSpPr>
        <p:cNvPr id="1" name="Shape 116"/>
        <p:cNvGrpSpPr/>
        <p:nvPr/>
      </p:nvGrpSpPr>
      <p:grpSpPr>
        <a:xfrm>
          <a:off x="0" y="0"/>
          <a:ext cx="0" cy="0"/>
          <a:chOff x="0" y="0"/>
          <a:chExt cx="0" cy="0"/>
        </a:xfrm>
      </p:grpSpPr>
      <p:sp>
        <p:nvSpPr>
          <p:cNvPr id="117" name="Google Shape;117;p24"/>
          <p:cNvSpPr txBox="1">
            <a:spLocks noGrp="1"/>
          </p:cNvSpPr>
          <p:nvPr>
            <p:ph type="title" hasCustomPrompt="1"/>
          </p:nvPr>
        </p:nvSpPr>
        <p:spPr>
          <a:xfrm>
            <a:off x="3503400" y="1216151"/>
            <a:ext cx="5185200" cy="88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rtl="0">
              <a:spcBef>
                <a:spcPts val="0"/>
              </a:spcBef>
              <a:spcAft>
                <a:spcPts val="0"/>
              </a:spcAft>
              <a:buSzPts val="5000"/>
              <a:buNone/>
              <a:defRPr sz="6667"/>
            </a:lvl2pPr>
            <a:lvl3pPr lvl="2" rtl="0">
              <a:spcBef>
                <a:spcPts val="0"/>
              </a:spcBef>
              <a:spcAft>
                <a:spcPts val="0"/>
              </a:spcAft>
              <a:buSzPts val="5000"/>
              <a:buNone/>
              <a:defRPr sz="6667"/>
            </a:lvl3pPr>
            <a:lvl4pPr lvl="3" rtl="0">
              <a:spcBef>
                <a:spcPts val="0"/>
              </a:spcBef>
              <a:spcAft>
                <a:spcPts val="0"/>
              </a:spcAft>
              <a:buSzPts val="5000"/>
              <a:buNone/>
              <a:defRPr sz="6667"/>
            </a:lvl4pPr>
            <a:lvl5pPr lvl="4" rtl="0">
              <a:spcBef>
                <a:spcPts val="0"/>
              </a:spcBef>
              <a:spcAft>
                <a:spcPts val="0"/>
              </a:spcAft>
              <a:buSzPts val="5000"/>
              <a:buNone/>
              <a:defRPr sz="6667"/>
            </a:lvl5pPr>
            <a:lvl6pPr lvl="5" rtl="0">
              <a:spcBef>
                <a:spcPts val="0"/>
              </a:spcBef>
              <a:spcAft>
                <a:spcPts val="0"/>
              </a:spcAft>
              <a:buSzPts val="5000"/>
              <a:buNone/>
              <a:defRPr sz="6667"/>
            </a:lvl6pPr>
            <a:lvl7pPr lvl="6" rtl="0">
              <a:spcBef>
                <a:spcPts val="0"/>
              </a:spcBef>
              <a:spcAft>
                <a:spcPts val="0"/>
              </a:spcAft>
              <a:buSzPts val="5000"/>
              <a:buNone/>
              <a:defRPr sz="6667"/>
            </a:lvl7pPr>
            <a:lvl8pPr lvl="7" rtl="0">
              <a:spcBef>
                <a:spcPts val="0"/>
              </a:spcBef>
              <a:spcAft>
                <a:spcPts val="0"/>
              </a:spcAft>
              <a:buSzPts val="5000"/>
              <a:buNone/>
              <a:defRPr sz="6667"/>
            </a:lvl8pPr>
            <a:lvl9pPr lvl="8" rtl="0">
              <a:spcBef>
                <a:spcPts val="0"/>
              </a:spcBef>
              <a:spcAft>
                <a:spcPts val="0"/>
              </a:spcAft>
              <a:buSzPts val="5000"/>
              <a:buNone/>
              <a:defRPr sz="6667"/>
            </a:lvl9pPr>
          </a:lstStyle>
          <a:p>
            <a:r>
              <a:t>xx%</a:t>
            </a:r>
          </a:p>
        </p:txBody>
      </p:sp>
      <p:sp>
        <p:nvSpPr>
          <p:cNvPr id="118" name="Google Shape;118;p24"/>
          <p:cNvSpPr txBox="1">
            <a:spLocks noGrp="1"/>
          </p:cNvSpPr>
          <p:nvPr>
            <p:ph type="subTitle" idx="1"/>
          </p:nvPr>
        </p:nvSpPr>
        <p:spPr>
          <a:xfrm>
            <a:off x="3503400" y="2088951"/>
            <a:ext cx="5185200" cy="5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119" name="Google Shape;119;p24"/>
          <p:cNvSpPr txBox="1">
            <a:spLocks noGrp="1"/>
          </p:cNvSpPr>
          <p:nvPr>
            <p:ph type="title" idx="2" hasCustomPrompt="1"/>
          </p:nvPr>
        </p:nvSpPr>
        <p:spPr>
          <a:xfrm>
            <a:off x="3503400" y="2790951"/>
            <a:ext cx="5185200" cy="88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rtl="0">
              <a:spcBef>
                <a:spcPts val="0"/>
              </a:spcBef>
              <a:spcAft>
                <a:spcPts val="0"/>
              </a:spcAft>
              <a:buSzPts val="5000"/>
              <a:buNone/>
              <a:defRPr sz="6667"/>
            </a:lvl2pPr>
            <a:lvl3pPr lvl="2" rtl="0">
              <a:spcBef>
                <a:spcPts val="0"/>
              </a:spcBef>
              <a:spcAft>
                <a:spcPts val="0"/>
              </a:spcAft>
              <a:buSzPts val="5000"/>
              <a:buNone/>
              <a:defRPr sz="6667"/>
            </a:lvl3pPr>
            <a:lvl4pPr lvl="3" rtl="0">
              <a:spcBef>
                <a:spcPts val="0"/>
              </a:spcBef>
              <a:spcAft>
                <a:spcPts val="0"/>
              </a:spcAft>
              <a:buSzPts val="5000"/>
              <a:buNone/>
              <a:defRPr sz="6667"/>
            </a:lvl4pPr>
            <a:lvl5pPr lvl="4" rtl="0">
              <a:spcBef>
                <a:spcPts val="0"/>
              </a:spcBef>
              <a:spcAft>
                <a:spcPts val="0"/>
              </a:spcAft>
              <a:buSzPts val="5000"/>
              <a:buNone/>
              <a:defRPr sz="6667"/>
            </a:lvl5pPr>
            <a:lvl6pPr lvl="5" rtl="0">
              <a:spcBef>
                <a:spcPts val="0"/>
              </a:spcBef>
              <a:spcAft>
                <a:spcPts val="0"/>
              </a:spcAft>
              <a:buSzPts val="5000"/>
              <a:buNone/>
              <a:defRPr sz="6667"/>
            </a:lvl6pPr>
            <a:lvl7pPr lvl="6" rtl="0">
              <a:spcBef>
                <a:spcPts val="0"/>
              </a:spcBef>
              <a:spcAft>
                <a:spcPts val="0"/>
              </a:spcAft>
              <a:buSzPts val="5000"/>
              <a:buNone/>
              <a:defRPr sz="6667"/>
            </a:lvl7pPr>
            <a:lvl8pPr lvl="7" rtl="0">
              <a:spcBef>
                <a:spcPts val="0"/>
              </a:spcBef>
              <a:spcAft>
                <a:spcPts val="0"/>
              </a:spcAft>
              <a:buSzPts val="5000"/>
              <a:buNone/>
              <a:defRPr sz="6667"/>
            </a:lvl8pPr>
            <a:lvl9pPr lvl="8" rtl="0">
              <a:spcBef>
                <a:spcPts val="0"/>
              </a:spcBef>
              <a:spcAft>
                <a:spcPts val="0"/>
              </a:spcAft>
              <a:buSzPts val="5000"/>
              <a:buNone/>
              <a:defRPr sz="6667"/>
            </a:lvl9pPr>
          </a:lstStyle>
          <a:p>
            <a:r>
              <a:t>xx%</a:t>
            </a:r>
          </a:p>
        </p:txBody>
      </p:sp>
      <p:sp>
        <p:nvSpPr>
          <p:cNvPr id="120" name="Google Shape;120;p24"/>
          <p:cNvSpPr txBox="1">
            <a:spLocks noGrp="1"/>
          </p:cNvSpPr>
          <p:nvPr>
            <p:ph type="subTitle" idx="3"/>
          </p:nvPr>
        </p:nvSpPr>
        <p:spPr>
          <a:xfrm>
            <a:off x="3503400" y="3527884"/>
            <a:ext cx="5185200" cy="5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121" name="Google Shape;121;p24"/>
          <p:cNvSpPr txBox="1">
            <a:spLocks noGrp="1"/>
          </p:cNvSpPr>
          <p:nvPr>
            <p:ph type="title" idx="4" hasCustomPrompt="1"/>
          </p:nvPr>
        </p:nvSpPr>
        <p:spPr>
          <a:xfrm>
            <a:off x="3503400" y="4370617"/>
            <a:ext cx="5185200" cy="88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rtl="0">
              <a:spcBef>
                <a:spcPts val="0"/>
              </a:spcBef>
              <a:spcAft>
                <a:spcPts val="0"/>
              </a:spcAft>
              <a:buSzPts val="5000"/>
              <a:buNone/>
              <a:defRPr sz="6667"/>
            </a:lvl2pPr>
            <a:lvl3pPr lvl="2" rtl="0">
              <a:spcBef>
                <a:spcPts val="0"/>
              </a:spcBef>
              <a:spcAft>
                <a:spcPts val="0"/>
              </a:spcAft>
              <a:buSzPts val="5000"/>
              <a:buNone/>
              <a:defRPr sz="6667"/>
            </a:lvl3pPr>
            <a:lvl4pPr lvl="3" rtl="0">
              <a:spcBef>
                <a:spcPts val="0"/>
              </a:spcBef>
              <a:spcAft>
                <a:spcPts val="0"/>
              </a:spcAft>
              <a:buSzPts val="5000"/>
              <a:buNone/>
              <a:defRPr sz="6667"/>
            </a:lvl4pPr>
            <a:lvl5pPr lvl="4" rtl="0">
              <a:spcBef>
                <a:spcPts val="0"/>
              </a:spcBef>
              <a:spcAft>
                <a:spcPts val="0"/>
              </a:spcAft>
              <a:buSzPts val="5000"/>
              <a:buNone/>
              <a:defRPr sz="6667"/>
            </a:lvl5pPr>
            <a:lvl6pPr lvl="5" rtl="0">
              <a:spcBef>
                <a:spcPts val="0"/>
              </a:spcBef>
              <a:spcAft>
                <a:spcPts val="0"/>
              </a:spcAft>
              <a:buSzPts val="5000"/>
              <a:buNone/>
              <a:defRPr sz="6667"/>
            </a:lvl6pPr>
            <a:lvl7pPr lvl="6" rtl="0">
              <a:spcBef>
                <a:spcPts val="0"/>
              </a:spcBef>
              <a:spcAft>
                <a:spcPts val="0"/>
              </a:spcAft>
              <a:buSzPts val="5000"/>
              <a:buNone/>
              <a:defRPr sz="6667"/>
            </a:lvl7pPr>
            <a:lvl8pPr lvl="7" rtl="0">
              <a:spcBef>
                <a:spcPts val="0"/>
              </a:spcBef>
              <a:spcAft>
                <a:spcPts val="0"/>
              </a:spcAft>
              <a:buSzPts val="5000"/>
              <a:buNone/>
              <a:defRPr sz="6667"/>
            </a:lvl8pPr>
            <a:lvl9pPr lvl="8" rtl="0">
              <a:spcBef>
                <a:spcPts val="0"/>
              </a:spcBef>
              <a:spcAft>
                <a:spcPts val="0"/>
              </a:spcAft>
              <a:buSzPts val="5000"/>
              <a:buNone/>
              <a:defRPr sz="6667"/>
            </a:lvl9pPr>
          </a:lstStyle>
          <a:p>
            <a:r>
              <a:t>xx%</a:t>
            </a:r>
          </a:p>
        </p:txBody>
      </p:sp>
      <p:sp>
        <p:nvSpPr>
          <p:cNvPr id="122" name="Google Shape;122;p24"/>
          <p:cNvSpPr txBox="1">
            <a:spLocks noGrp="1"/>
          </p:cNvSpPr>
          <p:nvPr>
            <p:ph type="subTitle" idx="5"/>
          </p:nvPr>
        </p:nvSpPr>
        <p:spPr>
          <a:xfrm>
            <a:off x="3503400" y="5102783"/>
            <a:ext cx="5185200" cy="5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2970036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text 6" preserve="1">
  <p:cSld name="Title and text 6">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1328300" y="1939733"/>
            <a:ext cx="2919200" cy="15148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125" name="Google Shape;125;p25"/>
          <p:cNvSpPr txBox="1">
            <a:spLocks noGrp="1"/>
          </p:cNvSpPr>
          <p:nvPr>
            <p:ph type="subTitle" idx="1"/>
          </p:nvPr>
        </p:nvSpPr>
        <p:spPr>
          <a:xfrm>
            <a:off x="1328300" y="3537067"/>
            <a:ext cx="3317600" cy="1381200"/>
          </a:xfrm>
          <a:prstGeom prst="rect">
            <a:avLst/>
          </a:prstGeom>
        </p:spPr>
        <p:txBody>
          <a:bodyPr spcFirstLastPara="1" wrap="square" lIns="90000" tIns="91425" rIns="0"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r>
              <a:rPr lang="en-US"/>
              <a:t>Click to edit Master subtitle style</a:t>
            </a:r>
            <a:endParaRPr/>
          </a:p>
        </p:txBody>
      </p:sp>
    </p:spTree>
    <p:extLst>
      <p:ext uri="{BB962C8B-B14F-4D97-AF65-F5344CB8AC3E}">
        <p14:creationId xmlns:p14="http://schemas.microsoft.com/office/powerpoint/2010/main" val="135625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text 7" preserve="1">
  <p:cSld name="Title and text 7">
    <p:spTree>
      <p:nvGrpSpPr>
        <p:cNvPr id="1" name="Shape 126"/>
        <p:cNvGrpSpPr/>
        <p:nvPr/>
      </p:nvGrpSpPr>
      <p:grpSpPr>
        <a:xfrm>
          <a:off x="0" y="0"/>
          <a:ext cx="0" cy="0"/>
          <a:chOff x="0" y="0"/>
          <a:chExt cx="0" cy="0"/>
        </a:xfrm>
      </p:grpSpPr>
      <p:sp>
        <p:nvSpPr>
          <p:cNvPr id="127" name="Google Shape;127;p26"/>
          <p:cNvSpPr txBox="1">
            <a:spLocks noGrp="1"/>
          </p:cNvSpPr>
          <p:nvPr>
            <p:ph type="title"/>
          </p:nvPr>
        </p:nvSpPr>
        <p:spPr>
          <a:xfrm flipH="1">
            <a:off x="7944500" y="1939733"/>
            <a:ext cx="2919200" cy="1514800"/>
          </a:xfrm>
          <a:prstGeom prst="rect">
            <a:avLst/>
          </a:prstGeom>
        </p:spPr>
        <p:txBody>
          <a:bodyPr spcFirstLastPara="1" wrap="square" lIns="91425" tIns="91425" rIns="90000" bIns="91425" anchor="ctr" anchorCtr="0">
            <a:noAutofit/>
          </a:bodyPr>
          <a:lstStyle>
            <a:lvl1pPr lvl="0" algn="r" rtl="0">
              <a:lnSpc>
                <a:spcPct val="80000"/>
              </a:lnSpc>
              <a:spcBef>
                <a:spcPts val="0"/>
              </a:spcBef>
              <a:spcAft>
                <a:spcPts val="0"/>
              </a:spcAft>
              <a:buSzPts val="35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r>
              <a:rPr lang="en-US"/>
              <a:t>Click to edit Master title style</a:t>
            </a:r>
            <a:endParaRPr/>
          </a:p>
        </p:txBody>
      </p:sp>
      <p:sp>
        <p:nvSpPr>
          <p:cNvPr id="128" name="Google Shape;128;p26"/>
          <p:cNvSpPr txBox="1">
            <a:spLocks noGrp="1"/>
          </p:cNvSpPr>
          <p:nvPr>
            <p:ph type="subTitle" idx="1"/>
          </p:nvPr>
        </p:nvSpPr>
        <p:spPr>
          <a:xfrm flipH="1">
            <a:off x="7546100" y="3537067"/>
            <a:ext cx="3317600" cy="1381200"/>
          </a:xfrm>
          <a:prstGeom prst="rect">
            <a:avLst/>
          </a:prstGeom>
        </p:spPr>
        <p:txBody>
          <a:bodyPr spcFirstLastPara="1" wrap="square" lIns="90000" tIns="91425" rIns="90000" bIns="91425" anchor="t" anchorCtr="0">
            <a:noAutofit/>
          </a:bodyPr>
          <a:lstStyle>
            <a:lvl1pPr lvl="0" algn="r" rtl="0">
              <a:spcBef>
                <a:spcPts val="0"/>
              </a:spcBef>
              <a:spcAft>
                <a:spcPts val="0"/>
              </a:spcAft>
              <a:buNone/>
              <a:defRPr sz="1867"/>
            </a:lvl1pPr>
            <a:lvl2pPr lvl="1" algn="r" rtl="0">
              <a:spcBef>
                <a:spcPts val="2133"/>
              </a:spcBef>
              <a:spcAft>
                <a:spcPts val="0"/>
              </a:spcAft>
              <a:buNone/>
              <a:defRPr sz="1867"/>
            </a:lvl2pPr>
            <a:lvl3pPr lvl="2" algn="r" rtl="0">
              <a:spcBef>
                <a:spcPts val="2133"/>
              </a:spcBef>
              <a:spcAft>
                <a:spcPts val="0"/>
              </a:spcAft>
              <a:buNone/>
              <a:defRPr sz="1867"/>
            </a:lvl3pPr>
            <a:lvl4pPr lvl="3" algn="r" rtl="0">
              <a:spcBef>
                <a:spcPts val="2133"/>
              </a:spcBef>
              <a:spcAft>
                <a:spcPts val="0"/>
              </a:spcAft>
              <a:buNone/>
              <a:defRPr sz="1867"/>
            </a:lvl4pPr>
            <a:lvl5pPr lvl="4" algn="r" rtl="0">
              <a:spcBef>
                <a:spcPts val="2133"/>
              </a:spcBef>
              <a:spcAft>
                <a:spcPts val="0"/>
              </a:spcAft>
              <a:buNone/>
              <a:defRPr sz="1867"/>
            </a:lvl5pPr>
            <a:lvl6pPr lvl="5" algn="r" rtl="0">
              <a:spcBef>
                <a:spcPts val="2133"/>
              </a:spcBef>
              <a:spcAft>
                <a:spcPts val="0"/>
              </a:spcAft>
              <a:buNone/>
              <a:defRPr sz="1867"/>
            </a:lvl6pPr>
            <a:lvl7pPr lvl="6" algn="r" rtl="0">
              <a:spcBef>
                <a:spcPts val="2133"/>
              </a:spcBef>
              <a:spcAft>
                <a:spcPts val="0"/>
              </a:spcAft>
              <a:buNone/>
              <a:defRPr sz="1867"/>
            </a:lvl7pPr>
            <a:lvl8pPr lvl="7" algn="r" rtl="0">
              <a:spcBef>
                <a:spcPts val="2133"/>
              </a:spcBef>
              <a:spcAft>
                <a:spcPts val="0"/>
              </a:spcAft>
              <a:buNone/>
              <a:defRPr sz="1867"/>
            </a:lvl8pPr>
            <a:lvl9pPr lvl="8" algn="r" rtl="0">
              <a:spcBef>
                <a:spcPts val="2133"/>
              </a:spcBef>
              <a:spcAft>
                <a:spcPts val="2133"/>
              </a:spcAft>
              <a:buNone/>
              <a:defRPr sz="1867"/>
            </a:lvl9pPr>
          </a:lstStyle>
          <a:p>
            <a:r>
              <a:rPr lang="en-US"/>
              <a:t>Click to edit Master subtitle style</a:t>
            </a:r>
            <a:endParaRPr/>
          </a:p>
        </p:txBody>
      </p:sp>
    </p:spTree>
    <p:extLst>
      <p:ext uri="{BB962C8B-B14F-4D97-AF65-F5344CB8AC3E}">
        <p14:creationId xmlns:p14="http://schemas.microsoft.com/office/powerpoint/2010/main" val="16863366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1335800" y="643567"/>
            <a:ext cx="952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2977845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20653490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0" name="Google Shape;17;p2"/>
          <p:cNvSpPr/>
          <p:nvPr/>
        </p:nvSpPr>
        <p:spPr>
          <a:xfrm rot="-431784">
            <a:off x="-687706" y="-795658"/>
            <a:ext cx="4428801" cy="3942907"/>
          </a:xfrm>
          <a:custGeom>
            <a:avLst/>
            <a:gdLst/>
            <a:ahLst/>
            <a:cxnLst/>
            <a:rect l="l" t="t" r="r" b="b"/>
            <a:pathLst>
              <a:path w="103443" h="92094" extrusionOk="0">
                <a:moveTo>
                  <a:pt x="64173" y="0"/>
                </a:moveTo>
                <a:cubicBezTo>
                  <a:pt x="49719" y="0"/>
                  <a:pt x="35265" y="2432"/>
                  <a:pt x="21646" y="7249"/>
                </a:cubicBezTo>
                <a:cubicBezTo>
                  <a:pt x="15455" y="9440"/>
                  <a:pt x="8990" y="12512"/>
                  <a:pt x="5906" y="18298"/>
                </a:cubicBezTo>
                <a:cubicBezTo>
                  <a:pt x="3811" y="22263"/>
                  <a:pt x="3609" y="26895"/>
                  <a:pt x="3442" y="31383"/>
                </a:cubicBezTo>
                <a:cubicBezTo>
                  <a:pt x="3073" y="41992"/>
                  <a:pt x="2692" y="52600"/>
                  <a:pt x="2311" y="63232"/>
                </a:cubicBezTo>
                <a:cubicBezTo>
                  <a:pt x="1977" y="72305"/>
                  <a:pt x="1" y="83318"/>
                  <a:pt x="1668" y="92093"/>
                </a:cubicBezTo>
                <a:cubicBezTo>
                  <a:pt x="6406" y="89319"/>
                  <a:pt x="7835" y="81342"/>
                  <a:pt x="11026" y="76948"/>
                </a:cubicBezTo>
                <a:cubicBezTo>
                  <a:pt x="15336" y="71043"/>
                  <a:pt x="20956" y="67007"/>
                  <a:pt x="27623" y="64149"/>
                </a:cubicBezTo>
                <a:cubicBezTo>
                  <a:pt x="34899" y="61452"/>
                  <a:pt x="42809" y="61129"/>
                  <a:pt x="50757" y="61129"/>
                </a:cubicBezTo>
                <a:cubicBezTo>
                  <a:pt x="53255" y="61129"/>
                  <a:pt x="55757" y="61161"/>
                  <a:pt x="58244" y="61161"/>
                </a:cubicBezTo>
                <a:cubicBezTo>
                  <a:pt x="68278" y="61161"/>
                  <a:pt x="78074" y="60643"/>
                  <a:pt x="86416" y="55422"/>
                </a:cubicBezTo>
                <a:cubicBezTo>
                  <a:pt x="98168" y="48052"/>
                  <a:pt x="103204" y="33157"/>
                  <a:pt x="103383" y="19287"/>
                </a:cubicBezTo>
                <a:cubicBezTo>
                  <a:pt x="103442" y="14167"/>
                  <a:pt x="102609" y="8345"/>
                  <a:pt x="98406" y="5404"/>
                </a:cubicBezTo>
                <a:cubicBezTo>
                  <a:pt x="96668" y="4190"/>
                  <a:pt x="94560" y="3642"/>
                  <a:pt x="92489" y="3177"/>
                </a:cubicBezTo>
                <a:cubicBezTo>
                  <a:pt x="83209" y="1055"/>
                  <a:pt x="73691" y="0"/>
                  <a:pt x="64173" y="0"/>
                </a:cubicBezTo>
                <a:close/>
              </a:path>
            </a:pathLst>
          </a:custGeom>
          <a:solidFill>
            <a:schemeClr val="accent1">
              <a:alpha val="67040"/>
            </a:schemeClr>
          </a:solidFill>
          <a:ln>
            <a:noFill/>
          </a:ln>
        </p:spPr>
        <p:txBody>
          <a:bodyPr spcFirstLastPara="1" wrap="square" lIns="121900" tIns="121900" rIns="121900" bIns="121900" anchor="ctr" anchorCtr="0">
            <a:noAutofit/>
          </a:bodyPr>
          <a:lstStyle/>
          <a:p>
            <a:pPr defTabSz="914400"/>
            <a:endParaRPr sz="2400">
              <a:solidFill>
                <a:srgbClr val="000000"/>
              </a:solidFill>
            </a:endParaRPr>
          </a:p>
        </p:txBody>
      </p:sp>
      <p:sp>
        <p:nvSpPr>
          <p:cNvPr id="4" name="Google Shape;11;p2"/>
          <p:cNvSpPr/>
          <p:nvPr/>
        </p:nvSpPr>
        <p:spPr>
          <a:xfrm>
            <a:off x="-891787" y="-1634284"/>
            <a:ext cx="3088083" cy="5917659"/>
          </a:xfrm>
          <a:custGeom>
            <a:avLst/>
            <a:gdLst/>
            <a:ahLst/>
            <a:cxnLst/>
            <a:rect l="l" t="t" r="r" b="b"/>
            <a:pathLst>
              <a:path w="72129" h="138220" extrusionOk="0">
                <a:moveTo>
                  <a:pt x="43335" y="1"/>
                </a:moveTo>
                <a:cubicBezTo>
                  <a:pt x="40551" y="1"/>
                  <a:pt x="37777" y="482"/>
                  <a:pt x="35147" y="1508"/>
                </a:cubicBezTo>
                <a:cubicBezTo>
                  <a:pt x="27706" y="4425"/>
                  <a:pt x="22289" y="10879"/>
                  <a:pt x="17574" y="17320"/>
                </a:cubicBezTo>
                <a:cubicBezTo>
                  <a:pt x="12133" y="24749"/>
                  <a:pt x="7096" y="32607"/>
                  <a:pt x="4132" y="41311"/>
                </a:cubicBezTo>
                <a:cubicBezTo>
                  <a:pt x="0" y="53479"/>
                  <a:pt x="131" y="66635"/>
                  <a:pt x="310" y="79494"/>
                </a:cubicBezTo>
                <a:cubicBezTo>
                  <a:pt x="500" y="93901"/>
                  <a:pt x="715" y="108367"/>
                  <a:pt x="2858" y="122618"/>
                </a:cubicBezTo>
                <a:cubicBezTo>
                  <a:pt x="3560" y="127214"/>
                  <a:pt x="4584" y="132060"/>
                  <a:pt x="7811" y="135430"/>
                </a:cubicBezTo>
                <a:cubicBezTo>
                  <a:pt x="9721" y="137413"/>
                  <a:pt x="12491" y="138220"/>
                  <a:pt x="15702" y="138220"/>
                </a:cubicBezTo>
                <a:cubicBezTo>
                  <a:pt x="26119" y="138220"/>
                  <a:pt x="41167" y="129725"/>
                  <a:pt x="46482" y="125357"/>
                </a:cubicBezTo>
                <a:cubicBezTo>
                  <a:pt x="54150" y="119047"/>
                  <a:pt x="59460" y="109284"/>
                  <a:pt x="58531" y="99401"/>
                </a:cubicBezTo>
                <a:cubicBezTo>
                  <a:pt x="57448" y="87876"/>
                  <a:pt x="48304" y="77220"/>
                  <a:pt x="50971" y="65969"/>
                </a:cubicBezTo>
                <a:cubicBezTo>
                  <a:pt x="52816" y="58158"/>
                  <a:pt x="59817" y="52812"/>
                  <a:pt x="64353" y="46204"/>
                </a:cubicBezTo>
                <a:cubicBezTo>
                  <a:pt x="71057" y="36429"/>
                  <a:pt x="72128" y="22725"/>
                  <a:pt x="65949" y="12617"/>
                </a:cubicBezTo>
                <a:cubicBezTo>
                  <a:pt x="61242" y="4917"/>
                  <a:pt x="52237" y="1"/>
                  <a:pt x="43335" y="1"/>
                </a:cubicBezTo>
                <a:close/>
              </a:path>
            </a:pathLst>
          </a:custGeom>
          <a:solidFill>
            <a:schemeClr val="accent2"/>
          </a:solidFill>
          <a:ln>
            <a:noFill/>
          </a:ln>
        </p:spPr>
        <p:txBody>
          <a:bodyPr spcFirstLastPara="1" wrap="square" lIns="121900" tIns="121900" rIns="121900" bIns="121900" anchor="ctr" anchorCtr="0">
            <a:noAutofit/>
          </a:bodyPr>
          <a:lstStyle/>
          <a:p>
            <a:pPr defTabSz="914400"/>
            <a:endParaRPr sz="2400">
              <a:solidFill>
                <a:srgbClr val="000000"/>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Google Shape;10;p2"/>
          <p:cNvSpPr txBox="1">
            <a:spLocks noGrp="1"/>
          </p:cNvSpPr>
          <p:nvPr>
            <p:ph type="subTitle" idx="1"/>
          </p:nvPr>
        </p:nvSpPr>
        <p:spPr>
          <a:xfrm>
            <a:off x="3442533" y="4121867"/>
            <a:ext cx="53072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933">
                <a:solidFill>
                  <a:srgbClr val="474747"/>
                </a:solidFill>
                <a:latin typeface="Questrial"/>
                <a:ea typeface="Questrial"/>
                <a:cs typeface="Questrial"/>
                <a:sym typeface="Questria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en-US"/>
              <a:t>Click to edit Master subtitle style</a:t>
            </a:r>
            <a:endParaRPr/>
          </a:p>
        </p:txBody>
      </p:sp>
      <p:sp>
        <p:nvSpPr>
          <p:cNvPr id="5" name="Google Shape;12;p2"/>
          <p:cNvSpPr/>
          <p:nvPr/>
        </p:nvSpPr>
        <p:spPr>
          <a:xfrm>
            <a:off x="11124857" y="3778868"/>
            <a:ext cx="1573604" cy="3058584"/>
          </a:xfrm>
          <a:custGeom>
            <a:avLst/>
            <a:gdLst/>
            <a:ahLst/>
            <a:cxnLst/>
            <a:rect l="l" t="t" r="r" b="b"/>
            <a:pathLst>
              <a:path w="36755" h="71440" extrusionOk="0">
                <a:moveTo>
                  <a:pt x="28028" y="0"/>
                </a:moveTo>
                <a:cubicBezTo>
                  <a:pt x="26432" y="36"/>
                  <a:pt x="25289" y="715"/>
                  <a:pt x="24027" y="1703"/>
                </a:cubicBezTo>
                <a:cubicBezTo>
                  <a:pt x="18491" y="5977"/>
                  <a:pt x="13847" y="11633"/>
                  <a:pt x="11776" y="18312"/>
                </a:cubicBezTo>
                <a:cubicBezTo>
                  <a:pt x="7858" y="30956"/>
                  <a:pt x="13252" y="46315"/>
                  <a:pt x="5394" y="56995"/>
                </a:cubicBezTo>
                <a:cubicBezTo>
                  <a:pt x="3989" y="58888"/>
                  <a:pt x="2203" y="60543"/>
                  <a:pt x="1167" y="62663"/>
                </a:cubicBezTo>
                <a:cubicBezTo>
                  <a:pt x="107" y="64770"/>
                  <a:pt x="0" y="67640"/>
                  <a:pt x="1762" y="69235"/>
                </a:cubicBezTo>
                <a:cubicBezTo>
                  <a:pt x="2643" y="70045"/>
                  <a:pt x="3810" y="70390"/>
                  <a:pt x="4977" y="70640"/>
                </a:cubicBezTo>
                <a:cubicBezTo>
                  <a:pt x="7353" y="71174"/>
                  <a:pt x="9789" y="71439"/>
                  <a:pt x="12226" y="71439"/>
                </a:cubicBezTo>
                <a:cubicBezTo>
                  <a:pt x="15821" y="71439"/>
                  <a:pt x="19418" y="70861"/>
                  <a:pt x="22825" y="69711"/>
                </a:cubicBezTo>
                <a:cubicBezTo>
                  <a:pt x="26301" y="68532"/>
                  <a:pt x="29671" y="66699"/>
                  <a:pt x="31969" y="63818"/>
                </a:cubicBezTo>
                <a:cubicBezTo>
                  <a:pt x="34505" y="60651"/>
                  <a:pt x="35505" y="56531"/>
                  <a:pt x="35957" y="52495"/>
                </a:cubicBezTo>
                <a:cubicBezTo>
                  <a:pt x="36755" y="45565"/>
                  <a:pt x="36160" y="38481"/>
                  <a:pt x="34207" y="31778"/>
                </a:cubicBezTo>
                <a:cubicBezTo>
                  <a:pt x="32659" y="26420"/>
                  <a:pt x="30266" y="21348"/>
                  <a:pt x="28742" y="15990"/>
                </a:cubicBezTo>
                <a:cubicBezTo>
                  <a:pt x="27147" y="10347"/>
                  <a:pt x="27849" y="5560"/>
                  <a:pt x="28028" y="0"/>
                </a:cubicBezTo>
                <a:close/>
              </a:path>
            </a:pathLst>
          </a:custGeom>
          <a:solidFill>
            <a:schemeClr val="accent1">
              <a:alpha val="67040"/>
            </a:schemeClr>
          </a:solidFill>
          <a:ln>
            <a:noFill/>
          </a:ln>
        </p:spPr>
        <p:txBody>
          <a:bodyPr spcFirstLastPara="1" wrap="square" lIns="121900" tIns="121900" rIns="121900" bIns="121900" anchor="ctr" anchorCtr="0">
            <a:noAutofit/>
          </a:bodyPr>
          <a:lstStyle/>
          <a:p>
            <a:pPr defTabSz="914400"/>
            <a:endParaRPr sz="2400">
              <a:solidFill>
                <a:srgbClr val="000000"/>
              </a:solidFill>
            </a:endParaRPr>
          </a:p>
        </p:txBody>
      </p:sp>
      <p:sp>
        <p:nvSpPr>
          <p:cNvPr id="6" name="Google Shape;13;p2"/>
          <p:cNvSpPr/>
          <p:nvPr/>
        </p:nvSpPr>
        <p:spPr>
          <a:xfrm>
            <a:off x="8482495" y="5872183"/>
            <a:ext cx="1289709" cy="1429109"/>
          </a:xfrm>
          <a:custGeom>
            <a:avLst/>
            <a:gdLst/>
            <a:ahLst/>
            <a:cxnLst/>
            <a:rect l="l" t="t" r="r" b="b"/>
            <a:pathLst>
              <a:path w="30124" h="33380" extrusionOk="0">
                <a:moveTo>
                  <a:pt x="15056" y="1"/>
                </a:moveTo>
                <a:cubicBezTo>
                  <a:pt x="12926" y="1"/>
                  <a:pt x="10753" y="404"/>
                  <a:pt x="8681" y="910"/>
                </a:cubicBezTo>
                <a:cubicBezTo>
                  <a:pt x="6168" y="1517"/>
                  <a:pt x="3501" y="2363"/>
                  <a:pt x="1894" y="4410"/>
                </a:cubicBezTo>
                <a:cubicBezTo>
                  <a:pt x="1" y="6792"/>
                  <a:pt x="49" y="10149"/>
                  <a:pt x="537" y="13162"/>
                </a:cubicBezTo>
                <a:cubicBezTo>
                  <a:pt x="1596" y="19686"/>
                  <a:pt x="5478" y="33283"/>
                  <a:pt x="13657" y="33378"/>
                </a:cubicBezTo>
                <a:cubicBezTo>
                  <a:pt x="13709" y="33379"/>
                  <a:pt x="13761" y="33379"/>
                  <a:pt x="13812" y="33379"/>
                </a:cubicBezTo>
                <a:cubicBezTo>
                  <a:pt x="16152" y="33379"/>
                  <a:pt x="18443" y="32595"/>
                  <a:pt x="20587" y="31640"/>
                </a:cubicBezTo>
                <a:cubicBezTo>
                  <a:pt x="23611" y="30283"/>
                  <a:pt x="26588" y="28413"/>
                  <a:pt x="28207" y="25520"/>
                </a:cubicBezTo>
                <a:cubicBezTo>
                  <a:pt x="30124" y="22103"/>
                  <a:pt x="29790" y="17876"/>
                  <a:pt x="28921" y="14054"/>
                </a:cubicBezTo>
                <a:cubicBezTo>
                  <a:pt x="27683" y="8613"/>
                  <a:pt x="24980" y="2886"/>
                  <a:pt x="19801" y="839"/>
                </a:cubicBezTo>
                <a:cubicBezTo>
                  <a:pt x="18286" y="235"/>
                  <a:pt x="16683" y="1"/>
                  <a:pt x="15056" y="1"/>
                </a:cubicBezTo>
                <a:close/>
              </a:path>
            </a:pathLst>
          </a:custGeom>
          <a:solidFill>
            <a:schemeClr val="accent2"/>
          </a:solidFill>
          <a:ln>
            <a:noFill/>
          </a:ln>
        </p:spPr>
        <p:txBody>
          <a:bodyPr spcFirstLastPara="1" wrap="square" lIns="121900" tIns="121900" rIns="121900" bIns="121900" anchor="ctr" anchorCtr="0">
            <a:noAutofit/>
          </a:bodyPr>
          <a:lstStyle/>
          <a:p>
            <a:pPr defTabSz="914400"/>
            <a:endParaRPr sz="2400">
              <a:solidFill>
                <a:srgbClr val="000000"/>
              </a:solidFill>
            </a:endParaRPr>
          </a:p>
        </p:txBody>
      </p:sp>
      <p:sp>
        <p:nvSpPr>
          <p:cNvPr id="7" name="Google Shape;14;p2"/>
          <p:cNvSpPr/>
          <p:nvPr/>
        </p:nvSpPr>
        <p:spPr>
          <a:xfrm>
            <a:off x="11067635" y="454712"/>
            <a:ext cx="1423757" cy="2790531"/>
          </a:xfrm>
          <a:custGeom>
            <a:avLst/>
            <a:gdLst/>
            <a:ahLst/>
            <a:cxnLst/>
            <a:rect l="l" t="t" r="r" b="b"/>
            <a:pathLst>
              <a:path w="33255" h="65179" extrusionOk="0">
                <a:moveTo>
                  <a:pt x="25917" y="0"/>
                </a:moveTo>
                <a:cubicBezTo>
                  <a:pt x="25681" y="0"/>
                  <a:pt x="25444" y="20"/>
                  <a:pt x="25206" y="62"/>
                </a:cubicBezTo>
                <a:cubicBezTo>
                  <a:pt x="23242" y="408"/>
                  <a:pt x="21801" y="2098"/>
                  <a:pt x="20861" y="3860"/>
                </a:cubicBezTo>
                <a:cubicBezTo>
                  <a:pt x="18789" y="7718"/>
                  <a:pt x="18360" y="12266"/>
                  <a:pt x="16467" y="16231"/>
                </a:cubicBezTo>
                <a:cubicBezTo>
                  <a:pt x="13872" y="21732"/>
                  <a:pt x="8704" y="25577"/>
                  <a:pt x="5359" y="30661"/>
                </a:cubicBezTo>
                <a:cubicBezTo>
                  <a:pt x="977" y="37305"/>
                  <a:pt x="1" y="46211"/>
                  <a:pt x="3358" y="53414"/>
                </a:cubicBezTo>
                <a:cubicBezTo>
                  <a:pt x="5454" y="57913"/>
                  <a:pt x="12370" y="65178"/>
                  <a:pt x="18352" y="65178"/>
                </a:cubicBezTo>
                <a:cubicBezTo>
                  <a:pt x="19542" y="65178"/>
                  <a:pt x="20695" y="64891"/>
                  <a:pt x="21765" y="64237"/>
                </a:cubicBezTo>
                <a:cubicBezTo>
                  <a:pt x="27742" y="60641"/>
                  <a:pt x="28933" y="44758"/>
                  <a:pt x="29945" y="38686"/>
                </a:cubicBezTo>
                <a:cubicBezTo>
                  <a:pt x="31588" y="28816"/>
                  <a:pt x="33255" y="18791"/>
                  <a:pt x="32231" y="8825"/>
                </a:cubicBezTo>
                <a:cubicBezTo>
                  <a:pt x="32029" y="6730"/>
                  <a:pt x="31671" y="4575"/>
                  <a:pt x="30516" y="2789"/>
                </a:cubicBezTo>
                <a:cubicBezTo>
                  <a:pt x="29514" y="1217"/>
                  <a:pt x="27755" y="0"/>
                  <a:pt x="25917" y="0"/>
                </a:cubicBezTo>
                <a:close/>
              </a:path>
            </a:pathLst>
          </a:custGeom>
          <a:solidFill>
            <a:schemeClr val="lt2"/>
          </a:solidFill>
          <a:ln>
            <a:noFill/>
          </a:ln>
        </p:spPr>
        <p:txBody>
          <a:bodyPr spcFirstLastPara="1" wrap="square" lIns="121900" tIns="121900" rIns="121900" bIns="121900" anchor="ctr" anchorCtr="0">
            <a:noAutofit/>
          </a:bodyPr>
          <a:lstStyle/>
          <a:p>
            <a:pPr defTabSz="914400"/>
            <a:endParaRPr sz="2400">
              <a:solidFill>
                <a:srgbClr val="000000"/>
              </a:solidFill>
            </a:endParaRPr>
          </a:p>
        </p:txBody>
      </p:sp>
      <p:sp>
        <p:nvSpPr>
          <p:cNvPr id="8" name="Google Shape;15;p2"/>
          <p:cNvSpPr/>
          <p:nvPr/>
        </p:nvSpPr>
        <p:spPr>
          <a:xfrm>
            <a:off x="-364996" y="3324789"/>
            <a:ext cx="1016475" cy="2739540"/>
          </a:xfrm>
          <a:custGeom>
            <a:avLst/>
            <a:gdLst/>
            <a:ahLst/>
            <a:cxnLst/>
            <a:rect l="l" t="t" r="r" b="b"/>
            <a:pathLst>
              <a:path w="23742" h="63988" extrusionOk="0">
                <a:moveTo>
                  <a:pt x="7767" y="1"/>
                </a:moveTo>
                <a:cubicBezTo>
                  <a:pt x="5237" y="1"/>
                  <a:pt x="3600" y="2350"/>
                  <a:pt x="4275" y="8687"/>
                </a:cubicBezTo>
                <a:cubicBezTo>
                  <a:pt x="5192" y="17272"/>
                  <a:pt x="3180" y="25856"/>
                  <a:pt x="1870" y="34405"/>
                </a:cubicBezTo>
                <a:cubicBezTo>
                  <a:pt x="560" y="42941"/>
                  <a:pt x="1" y="52026"/>
                  <a:pt x="3561" y="59896"/>
                </a:cubicBezTo>
                <a:cubicBezTo>
                  <a:pt x="4444" y="61877"/>
                  <a:pt x="6230" y="63988"/>
                  <a:pt x="8207" y="63988"/>
                </a:cubicBezTo>
                <a:cubicBezTo>
                  <a:pt x="8547" y="63988"/>
                  <a:pt x="8892" y="63925"/>
                  <a:pt x="9240" y="63789"/>
                </a:cubicBezTo>
                <a:cubicBezTo>
                  <a:pt x="8347" y="59051"/>
                  <a:pt x="7490" y="54002"/>
                  <a:pt x="9192" y="49478"/>
                </a:cubicBezTo>
                <a:cubicBezTo>
                  <a:pt x="10049" y="47204"/>
                  <a:pt x="11514" y="45204"/>
                  <a:pt x="12943" y="43227"/>
                </a:cubicBezTo>
                <a:cubicBezTo>
                  <a:pt x="16145" y="38810"/>
                  <a:pt x="19289" y="34250"/>
                  <a:pt x="21206" y="29142"/>
                </a:cubicBezTo>
                <a:cubicBezTo>
                  <a:pt x="23134" y="24046"/>
                  <a:pt x="23742" y="18248"/>
                  <a:pt x="21801" y="13152"/>
                </a:cubicBezTo>
                <a:cubicBezTo>
                  <a:pt x="19671" y="7509"/>
                  <a:pt x="12291" y="1"/>
                  <a:pt x="7767" y="1"/>
                </a:cubicBezTo>
                <a:close/>
              </a:path>
            </a:pathLst>
          </a:custGeom>
          <a:solidFill>
            <a:schemeClr val="lt2"/>
          </a:solidFill>
          <a:ln>
            <a:noFill/>
          </a:ln>
        </p:spPr>
        <p:txBody>
          <a:bodyPr spcFirstLastPara="1" wrap="square" lIns="121900" tIns="121900" rIns="121900" bIns="121900" anchor="ctr" anchorCtr="0">
            <a:noAutofit/>
          </a:bodyPr>
          <a:lstStyle/>
          <a:p>
            <a:pPr defTabSz="914400"/>
            <a:endParaRPr sz="2400">
              <a:solidFill>
                <a:srgbClr val="000000"/>
              </a:solidFill>
            </a:endParaRPr>
          </a:p>
        </p:txBody>
      </p:sp>
      <p:sp>
        <p:nvSpPr>
          <p:cNvPr id="9" name="Google Shape;16;p2"/>
          <p:cNvSpPr/>
          <p:nvPr/>
        </p:nvSpPr>
        <p:spPr>
          <a:xfrm>
            <a:off x="9000716" y="4781342"/>
            <a:ext cx="3923585" cy="2571497"/>
          </a:xfrm>
          <a:custGeom>
            <a:avLst/>
            <a:gdLst/>
            <a:ahLst/>
            <a:cxnLst/>
            <a:rect l="l" t="t" r="r" b="b"/>
            <a:pathLst>
              <a:path w="91644" h="60063" extrusionOk="0">
                <a:moveTo>
                  <a:pt x="80301" y="1"/>
                </a:moveTo>
                <a:cubicBezTo>
                  <a:pt x="80229" y="1"/>
                  <a:pt x="80156" y="2"/>
                  <a:pt x="80082" y="5"/>
                </a:cubicBezTo>
                <a:cubicBezTo>
                  <a:pt x="77451" y="100"/>
                  <a:pt x="75296" y="1993"/>
                  <a:pt x="72879" y="3065"/>
                </a:cubicBezTo>
                <a:cubicBezTo>
                  <a:pt x="70953" y="3926"/>
                  <a:pt x="68958" y="4245"/>
                  <a:pt x="66918" y="4245"/>
                </a:cubicBezTo>
                <a:cubicBezTo>
                  <a:pt x="61341" y="4245"/>
                  <a:pt x="55428" y="1856"/>
                  <a:pt x="49674" y="1612"/>
                </a:cubicBezTo>
                <a:cubicBezTo>
                  <a:pt x="49366" y="1599"/>
                  <a:pt x="49057" y="1592"/>
                  <a:pt x="48749" y="1592"/>
                </a:cubicBezTo>
                <a:cubicBezTo>
                  <a:pt x="40895" y="1592"/>
                  <a:pt x="33168" y="5937"/>
                  <a:pt x="29136" y="12697"/>
                </a:cubicBezTo>
                <a:cubicBezTo>
                  <a:pt x="26123" y="17757"/>
                  <a:pt x="24873" y="24210"/>
                  <a:pt x="20087" y="27663"/>
                </a:cubicBezTo>
                <a:cubicBezTo>
                  <a:pt x="17372" y="29616"/>
                  <a:pt x="13943" y="30259"/>
                  <a:pt x="10943" y="31735"/>
                </a:cubicBezTo>
                <a:cubicBezTo>
                  <a:pt x="7264" y="33545"/>
                  <a:pt x="1" y="40093"/>
                  <a:pt x="2096" y="44808"/>
                </a:cubicBezTo>
                <a:cubicBezTo>
                  <a:pt x="3799" y="48677"/>
                  <a:pt x="15562" y="51749"/>
                  <a:pt x="19289" y="53107"/>
                </a:cubicBezTo>
                <a:cubicBezTo>
                  <a:pt x="31831" y="57674"/>
                  <a:pt x="45168" y="60063"/>
                  <a:pt x="58508" y="60063"/>
                </a:cubicBezTo>
                <a:cubicBezTo>
                  <a:pt x="59111" y="60063"/>
                  <a:pt x="59715" y="60058"/>
                  <a:pt x="60318" y="60048"/>
                </a:cubicBezTo>
                <a:cubicBezTo>
                  <a:pt x="66247" y="59953"/>
                  <a:pt x="72474" y="59274"/>
                  <a:pt x="77296" y="55821"/>
                </a:cubicBezTo>
                <a:cubicBezTo>
                  <a:pt x="80809" y="53309"/>
                  <a:pt x="83238" y="49535"/>
                  <a:pt x="85083" y="45618"/>
                </a:cubicBezTo>
                <a:cubicBezTo>
                  <a:pt x="90381" y="34414"/>
                  <a:pt x="91643" y="21329"/>
                  <a:pt x="88572" y="9304"/>
                </a:cubicBezTo>
                <a:cubicBezTo>
                  <a:pt x="87459" y="4969"/>
                  <a:pt x="84732" y="1"/>
                  <a:pt x="80301" y="1"/>
                </a:cubicBezTo>
                <a:close/>
              </a:path>
            </a:pathLst>
          </a:custGeom>
          <a:solidFill>
            <a:schemeClr val="dk2">
              <a:alpha val="74120"/>
            </a:schemeClr>
          </a:solidFill>
          <a:ln>
            <a:noFill/>
          </a:ln>
        </p:spPr>
        <p:txBody>
          <a:bodyPr spcFirstLastPara="1" wrap="square" lIns="121900" tIns="121900" rIns="121900" bIns="121900" anchor="ctr" anchorCtr="0">
            <a:noAutofit/>
          </a:bodyPr>
          <a:lstStyle/>
          <a:p>
            <a:pPr defTabSz="914400"/>
            <a:endParaRPr sz="2400">
              <a:solidFill>
                <a:srgbClr val="000000"/>
              </a:solidFill>
            </a:endParaRPr>
          </a:p>
        </p:txBody>
      </p:sp>
      <p:grpSp>
        <p:nvGrpSpPr>
          <p:cNvPr id="11" name="Google Shape;18;p2"/>
          <p:cNvGrpSpPr/>
          <p:nvPr/>
        </p:nvGrpSpPr>
        <p:grpSpPr>
          <a:xfrm>
            <a:off x="3442534" y="146862"/>
            <a:ext cx="672940" cy="717765"/>
            <a:chOff x="2501940" y="418177"/>
            <a:chExt cx="504705" cy="538324"/>
          </a:xfrm>
        </p:grpSpPr>
        <p:sp>
          <p:nvSpPr>
            <p:cNvPr id="12" name="Google Shape;19;p2"/>
            <p:cNvSpPr/>
            <p:nvPr/>
          </p:nvSpPr>
          <p:spPr>
            <a:xfrm>
              <a:off x="2854058" y="503301"/>
              <a:ext cx="74592" cy="59275"/>
            </a:xfrm>
            <a:custGeom>
              <a:avLst/>
              <a:gdLst/>
              <a:ahLst/>
              <a:cxnLst/>
              <a:rect l="l" t="t" r="r" b="b"/>
              <a:pathLst>
                <a:path w="2323" h="1846" extrusionOk="0">
                  <a:moveTo>
                    <a:pt x="951" y="1"/>
                  </a:moveTo>
                  <a:cubicBezTo>
                    <a:pt x="450" y="1"/>
                    <a:pt x="1" y="393"/>
                    <a:pt x="1" y="921"/>
                  </a:cubicBezTo>
                  <a:cubicBezTo>
                    <a:pt x="1" y="1445"/>
                    <a:pt x="444" y="1845"/>
                    <a:pt x="941" y="1845"/>
                  </a:cubicBezTo>
                  <a:cubicBezTo>
                    <a:pt x="1020" y="1845"/>
                    <a:pt x="1100" y="1835"/>
                    <a:pt x="1179" y="1814"/>
                  </a:cubicBezTo>
                  <a:cubicBezTo>
                    <a:pt x="1298" y="1790"/>
                    <a:pt x="1406" y="1755"/>
                    <a:pt x="1525" y="1731"/>
                  </a:cubicBezTo>
                  <a:cubicBezTo>
                    <a:pt x="2322" y="1552"/>
                    <a:pt x="2322" y="314"/>
                    <a:pt x="1525" y="123"/>
                  </a:cubicBezTo>
                  <a:cubicBezTo>
                    <a:pt x="1406" y="88"/>
                    <a:pt x="1298" y="64"/>
                    <a:pt x="1179" y="28"/>
                  </a:cubicBezTo>
                  <a:cubicBezTo>
                    <a:pt x="1103" y="10"/>
                    <a:pt x="1026" y="1"/>
                    <a:pt x="951" y="1"/>
                  </a:cubicBezTo>
                  <a:close/>
                </a:path>
              </a:pathLst>
            </a:custGeom>
            <a:solidFill>
              <a:schemeClr val="dk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13" name="Google Shape;20;p2"/>
            <p:cNvSpPr/>
            <p:nvPr/>
          </p:nvSpPr>
          <p:spPr>
            <a:xfrm>
              <a:off x="2532541" y="418177"/>
              <a:ext cx="143403" cy="142633"/>
            </a:xfrm>
            <a:custGeom>
              <a:avLst/>
              <a:gdLst/>
              <a:ahLst/>
              <a:cxnLst/>
              <a:rect l="l" t="t" r="r" b="b"/>
              <a:pathLst>
                <a:path w="4466" h="4442" extrusionOk="0">
                  <a:moveTo>
                    <a:pt x="2227" y="0"/>
                  </a:moveTo>
                  <a:cubicBezTo>
                    <a:pt x="1667" y="0"/>
                    <a:pt x="1072" y="250"/>
                    <a:pt x="667" y="655"/>
                  </a:cubicBezTo>
                  <a:cubicBezTo>
                    <a:pt x="274" y="1048"/>
                    <a:pt x="0" y="1667"/>
                    <a:pt x="12" y="2215"/>
                  </a:cubicBezTo>
                  <a:cubicBezTo>
                    <a:pt x="72" y="3429"/>
                    <a:pt x="1001" y="4441"/>
                    <a:pt x="2227" y="4441"/>
                  </a:cubicBezTo>
                  <a:cubicBezTo>
                    <a:pt x="2798" y="4441"/>
                    <a:pt x="3394" y="4179"/>
                    <a:pt x="3799" y="3786"/>
                  </a:cubicBezTo>
                  <a:cubicBezTo>
                    <a:pt x="4180" y="3394"/>
                    <a:pt x="4465" y="2774"/>
                    <a:pt x="4442" y="2215"/>
                  </a:cubicBezTo>
                  <a:cubicBezTo>
                    <a:pt x="4394" y="1012"/>
                    <a:pt x="3477" y="0"/>
                    <a:pt x="2227" y="0"/>
                  </a:cubicBezTo>
                  <a:close/>
                </a:path>
              </a:pathLst>
            </a:custGeom>
            <a:solidFill>
              <a:schemeClr val="dk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14" name="Google Shape;21;p2"/>
            <p:cNvSpPr/>
            <p:nvPr/>
          </p:nvSpPr>
          <p:spPr>
            <a:xfrm>
              <a:off x="2724077" y="857827"/>
              <a:ext cx="51633" cy="60527"/>
            </a:xfrm>
            <a:custGeom>
              <a:avLst/>
              <a:gdLst/>
              <a:ahLst/>
              <a:cxnLst/>
              <a:rect l="l" t="t" r="r" b="b"/>
              <a:pathLst>
                <a:path w="1608" h="1885" extrusionOk="0">
                  <a:moveTo>
                    <a:pt x="830" y="0"/>
                  </a:moveTo>
                  <a:cubicBezTo>
                    <a:pt x="824" y="0"/>
                    <a:pt x="817" y="0"/>
                    <a:pt x="810" y="0"/>
                  </a:cubicBezTo>
                  <a:cubicBezTo>
                    <a:pt x="358" y="36"/>
                    <a:pt x="48" y="346"/>
                    <a:pt x="12" y="786"/>
                  </a:cubicBezTo>
                  <a:cubicBezTo>
                    <a:pt x="1" y="989"/>
                    <a:pt x="12" y="1167"/>
                    <a:pt x="96" y="1358"/>
                  </a:cubicBezTo>
                  <a:cubicBezTo>
                    <a:pt x="221" y="1709"/>
                    <a:pt x="512" y="1885"/>
                    <a:pt x="806" y="1885"/>
                  </a:cubicBezTo>
                  <a:cubicBezTo>
                    <a:pt x="1099" y="1885"/>
                    <a:pt x="1394" y="1709"/>
                    <a:pt x="1525" y="1358"/>
                  </a:cubicBezTo>
                  <a:cubicBezTo>
                    <a:pt x="1584" y="1167"/>
                    <a:pt x="1608" y="1001"/>
                    <a:pt x="1596" y="786"/>
                  </a:cubicBezTo>
                  <a:cubicBezTo>
                    <a:pt x="1561" y="376"/>
                    <a:pt x="1260" y="0"/>
                    <a:pt x="830" y="0"/>
                  </a:cubicBezTo>
                  <a:close/>
                </a:path>
              </a:pathLst>
            </a:custGeom>
            <a:solidFill>
              <a:schemeClr val="dk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15" name="Google Shape;22;p2"/>
            <p:cNvSpPr/>
            <p:nvPr/>
          </p:nvSpPr>
          <p:spPr>
            <a:xfrm>
              <a:off x="2708407" y="675860"/>
              <a:ext cx="83358" cy="65023"/>
            </a:xfrm>
            <a:custGeom>
              <a:avLst/>
              <a:gdLst/>
              <a:ahLst/>
              <a:cxnLst/>
              <a:rect l="l" t="t" r="r" b="b"/>
              <a:pathLst>
                <a:path w="2596" h="2025" extrusionOk="0">
                  <a:moveTo>
                    <a:pt x="1298" y="0"/>
                  </a:moveTo>
                  <a:cubicBezTo>
                    <a:pt x="0" y="0"/>
                    <a:pt x="0" y="2024"/>
                    <a:pt x="1298" y="2024"/>
                  </a:cubicBezTo>
                  <a:cubicBezTo>
                    <a:pt x="2584" y="2024"/>
                    <a:pt x="2596" y="0"/>
                    <a:pt x="1298" y="0"/>
                  </a:cubicBezTo>
                  <a:close/>
                </a:path>
              </a:pathLst>
            </a:custGeom>
            <a:solidFill>
              <a:schemeClr val="dk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16" name="Google Shape;23;p2"/>
            <p:cNvSpPr/>
            <p:nvPr/>
          </p:nvSpPr>
          <p:spPr>
            <a:xfrm>
              <a:off x="2871654" y="816148"/>
              <a:ext cx="134990" cy="140353"/>
            </a:xfrm>
            <a:custGeom>
              <a:avLst/>
              <a:gdLst/>
              <a:ahLst/>
              <a:cxnLst/>
              <a:rect l="l" t="t" r="r" b="b"/>
              <a:pathLst>
                <a:path w="4204" h="4371" extrusionOk="0">
                  <a:moveTo>
                    <a:pt x="2153" y="0"/>
                  </a:moveTo>
                  <a:cubicBezTo>
                    <a:pt x="2142" y="0"/>
                    <a:pt x="2131" y="0"/>
                    <a:pt x="2120" y="1"/>
                  </a:cubicBezTo>
                  <a:cubicBezTo>
                    <a:pt x="1584" y="36"/>
                    <a:pt x="1036" y="203"/>
                    <a:pt x="643" y="620"/>
                  </a:cubicBezTo>
                  <a:cubicBezTo>
                    <a:pt x="286" y="1013"/>
                    <a:pt x="0" y="1525"/>
                    <a:pt x="36" y="2084"/>
                  </a:cubicBezTo>
                  <a:cubicBezTo>
                    <a:pt x="60" y="2587"/>
                    <a:pt x="226" y="3024"/>
                    <a:pt x="505" y="3371"/>
                  </a:cubicBezTo>
                  <a:lnTo>
                    <a:pt x="505" y="3371"/>
                  </a:lnTo>
                  <a:cubicBezTo>
                    <a:pt x="815" y="3943"/>
                    <a:pt x="1402" y="4371"/>
                    <a:pt x="2074" y="4371"/>
                  </a:cubicBezTo>
                  <a:cubicBezTo>
                    <a:pt x="2089" y="4371"/>
                    <a:pt x="2104" y="4371"/>
                    <a:pt x="2120" y="4370"/>
                  </a:cubicBezTo>
                  <a:cubicBezTo>
                    <a:pt x="2816" y="4330"/>
                    <a:pt x="3410" y="3956"/>
                    <a:pt x="3727" y="3364"/>
                  </a:cubicBezTo>
                  <a:lnTo>
                    <a:pt x="3727" y="3364"/>
                  </a:lnTo>
                  <a:cubicBezTo>
                    <a:pt x="4023" y="3011"/>
                    <a:pt x="4203" y="2571"/>
                    <a:pt x="4203" y="2084"/>
                  </a:cubicBezTo>
                  <a:cubicBezTo>
                    <a:pt x="4203" y="1549"/>
                    <a:pt x="3965" y="1001"/>
                    <a:pt x="3596" y="620"/>
                  </a:cubicBezTo>
                  <a:cubicBezTo>
                    <a:pt x="3246" y="270"/>
                    <a:pt x="2668" y="0"/>
                    <a:pt x="2153" y="0"/>
                  </a:cubicBezTo>
                  <a:close/>
                </a:path>
              </a:pathLst>
            </a:custGeom>
            <a:solidFill>
              <a:schemeClr val="dk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17" name="Google Shape;24;p2"/>
            <p:cNvSpPr/>
            <p:nvPr/>
          </p:nvSpPr>
          <p:spPr>
            <a:xfrm>
              <a:off x="2501940" y="787089"/>
              <a:ext cx="58922" cy="45917"/>
            </a:xfrm>
            <a:custGeom>
              <a:avLst/>
              <a:gdLst/>
              <a:ahLst/>
              <a:cxnLst/>
              <a:rect l="l" t="t" r="r" b="b"/>
              <a:pathLst>
                <a:path w="1835" h="1430" extrusionOk="0">
                  <a:moveTo>
                    <a:pt x="906" y="1"/>
                  </a:moveTo>
                  <a:cubicBezTo>
                    <a:pt x="1" y="13"/>
                    <a:pt x="1" y="1430"/>
                    <a:pt x="906" y="1430"/>
                  </a:cubicBezTo>
                  <a:cubicBezTo>
                    <a:pt x="1835" y="1430"/>
                    <a:pt x="1835" y="1"/>
                    <a:pt x="906" y="1"/>
                  </a:cubicBezTo>
                  <a:close/>
                </a:path>
              </a:pathLst>
            </a:custGeom>
            <a:solidFill>
              <a:schemeClr val="dk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grpSp>
      <p:grpSp>
        <p:nvGrpSpPr>
          <p:cNvPr id="18" name="Google Shape;25;p2"/>
          <p:cNvGrpSpPr/>
          <p:nvPr/>
        </p:nvGrpSpPr>
        <p:grpSpPr>
          <a:xfrm>
            <a:off x="8308160" y="5512123"/>
            <a:ext cx="604609" cy="695717"/>
            <a:chOff x="6383519" y="4134092"/>
            <a:chExt cx="453457" cy="521788"/>
          </a:xfrm>
        </p:grpSpPr>
        <p:sp>
          <p:nvSpPr>
            <p:cNvPr id="19" name="Google Shape;26;p2"/>
            <p:cNvSpPr/>
            <p:nvPr/>
          </p:nvSpPr>
          <p:spPr>
            <a:xfrm>
              <a:off x="6533184" y="4391871"/>
              <a:ext cx="70225" cy="59371"/>
            </a:xfrm>
            <a:custGeom>
              <a:avLst/>
              <a:gdLst/>
              <a:ahLst/>
              <a:cxnLst/>
              <a:rect l="l" t="t" r="r" b="b"/>
              <a:pathLst>
                <a:path w="2187" h="1849" extrusionOk="0">
                  <a:moveTo>
                    <a:pt x="1218" y="0"/>
                  </a:moveTo>
                  <a:cubicBezTo>
                    <a:pt x="946" y="0"/>
                    <a:pt x="692" y="140"/>
                    <a:pt x="515" y="348"/>
                  </a:cubicBezTo>
                  <a:lnTo>
                    <a:pt x="515" y="348"/>
                  </a:lnTo>
                  <a:cubicBezTo>
                    <a:pt x="0" y="458"/>
                    <a:pt x="1" y="1379"/>
                    <a:pt x="528" y="1519"/>
                  </a:cubicBezTo>
                  <a:lnTo>
                    <a:pt x="528" y="1519"/>
                  </a:lnTo>
                  <a:cubicBezTo>
                    <a:pt x="703" y="1727"/>
                    <a:pt x="949" y="1849"/>
                    <a:pt x="1223" y="1849"/>
                  </a:cubicBezTo>
                  <a:cubicBezTo>
                    <a:pt x="1265" y="1849"/>
                    <a:pt x="1309" y="1846"/>
                    <a:pt x="1353" y="1840"/>
                  </a:cubicBezTo>
                  <a:cubicBezTo>
                    <a:pt x="1781" y="1780"/>
                    <a:pt x="2186" y="1399"/>
                    <a:pt x="2150" y="935"/>
                  </a:cubicBezTo>
                  <a:cubicBezTo>
                    <a:pt x="2138" y="506"/>
                    <a:pt x="1865" y="173"/>
                    <a:pt x="1472" y="42"/>
                  </a:cubicBezTo>
                  <a:cubicBezTo>
                    <a:pt x="1386" y="13"/>
                    <a:pt x="1301" y="0"/>
                    <a:pt x="1218" y="0"/>
                  </a:cubicBezTo>
                  <a:close/>
                </a:path>
              </a:pathLst>
            </a:custGeom>
            <a:solidFill>
              <a:schemeClr val="dk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20" name="Google Shape;27;p2"/>
            <p:cNvSpPr/>
            <p:nvPr/>
          </p:nvSpPr>
          <p:spPr>
            <a:xfrm>
              <a:off x="6550234" y="4134092"/>
              <a:ext cx="138812" cy="133545"/>
            </a:xfrm>
            <a:custGeom>
              <a:avLst/>
              <a:gdLst/>
              <a:ahLst/>
              <a:cxnLst/>
              <a:rect l="l" t="t" r="r" b="b"/>
              <a:pathLst>
                <a:path w="4323" h="4159" extrusionOk="0">
                  <a:moveTo>
                    <a:pt x="4206" y="2085"/>
                  </a:moveTo>
                  <a:lnTo>
                    <a:pt x="4206" y="2085"/>
                  </a:lnTo>
                  <a:cubicBezTo>
                    <a:pt x="4200" y="2134"/>
                    <a:pt x="4192" y="2182"/>
                    <a:pt x="4186" y="2229"/>
                  </a:cubicBezTo>
                  <a:lnTo>
                    <a:pt x="4186" y="2229"/>
                  </a:lnTo>
                  <a:cubicBezTo>
                    <a:pt x="4192" y="2181"/>
                    <a:pt x="4199" y="2133"/>
                    <a:pt x="4206" y="2085"/>
                  </a:cubicBezTo>
                  <a:close/>
                  <a:moveTo>
                    <a:pt x="2753" y="1"/>
                  </a:moveTo>
                  <a:cubicBezTo>
                    <a:pt x="2712" y="1"/>
                    <a:pt x="2672" y="4"/>
                    <a:pt x="2631" y="9"/>
                  </a:cubicBezTo>
                  <a:cubicBezTo>
                    <a:pt x="2515" y="26"/>
                    <a:pt x="2401" y="40"/>
                    <a:pt x="2287" y="55"/>
                  </a:cubicBezTo>
                  <a:lnTo>
                    <a:pt x="2287" y="55"/>
                  </a:lnTo>
                  <a:cubicBezTo>
                    <a:pt x="2259" y="54"/>
                    <a:pt x="2231" y="51"/>
                    <a:pt x="2203" y="45"/>
                  </a:cubicBezTo>
                  <a:cubicBezTo>
                    <a:pt x="2024" y="81"/>
                    <a:pt x="1846" y="93"/>
                    <a:pt x="1655" y="116"/>
                  </a:cubicBezTo>
                  <a:cubicBezTo>
                    <a:pt x="1488" y="200"/>
                    <a:pt x="1322" y="247"/>
                    <a:pt x="1167" y="331"/>
                  </a:cubicBezTo>
                  <a:cubicBezTo>
                    <a:pt x="774" y="533"/>
                    <a:pt x="488" y="926"/>
                    <a:pt x="310" y="1307"/>
                  </a:cubicBezTo>
                  <a:cubicBezTo>
                    <a:pt x="0" y="2033"/>
                    <a:pt x="131" y="2986"/>
                    <a:pt x="750" y="3557"/>
                  </a:cubicBezTo>
                  <a:cubicBezTo>
                    <a:pt x="1161" y="3932"/>
                    <a:pt x="1690" y="4159"/>
                    <a:pt x="2237" y="4159"/>
                  </a:cubicBezTo>
                  <a:cubicBezTo>
                    <a:pt x="2403" y="4159"/>
                    <a:pt x="2572" y="4138"/>
                    <a:pt x="2739" y="4093"/>
                  </a:cubicBezTo>
                  <a:cubicBezTo>
                    <a:pt x="3167" y="3974"/>
                    <a:pt x="3548" y="3712"/>
                    <a:pt x="3810" y="3355"/>
                  </a:cubicBezTo>
                  <a:cubicBezTo>
                    <a:pt x="4048" y="3010"/>
                    <a:pt x="4274" y="2533"/>
                    <a:pt x="4239" y="2081"/>
                  </a:cubicBezTo>
                  <a:cubicBezTo>
                    <a:pt x="4239" y="2036"/>
                    <a:pt x="4232" y="1991"/>
                    <a:pt x="4229" y="1946"/>
                  </a:cubicBezTo>
                  <a:lnTo>
                    <a:pt x="4229" y="1946"/>
                  </a:lnTo>
                  <a:cubicBezTo>
                    <a:pt x="4244" y="1849"/>
                    <a:pt x="4260" y="1752"/>
                    <a:pt x="4274" y="1652"/>
                  </a:cubicBezTo>
                  <a:cubicBezTo>
                    <a:pt x="4322" y="1283"/>
                    <a:pt x="4060" y="724"/>
                    <a:pt x="3798" y="497"/>
                  </a:cubicBezTo>
                  <a:cubicBezTo>
                    <a:pt x="3529" y="239"/>
                    <a:pt x="3134" y="1"/>
                    <a:pt x="2753" y="1"/>
                  </a:cubicBezTo>
                  <a:close/>
                </a:path>
              </a:pathLst>
            </a:custGeom>
            <a:solidFill>
              <a:schemeClr val="dk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21" name="Google Shape;28;p2"/>
            <p:cNvSpPr/>
            <p:nvPr/>
          </p:nvSpPr>
          <p:spPr>
            <a:xfrm>
              <a:off x="6756669" y="4314454"/>
              <a:ext cx="73821" cy="56610"/>
            </a:xfrm>
            <a:custGeom>
              <a:avLst/>
              <a:gdLst/>
              <a:ahLst/>
              <a:cxnLst/>
              <a:rect l="l" t="t" r="r" b="b"/>
              <a:pathLst>
                <a:path w="2299" h="1763" extrusionOk="0">
                  <a:moveTo>
                    <a:pt x="1143" y="0"/>
                  </a:moveTo>
                  <a:cubicBezTo>
                    <a:pt x="0" y="0"/>
                    <a:pt x="0" y="1762"/>
                    <a:pt x="1143" y="1762"/>
                  </a:cubicBezTo>
                  <a:cubicBezTo>
                    <a:pt x="2275" y="1762"/>
                    <a:pt x="2298" y="0"/>
                    <a:pt x="1143" y="0"/>
                  </a:cubicBezTo>
                  <a:close/>
                </a:path>
              </a:pathLst>
            </a:custGeom>
            <a:solidFill>
              <a:schemeClr val="dk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22" name="Google Shape;29;p2"/>
            <p:cNvSpPr/>
            <p:nvPr/>
          </p:nvSpPr>
          <p:spPr>
            <a:xfrm>
              <a:off x="6383519" y="4270463"/>
              <a:ext cx="64670" cy="50124"/>
            </a:xfrm>
            <a:custGeom>
              <a:avLst/>
              <a:gdLst/>
              <a:ahLst/>
              <a:cxnLst/>
              <a:rect l="l" t="t" r="r" b="b"/>
              <a:pathLst>
                <a:path w="2014" h="1561" extrusionOk="0">
                  <a:moveTo>
                    <a:pt x="1001" y="1"/>
                  </a:moveTo>
                  <a:cubicBezTo>
                    <a:pt x="1" y="1"/>
                    <a:pt x="1" y="1561"/>
                    <a:pt x="1001" y="1561"/>
                  </a:cubicBezTo>
                  <a:cubicBezTo>
                    <a:pt x="2013" y="1561"/>
                    <a:pt x="2013" y="1"/>
                    <a:pt x="1001" y="1"/>
                  </a:cubicBezTo>
                  <a:close/>
                </a:path>
              </a:pathLst>
            </a:custGeom>
            <a:solidFill>
              <a:schemeClr val="dk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23" name="Google Shape;30;p2"/>
            <p:cNvSpPr/>
            <p:nvPr/>
          </p:nvSpPr>
          <p:spPr>
            <a:xfrm>
              <a:off x="6660339" y="4494141"/>
              <a:ext cx="45500" cy="54105"/>
            </a:xfrm>
            <a:custGeom>
              <a:avLst/>
              <a:gdLst/>
              <a:ahLst/>
              <a:cxnLst/>
              <a:rect l="l" t="t" r="r" b="b"/>
              <a:pathLst>
                <a:path w="1417" h="1685" extrusionOk="0">
                  <a:moveTo>
                    <a:pt x="703" y="0"/>
                  </a:moveTo>
                  <a:cubicBezTo>
                    <a:pt x="369" y="0"/>
                    <a:pt x="0" y="310"/>
                    <a:pt x="36" y="679"/>
                  </a:cubicBezTo>
                  <a:cubicBezTo>
                    <a:pt x="60" y="810"/>
                    <a:pt x="72" y="941"/>
                    <a:pt x="72" y="1060"/>
                  </a:cubicBezTo>
                  <a:cubicBezTo>
                    <a:pt x="107" y="1476"/>
                    <a:pt x="411" y="1685"/>
                    <a:pt x="714" y="1685"/>
                  </a:cubicBezTo>
                  <a:cubicBezTo>
                    <a:pt x="1018" y="1685"/>
                    <a:pt x="1322" y="1476"/>
                    <a:pt x="1357" y="1060"/>
                  </a:cubicBezTo>
                  <a:cubicBezTo>
                    <a:pt x="1381" y="929"/>
                    <a:pt x="1393" y="798"/>
                    <a:pt x="1393" y="679"/>
                  </a:cubicBezTo>
                  <a:cubicBezTo>
                    <a:pt x="1417" y="310"/>
                    <a:pt x="1060" y="0"/>
                    <a:pt x="703" y="0"/>
                  </a:cubicBezTo>
                  <a:close/>
                </a:path>
              </a:pathLst>
            </a:custGeom>
            <a:solidFill>
              <a:schemeClr val="dk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24" name="Google Shape;31;p2"/>
            <p:cNvSpPr/>
            <p:nvPr/>
          </p:nvSpPr>
          <p:spPr>
            <a:xfrm>
              <a:off x="6482546" y="4564848"/>
              <a:ext cx="117779" cy="91032"/>
            </a:xfrm>
            <a:custGeom>
              <a:avLst/>
              <a:gdLst/>
              <a:ahLst/>
              <a:cxnLst/>
              <a:rect l="l" t="t" r="r" b="b"/>
              <a:pathLst>
                <a:path w="3668" h="2835" extrusionOk="0">
                  <a:moveTo>
                    <a:pt x="1846" y="1"/>
                  </a:moveTo>
                  <a:cubicBezTo>
                    <a:pt x="13" y="1"/>
                    <a:pt x="1" y="2834"/>
                    <a:pt x="1846" y="2834"/>
                  </a:cubicBezTo>
                  <a:cubicBezTo>
                    <a:pt x="3668" y="2834"/>
                    <a:pt x="3668" y="1"/>
                    <a:pt x="1846" y="1"/>
                  </a:cubicBezTo>
                  <a:close/>
                </a:path>
              </a:pathLst>
            </a:custGeom>
            <a:solidFill>
              <a:schemeClr val="dk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25" name="Google Shape;32;p2"/>
            <p:cNvSpPr/>
            <p:nvPr/>
          </p:nvSpPr>
          <p:spPr>
            <a:xfrm>
              <a:off x="6750183" y="4450921"/>
              <a:ext cx="86793" cy="66949"/>
            </a:xfrm>
            <a:custGeom>
              <a:avLst/>
              <a:gdLst/>
              <a:ahLst/>
              <a:cxnLst/>
              <a:rect l="l" t="t" r="r" b="b"/>
              <a:pathLst>
                <a:path w="2703" h="2085" extrusionOk="0">
                  <a:moveTo>
                    <a:pt x="1345" y="1"/>
                  </a:moveTo>
                  <a:cubicBezTo>
                    <a:pt x="0" y="1"/>
                    <a:pt x="0" y="2084"/>
                    <a:pt x="1345" y="2084"/>
                  </a:cubicBezTo>
                  <a:cubicBezTo>
                    <a:pt x="2691" y="2084"/>
                    <a:pt x="2703" y="1"/>
                    <a:pt x="1345" y="1"/>
                  </a:cubicBezTo>
                  <a:close/>
                </a:path>
              </a:pathLst>
            </a:custGeom>
            <a:solidFill>
              <a:schemeClr val="dk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grpSp>
      <p:grpSp>
        <p:nvGrpSpPr>
          <p:cNvPr id="26" name="Google Shape;33;p2"/>
          <p:cNvGrpSpPr/>
          <p:nvPr/>
        </p:nvGrpSpPr>
        <p:grpSpPr>
          <a:xfrm>
            <a:off x="10625153" y="4412668"/>
            <a:ext cx="2007720" cy="2699425"/>
            <a:chOff x="7570415" y="3649325"/>
            <a:chExt cx="1505790" cy="2024569"/>
          </a:xfrm>
        </p:grpSpPr>
        <p:sp>
          <p:nvSpPr>
            <p:cNvPr id="27" name="Google Shape;34;p2"/>
            <p:cNvSpPr/>
            <p:nvPr/>
          </p:nvSpPr>
          <p:spPr>
            <a:xfrm>
              <a:off x="7751215" y="3932225"/>
              <a:ext cx="373150" cy="359000"/>
            </a:xfrm>
            <a:custGeom>
              <a:avLst/>
              <a:gdLst/>
              <a:ahLst/>
              <a:cxnLst/>
              <a:rect l="l" t="t" r="r" b="b"/>
              <a:pathLst>
                <a:path w="14926" h="14360" extrusionOk="0">
                  <a:moveTo>
                    <a:pt x="131" y="1"/>
                  </a:moveTo>
                  <a:cubicBezTo>
                    <a:pt x="64" y="1"/>
                    <a:pt x="0" y="70"/>
                    <a:pt x="43" y="150"/>
                  </a:cubicBezTo>
                  <a:cubicBezTo>
                    <a:pt x="951" y="1867"/>
                    <a:pt x="1657" y="3679"/>
                    <a:pt x="2723" y="5310"/>
                  </a:cubicBezTo>
                  <a:cubicBezTo>
                    <a:pt x="3640" y="6708"/>
                    <a:pt x="4709" y="8006"/>
                    <a:pt x="5919" y="9165"/>
                  </a:cubicBezTo>
                  <a:cubicBezTo>
                    <a:pt x="8341" y="11488"/>
                    <a:pt x="11254" y="13259"/>
                    <a:pt x="14433" y="14342"/>
                  </a:cubicBezTo>
                  <a:cubicBezTo>
                    <a:pt x="14468" y="14354"/>
                    <a:pt x="14502" y="14360"/>
                    <a:pt x="14533" y="14360"/>
                  </a:cubicBezTo>
                  <a:cubicBezTo>
                    <a:pt x="14826" y="14360"/>
                    <a:pt x="14925" y="13871"/>
                    <a:pt x="14591" y="13759"/>
                  </a:cubicBezTo>
                  <a:cubicBezTo>
                    <a:pt x="11446" y="12698"/>
                    <a:pt x="8561" y="10933"/>
                    <a:pt x="6180" y="8623"/>
                  </a:cubicBezTo>
                  <a:cubicBezTo>
                    <a:pt x="5011" y="7492"/>
                    <a:pt x="3952" y="6246"/>
                    <a:pt x="3052" y="4892"/>
                  </a:cubicBezTo>
                  <a:cubicBezTo>
                    <a:pt x="2010" y="3333"/>
                    <a:pt x="1259" y="1603"/>
                    <a:pt x="215" y="47"/>
                  </a:cubicBezTo>
                  <a:cubicBezTo>
                    <a:pt x="192" y="14"/>
                    <a:pt x="161" y="1"/>
                    <a:pt x="131" y="1"/>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28" name="Google Shape;35;p2"/>
            <p:cNvSpPr/>
            <p:nvPr/>
          </p:nvSpPr>
          <p:spPr>
            <a:xfrm>
              <a:off x="7847265" y="3853100"/>
              <a:ext cx="270875" cy="437400"/>
            </a:xfrm>
            <a:custGeom>
              <a:avLst/>
              <a:gdLst/>
              <a:ahLst/>
              <a:cxnLst/>
              <a:rect l="l" t="t" r="r" b="b"/>
              <a:pathLst>
                <a:path w="10835" h="17496" extrusionOk="0">
                  <a:moveTo>
                    <a:pt x="110" y="1"/>
                  </a:moveTo>
                  <a:cubicBezTo>
                    <a:pt x="54" y="1"/>
                    <a:pt x="0" y="45"/>
                    <a:pt x="21" y="115"/>
                  </a:cubicBezTo>
                  <a:cubicBezTo>
                    <a:pt x="529" y="1760"/>
                    <a:pt x="1049" y="3370"/>
                    <a:pt x="1748" y="4946"/>
                  </a:cubicBezTo>
                  <a:cubicBezTo>
                    <a:pt x="2447" y="6533"/>
                    <a:pt x="3218" y="8088"/>
                    <a:pt x="4082" y="9588"/>
                  </a:cubicBezTo>
                  <a:cubicBezTo>
                    <a:pt x="4955" y="11103"/>
                    <a:pt x="5894" y="12590"/>
                    <a:pt x="6935" y="13992"/>
                  </a:cubicBezTo>
                  <a:cubicBezTo>
                    <a:pt x="7419" y="14646"/>
                    <a:pt x="7936" y="15273"/>
                    <a:pt x="8515" y="15849"/>
                  </a:cubicBezTo>
                  <a:cubicBezTo>
                    <a:pt x="9084" y="16413"/>
                    <a:pt x="9718" y="17103"/>
                    <a:pt x="10437" y="17469"/>
                  </a:cubicBezTo>
                  <a:cubicBezTo>
                    <a:pt x="10473" y="17487"/>
                    <a:pt x="10508" y="17495"/>
                    <a:pt x="10541" y="17495"/>
                  </a:cubicBezTo>
                  <a:cubicBezTo>
                    <a:pt x="10713" y="17495"/>
                    <a:pt x="10835" y="17285"/>
                    <a:pt x="10697" y="17133"/>
                  </a:cubicBezTo>
                  <a:cubicBezTo>
                    <a:pt x="10153" y="16530"/>
                    <a:pt x="9457" y="16064"/>
                    <a:pt x="8899" y="15461"/>
                  </a:cubicBezTo>
                  <a:cubicBezTo>
                    <a:pt x="8303" y="14814"/>
                    <a:pt x="7754" y="14115"/>
                    <a:pt x="7237" y="13402"/>
                  </a:cubicBezTo>
                  <a:cubicBezTo>
                    <a:pt x="6264" y="12049"/>
                    <a:pt x="5373" y="10633"/>
                    <a:pt x="4541" y="9188"/>
                  </a:cubicBezTo>
                  <a:cubicBezTo>
                    <a:pt x="2872" y="6283"/>
                    <a:pt x="1378" y="3206"/>
                    <a:pt x="200" y="64"/>
                  </a:cubicBezTo>
                  <a:cubicBezTo>
                    <a:pt x="183" y="20"/>
                    <a:pt x="146" y="1"/>
                    <a:pt x="110" y="1"/>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29" name="Google Shape;36;p2"/>
            <p:cNvSpPr/>
            <p:nvPr/>
          </p:nvSpPr>
          <p:spPr>
            <a:xfrm>
              <a:off x="7948215" y="3844300"/>
              <a:ext cx="176775" cy="444950"/>
            </a:xfrm>
            <a:custGeom>
              <a:avLst/>
              <a:gdLst/>
              <a:ahLst/>
              <a:cxnLst/>
              <a:rect l="l" t="t" r="r" b="b"/>
              <a:pathLst>
                <a:path w="7071" h="17798" extrusionOk="0">
                  <a:moveTo>
                    <a:pt x="128" y="1"/>
                  </a:moveTo>
                  <a:cubicBezTo>
                    <a:pt x="67" y="1"/>
                    <a:pt x="0" y="53"/>
                    <a:pt x="12" y="131"/>
                  </a:cubicBezTo>
                  <a:cubicBezTo>
                    <a:pt x="471" y="3140"/>
                    <a:pt x="1455" y="6045"/>
                    <a:pt x="2599" y="8851"/>
                  </a:cubicBezTo>
                  <a:cubicBezTo>
                    <a:pt x="3795" y="11781"/>
                    <a:pt x="4960" y="14762"/>
                    <a:pt x="6306" y="17622"/>
                  </a:cubicBezTo>
                  <a:cubicBezTo>
                    <a:pt x="6364" y="17746"/>
                    <a:pt x="6476" y="17798"/>
                    <a:pt x="6592" y="17798"/>
                  </a:cubicBezTo>
                  <a:cubicBezTo>
                    <a:pt x="6821" y="17798"/>
                    <a:pt x="7070" y="17596"/>
                    <a:pt x="6968" y="17341"/>
                  </a:cubicBezTo>
                  <a:cubicBezTo>
                    <a:pt x="4676" y="11640"/>
                    <a:pt x="1266" y="6206"/>
                    <a:pt x="215" y="77"/>
                  </a:cubicBezTo>
                  <a:cubicBezTo>
                    <a:pt x="205" y="23"/>
                    <a:pt x="168" y="1"/>
                    <a:pt x="128" y="1"/>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30" name="Google Shape;37;p2"/>
            <p:cNvSpPr/>
            <p:nvPr/>
          </p:nvSpPr>
          <p:spPr>
            <a:xfrm>
              <a:off x="8043240" y="3881725"/>
              <a:ext cx="87325" cy="412925"/>
            </a:xfrm>
            <a:custGeom>
              <a:avLst/>
              <a:gdLst/>
              <a:ahLst/>
              <a:cxnLst/>
              <a:rect l="l" t="t" r="r" b="b"/>
              <a:pathLst>
                <a:path w="3493" h="16517" extrusionOk="0">
                  <a:moveTo>
                    <a:pt x="157" y="0"/>
                  </a:moveTo>
                  <a:cubicBezTo>
                    <a:pt x="82" y="0"/>
                    <a:pt x="0" y="65"/>
                    <a:pt x="15" y="163"/>
                  </a:cubicBezTo>
                  <a:cubicBezTo>
                    <a:pt x="422" y="2903"/>
                    <a:pt x="1012" y="5617"/>
                    <a:pt x="1485" y="8348"/>
                  </a:cubicBezTo>
                  <a:cubicBezTo>
                    <a:pt x="1721" y="9708"/>
                    <a:pt x="1961" y="11068"/>
                    <a:pt x="2170" y="12432"/>
                  </a:cubicBezTo>
                  <a:cubicBezTo>
                    <a:pt x="2279" y="13168"/>
                    <a:pt x="2379" y="13905"/>
                    <a:pt x="2472" y="14642"/>
                  </a:cubicBezTo>
                  <a:cubicBezTo>
                    <a:pt x="2540" y="15194"/>
                    <a:pt x="2488" y="15893"/>
                    <a:pt x="2773" y="16379"/>
                  </a:cubicBezTo>
                  <a:cubicBezTo>
                    <a:pt x="2829" y="16474"/>
                    <a:pt x="2917" y="16516"/>
                    <a:pt x="3007" y="16516"/>
                  </a:cubicBezTo>
                  <a:cubicBezTo>
                    <a:pt x="3128" y="16516"/>
                    <a:pt x="3250" y="16440"/>
                    <a:pt x="3297" y="16310"/>
                  </a:cubicBezTo>
                  <a:cubicBezTo>
                    <a:pt x="3492" y="15759"/>
                    <a:pt x="3266" y="14998"/>
                    <a:pt x="3187" y="14426"/>
                  </a:cubicBezTo>
                  <a:cubicBezTo>
                    <a:pt x="3105" y="13809"/>
                    <a:pt x="3006" y="13192"/>
                    <a:pt x="2903" y="12580"/>
                  </a:cubicBezTo>
                  <a:cubicBezTo>
                    <a:pt x="2660" y="11147"/>
                    <a:pt x="2372" y="9729"/>
                    <a:pt x="2053" y="8313"/>
                  </a:cubicBezTo>
                  <a:cubicBezTo>
                    <a:pt x="1440" y="5576"/>
                    <a:pt x="823" y="2842"/>
                    <a:pt x="265" y="94"/>
                  </a:cubicBezTo>
                  <a:cubicBezTo>
                    <a:pt x="251" y="28"/>
                    <a:pt x="205" y="0"/>
                    <a:pt x="157"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31" name="Google Shape;38;p2"/>
            <p:cNvSpPr/>
            <p:nvPr/>
          </p:nvSpPr>
          <p:spPr>
            <a:xfrm>
              <a:off x="8112815" y="3780675"/>
              <a:ext cx="66050" cy="508650"/>
            </a:xfrm>
            <a:custGeom>
              <a:avLst/>
              <a:gdLst/>
              <a:ahLst/>
              <a:cxnLst/>
              <a:rect l="l" t="t" r="r" b="b"/>
              <a:pathLst>
                <a:path w="2642" h="20346" extrusionOk="0">
                  <a:moveTo>
                    <a:pt x="1869" y="1"/>
                  </a:moveTo>
                  <a:cubicBezTo>
                    <a:pt x="1803" y="1"/>
                    <a:pt x="1739" y="43"/>
                    <a:pt x="1740" y="130"/>
                  </a:cubicBezTo>
                  <a:cubicBezTo>
                    <a:pt x="1830" y="3598"/>
                    <a:pt x="1847" y="7072"/>
                    <a:pt x="1892" y="10540"/>
                  </a:cubicBezTo>
                  <a:cubicBezTo>
                    <a:pt x="1905" y="11406"/>
                    <a:pt x="1895" y="12259"/>
                    <a:pt x="1737" y="13116"/>
                  </a:cubicBezTo>
                  <a:cubicBezTo>
                    <a:pt x="1587" y="13904"/>
                    <a:pt x="1381" y="14682"/>
                    <a:pt x="1196" y="15463"/>
                  </a:cubicBezTo>
                  <a:cubicBezTo>
                    <a:pt x="1000" y="16282"/>
                    <a:pt x="812" y="17101"/>
                    <a:pt x="624" y="17920"/>
                  </a:cubicBezTo>
                  <a:cubicBezTo>
                    <a:pt x="453" y="18653"/>
                    <a:pt x="168" y="19359"/>
                    <a:pt x="27" y="20096"/>
                  </a:cubicBezTo>
                  <a:cubicBezTo>
                    <a:pt x="0" y="20240"/>
                    <a:pt x="105" y="20346"/>
                    <a:pt x="224" y="20346"/>
                  </a:cubicBezTo>
                  <a:cubicBezTo>
                    <a:pt x="272" y="20346"/>
                    <a:pt x="322" y="20329"/>
                    <a:pt x="367" y="20291"/>
                  </a:cubicBezTo>
                  <a:cubicBezTo>
                    <a:pt x="932" y="19815"/>
                    <a:pt x="1093" y="19125"/>
                    <a:pt x="1268" y="18434"/>
                  </a:cubicBezTo>
                  <a:cubicBezTo>
                    <a:pt x="1470" y="17632"/>
                    <a:pt x="1652" y="16823"/>
                    <a:pt x="1833" y="16015"/>
                  </a:cubicBezTo>
                  <a:cubicBezTo>
                    <a:pt x="2207" y="14363"/>
                    <a:pt x="2642" y="12739"/>
                    <a:pt x="2573" y="11033"/>
                  </a:cubicBezTo>
                  <a:cubicBezTo>
                    <a:pt x="2433" y="7394"/>
                    <a:pt x="2159" y="3766"/>
                    <a:pt x="2008" y="130"/>
                  </a:cubicBezTo>
                  <a:cubicBezTo>
                    <a:pt x="2004" y="44"/>
                    <a:pt x="1936" y="1"/>
                    <a:pt x="1869" y="1"/>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32" name="Google Shape;39;p2"/>
            <p:cNvSpPr/>
            <p:nvPr/>
          </p:nvSpPr>
          <p:spPr>
            <a:xfrm>
              <a:off x="8114290" y="3825275"/>
              <a:ext cx="273200" cy="461725"/>
            </a:xfrm>
            <a:custGeom>
              <a:avLst/>
              <a:gdLst/>
              <a:ahLst/>
              <a:cxnLst/>
              <a:rect l="l" t="t" r="r" b="b"/>
              <a:pathLst>
                <a:path w="10928" h="18469" extrusionOk="0">
                  <a:moveTo>
                    <a:pt x="10747" y="0"/>
                  </a:moveTo>
                  <a:cubicBezTo>
                    <a:pt x="10690" y="0"/>
                    <a:pt x="10634" y="34"/>
                    <a:pt x="10614" y="111"/>
                  </a:cubicBezTo>
                  <a:cubicBezTo>
                    <a:pt x="9641" y="3572"/>
                    <a:pt x="8239" y="6850"/>
                    <a:pt x="6262" y="9858"/>
                  </a:cubicBezTo>
                  <a:cubicBezTo>
                    <a:pt x="5269" y="11370"/>
                    <a:pt x="4221" y="12843"/>
                    <a:pt x="3196" y="14333"/>
                  </a:cubicBezTo>
                  <a:cubicBezTo>
                    <a:pt x="2709" y="15036"/>
                    <a:pt x="2250" y="15763"/>
                    <a:pt x="1716" y="16430"/>
                  </a:cubicBezTo>
                  <a:cubicBezTo>
                    <a:pt x="1449" y="16763"/>
                    <a:pt x="1161" y="17088"/>
                    <a:pt x="849" y="17383"/>
                  </a:cubicBezTo>
                  <a:cubicBezTo>
                    <a:pt x="565" y="17647"/>
                    <a:pt x="212" y="17801"/>
                    <a:pt x="57" y="18164"/>
                  </a:cubicBezTo>
                  <a:cubicBezTo>
                    <a:pt x="0" y="18297"/>
                    <a:pt x="60" y="18469"/>
                    <a:pt x="224" y="18469"/>
                  </a:cubicBezTo>
                  <a:cubicBezTo>
                    <a:pt x="226" y="18469"/>
                    <a:pt x="228" y="18469"/>
                    <a:pt x="229" y="18469"/>
                  </a:cubicBezTo>
                  <a:cubicBezTo>
                    <a:pt x="880" y="18456"/>
                    <a:pt x="1496" y="17674"/>
                    <a:pt x="1907" y="17229"/>
                  </a:cubicBezTo>
                  <a:cubicBezTo>
                    <a:pt x="2467" y="16626"/>
                    <a:pt x="2960" y="15958"/>
                    <a:pt x="3429" y="15282"/>
                  </a:cubicBezTo>
                  <a:cubicBezTo>
                    <a:pt x="4546" y="13676"/>
                    <a:pt x="5656" y="12055"/>
                    <a:pt x="6729" y="10418"/>
                  </a:cubicBezTo>
                  <a:cubicBezTo>
                    <a:pt x="8778" y="7296"/>
                    <a:pt x="10312" y="3897"/>
                    <a:pt x="10908" y="193"/>
                  </a:cubicBezTo>
                  <a:cubicBezTo>
                    <a:pt x="10927" y="77"/>
                    <a:pt x="10835" y="0"/>
                    <a:pt x="10747"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33" name="Google Shape;40;p2"/>
            <p:cNvSpPr/>
            <p:nvPr/>
          </p:nvSpPr>
          <p:spPr>
            <a:xfrm>
              <a:off x="7670915" y="3812550"/>
              <a:ext cx="106925" cy="140400"/>
            </a:xfrm>
            <a:custGeom>
              <a:avLst/>
              <a:gdLst/>
              <a:ahLst/>
              <a:cxnLst/>
              <a:rect l="l" t="t" r="r" b="b"/>
              <a:pathLst>
                <a:path w="4277" h="5616" extrusionOk="0">
                  <a:moveTo>
                    <a:pt x="1939" y="543"/>
                  </a:moveTo>
                  <a:cubicBezTo>
                    <a:pt x="2820" y="543"/>
                    <a:pt x="3388" y="1268"/>
                    <a:pt x="3574" y="2087"/>
                  </a:cubicBezTo>
                  <a:cubicBezTo>
                    <a:pt x="3704" y="2672"/>
                    <a:pt x="3686" y="3286"/>
                    <a:pt x="3536" y="3868"/>
                  </a:cubicBezTo>
                  <a:cubicBezTo>
                    <a:pt x="3432" y="4267"/>
                    <a:pt x="3289" y="4654"/>
                    <a:pt x="3319" y="5048"/>
                  </a:cubicBezTo>
                  <a:lnTo>
                    <a:pt x="3319" y="5048"/>
                  </a:lnTo>
                  <a:cubicBezTo>
                    <a:pt x="3084" y="4971"/>
                    <a:pt x="2837" y="4914"/>
                    <a:pt x="2617" y="4804"/>
                  </a:cubicBezTo>
                  <a:cubicBezTo>
                    <a:pt x="2306" y="4646"/>
                    <a:pt x="2032" y="4430"/>
                    <a:pt x="1792" y="4176"/>
                  </a:cubicBezTo>
                  <a:cubicBezTo>
                    <a:pt x="1556" y="3923"/>
                    <a:pt x="1360" y="3639"/>
                    <a:pt x="1182" y="3344"/>
                  </a:cubicBezTo>
                  <a:cubicBezTo>
                    <a:pt x="987" y="3025"/>
                    <a:pt x="778" y="2690"/>
                    <a:pt x="661" y="2334"/>
                  </a:cubicBezTo>
                  <a:cubicBezTo>
                    <a:pt x="394" y="1521"/>
                    <a:pt x="925" y="623"/>
                    <a:pt x="1803" y="548"/>
                  </a:cubicBezTo>
                  <a:cubicBezTo>
                    <a:pt x="1849" y="545"/>
                    <a:pt x="1894" y="543"/>
                    <a:pt x="1939" y="543"/>
                  </a:cubicBezTo>
                  <a:close/>
                  <a:moveTo>
                    <a:pt x="1952" y="0"/>
                  </a:moveTo>
                  <a:cubicBezTo>
                    <a:pt x="1915" y="0"/>
                    <a:pt x="1877" y="1"/>
                    <a:pt x="1840" y="3"/>
                  </a:cubicBezTo>
                  <a:cubicBezTo>
                    <a:pt x="891" y="55"/>
                    <a:pt x="100" y="819"/>
                    <a:pt x="35" y="1771"/>
                  </a:cubicBezTo>
                  <a:cubicBezTo>
                    <a:pt x="0" y="2299"/>
                    <a:pt x="236" y="2782"/>
                    <a:pt x="483" y="3231"/>
                  </a:cubicBezTo>
                  <a:cubicBezTo>
                    <a:pt x="678" y="3591"/>
                    <a:pt x="894" y="3933"/>
                    <a:pt x="1151" y="4252"/>
                  </a:cubicBezTo>
                  <a:cubicBezTo>
                    <a:pt x="1439" y="4611"/>
                    <a:pt x="1785" y="4930"/>
                    <a:pt x="2186" y="5160"/>
                  </a:cubicBezTo>
                  <a:cubicBezTo>
                    <a:pt x="2497" y="5338"/>
                    <a:pt x="2927" y="5529"/>
                    <a:pt x="3322" y="5529"/>
                  </a:cubicBezTo>
                  <a:cubicBezTo>
                    <a:pt x="3367" y="5529"/>
                    <a:pt x="3412" y="5526"/>
                    <a:pt x="3456" y="5521"/>
                  </a:cubicBezTo>
                  <a:lnTo>
                    <a:pt x="3456" y="5521"/>
                  </a:lnTo>
                  <a:cubicBezTo>
                    <a:pt x="3502" y="5588"/>
                    <a:pt x="3564" y="5616"/>
                    <a:pt x="3628" y="5616"/>
                  </a:cubicBezTo>
                  <a:cubicBezTo>
                    <a:pt x="3784" y="5616"/>
                    <a:pt x="3951" y="5449"/>
                    <a:pt x="3923" y="5266"/>
                  </a:cubicBezTo>
                  <a:cubicBezTo>
                    <a:pt x="3838" y="4666"/>
                    <a:pt x="4132" y="4077"/>
                    <a:pt x="4204" y="3488"/>
                  </a:cubicBezTo>
                  <a:cubicBezTo>
                    <a:pt x="4276" y="2895"/>
                    <a:pt x="4228" y="2275"/>
                    <a:pt x="4043" y="1706"/>
                  </a:cubicBezTo>
                  <a:cubicBezTo>
                    <a:pt x="3739" y="767"/>
                    <a:pt x="2975" y="0"/>
                    <a:pt x="1952"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34" name="Google Shape;41;p2"/>
            <p:cNvSpPr/>
            <p:nvPr/>
          </p:nvSpPr>
          <p:spPr>
            <a:xfrm>
              <a:off x="7733840" y="3914225"/>
              <a:ext cx="38925" cy="40125"/>
            </a:xfrm>
            <a:custGeom>
              <a:avLst/>
              <a:gdLst/>
              <a:ahLst/>
              <a:cxnLst/>
              <a:rect l="l" t="t" r="r" b="b"/>
              <a:pathLst>
                <a:path w="1557" h="1605" extrusionOk="0">
                  <a:moveTo>
                    <a:pt x="926" y="487"/>
                  </a:moveTo>
                  <a:cubicBezTo>
                    <a:pt x="926" y="487"/>
                    <a:pt x="926" y="487"/>
                    <a:pt x="926" y="487"/>
                  </a:cubicBezTo>
                  <a:lnTo>
                    <a:pt x="926" y="487"/>
                  </a:lnTo>
                  <a:cubicBezTo>
                    <a:pt x="926" y="487"/>
                    <a:pt x="926" y="487"/>
                    <a:pt x="926" y="487"/>
                  </a:cubicBezTo>
                  <a:close/>
                  <a:moveTo>
                    <a:pt x="1190" y="500"/>
                  </a:moveTo>
                  <a:cubicBezTo>
                    <a:pt x="1189" y="506"/>
                    <a:pt x="1189" y="511"/>
                    <a:pt x="1188" y="517"/>
                  </a:cubicBezTo>
                  <a:lnTo>
                    <a:pt x="1188" y="517"/>
                  </a:lnTo>
                  <a:cubicBezTo>
                    <a:pt x="1188" y="511"/>
                    <a:pt x="1189" y="506"/>
                    <a:pt x="1190" y="500"/>
                  </a:cubicBezTo>
                  <a:close/>
                  <a:moveTo>
                    <a:pt x="1107" y="619"/>
                  </a:moveTo>
                  <a:lnTo>
                    <a:pt x="1107" y="619"/>
                  </a:lnTo>
                  <a:cubicBezTo>
                    <a:pt x="1107" y="619"/>
                    <a:pt x="1107" y="619"/>
                    <a:pt x="1107" y="619"/>
                  </a:cubicBezTo>
                  <a:lnTo>
                    <a:pt x="1107" y="619"/>
                  </a:lnTo>
                  <a:cubicBezTo>
                    <a:pt x="1107" y="619"/>
                    <a:pt x="1107" y="619"/>
                    <a:pt x="1107" y="619"/>
                  </a:cubicBezTo>
                  <a:lnTo>
                    <a:pt x="1107" y="619"/>
                  </a:lnTo>
                  <a:cubicBezTo>
                    <a:pt x="1107" y="619"/>
                    <a:pt x="1107" y="619"/>
                    <a:pt x="1106" y="619"/>
                  </a:cubicBezTo>
                  <a:lnTo>
                    <a:pt x="1106" y="619"/>
                  </a:lnTo>
                  <a:cubicBezTo>
                    <a:pt x="1107" y="619"/>
                    <a:pt x="1107" y="619"/>
                    <a:pt x="1107" y="619"/>
                  </a:cubicBezTo>
                  <a:close/>
                  <a:moveTo>
                    <a:pt x="483" y="965"/>
                  </a:moveTo>
                  <a:cubicBezTo>
                    <a:pt x="489" y="971"/>
                    <a:pt x="495" y="976"/>
                    <a:pt x="501" y="981"/>
                  </a:cubicBezTo>
                  <a:lnTo>
                    <a:pt x="501" y="981"/>
                  </a:lnTo>
                  <a:cubicBezTo>
                    <a:pt x="501" y="982"/>
                    <a:pt x="501" y="982"/>
                    <a:pt x="501" y="982"/>
                  </a:cubicBezTo>
                  <a:cubicBezTo>
                    <a:pt x="500" y="982"/>
                    <a:pt x="495" y="977"/>
                    <a:pt x="483" y="965"/>
                  </a:cubicBezTo>
                  <a:close/>
                  <a:moveTo>
                    <a:pt x="652" y="1133"/>
                  </a:moveTo>
                  <a:cubicBezTo>
                    <a:pt x="653" y="1133"/>
                    <a:pt x="656" y="1136"/>
                    <a:pt x="660" y="1139"/>
                  </a:cubicBezTo>
                  <a:lnTo>
                    <a:pt x="660" y="1139"/>
                  </a:lnTo>
                  <a:cubicBezTo>
                    <a:pt x="662" y="1142"/>
                    <a:pt x="663" y="1145"/>
                    <a:pt x="666" y="1147"/>
                  </a:cubicBezTo>
                  <a:lnTo>
                    <a:pt x="666" y="1147"/>
                  </a:lnTo>
                  <a:cubicBezTo>
                    <a:pt x="655" y="1137"/>
                    <a:pt x="652" y="1133"/>
                    <a:pt x="652" y="1133"/>
                  </a:cubicBezTo>
                  <a:close/>
                  <a:moveTo>
                    <a:pt x="1080" y="0"/>
                  </a:moveTo>
                  <a:cubicBezTo>
                    <a:pt x="1033" y="0"/>
                    <a:pt x="985" y="8"/>
                    <a:pt x="937" y="24"/>
                  </a:cubicBezTo>
                  <a:cubicBezTo>
                    <a:pt x="758" y="83"/>
                    <a:pt x="634" y="217"/>
                    <a:pt x="583" y="386"/>
                  </a:cubicBezTo>
                  <a:lnTo>
                    <a:pt x="583" y="386"/>
                  </a:lnTo>
                  <a:cubicBezTo>
                    <a:pt x="524" y="361"/>
                    <a:pt x="463" y="346"/>
                    <a:pt x="401" y="346"/>
                  </a:cubicBezTo>
                  <a:cubicBezTo>
                    <a:pt x="360" y="346"/>
                    <a:pt x="320" y="353"/>
                    <a:pt x="279" y="367"/>
                  </a:cubicBezTo>
                  <a:cubicBezTo>
                    <a:pt x="124" y="418"/>
                    <a:pt x="1" y="558"/>
                    <a:pt x="5" y="726"/>
                  </a:cubicBezTo>
                  <a:cubicBezTo>
                    <a:pt x="8" y="867"/>
                    <a:pt x="91" y="973"/>
                    <a:pt x="176" y="1072"/>
                  </a:cubicBezTo>
                  <a:cubicBezTo>
                    <a:pt x="282" y="1196"/>
                    <a:pt x="423" y="1302"/>
                    <a:pt x="567" y="1374"/>
                  </a:cubicBezTo>
                  <a:cubicBezTo>
                    <a:pt x="676" y="1428"/>
                    <a:pt x="786" y="1449"/>
                    <a:pt x="905" y="1463"/>
                  </a:cubicBezTo>
                  <a:cubicBezTo>
                    <a:pt x="918" y="1465"/>
                    <a:pt x="932" y="1465"/>
                    <a:pt x="946" y="1465"/>
                  </a:cubicBezTo>
                  <a:cubicBezTo>
                    <a:pt x="973" y="1465"/>
                    <a:pt x="1001" y="1462"/>
                    <a:pt x="1029" y="1456"/>
                  </a:cubicBezTo>
                  <a:lnTo>
                    <a:pt x="1029" y="1456"/>
                  </a:lnTo>
                  <a:cubicBezTo>
                    <a:pt x="1033" y="1468"/>
                    <a:pt x="1038" y="1479"/>
                    <a:pt x="1043" y="1490"/>
                  </a:cubicBezTo>
                  <a:cubicBezTo>
                    <a:pt x="1077" y="1567"/>
                    <a:pt x="1174" y="1605"/>
                    <a:pt x="1255" y="1605"/>
                  </a:cubicBezTo>
                  <a:cubicBezTo>
                    <a:pt x="1265" y="1605"/>
                    <a:pt x="1274" y="1604"/>
                    <a:pt x="1283" y="1603"/>
                  </a:cubicBezTo>
                  <a:cubicBezTo>
                    <a:pt x="1382" y="1589"/>
                    <a:pt x="1444" y="1525"/>
                    <a:pt x="1478" y="1432"/>
                  </a:cubicBezTo>
                  <a:cubicBezTo>
                    <a:pt x="1495" y="1391"/>
                    <a:pt x="1509" y="1357"/>
                    <a:pt x="1516" y="1312"/>
                  </a:cubicBezTo>
                  <a:cubicBezTo>
                    <a:pt x="1526" y="1271"/>
                    <a:pt x="1533" y="1230"/>
                    <a:pt x="1539" y="1186"/>
                  </a:cubicBezTo>
                  <a:cubicBezTo>
                    <a:pt x="1557" y="1079"/>
                    <a:pt x="1550" y="973"/>
                    <a:pt x="1547" y="863"/>
                  </a:cubicBezTo>
                  <a:cubicBezTo>
                    <a:pt x="1547" y="778"/>
                    <a:pt x="1543" y="688"/>
                    <a:pt x="1543" y="599"/>
                  </a:cubicBezTo>
                  <a:cubicBezTo>
                    <a:pt x="1539" y="511"/>
                    <a:pt x="1547" y="411"/>
                    <a:pt x="1516" y="322"/>
                  </a:cubicBezTo>
                  <a:cubicBezTo>
                    <a:pt x="1452" y="129"/>
                    <a:pt x="1276" y="0"/>
                    <a:pt x="1080"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35" name="Google Shape;42;p2"/>
            <p:cNvSpPr/>
            <p:nvPr/>
          </p:nvSpPr>
          <p:spPr>
            <a:xfrm>
              <a:off x="7570415" y="3898725"/>
              <a:ext cx="106925" cy="140400"/>
            </a:xfrm>
            <a:custGeom>
              <a:avLst/>
              <a:gdLst/>
              <a:ahLst/>
              <a:cxnLst/>
              <a:rect l="l" t="t" r="r" b="b"/>
              <a:pathLst>
                <a:path w="4277" h="5616" extrusionOk="0">
                  <a:moveTo>
                    <a:pt x="1938" y="542"/>
                  </a:moveTo>
                  <a:cubicBezTo>
                    <a:pt x="2821" y="542"/>
                    <a:pt x="3392" y="1267"/>
                    <a:pt x="3574" y="2086"/>
                  </a:cubicBezTo>
                  <a:cubicBezTo>
                    <a:pt x="3708" y="2672"/>
                    <a:pt x="3688" y="3286"/>
                    <a:pt x="3537" y="3868"/>
                  </a:cubicBezTo>
                  <a:cubicBezTo>
                    <a:pt x="3434" y="4266"/>
                    <a:pt x="3289" y="4654"/>
                    <a:pt x="3321" y="5047"/>
                  </a:cubicBezTo>
                  <a:lnTo>
                    <a:pt x="3321" y="5047"/>
                  </a:lnTo>
                  <a:cubicBezTo>
                    <a:pt x="3087" y="4970"/>
                    <a:pt x="2841" y="4914"/>
                    <a:pt x="2622" y="4803"/>
                  </a:cubicBezTo>
                  <a:cubicBezTo>
                    <a:pt x="2307" y="4646"/>
                    <a:pt x="2033" y="4430"/>
                    <a:pt x="1797" y="4176"/>
                  </a:cubicBezTo>
                  <a:cubicBezTo>
                    <a:pt x="1556" y="3923"/>
                    <a:pt x="1362" y="3639"/>
                    <a:pt x="1183" y="3343"/>
                  </a:cubicBezTo>
                  <a:cubicBezTo>
                    <a:pt x="987" y="3025"/>
                    <a:pt x="782" y="2690"/>
                    <a:pt x="663" y="2333"/>
                  </a:cubicBezTo>
                  <a:cubicBezTo>
                    <a:pt x="395" y="1521"/>
                    <a:pt x="926" y="623"/>
                    <a:pt x="1803" y="548"/>
                  </a:cubicBezTo>
                  <a:cubicBezTo>
                    <a:pt x="1849" y="544"/>
                    <a:pt x="1894" y="542"/>
                    <a:pt x="1938" y="542"/>
                  </a:cubicBezTo>
                  <a:close/>
                  <a:moveTo>
                    <a:pt x="1954" y="0"/>
                  </a:moveTo>
                  <a:cubicBezTo>
                    <a:pt x="1916" y="0"/>
                    <a:pt x="1879" y="1"/>
                    <a:pt x="1841" y="3"/>
                  </a:cubicBezTo>
                  <a:cubicBezTo>
                    <a:pt x="895" y="54"/>
                    <a:pt x="100" y="819"/>
                    <a:pt x="35" y="1771"/>
                  </a:cubicBezTo>
                  <a:cubicBezTo>
                    <a:pt x="1" y="2295"/>
                    <a:pt x="241" y="2782"/>
                    <a:pt x="484" y="3231"/>
                  </a:cubicBezTo>
                  <a:cubicBezTo>
                    <a:pt x="683" y="3590"/>
                    <a:pt x="899" y="3933"/>
                    <a:pt x="1152" y="4252"/>
                  </a:cubicBezTo>
                  <a:cubicBezTo>
                    <a:pt x="1440" y="4611"/>
                    <a:pt x="1786" y="4930"/>
                    <a:pt x="2187" y="5160"/>
                  </a:cubicBezTo>
                  <a:cubicBezTo>
                    <a:pt x="2498" y="5337"/>
                    <a:pt x="2927" y="5528"/>
                    <a:pt x="3322" y="5528"/>
                  </a:cubicBezTo>
                  <a:cubicBezTo>
                    <a:pt x="3368" y="5528"/>
                    <a:pt x="3414" y="5526"/>
                    <a:pt x="3459" y="5520"/>
                  </a:cubicBezTo>
                  <a:lnTo>
                    <a:pt x="3459" y="5520"/>
                  </a:lnTo>
                  <a:cubicBezTo>
                    <a:pt x="3505" y="5587"/>
                    <a:pt x="3567" y="5616"/>
                    <a:pt x="3631" y="5616"/>
                  </a:cubicBezTo>
                  <a:cubicBezTo>
                    <a:pt x="3786" y="5616"/>
                    <a:pt x="3952" y="5449"/>
                    <a:pt x="3927" y="5266"/>
                  </a:cubicBezTo>
                  <a:cubicBezTo>
                    <a:pt x="3838" y="4667"/>
                    <a:pt x="4133" y="4077"/>
                    <a:pt x="4205" y="3487"/>
                  </a:cubicBezTo>
                  <a:cubicBezTo>
                    <a:pt x="4277" y="2895"/>
                    <a:pt x="4229" y="2274"/>
                    <a:pt x="4044" y="1706"/>
                  </a:cubicBezTo>
                  <a:cubicBezTo>
                    <a:pt x="3740" y="764"/>
                    <a:pt x="2976" y="0"/>
                    <a:pt x="1954"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36" name="Google Shape;43;p2"/>
            <p:cNvSpPr/>
            <p:nvPr/>
          </p:nvSpPr>
          <p:spPr>
            <a:xfrm>
              <a:off x="7633390" y="4000400"/>
              <a:ext cx="38925" cy="40150"/>
            </a:xfrm>
            <a:custGeom>
              <a:avLst/>
              <a:gdLst/>
              <a:ahLst/>
              <a:cxnLst/>
              <a:rect l="l" t="t" r="r" b="b"/>
              <a:pathLst>
                <a:path w="1557" h="1606" extrusionOk="0">
                  <a:moveTo>
                    <a:pt x="929" y="462"/>
                  </a:moveTo>
                  <a:lnTo>
                    <a:pt x="929" y="462"/>
                  </a:lnTo>
                  <a:cubicBezTo>
                    <a:pt x="930" y="473"/>
                    <a:pt x="932" y="484"/>
                    <a:pt x="933" y="496"/>
                  </a:cubicBezTo>
                  <a:lnTo>
                    <a:pt x="933" y="496"/>
                  </a:lnTo>
                  <a:cubicBezTo>
                    <a:pt x="931" y="484"/>
                    <a:pt x="930" y="473"/>
                    <a:pt x="929" y="462"/>
                  </a:cubicBezTo>
                  <a:close/>
                  <a:moveTo>
                    <a:pt x="1189" y="500"/>
                  </a:moveTo>
                  <a:lnTo>
                    <a:pt x="1189" y="500"/>
                  </a:lnTo>
                  <a:cubicBezTo>
                    <a:pt x="1188" y="508"/>
                    <a:pt x="1187" y="517"/>
                    <a:pt x="1186" y="525"/>
                  </a:cubicBezTo>
                  <a:lnTo>
                    <a:pt x="1186" y="525"/>
                  </a:lnTo>
                  <a:cubicBezTo>
                    <a:pt x="1187" y="517"/>
                    <a:pt x="1188" y="509"/>
                    <a:pt x="1189" y="500"/>
                  </a:cubicBezTo>
                  <a:close/>
                  <a:moveTo>
                    <a:pt x="538" y="633"/>
                  </a:moveTo>
                  <a:cubicBezTo>
                    <a:pt x="541" y="639"/>
                    <a:pt x="544" y="645"/>
                    <a:pt x="546" y="650"/>
                  </a:cubicBezTo>
                  <a:lnTo>
                    <a:pt x="546" y="650"/>
                  </a:lnTo>
                  <a:cubicBezTo>
                    <a:pt x="542" y="646"/>
                    <a:pt x="540" y="640"/>
                    <a:pt x="538" y="633"/>
                  </a:cubicBezTo>
                  <a:close/>
                  <a:moveTo>
                    <a:pt x="481" y="964"/>
                  </a:moveTo>
                  <a:cubicBezTo>
                    <a:pt x="487" y="970"/>
                    <a:pt x="493" y="975"/>
                    <a:pt x="499" y="980"/>
                  </a:cubicBezTo>
                  <a:lnTo>
                    <a:pt x="499" y="980"/>
                  </a:lnTo>
                  <a:cubicBezTo>
                    <a:pt x="500" y="981"/>
                    <a:pt x="500" y="981"/>
                    <a:pt x="499" y="981"/>
                  </a:cubicBezTo>
                  <a:cubicBezTo>
                    <a:pt x="499" y="981"/>
                    <a:pt x="493" y="977"/>
                    <a:pt x="481" y="964"/>
                  </a:cubicBezTo>
                  <a:close/>
                  <a:moveTo>
                    <a:pt x="1079" y="0"/>
                  </a:moveTo>
                  <a:cubicBezTo>
                    <a:pt x="1032" y="0"/>
                    <a:pt x="983" y="8"/>
                    <a:pt x="935" y="24"/>
                  </a:cubicBezTo>
                  <a:cubicBezTo>
                    <a:pt x="757" y="80"/>
                    <a:pt x="633" y="216"/>
                    <a:pt x="582" y="385"/>
                  </a:cubicBezTo>
                  <a:lnTo>
                    <a:pt x="582" y="385"/>
                  </a:lnTo>
                  <a:cubicBezTo>
                    <a:pt x="523" y="361"/>
                    <a:pt x="462" y="346"/>
                    <a:pt x="400" y="346"/>
                  </a:cubicBezTo>
                  <a:cubicBezTo>
                    <a:pt x="359" y="346"/>
                    <a:pt x="319" y="352"/>
                    <a:pt x="277" y="366"/>
                  </a:cubicBezTo>
                  <a:cubicBezTo>
                    <a:pt x="124" y="418"/>
                    <a:pt x="0" y="558"/>
                    <a:pt x="4" y="726"/>
                  </a:cubicBezTo>
                  <a:cubicBezTo>
                    <a:pt x="10" y="867"/>
                    <a:pt x="89" y="973"/>
                    <a:pt x="179" y="1072"/>
                  </a:cubicBezTo>
                  <a:cubicBezTo>
                    <a:pt x="285" y="1196"/>
                    <a:pt x="421" y="1302"/>
                    <a:pt x="565" y="1373"/>
                  </a:cubicBezTo>
                  <a:cubicBezTo>
                    <a:pt x="679" y="1428"/>
                    <a:pt x="785" y="1449"/>
                    <a:pt x="905" y="1463"/>
                  </a:cubicBezTo>
                  <a:cubicBezTo>
                    <a:pt x="918" y="1465"/>
                    <a:pt x="931" y="1465"/>
                    <a:pt x="945" y="1465"/>
                  </a:cubicBezTo>
                  <a:cubicBezTo>
                    <a:pt x="972" y="1465"/>
                    <a:pt x="1001" y="1462"/>
                    <a:pt x="1029" y="1456"/>
                  </a:cubicBezTo>
                  <a:lnTo>
                    <a:pt x="1029" y="1456"/>
                  </a:lnTo>
                  <a:cubicBezTo>
                    <a:pt x="1035" y="1467"/>
                    <a:pt x="1040" y="1479"/>
                    <a:pt x="1045" y="1490"/>
                  </a:cubicBezTo>
                  <a:cubicBezTo>
                    <a:pt x="1079" y="1567"/>
                    <a:pt x="1173" y="1605"/>
                    <a:pt x="1254" y="1605"/>
                  </a:cubicBezTo>
                  <a:cubicBezTo>
                    <a:pt x="1264" y="1605"/>
                    <a:pt x="1273" y="1605"/>
                    <a:pt x="1281" y="1604"/>
                  </a:cubicBezTo>
                  <a:cubicBezTo>
                    <a:pt x="1381" y="1590"/>
                    <a:pt x="1443" y="1525"/>
                    <a:pt x="1480" y="1432"/>
                  </a:cubicBezTo>
                  <a:cubicBezTo>
                    <a:pt x="1498" y="1391"/>
                    <a:pt x="1511" y="1357"/>
                    <a:pt x="1518" y="1312"/>
                  </a:cubicBezTo>
                  <a:cubicBezTo>
                    <a:pt x="1525" y="1271"/>
                    <a:pt x="1531" y="1229"/>
                    <a:pt x="1539" y="1185"/>
                  </a:cubicBezTo>
                  <a:cubicBezTo>
                    <a:pt x="1556" y="1079"/>
                    <a:pt x="1549" y="973"/>
                    <a:pt x="1549" y="863"/>
                  </a:cubicBezTo>
                  <a:cubicBezTo>
                    <a:pt x="1545" y="777"/>
                    <a:pt x="1542" y="688"/>
                    <a:pt x="1542" y="600"/>
                  </a:cubicBezTo>
                  <a:cubicBezTo>
                    <a:pt x="1542" y="507"/>
                    <a:pt x="1545" y="411"/>
                    <a:pt x="1515" y="322"/>
                  </a:cubicBezTo>
                  <a:cubicBezTo>
                    <a:pt x="1451" y="129"/>
                    <a:pt x="1274" y="0"/>
                    <a:pt x="1079"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37" name="Google Shape;44;p2"/>
            <p:cNvSpPr/>
            <p:nvPr/>
          </p:nvSpPr>
          <p:spPr>
            <a:xfrm>
              <a:off x="7759990" y="3730050"/>
              <a:ext cx="106925" cy="140425"/>
            </a:xfrm>
            <a:custGeom>
              <a:avLst/>
              <a:gdLst/>
              <a:ahLst/>
              <a:cxnLst/>
              <a:rect l="l" t="t" r="r" b="b"/>
              <a:pathLst>
                <a:path w="4277" h="5617" extrusionOk="0">
                  <a:moveTo>
                    <a:pt x="1939" y="543"/>
                  </a:moveTo>
                  <a:cubicBezTo>
                    <a:pt x="2821" y="543"/>
                    <a:pt x="3388" y="1268"/>
                    <a:pt x="3574" y="2087"/>
                  </a:cubicBezTo>
                  <a:cubicBezTo>
                    <a:pt x="3704" y="2673"/>
                    <a:pt x="3687" y="3290"/>
                    <a:pt x="3536" y="3869"/>
                  </a:cubicBezTo>
                  <a:cubicBezTo>
                    <a:pt x="3433" y="4267"/>
                    <a:pt x="3288" y="4654"/>
                    <a:pt x="3319" y="5048"/>
                  </a:cubicBezTo>
                  <a:lnTo>
                    <a:pt x="3319" y="5048"/>
                  </a:lnTo>
                  <a:cubicBezTo>
                    <a:pt x="3084" y="4971"/>
                    <a:pt x="2837" y="4915"/>
                    <a:pt x="2618" y="4804"/>
                  </a:cubicBezTo>
                  <a:cubicBezTo>
                    <a:pt x="2306" y="4647"/>
                    <a:pt x="2032" y="4431"/>
                    <a:pt x="1792" y="4177"/>
                  </a:cubicBezTo>
                  <a:cubicBezTo>
                    <a:pt x="1556" y="3923"/>
                    <a:pt x="1360" y="3639"/>
                    <a:pt x="1183" y="3344"/>
                  </a:cubicBezTo>
                  <a:cubicBezTo>
                    <a:pt x="987" y="3026"/>
                    <a:pt x="778" y="2690"/>
                    <a:pt x="661" y="2334"/>
                  </a:cubicBezTo>
                  <a:cubicBezTo>
                    <a:pt x="394" y="1522"/>
                    <a:pt x="925" y="624"/>
                    <a:pt x="1803" y="548"/>
                  </a:cubicBezTo>
                  <a:cubicBezTo>
                    <a:pt x="1849" y="545"/>
                    <a:pt x="1894" y="543"/>
                    <a:pt x="1939" y="543"/>
                  </a:cubicBezTo>
                  <a:close/>
                  <a:moveTo>
                    <a:pt x="1953" y="1"/>
                  </a:moveTo>
                  <a:cubicBezTo>
                    <a:pt x="1916" y="1"/>
                    <a:pt x="1878" y="2"/>
                    <a:pt x="1840" y="4"/>
                  </a:cubicBezTo>
                  <a:cubicBezTo>
                    <a:pt x="891" y="55"/>
                    <a:pt x="100" y="819"/>
                    <a:pt x="35" y="1772"/>
                  </a:cubicBezTo>
                  <a:cubicBezTo>
                    <a:pt x="0" y="2299"/>
                    <a:pt x="237" y="2783"/>
                    <a:pt x="484" y="3232"/>
                  </a:cubicBezTo>
                  <a:cubicBezTo>
                    <a:pt x="678" y="3591"/>
                    <a:pt x="895" y="3934"/>
                    <a:pt x="1151" y="4252"/>
                  </a:cubicBezTo>
                  <a:cubicBezTo>
                    <a:pt x="1439" y="4612"/>
                    <a:pt x="1785" y="4930"/>
                    <a:pt x="2187" y="5161"/>
                  </a:cubicBezTo>
                  <a:cubicBezTo>
                    <a:pt x="2498" y="5338"/>
                    <a:pt x="2927" y="5529"/>
                    <a:pt x="3321" y="5529"/>
                  </a:cubicBezTo>
                  <a:cubicBezTo>
                    <a:pt x="3367" y="5529"/>
                    <a:pt x="3411" y="5526"/>
                    <a:pt x="3456" y="5521"/>
                  </a:cubicBezTo>
                  <a:lnTo>
                    <a:pt x="3456" y="5521"/>
                  </a:lnTo>
                  <a:cubicBezTo>
                    <a:pt x="3502" y="5588"/>
                    <a:pt x="3564" y="5616"/>
                    <a:pt x="3628" y="5616"/>
                  </a:cubicBezTo>
                  <a:cubicBezTo>
                    <a:pt x="3784" y="5616"/>
                    <a:pt x="3951" y="5450"/>
                    <a:pt x="3923" y="5267"/>
                  </a:cubicBezTo>
                  <a:cubicBezTo>
                    <a:pt x="3838" y="4667"/>
                    <a:pt x="4132" y="4078"/>
                    <a:pt x="4205" y="3488"/>
                  </a:cubicBezTo>
                  <a:cubicBezTo>
                    <a:pt x="4276" y="2895"/>
                    <a:pt x="4228" y="2275"/>
                    <a:pt x="4043" y="1707"/>
                  </a:cubicBezTo>
                  <a:cubicBezTo>
                    <a:pt x="3739" y="767"/>
                    <a:pt x="2975" y="1"/>
                    <a:pt x="1953" y="1"/>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38" name="Google Shape;45;p2"/>
            <p:cNvSpPr/>
            <p:nvPr/>
          </p:nvSpPr>
          <p:spPr>
            <a:xfrm>
              <a:off x="7822940" y="3831750"/>
              <a:ext cx="38900" cy="40125"/>
            </a:xfrm>
            <a:custGeom>
              <a:avLst/>
              <a:gdLst/>
              <a:ahLst/>
              <a:cxnLst/>
              <a:rect l="l" t="t" r="r" b="b"/>
              <a:pathLst>
                <a:path w="1556" h="1605" extrusionOk="0">
                  <a:moveTo>
                    <a:pt x="1190" y="500"/>
                  </a:moveTo>
                  <a:cubicBezTo>
                    <a:pt x="1189" y="504"/>
                    <a:pt x="1189" y="508"/>
                    <a:pt x="1188" y="512"/>
                  </a:cubicBezTo>
                  <a:lnTo>
                    <a:pt x="1188" y="512"/>
                  </a:lnTo>
                  <a:cubicBezTo>
                    <a:pt x="1188" y="508"/>
                    <a:pt x="1189" y="504"/>
                    <a:pt x="1190" y="500"/>
                  </a:cubicBezTo>
                  <a:close/>
                  <a:moveTo>
                    <a:pt x="1196" y="517"/>
                  </a:moveTo>
                  <a:cubicBezTo>
                    <a:pt x="1194" y="522"/>
                    <a:pt x="1192" y="528"/>
                    <a:pt x="1190" y="533"/>
                  </a:cubicBezTo>
                  <a:lnTo>
                    <a:pt x="1190" y="533"/>
                  </a:lnTo>
                  <a:cubicBezTo>
                    <a:pt x="1192" y="528"/>
                    <a:pt x="1194" y="522"/>
                    <a:pt x="1196" y="517"/>
                  </a:cubicBezTo>
                  <a:close/>
                  <a:moveTo>
                    <a:pt x="1106" y="619"/>
                  </a:moveTo>
                  <a:cubicBezTo>
                    <a:pt x="1107" y="619"/>
                    <a:pt x="1107" y="619"/>
                    <a:pt x="1107" y="619"/>
                  </a:cubicBezTo>
                  <a:lnTo>
                    <a:pt x="1107" y="619"/>
                  </a:lnTo>
                  <a:cubicBezTo>
                    <a:pt x="1107" y="619"/>
                    <a:pt x="1107" y="619"/>
                    <a:pt x="1107" y="619"/>
                  </a:cubicBezTo>
                  <a:lnTo>
                    <a:pt x="1107" y="619"/>
                  </a:lnTo>
                  <a:cubicBezTo>
                    <a:pt x="1106" y="619"/>
                    <a:pt x="1106" y="619"/>
                    <a:pt x="1105" y="619"/>
                  </a:cubicBezTo>
                  <a:lnTo>
                    <a:pt x="1105" y="619"/>
                  </a:lnTo>
                  <a:cubicBezTo>
                    <a:pt x="1106" y="619"/>
                    <a:pt x="1106" y="619"/>
                    <a:pt x="1106" y="619"/>
                  </a:cubicBezTo>
                  <a:close/>
                  <a:moveTo>
                    <a:pt x="482" y="964"/>
                  </a:moveTo>
                  <a:cubicBezTo>
                    <a:pt x="487" y="970"/>
                    <a:pt x="493" y="975"/>
                    <a:pt x="500" y="980"/>
                  </a:cubicBezTo>
                  <a:lnTo>
                    <a:pt x="500" y="980"/>
                  </a:lnTo>
                  <a:cubicBezTo>
                    <a:pt x="500" y="981"/>
                    <a:pt x="500" y="981"/>
                    <a:pt x="500" y="981"/>
                  </a:cubicBezTo>
                  <a:cubicBezTo>
                    <a:pt x="499" y="981"/>
                    <a:pt x="494" y="977"/>
                    <a:pt x="482" y="964"/>
                  </a:cubicBezTo>
                  <a:close/>
                  <a:moveTo>
                    <a:pt x="652" y="1134"/>
                  </a:moveTo>
                  <a:cubicBezTo>
                    <a:pt x="652" y="1134"/>
                    <a:pt x="657" y="1138"/>
                    <a:pt x="662" y="1143"/>
                  </a:cubicBezTo>
                  <a:lnTo>
                    <a:pt x="662" y="1143"/>
                  </a:lnTo>
                  <a:cubicBezTo>
                    <a:pt x="665" y="1147"/>
                    <a:pt x="668" y="1150"/>
                    <a:pt x="671" y="1153"/>
                  </a:cubicBezTo>
                  <a:lnTo>
                    <a:pt x="671" y="1153"/>
                  </a:lnTo>
                  <a:cubicBezTo>
                    <a:pt x="656" y="1139"/>
                    <a:pt x="651" y="1134"/>
                    <a:pt x="652" y="1134"/>
                  </a:cubicBezTo>
                  <a:close/>
                  <a:moveTo>
                    <a:pt x="1080" y="0"/>
                  </a:moveTo>
                  <a:cubicBezTo>
                    <a:pt x="1033" y="0"/>
                    <a:pt x="984" y="8"/>
                    <a:pt x="936" y="24"/>
                  </a:cubicBezTo>
                  <a:cubicBezTo>
                    <a:pt x="758" y="83"/>
                    <a:pt x="634" y="217"/>
                    <a:pt x="582" y="385"/>
                  </a:cubicBezTo>
                  <a:lnTo>
                    <a:pt x="582" y="385"/>
                  </a:lnTo>
                  <a:cubicBezTo>
                    <a:pt x="523" y="360"/>
                    <a:pt x="462" y="345"/>
                    <a:pt x="400" y="345"/>
                  </a:cubicBezTo>
                  <a:cubicBezTo>
                    <a:pt x="359" y="345"/>
                    <a:pt x="319" y="352"/>
                    <a:pt x="278" y="366"/>
                  </a:cubicBezTo>
                  <a:cubicBezTo>
                    <a:pt x="124" y="418"/>
                    <a:pt x="1" y="558"/>
                    <a:pt x="4" y="726"/>
                  </a:cubicBezTo>
                  <a:cubicBezTo>
                    <a:pt x="7" y="867"/>
                    <a:pt x="90" y="973"/>
                    <a:pt x="175" y="1075"/>
                  </a:cubicBezTo>
                  <a:cubicBezTo>
                    <a:pt x="281" y="1199"/>
                    <a:pt x="422" y="1302"/>
                    <a:pt x="566" y="1373"/>
                  </a:cubicBezTo>
                  <a:cubicBezTo>
                    <a:pt x="676" y="1428"/>
                    <a:pt x="785" y="1449"/>
                    <a:pt x="905" y="1463"/>
                  </a:cubicBezTo>
                  <a:cubicBezTo>
                    <a:pt x="918" y="1464"/>
                    <a:pt x="931" y="1465"/>
                    <a:pt x="944" y="1465"/>
                  </a:cubicBezTo>
                  <a:cubicBezTo>
                    <a:pt x="971" y="1465"/>
                    <a:pt x="1000" y="1462"/>
                    <a:pt x="1028" y="1456"/>
                  </a:cubicBezTo>
                  <a:lnTo>
                    <a:pt x="1028" y="1456"/>
                  </a:lnTo>
                  <a:cubicBezTo>
                    <a:pt x="1033" y="1467"/>
                    <a:pt x="1037" y="1479"/>
                    <a:pt x="1042" y="1490"/>
                  </a:cubicBezTo>
                  <a:cubicBezTo>
                    <a:pt x="1076" y="1566"/>
                    <a:pt x="1172" y="1604"/>
                    <a:pt x="1253" y="1604"/>
                  </a:cubicBezTo>
                  <a:cubicBezTo>
                    <a:pt x="1263" y="1604"/>
                    <a:pt x="1273" y="1604"/>
                    <a:pt x="1282" y="1603"/>
                  </a:cubicBezTo>
                  <a:cubicBezTo>
                    <a:pt x="1381" y="1589"/>
                    <a:pt x="1443" y="1524"/>
                    <a:pt x="1478" y="1432"/>
                  </a:cubicBezTo>
                  <a:cubicBezTo>
                    <a:pt x="1494" y="1390"/>
                    <a:pt x="1508" y="1356"/>
                    <a:pt x="1515" y="1311"/>
                  </a:cubicBezTo>
                  <a:cubicBezTo>
                    <a:pt x="1522" y="1270"/>
                    <a:pt x="1532" y="1229"/>
                    <a:pt x="1539" y="1188"/>
                  </a:cubicBezTo>
                  <a:cubicBezTo>
                    <a:pt x="1556" y="1079"/>
                    <a:pt x="1549" y="973"/>
                    <a:pt x="1546" y="862"/>
                  </a:cubicBezTo>
                  <a:cubicBezTo>
                    <a:pt x="1546" y="777"/>
                    <a:pt x="1543" y="688"/>
                    <a:pt x="1543" y="603"/>
                  </a:cubicBezTo>
                  <a:cubicBezTo>
                    <a:pt x="1539" y="510"/>
                    <a:pt x="1546" y="410"/>
                    <a:pt x="1515" y="321"/>
                  </a:cubicBezTo>
                  <a:cubicBezTo>
                    <a:pt x="1452" y="128"/>
                    <a:pt x="1275" y="0"/>
                    <a:pt x="1080"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39" name="Google Shape;46;p2"/>
            <p:cNvSpPr/>
            <p:nvPr/>
          </p:nvSpPr>
          <p:spPr>
            <a:xfrm>
              <a:off x="7875115" y="3707450"/>
              <a:ext cx="108450" cy="148525"/>
            </a:xfrm>
            <a:custGeom>
              <a:avLst/>
              <a:gdLst/>
              <a:ahLst/>
              <a:cxnLst/>
              <a:rect l="l" t="t" r="r" b="b"/>
              <a:pathLst>
                <a:path w="4338" h="5941" extrusionOk="0">
                  <a:moveTo>
                    <a:pt x="2235" y="541"/>
                  </a:moveTo>
                  <a:cubicBezTo>
                    <a:pt x="2312" y="541"/>
                    <a:pt x="2391" y="548"/>
                    <a:pt x="2470" y="562"/>
                  </a:cubicBezTo>
                  <a:cubicBezTo>
                    <a:pt x="3495" y="744"/>
                    <a:pt x="3848" y="1761"/>
                    <a:pt x="3759" y="2686"/>
                  </a:cubicBezTo>
                  <a:cubicBezTo>
                    <a:pt x="3708" y="3244"/>
                    <a:pt x="3526" y="3783"/>
                    <a:pt x="3242" y="4262"/>
                  </a:cubicBezTo>
                  <a:cubicBezTo>
                    <a:pt x="3039" y="4605"/>
                    <a:pt x="2815" y="4931"/>
                    <a:pt x="2744" y="5305"/>
                  </a:cubicBezTo>
                  <a:lnTo>
                    <a:pt x="2744" y="5305"/>
                  </a:lnTo>
                  <a:cubicBezTo>
                    <a:pt x="2529" y="5165"/>
                    <a:pt x="2294" y="5046"/>
                    <a:pt x="2097" y="4886"/>
                  </a:cubicBezTo>
                  <a:cubicBezTo>
                    <a:pt x="1782" y="4629"/>
                    <a:pt x="1515" y="4321"/>
                    <a:pt x="1303" y="3974"/>
                  </a:cubicBezTo>
                  <a:cubicBezTo>
                    <a:pt x="919" y="3347"/>
                    <a:pt x="583" y="2480"/>
                    <a:pt x="784" y="1743"/>
                  </a:cubicBezTo>
                  <a:cubicBezTo>
                    <a:pt x="966" y="1082"/>
                    <a:pt x="1545" y="541"/>
                    <a:pt x="2235" y="541"/>
                  </a:cubicBezTo>
                  <a:close/>
                  <a:moveTo>
                    <a:pt x="2246" y="1"/>
                  </a:moveTo>
                  <a:cubicBezTo>
                    <a:pt x="1463" y="1"/>
                    <a:pt x="744" y="484"/>
                    <a:pt x="405" y="1213"/>
                  </a:cubicBezTo>
                  <a:cubicBezTo>
                    <a:pt x="0" y="2072"/>
                    <a:pt x="216" y="3029"/>
                    <a:pt x="617" y="3851"/>
                  </a:cubicBezTo>
                  <a:cubicBezTo>
                    <a:pt x="846" y="4321"/>
                    <a:pt x="1169" y="4752"/>
                    <a:pt x="1556" y="5102"/>
                  </a:cubicBezTo>
                  <a:cubicBezTo>
                    <a:pt x="1868" y="5382"/>
                    <a:pt x="2306" y="5730"/>
                    <a:pt x="2749" y="5794"/>
                  </a:cubicBezTo>
                  <a:lnTo>
                    <a:pt x="2749" y="5794"/>
                  </a:lnTo>
                  <a:cubicBezTo>
                    <a:pt x="2784" y="5897"/>
                    <a:pt x="2866" y="5940"/>
                    <a:pt x="2955" y="5940"/>
                  </a:cubicBezTo>
                  <a:cubicBezTo>
                    <a:pt x="3095" y="5940"/>
                    <a:pt x="3251" y="5832"/>
                    <a:pt x="3269" y="5674"/>
                  </a:cubicBezTo>
                  <a:cubicBezTo>
                    <a:pt x="3341" y="5094"/>
                    <a:pt x="3759" y="4626"/>
                    <a:pt x="3982" y="4101"/>
                  </a:cubicBezTo>
                  <a:cubicBezTo>
                    <a:pt x="4211" y="3557"/>
                    <a:pt x="4338" y="2961"/>
                    <a:pt x="4331" y="2368"/>
                  </a:cubicBezTo>
                  <a:cubicBezTo>
                    <a:pt x="4314" y="1312"/>
                    <a:pt x="3745" y="284"/>
                    <a:pt x="2652" y="45"/>
                  </a:cubicBezTo>
                  <a:cubicBezTo>
                    <a:pt x="2516" y="15"/>
                    <a:pt x="2380" y="1"/>
                    <a:pt x="2246" y="1"/>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40" name="Google Shape;47;p2"/>
            <p:cNvSpPr/>
            <p:nvPr/>
          </p:nvSpPr>
          <p:spPr>
            <a:xfrm>
              <a:off x="7925540" y="3817850"/>
              <a:ext cx="39950" cy="40450"/>
            </a:xfrm>
            <a:custGeom>
              <a:avLst/>
              <a:gdLst/>
              <a:ahLst/>
              <a:cxnLst/>
              <a:rect l="l" t="t" r="r" b="b"/>
              <a:pathLst>
                <a:path w="1598" h="1618" extrusionOk="0">
                  <a:moveTo>
                    <a:pt x="330" y="689"/>
                  </a:moveTo>
                  <a:lnTo>
                    <a:pt x="330" y="689"/>
                  </a:lnTo>
                  <a:cubicBezTo>
                    <a:pt x="331" y="690"/>
                    <a:pt x="332" y="690"/>
                    <a:pt x="333" y="691"/>
                  </a:cubicBezTo>
                  <a:lnTo>
                    <a:pt x="333" y="691"/>
                  </a:lnTo>
                  <a:cubicBezTo>
                    <a:pt x="335" y="692"/>
                    <a:pt x="336" y="694"/>
                    <a:pt x="338" y="695"/>
                  </a:cubicBezTo>
                  <a:lnTo>
                    <a:pt x="338" y="695"/>
                  </a:lnTo>
                  <a:cubicBezTo>
                    <a:pt x="335" y="693"/>
                    <a:pt x="333" y="691"/>
                    <a:pt x="330" y="689"/>
                  </a:cubicBezTo>
                  <a:close/>
                  <a:moveTo>
                    <a:pt x="341" y="699"/>
                  </a:moveTo>
                  <a:cubicBezTo>
                    <a:pt x="341" y="699"/>
                    <a:pt x="341" y="699"/>
                    <a:pt x="342" y="699"/>
                  </a:cubicBezTo>
                  <a:lnTo>
                    <a:pt x="342" y="699"/>
                  </a:lnTo>
                  <a:cubicBezTo>
                    <a:pt x="342" y="699"/>
                    <a:pt x="342" y="699"/>
                    <a:pt x="342" y="699"/>
                  </a:cubicBezTo>
                  <a:lnTo>
                    <a:pt x="342" y="699"/>
                  </a:lnTo>
                  <a:cubicBezTo>
                    <a:pt x="342" y="699"/>
                    <a:pt x="341" y="699"/>
                    <a:pt x="341" y="699"/>
                  </a:cubicBezTo>
                  <a:close/>
                  <a:moveTo>
                    <a:pt x="344" y="699"/>
                  </a:moveTo>
                  <a:lnTo>
                    <a:pt x="344" y="699"/>
                  </a:lnTo>
                  <a:cubicBezTo>
                    <a:pt x="346" y="700"/>
                    <a:pt x="348" y="700"/>
                    <a:pt x="349" y="700"/>
                  </a:cubicBezTo>
                  <a:lnTo>
                    <a:pt x="349" y="700"/>
                  </a:lnTo>
                  <a:cubicBezTo>
                    <a:pt x="349" y="700"/>
                    <a:pt x="350" y="700"/>
                    <a:pt x="350" y="700"/>
                  </a:cubicBezTo>
                  <a:lnTo>
                    <a:pt x="350" y="700"/>
                  </a:lnTo>
                  <a:cubicBezTo>
                    <a:pt x="348" y="700"/>
                    <a:pt x="346" y="700"/>
                    <a:pt x="345" y="700"/>
                  </a:cubicBezTo>
                  <a:lnTo>
                    <a:pt x="345" y="700"/>
                  </a:lnTo>
                  <a:cubicBezTo>
                    <a:pt x="345" y="700"/>
                    <a:pt x="344" y="700"/>
                    <a:pt x="344" y="699"/>
                  </a:cubicBezTo>
                  <a:close/>
                  <a:moveTo>
                    <a:pt x="1136" y="0"/>
                  </a:moveTo>
                  <a:cubicBezTo>
                    <a:pt x="1098" y="0"/>
                    <a:pt x="1058" y="4"/>
                    <a:pt x="1019" y="11"/>
                  </a:cubicBezTo>
                  <a:cubicBezTo>
                    <a:pt x="870" y="35"/>
                    <a:pt x="750" y="130"/>
                    <a:pt x="672" y="253"/>
                  </a:cubicBezTo>
                  <a:lnTo>
                    <a:pt x="672" y="253"/>
                  </a:lnTo>
                  <a:cubicBezTo>
                    <a:pt x="589" y="192"/>
                    <a:pt x="497" y="157"/>
                    <a:pt x="395" y="157"/>
                  </a:cubicBezTo>
                  <a:cubicBezTo>
                    <a:pt x="368" y="157"/>
                    <a:pt x="341" y="160"/>
                    <a:pt x="313" y="164"/>
                  </a:cubicBezTo>
                  <a:cubicBezTo>
                    <a:pt x="165" y="189"/>
                    <a:pt x="39" y="316"/>
                    <a:pt x="22" y="466"/>
                  </a:cubicBezTo>
                  <a:cubicBezTo>
                    <a:pt x="1" y="596"/>
                    <a:pt x="49" y="710"/>
                    <a:pt x="108" y="822"/>
                  </a:cubicBezTo>
                  <a:cubicBezTo>
                    <a:pt x="176" y="966"/>
                    <a:pt x="282" y="1104"/>
                    <a:pt x="402" y="1210"/>
                  </a:cubicBezTo>
                  <a:cubicBezTo>
                    <a:pt x="491" y="1285"/>
                    <a:pt x="587" y="1333"/>
                    <a:pt x="697" y="1377"/>
                  </a:cubicBezTo>
                  <a:cubicBezTo>
                    <a:pt x="735" y="1393"/>
                    <a:pt x="778" y="1401"/>
                    <a:pt x="820" y="1404"/>
                  </a:cubicBezTo>
                  <a:lnTo>
                    <a:pt x="820" y="1404"/>
                  </a:lnTo>
                  <a:cubicBezTo>
                    <a:pt x="822" y="1417"/>
                    <a:pt x="825" y="1430"/>
                    <a:pt x="827" y="1443"/>
                  </a:cubicBezTo>
                  <a:cubicBezTo>
                    <a:pt x="843" y="1550"/>
                    <a:pt x="956" y="1618"/>
                    <a:pt x="1064" y="1618"/>
                  </a:cubicBezTo>
                  <a:cubicBezTo>
                    <a:pt x="1126" y="1618"/>
                    <a:pt x="1186" y="1596"/>
                    <a:pt x="1225" y="1546"/>
                  </a:cubicBezTo>
                  <a:cubicBezTo>
                    <a:pt x="1259" y="1505"/>
                    <a:pt x="1296" y="1464"/>
                    <a:pt x="1321" y="1412"/>
                  </a:cubicBezTo>
                  <a:cubicBezTo>
                    <a:pt x="1341" y="1371"/>
                    <a:pt x="1358" y="1333"/>
                    <a:pt x="1375" y="1292"/>
                  </a:cubicBezTo>
                  <a:cubicBezTo>
                    <a:pt x="1424" y="1189"/>
                    <a:pt x="1447" y="1083"/>
                    <a:pt x="1478" y="974"/>
                  </a:cubicBezTo>
                  <a:cubicBezTo>
                    <a:pt x="1498" y="888"/>
                    <a:pt x="1519" y="798"/>
                    <a:pt x="1539" y="713"/>
                  </a:cubicBezTo>
                  <a:cubicBezTo>
                    <a:pt x="1571" y="607"/>
                    <a:pt x="1598" y="501"/>
                    <a:pt x="1581" y="387"/>
                  </a:cubicBezTo>
                  <a:cubicBezTo>
                    <a:pt x="1563" y="254"/>
                    <a:pt x="1492" y="134"/>
                    <a:pt x="1372" y="62"/>
                  </a:cubicBezTo>
                  <a:cubicBezTo>
                    <a:pt x="1297" y="17"/>
                    <a:pt x="1218" y="0"/>
                    <a:pt x="1136"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41" name="Google Shape;48;p2"/>
            <p:cNvSpPr/>
            <p:nvPr/>
          </p:nvSpPr>
          <p:spPr>
            <a:xfrm>
              <a:off x="7974815" y="3742875"/>
              <a:ext cx="112250" cy="148850"/>
            </a:xfrm>
            <a:custGeom>
              <a:avLst/>
              <a:gdLst/>
              <a:ahLst/>
              <a:cxnLst/>
              <a:rect l="l" t="t" r="r" b="b"/>
              <a:pathLst>
                <a:path w="4490" h="5954" extrusionOk="0">
                  <a:moveTo>
                    <a:pt x="2174" y="551"/>
                  </a:moveTo>
                  <a:cubicBezTo>
                    <a:pt x="2502" y="551"/>
                    <a:pt x="2835" y="660"/>
                    <a:pt x="3118" y="878"/>
                  </a:cubicBezTo>
                  <a:cubicBezTo>
                    <a:pt x="3790" y="1400"/>
                    <a:pt x="3900" y="2293"/>
                    <a:pt x="3852" y="3089"/>
                  </a:cubicBezTo>
                  <a:cubicBezTo>
                    <a:pt x="3824" y="3558"/>
                    <a:pt x="3704" y="4027"/>
                    <a:pt x="3498" y="4449"/>
                  </a:cubicBezTo>
                  <a:cubicBezTo>
                    <a:pt x="3362" y="4729"/>
                    <a:pt x="3151" y="4974"/>
                    <a:pt x="2977" y="5235"/>
                  </a:cubicBezTo>
                  <a:lnTo>
                    <a:pt x="2977" y="5235"/>
                  </a:lnTo>
                  <a:cubicBezTo>
                    <a:pt x="2834" y="5017"/>
                    <a:pt x="2624" y="4845"/>
                    <a:pt x="2409" y="4681"/>
                  </a:cubicBezTo>
                  <a:cubicBezTo>
                    <a:pt x="2046" y="4408"/>
                    <a:pt x="1700" y="4137"/>
                    <a:pt x="1415" y="3777"/>
                  </a:cubicBezTo>
                  <a:cubicBezTo>
                    <a:pt x="846" y="3057"/>
                    <a:pt x="422" y="1988"/>
                    <a:pt x="1011" y="1156"/>
                  </a:cubicBezTo>
                  <a:cubicBezTo>
                    <a:pt x="1297" y="752"/>
                    <a:pt x="1731" y="551"/>
                    <a:pt x="2174" y="551"/>
                  </a:cubicBezTo>
                  <a:close/>
                  <a:moveTo>
                    <a:pt x="2151" y="0"/>
                  </a:moveTo>
                  <a:cubicBezTo>
                    <a:pt x="1781" y="0"/>
                    <a:pt x="1411" y="104"/>
                    <a:pt x="1086" y="331"/>
                  </a:cubicBezTo>
                  <a:cubicBezTo>
                    <a:pt x="185" y="960"/>
                    <a:pt x="0" y="2091"/>
                    <a:pt x="381" y="3078"/>
                  </a:cubicBezTo>
                  <a:cubicBezTo>
                    <a:pt x="604" y="3657"/>
                    <a:pt x="949" y="4185"/>
                    <a:pt x="1392" y="4620"/>
                  </a:cubicBezTo>
                  <a:cubicBezTo>
                    <a:pt x="1809" y="5028"/>
                    <a:pt x="2354" y="5295"/>
                    <a:pt x="2642" y="5820"/>
                  </a:cubicBezTo>
                  <a:cubicBezTo>
                    <a:pt x="2694" y="5914"/>
                    <a:pt x="2775" y="5953"/>
                    <a:pt x="2857" y="5953"/>
                  </a:cubicBezTo>
                  <a:cubicBezTo>
                    <a:pt x="2989" y="5953"/>
                    <a:pt x="3123" y="5850"/>
                    <a:pt x="3141" y="5705"/>
                  </a:cubicBezTo>
                  <a:lnTo>
                    <a:pt x="3141" y="5705"/>
                  </a:lnTo>
                  <a:cubicBezTo>
                    <a:pt x="3482" y="5506"/>
                    <a:pt x="3732" y="5108"/>
                    <a:pt x="3909" y="4781"/>
                  </a:cubicBezTo>
                  <a:cubicBezTo>
                    <a:pt x="4146" y="4339"/>
                    <a:pt x="4297" y="3856"/>
                    <a:pt x="4366" y="3359"/>
                  </a:cubicBezTo>
                  <a:cubicBezTo>
                    <a:pt x="4489" y="2437"/>
                    <a:pt x="4376" y="1368"/>
                    <a:pt x="3701" y="673"/>
                  </a:cubicBezTo>
                  <a:cubicBezTo>
                    <a:pt x="3291" y="247"/>
                    <a:pt x="2721" y="0"/>
                    <a:pt x="2151"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42" name="Google Shape;49;p2"/>
            <p:cNvSpPr/>
            <p:nvPr/>
          </p:nvSpPr>
          <p:spPr>
            <a:xfrm>
              <a:off x="8022790" y="3853125"/>
              <a:ext cx="40350" cy="41275"/>
            </a:xfrm>
            <a:custGeom>
              <a:avLst/>
              <a:gdLst/>
              <a:ahLst/>
              <a:cxnLst/>
              <a:rect l="l" t="t" r="r" b="b"/>
              <a:pathLst>
                <a:path w="1614" h="1651" extrusionOk="0">
                  <a:moveTo>
                    <a:pt x="494" y="734"/>
                  </a:moveTo>
                  <a:cubicBezTo>
                    <a:pt x="494" y="734"/>
                    <a:pt x="494" y="734"/>
                    <a:pt x="495" y="734"/>
                  </a:cubicBezTo>
                  <a:lnTo>
                    <a:pt x="495" y="734"/>
                  </a:lnTo>
                  <a:cubicBezTo>
                    <a:pt x="495" y="734"/>
                    <a:pt x="495" y="734"/>
                    <a:pt x="495" y="734"/>
                  </a:cubicBezTo>
                  <a:lnTo>
                    <a:pt x="495" y="734"/>
                  </a:lnTo>
                  <a:cubicBezTo>
                    <a:pt x="494" y="734"/>
                    <a:pt x="494" y="734"/>
                    <a:pt x="494" y="734"/>
                  </a:cubicBezTo>
                  <a:close/>
                  <a:moveTo>
                    <a:pt x="1235" y="1"/>
                  </a:moveTo>
                  <a:cubicBezTo>
                    <a:pt x="1063" y="1"/>
                    <a:pt x="946" y="98"/>
                    <a:pt x="867" y="229"/>
                  </a:cubicBezTo>
                  <a:lnTo>
                    <a:pt x="867" y="229"/>
                  </a:lnTo>
                  <a:cubicBezTo>
                    <a:pt x="784" y="168"/>
                    <a:pt x="685" y="129"/>
                    <a:pt x="576" y="121"/>
                  </a:cubicBezTo>
                  <a:cubicBezTo>
                    <a:pt x="564" y="120"/>
                    <a:pt x="552" y="120"/>
                    <a:pt x="540" y="120"/>
                  </a:cubicBezTo>
                  <a:cubicBezTo>
                    <a:pt x="330" y="120"/>
                    <a:pt x="127" y="262"/>
                    <a:pt x="72" y="464"/>
                  </a:cubicBezTo>
                  <a:cubicBezTo>
                    <a:pt x="0" y="714"/>
                    <a:pt x="181" y="902"/>
                    <a:pt x="315" y="1087"/>
                  </a:cubicBezTo>
                  <a:cubicBezTo>
                    <a:pt x="377" y="1169"/>
                    <a:pt x="439" y="1255"/>
                    <a:pt x="500" y="1340"/>
                  </a:cubicBezTo>
                  <a:cubicBezTo>
                    <a:pt x="586" y="1451"/>
                    <a:pt x="695" y="1549"/>
                    <a:pt x="815" y="1618"/>
                  </a:cubicBezTo>
                  <a:cubicBezTo>
                    <a:pt x="854" y="1640"/>
                    <a:pt x="894" y="1650"/>
                    <a:pt x="932" y="1650"/>
                  </a:cubicBezTo>
                  <a:cubicBezTo>
                    <a:pt x="1078" y="1650"/>
                    <a:pt x="1203" y="1508"/>
                    <a:pt x="1165" y="1351"/>
                  </a:cubicBezTo>
                  <a:cubicBezTo>
                    <a:pt x="1165" y="1350"/>
                    <a:pt x="1164" y="1349"/>
                    <a:pt x="1164" y="1347"/>
                  </a:cubicBezTo>
                  <a:lnTo>
                    <a:pt x="1164" y="1347"/>
                  </a:lnTo>
                  <a:cubicBezTo>
                    <a:pt x="1203" y="1329"/>
                    <a:pt x="1239" y="1304"/>
                    <a:pt x="1268" y="1279"/>
                  </a:cubicBezTo>
                  <a:cubicBezTo>
                    <a:pt x="1337" y="1220"/>
                    <a:pt x="1402" y="1142"/>
                    <a:pt x="1446" y="1067"/>
                  </a:cubicBezTo>
                  <a:cubicBezTo>
                    <a:pt x="1538" y="905"/>
                    <a:pt x="1583" y="727"/>
                    <a:pt x="1604" y="546"/>
                  </a:cubicBezTo>
                  <a:cubicBezTo>
                    <a:pt x="1614" y="456"/>
                    <a:pt x="1614" y="361"/>
                    <a:pt x="1593" y="271"/>
                  </a:cubicBezTo>
                  <a:cubicBezTo>
                    <a:pt x="1552" y="114"/>
                    <a:pt x="1402" y="1"/>
                    <a:pt x="1240" y="1"/>
                  </a:cubicBezTo>
                  <a:cubicBezTo>
                    <a:pt x="1239" y="1"/>
                    <a:pt x="1237" y="1"/>
                    <a:pt x="1235" y="1"/>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43" name="Google Shape;50;p2"/>
            <p:cNvSpPr/>
            <p:nvPr/>
          </p:nvSpPr>
          <p:spPr>
            <a:xfrm>
              <a:off x="8087365" y="3649325"/>
              <a:ext cx="112250" cy="148800"/>
            </a:xfrm>
            <a:custGeom>
              <a:avLst/>
              <a:gdLst/>
              <a:ahLst/>
              <a:cxnLst/>
              <a:rect l="l" t="t" r="r" b="b"/>
              <a:pathLst>
                <a:path w="4490" h="5952" extrusionOk="0">
                  <a:moveTo>
                    <a:pt x="2173" y="550"/>
                  </a:moveTo>
                  <a:cubicBezTo>
                    <a:pt x="2501" y="550"/>
                    <a:pt x="2833" y="659"/>
                    <a:pt x="3115" y="879"/>
                  </a:cubicBezTo>
                  <a:cubicBezTo>
                    <a:pt x="3790" y="1400"/>
                    <a:pt x="3900" y="2291"/>
                    <a:pt x="3852" y="3089"/>
                  </a:cubicBezTo>
                  <a:cubicBezTo>
                    <a:pt x="3821" y="3555"/>
                    <a:pt x="3704" y="4027"/>
                    <a:pt x="3498" y="4449"/>
                  </a:cubicBezTo>
                  <a:cubicBezTo>
                    <a:pt x="3360" y="4727"/>
                    <a:pt x="3148" y="4973"/>
                    <a:pt x="2975" y="5234"/>
                  </a:cubicBezTo>
                  <a:lnTo>
                    <a:pt x="2975" y="5234"/>
                  </a:lnTo>
                  <a:cubicBezTo>
                    <a:pt x="2831" y="5015"/>
                    <a:pt x="2621" y="4843"/>
                    <a:pt x="2406" y="4682"/>
                  </a:cubicBezTo>
                  <a:cubicBezTo>
                    <a:pt x="2046" y="4408"/>
                    <a:pt x="1697" y="4138"/>
                    <a:pt x="1416" y="3777"/>
                  </a:cubicBezTo>
                  <a:cubicBezTo>
                    <a:pt x="846" y="3055"/>
                    <a:pt x="422" y="1989"/>
                    <a:pt x="1008" y="1157"/>
                  </a:cubicBezTo>
                  <a:cubicBezTo>
                    <a:pt x="1294" y="752"/>
                    <a:pt x="1729" y="550"/>
                    <a:pt x="2173" y="550"/>
                  </a:cubicBezTo>
                  <a:close/>
                  <a:moveTo>
                    <a:pt x="2151" y="0"/>
                  </a:moveTo>
                  <a:cubicBezTo>
                    <a:pt x="1780" y="0"/>
                    <a:pt x="1411" y="104"/>
                    <a:pt x="1087" y="331"/>
                  </a:cubicBezTo>
                  <a:cubicBezTo>
                    <a:pt x="182" y="961"/>
                    <a:pt x="0" y="2088"/>
                    <a:pt x="381" y="3078"/>
                  </a:cubicBezTo>
                  <a:cubicBezTo>
                    <a:pt x="604" y="3654"/>
                    <a:pt x="949" y="4185"/>
                    <a:pt x="1392" y="4617"/>
                  </a:cubicBezTo>
                  <a:cubicBezTo>
                    <a:pt x="1806" y="5025"/>
                    <a:pt x="2355" y="5295"/>
                    <a:pt x="2642" y="5816"/>
                  </a:cubicBezTo>
                  <a:cubicBezTo>
                    <a:pt x="2694" y="5911"/>
                    <a:pt x="2775" y="5951"/>
                    <a:pt x="2858" y="5951"/>
                  </a:cubicBezTo>
                  <a:cubicBezTo>
                    <a:pt x="2989" y="5951"/>
                    <a:pt x="3123" y="5849"/>
                    <a:pt x="3141" y="5705"/>
                  </a:cubicBezTo>
                  <a:lnTo>
                    <a:pt x="3141" y="5705"/>
                  </a:lnTo>
                  <a:cubicBezTo>
                    <a:pt x="3482" y="5506"/>
                    <a:pt x="3732" y="5109"/>
                    <a:pt x="3910" y="4781"/>
                  </a:cubicBezTo>
                  <a:cubicBezTo>
                    <a:pt x="4146" y="4340"/>
                    <a:pt x="4297" y="3856"/>
                    <a:pt x="4362" y="3360"/>
                  </a:cubicBezTo>
                  <a:cubicBezTo>
                    <a:pt x="4489" y="2435"/>
                    <a:pt x="4376" y="1369"/>
                    <a:pt x="3701" y="670"/>
                  </a:cubicBezTo>
                  <a:cubicBezTo>
                    <a:pt x="3292" y="246"/>
                    <a:pt x="2720" y="0"/>
                    <a:pt x="2151"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44" name="Google Shape;51;p2"/>
            <p:cNvSpPr/>
            <p:nvPr/>
          </p:nvSpPr>
          <p:spPr>
            <a:xfrm>
              <a:off x="8135340" y="3759525"/>
              <a:ext cx="40350" cy="41325"/>
            </a:xfrm>
            <a:custGeom>
              <a:avLst/>
              <a:gdLst/>
              <a:ahLst/>
              <a:cxnLst/>
              <a:rect l="l" t="t" r="r" b="b"/>
              <a:pathLst>
                <a:path w="1614" h="1653" extrusionOk="0">
                  <a:moveTo>
                    <a:pt x="465" y="703"/>
                  </a:moveTo>
                  <a:cubicBezTo>
                    <a:pt x="465" y="703"/>
                    <a:pt x="468" y="705"/>
                    <a:pt x="473" y="709"/>
                  </a:cubicBezTo>
                  <a:cubicBezTo>
                    <a:pt x="474" y="710"/>
                    <a:pt x="475" y="711"/>
                    <a:pt x="476" y="712"/>
                  </a:cubicBezTo>
                  <a:lnTo>
                    <a:pt x="476" y="712"/>
                  </a:lnTo>
                  <a:cubicBezTo>
                    <a:pt x="469" y="706"/>
                    <a:pt x="465" y="703"/>
                    <a:pt x="465" y="703"/>
                  </a:cubicBezTo>
                  <a:close/>
                  <a:moveTo>
                    <a:pt x="1270" y="738"/>
                  </a:moveTo>
                  <a:cubicBezTo>
                    <a:pt x="1270" y="743"/>
                    <a:pt x="1269" y="752"/>
                    <a:pt x="1268" y="764"/>
                  </a:cubicBezTo>
                  <a:lnTo>
                    <a:pt x="1268" y="754"/>
                  </a:lnTo>
                  <a:cubicBezTo>
                    <a:pt x="1268" y="749"/>
                    <a:pt x="1269" y="745"/>
                    <a:pt x="1269" y="742"/>
                  </a:cubicBezTo>
                  <a:lnTo>
                    <a:pt x="1269" y="742"/>
                  </a:lnTo>
                  <a:cubicBezTo>
                    <a:pt x="1269" y="741"/>
                    <a:pt x="1270" y="739"/>
                    <a:pt x="1270" y="738"/>
                  </a:cubicBezTo>
                  <a:close/>
                  <a:moveTo>
                    <a:pt x="1235" y="0"/>
                  </a:moveTo>
                  <a:cubicBezTo>
                    <a:pt x="1063" y="0"/>
                    <a:pt x="946" y="99"/>
                    <a:pt x="868" y="230"/>
                  </a:cubicBezTo>
                  <a:lnTo>
                    <a:pt x="868" y="230"/>
                  </a:lnTo>
                  <a:cubicBezTo>
                    <a:pt x="784" y="170"/>
                    <a:pt x="685" y="132"/>
                    <a:pt x="576" y="123"/>
                  </a:cubicBezTo>
                  <a:cubicBezTo>
                    <a:pt x="564" y="123"/>
                    <a:pt x="552" y="122"/>
                    <a:pt x="540" y="122"/>
                  </a:cubicBezTo>
                  <a:cubicBezTo>
                    <a:pt x="330" y="122"/>
                    <a:pt x="127" y="262"/>
                    <a:pt x="69" y="466"/>
                  </a:cubicBezTo>
                  <a:cubicBezTo>
                    <a:pt x="1" y="713"/>
                    <a:pt x="178" y="905"/>
                    <a:pt x="312" y="1086"/>
                  </a:cubicBezTo>
                  <a:cubicBezTo>
                    <a:pt x="377" y="1172"/>
                    <a:pt x="436" y="1257"/>
                    <a:pt x="501" y="1340"/>
                  </a:cubicBezTo>
                  <a:cubicBezTo>
                    <a:pt x="583" y="1453"/>
                    <a:pt x="695" y="1552"/>
                    <a:pt x="815" y="1621"/>
                  </a:cubicBezTo>
                  <a:cubicBezTo>
                    <a:pt x="853" y="1643"/>
                    <a:pt x="893" y="1653"/>
                    <a:pt x="931" y="1653"/>
                  </a:cubicBezTo>
                  <a:cubicBezTo>
                    <a:pt x="1076" y="1653"/>
                    <a:pt x="1203" y="1510"/>
                    <a:pt x="1165" y="1350"/>
                  </a:cubicBezTo>
                  <a:cubicBezTo>
                    <a:pt x="1165" y="1350"/>
                    <a:pt x="1165" y="1349"/>
                    <a:pt x="1164" y="1348"/>
                  </a:cubicBezTo>
                  <a:lnTo>
                    <a:pt x="1164" y="1348"/>
                  </a:lnTo>
                  <a:cubicBezTo>
                    <a:pt x="1204" y="1329"/>
                    <a:pt x="1240" y="1304"/>
                    <a:pt x="1268" y="1278"/>
                  </a:cubicBezTo>
                  <a:cubicBezTo>
                    <a:pt x="1333" y="1220"/>
                    <a:pt x="1402" y="1145"/>
                    <a:pt x="1446" y="1069"/>
                  </a:cubicBezTo>
                  <a:cubicBezTo>
                    <a:pt x="1538" y="908"/>
                    <a:pt x="1584" y="729"/>
                    <a:pt x="1604" y="549"/>
                  </a:cubicBezTo>
                  <a:cubicBezTo>
                    <a:pt x="1614" y="456"/>
                    <a:pt x="1614" y="359"/>
                    <a:pt x="1593" y="271"/>
                  </a:cubicBezTo>
                  <a:cubicBezTo>
                    <a:pt x="1552" y="113"/>
                    <a:pt x="1402" y="3"/>
                    <a:pt x="1241" y="0"/>
                  </a:cubicBezTo>
                  <a:cubicBezTo>
                    <a:pt x="1239" y="0"/>
                    <a:pt x="1237" y="0"/>
                    <a:pt x="1235"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45" name="Google Shape;52;p2"/>
            <p:cNvSpPr/>
            <p:nvPr/>
          </p:nvSpPr>
          <p:spPr>
            <a:xfrm>
              <a:off x="8334565" y="3687200"/>
              <a:ext cx="110275" cy="150400"/>
            </a:xfrm>
            <a:custGeom>
              <a:avLst/>
              <a:gdLst/>
              <a:ahLst/>
              <a:cxnLst/>
              <a:rect l="l" t="t" r="r" b="b"/>
              <a:pathLst>
                <a:path w="4411" h="6016" extrusionOk="0">
                  <a:moveTo>
                    <a:pt x="2113" y="554"/>
                  </a:moveTo>
                  <a:cubicBezTo>
                    <a:pt x="2581" y="554"/>
                    <a:pt x="3042" y="788"/>
                    <a:pt x="3345" y="1197"/>
                  </a:cubicBezTo>
                  <a:cubicBezTo>
                    <a:pt x="3832" y="1851"/>
                    <a:pt x="3735" y="2739"/>
                    <a:pt x="3519" y="3479"/>
                  </a:cubicBezTo>
                  <a:cubicBezTo>
                    <a:pt x="3396" y="3907"/>
                    <a:pt x="3198" y="4315"/>
                    <a:pt x="2927" y="4668"/>
                  </a:cubicBezTo>
                  <a:cubicBezTo>
                    <a:pt x="2736" y="4918"/>
                    <a:pt x="2478" y="5116"/>
                    <a:pt x="2254" y="5337"/>
                  </a:cubicBezTo>
                  <a:lnTo>
                    <a:pt x="2254" y="5337"/>
                  </a:lnTo>
                  <a:cubicBezTo>
                    <a:pt x="2154" y="5081"/>
                    <a:pt x="1974" y="4859"/>
                    <a:pt x="1782" y="4647"/>
                  </a:cubicBezTo>
                  <a:cubicBezTo>
                    <a:pt x="1460" y="4288"/>
                    <a:pt x="1169" y="3924"/>
                    <a:pt x="963" y="3483"/>
                  </a:cubicBezTo>
                  <a:cubicBezTo>
                    <a:pt x="573" y="2640"/>
                    <a:pt x="429" y="1498"/>
                    <a:pt x="1248" y="858"/>
                  </a:cubicBezTo>
                  <a:cubicBezTo>
                    <a:pt x="1512" y="650"/>
                    <a:pt x="1814" y="554"/>
                    <a:pt x="2113" y="554"/>
                  </a:cubicBezTo>
                  <a:close/>
                  <a:moveTo>
                    <a:pt x="2114" y="0"/>
                  </a:moveTo>
                  <a:cubicBezTo>
                    <a:pt x="1944" y="0"/>
                    <a:pt x="1772" y="24"/>
                    <a:pt x="1601" y="73"/>
                  </a:cubicBezTo>
                  <a:cubicBezTo>
                    <a:pt x="518" y="392"/>
                    <a:pt x="1" y="1471"/>
                    <a:pt x="121" y="2540"/>
                  </a:cubicBezTo>
                  <a:cubicBezTo>
                    <a:pt x="193" y="3164"/>
                    <a:pt x="419" y="3777"/>
                    <a:pt x="758" y="4308"/>
                  </a:cubicBezTo>
                  <a:cubicBezTo>
                    <a:pt x="1087" y="4826"/>
                    <a:pt x="1618" y="5226"/>
                    <a:pt x="1806" y="5826"/>
                  </a:cubicBezTo>
                  <a:cubicBezTo>
                    <a:pt x="1847" y="5954"/>
                    <a:pt x="1961" y="6015"/>
                    <a:pt x="2074" y="6015"/>
                  </a:cubicBezTo>
                  <a:cubicBezTo>
                    <a:pt x="2189" y="6015"/>
                    <a:pt x="2303" y="5950"/>
                    <a:pt x="2331" y="5824"/>
                  </a:cubicBezTo>
                  <a:lnTo>
                    <a:pt x="2331" y="5824"/>
                  </a:lnTo>
                  <a:cubicBezTo>
                    <a:pt x="2692" y="5699"/>
                    <a:pt x="3003" y="5383"/>
                    <a:pt x="3235" y="5107"/>
                  </a:cubicBezTo>
                  <a:cubicBezTo>
                    <a:pt x="3544" y="4740"/>
                    <a:pt x="3780" y="4329"/>
                    <a:pt x="3951" y="3883"/>
                  </a:cubicBezTo>
                  <a:cubicBezTo>
                    <a:pt x="4284" y="3023"/>
                    <a:pt x="4411" y="1933"/>
                    <a:pt x="3938" y="1108"/>
                  </a:cubicBezTo>
                  <a:cubicBezTo>
                    <a:pt x="3561" y="450"/>
                    <a:pt x="2859" y="0"/>
                    <a:pt x="2114"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46" name="Google Shape;53;p2"/>
            <p:cNvSpPr/>
            <p:nvPr/>
          </p:nvSpPr>
          <p:spPr>
            <a:xfrm>
              <a:off x="8367140" y="3800550"/>
              <a:ext cx="39825" cy="39750"/>
            </a:xfrm>
            <a:custGeom>
              <a:avLst/>
              <a:gdLst/>
              <a:ahLst/>
              <a:cxnLst/>
              <a:rect l="l" t="t" r="r" b="b"/>
              <a:pathLst>
                <a:path w="1593" h="1590" extrusionOk="0">
                  <a:moveTo>
                    <a:pt x="1038" y="376"/>
                  </a:moveTo>
                  <a:cubicBezTo>
                    <a:pt x="1038" y="376"/>
                    <a:pt x="1038" y="378"/>
                    <a:pt x="1037" y="382"/>
                  </a:cubicBezTo>
                  <a:lnTo>
                    <a:pt x="1037" y="382"/>
                  </a:lnTo>
                  <a:cubicBezTo>
                    <a:pt x="1038" y="378"/>
                    <a:pt x="1038" y="376"/>
                    <a:pt x="1038" y="376"/>
                  </a:cubicBezTo>
                  <a:close/>
                  <a:moveTo>
                    <a:pt x="627" y="432"/>
                  </a:moveTo>
                  <a:cubicBezTo>
                    <a:pt x="626" y="435"/>
                    <a:pt x="626" y="438"/>
                    <a:pt x="626" y="441"/>
                  </a:cubicBezTo>
                  <a:lnTo>
                    <a:pt x="626" y="441"/>
                  </a:lnTo>
                  <a:cubicBezTo>
                    <a:pt x="626" y="441"/>
                    <a:pt x="625" y="440"/>
                    <a:pt x="625" y="440"/>
                  </a:cubicBezTo>
                  <a:lnTo>
                    <a:pt x="625" y="440"/>
                  </a:lnTo>
                  <a:cubicBezTo>
                    <a:pt x="626" y="437"/>
                    <a:pt x="626" y="435"/>
                    <a:pt x="627" y="432"/>
                  </a:cubicBezTo>
                  <a:close/>
                  <a:moveTo>
                    <a:pt x="617" y="432"/>
                  </a:moveTo>
                  <a:cubicBezTo>
                    <a:pt x="619" y="437"/>
                    <a:pt x="620" y="441"/>
                    <a:pt x="622" y="445"/>
                  </a:cubicBezTo>
                  <a:lnTo>
                    <a:pt x="622" y="445"/>
                  </a:lnTo>
                  <a:cubicBezTo>
                    <a:pt x="622" y="445"/>
                    <a:pt x="622" y="445"/>
                    <a:pt x="622" y="446"/>
                  </a:cubicBezTo>
                  <a:lnTo>
                    <a:pt x="622" y="446"/>
                  </a:lnTo>
                  <a:cubicBezTo>
                    <a:pt x="620" y="441"/>
                    <a:pt x="618" y="437"/>
                    <a:pt x="617" y="432"/>
                  </a:cubicBezTo>
                  <a:close/>
                  <a:moveTo>
                    <a:pt x="399" y="562"/>
                  </a:moveTo>
                  <a:cubicBezTo>
                    <a:pt x="400" y="562"/>
                    <a:pt x="404" y="568"/>
                    <a:pt x="414" y="585"/>
                  </a:cubicBezTo>
                  <a:lnTo>
                    <a:pt x="414" y="585"/>
                  </a:lnTo>
                  <a:cubicBezTo>
                    <a:pt x="413" y="584"/>
                    <a:pt x="413" y="584"/>
                    <a:pt x="413" y="584"/>
                  </a:cubicBezTo>
                  <a:lnTo>
                    <a:pt x="413" y="584"/>
                  </a:lnTo>
                  <a:cubicBezTo>
                    <a:pt x="406" y="574"/>
                    <a:pt x="399" y="562"/>
                    <a:pt x="399" y="562"/>
                  </a:cubicBezTo>
                  <a:close/>
                  <a:moveTo>
                    <a:pt x="418" y="597"/>
                  </a:moveTo>
                  <a:cubicBezTo>
                    <a:pt x="418" y="597"/>
                    <a:pt x="419" y="597"/>
                    <a:pt x="419" y="597"/>
                  </a:cubicBezTo>
                  <a:lnTo>
                    <a:pt x="419" y="597"/>
                  </a:lnTo>
                  <a:cubicBezTo>
                    <a:pt x="419" y="597"/>
                    <a:pt x="419" y="597"/>
                    <a:pt x="419" y="597"/>
                  </a:cubicBezTo>
                  <a:lnTo>
                    <a:pt x="419" y="597"/>
                  </a:lnTo>
                  <a:cubicBezTo>
                    <a:pt x="419" y="597"/>
                    <a:pt x="418" y="597"/>
                    <a:pt x="418" y="597"/>
                  </a:cubicBezTo>
                  <a:close/>
                  <a:moveTo>
                    <a:pt x="440" y="680"/>
                  </a:moveTo>
                  <a:cubicBezTo>
                    <a:pt x="440" y="680"/>
                    <a:pt x="440" y="680"/>
                    <a:pt x="440" y="680"/>
                  </a:cubicBezTo>
                  <a:lnTo>
                    <a:pt x="440" y="680"/>
                  </a:lnTo>
                  <a:cubicBezTo>
                    <a:pt x="440" y="681"/>
                    <a:pt x="440" y="682"/>
                    <a:pt x="440" y="682"/>
                  </a:cubicBezTo>
                  <a:lnTo>
                    <a:pt x="440" y="682"/>
                  </a:lnTo>
                  <a:cubicBezTo>
                    <a:pt x="440" y="681"/>
                    <a:pt x="440" y="681"/>
                    <a:pt x="440" y="680"/>
                  </a:cubicBezTo>
                  <a:close/>
                  <a:moveTo>
                    <a:pt x="486" y="0"/>
                  </a:moveTo>
                  <a:cubicBezTo>
                    <a:pt x="256" y="0"/>
                    <a:pt x="51" y="157"/>
                    <a:pt x="21" y="391"/>
                  </a:cubicBezTo>
                  <a:cubicBezTo>
                    <a:pt x="0" y="524"/>
                    <a:pt x="44" y="638"/>
                    <a:pt x="99" y="758"/>
                  </a:cubicBezTo>
                  <a:cubicBezTo>
                    <a:pt x="137" y="833"/>
                    <a:pt x="174" y="912"/>
                    <a:pt x="209" y="990"/>
                  </a:cubicBezTo>
                  <a:cubicBezTo>
                    <a:pt x="250" y="1076"/>
                    <a:pt x="284" y="1172"/>
                    <a:pt x="332" y="1254"/>
                  </a:cubicBezTo>
                  <a:cubicBezTo>
                    <a:pt x="391" y="1350"/>
                    <a:pt x="465" y="1446"/>
                    <a:pt x="548" y="1522"/>
                  </a:cubicBezTo>
                  <a:cubicBezTo>
                    <a:pt x="596" y="1565"/>
                    <a:pt x="654" y="1590"/>
                    <a:pt x="714" y="1590"/>
                  </a:cubicBezTo>
                  <a:cubicBezTo>
                    <a:pt x="745" y="1590"/>
                    <a:pt x="777" y="1583"/>
                    <a:pt x="808" y="1569"/>
                  </a:cubicBezTo>
                  <a:cubicBezTo>
                    <a:pt x="891" y="1535"/>
                    <a:pt x="956" y="1446"/>
                    <a:pt x="952" y="1354"/>
                  </a:cubicBezTo>
                  <a:cubicBezTo>
                    <a:pt x="952" y="1347"/>
                    <a:pt x="952" y="1341"/>
                    <a:pt x="952" y="1334"/>
                  </a:cubicBezTo>
                  <a:lnTo>
                    <a:pt x="952" y="1334"/>
                  </a:lnTo>
                  <a:cubicBezTo>
                    <a:pt x="993" y="1324"/>
                    <a:pt x="1032" y="1308"/>
                    <a:pt x="1065" y="1288"/>
                  </a:cubicBezTo>
                  <a:cubicBezTo>
                    <a:pt x="1137" y="1247"/>
                    <a:pt x="1216" y="1193"/>
                    <a:pt x="1271" y="1131"/>
                  </a:cubicBezTo>
                  <a:cubicBezTo>
                    <a:pt x="1394" y="997"/>
                    <a:pt x="1480" y="833"/>
                    <a:pt x="1538" y="662"/>
                  </a:cubicBezTo>
                  <a:cubicBezTo>
                    <a:pt x="1566" y="576"/>
                    <a:pt x="1586" y="483"/>
                    <a:pt x="1590" y="394"/>
                  </a:cubicBezTo>
                  <a:cubicBezTo>
                    <a:pt x="1593" y="227"/>
                    <a:pt x="1476" y="79"/>
                    <a:pt x="1316" y="34"/>
                  </a:cubicBezTo>
                  <a:cubicBezTo>
                    <a:pt x="1281" y="24"/>
                    <a:pt x="1246" y="19"/>
                    <a:pt x="1212" y="19"/>
                  </a:cubicBezTo>
                  <a:cubicBezTo>
                    <a:pt x="1105" y="19"/>
                    <a:pt x="1004" y="65"/>
                    <a:pt x="921" y="137"/>
                  </a:cubicBezTo>
                  <a:cubicBezTo>
                    <a:pt x="908" y="148"/>
                    <a:pt x="896" y="160"/>
                    <a:pt x="885" y="172"/>
                  </a:cubicBezTo>
                  <a:lnTo>
                    <a:pt x="885" y="172"/>
                  </a:lnTo>
                  <a:cubicBezTo>
                    <a:pt x="784" y="65"/>
                    <a:pt x="642" y="0"/>
                    <a:pt x="493" y="0"/>
                  </a:cubicBezTo>
                  <a:cubicBezTo>
                    <a:pt x="491" y="0"/>
                    <a:pt x="489" y="0"/>
                    <a:pt x="486"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47" name="Google Shape;54;p2"/>
            <p:cNvSpPr/>
            <p:nvPr/>
          </p:nvSpPr>
          <p:spPr>
            <a:xfrm>
              <a:off x="7638025" y="4020350"/>
              <a:ext cx="483050" cy="269625"/>
            </a:xfrm>
            <a:custGeom>
              <a:avLst/>
              <a:gdLst/>
              <a:ahLst/>
              <a:cxnLst/>
              <a:rect l="l" t="t" r="r" b="b"/>
              <a:pathLst>
                <a:path w="19322" h="10785" extrusionOk="0">
                  <a:moveTo>
                    <a:pt x="172" y="0"/>
                  </a:moveTo>
                  <a:cubicBezTo>
                    <a:pt x="87" y="0"/>
                    <a:pt x="0" y="94"/>
                    <a:pt x="52" y="195"/>
                  </a:cubicBezTo>
                  <a:cubicBezTo>
                    <a:pt x="1659" y="3396"/>
                    <a:pt x="4099" y="6229"/>
                    <a:pt x="7261" y="7970"/>
                  </a:cubicBezTo>
                  <a:cubicBezTo>
                    <a:pt x="10560" y="9788"/>
                    <a:pt x="14260" y="10784"/>
                    <a:pt x="18017" y="10784"/>
                  </a:cubicBezTo>
                  <a:cubicBezTo>
                    <a:pt x="18287" y="10784"/>
                    <a:pt x="18558" y="10779"/>
                    <a:pt x="18829" y="10769"/>
                  </a:cubicBezTo>
                  <a:cubicBezTo>
                    <a:pt x="19310" y="10748"/>
                    <a:pt x="19322" y="10001"/>
                    <a:pt x="18851" y="10001"/>
                  </a:cubicBezTo>
                  <a:cubicBezTo>
                    <a:pt x="18843" y="10001"/>
                    <a:pt x="18836" y="10001"/>
                    <a:pt x="18829" y="10001"/>
                  </a:cubicBezTo>
                  <a:cubicBezTo>
                    <a:pt x="18487" y="10018"/>
                    <a:pt x="18145" y="10026"/>
                    <a:pt x="17802" y="10026"/>
                  </a:cubicBezTo>
                  <a:cubicBezTo>
                    <a:pt x="14252" y="10026"/>
                    <a:pt x="10684" y="9142"/>
                    <a:pt x="7528" y="7514"/>
                  </a:cubicBezTo>
                  <a:cubicBezTo>
                    <a:pt x="4335" y="5863"/>
                    <a:pt x="1984" y="3186"/>
                    <a:pt x="275" y="65"/>
                  </a:cubicBezTo>
                  <a:cubicBezTo>
                    <a:pt x="249" y="19"/>
                    <a:pt x="211" y="0"/>
                    <a:pt x="172"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48" name="Google Shape;55;p2"/>
            <p:cNvSpPr/>
            <p:nvPr/>
          </p:nvSpPr>
          <p:spPr>
            <a:xfrm rot="130776">
              <a:off x="8057862" y="4250765"/>
              <a:ext cx="991989" cy="1404774"/>
            </a:xfrm>
            <a:custGeom>
              <a:avLst/>
              <a:gdLst/>
              <a:ahLst/>
              <a:cxnLst/>
              <a:rect l="l" t="t" r="r" b="b"/>
              <a:pathLst>
                <a:path w="147951" h="209516" extrusionOk="0">
                  <a:moveTo>
                    <a:pt x="686" y="0"/>
                  </a:moveTo>
                  <a:cubicBezTo>
                    <a:pt x="333" y="0"/>
                    <a:pt x="1" y="505"/>
                    <a:pt x="299" y="887"/>
                  </a:cubicBezTo>
                  <a:cubicBezTo>
                    <a:pt x="12779" y="16811"/>
                    <a:pt x="23736" y="34222"/>
                    <a:pt x="33810" y="51746"/>
                  </a:cubicBezTo>
                  <a:cubicBezTo>
                    <a:pt x="42611" y="67053"/>
                    <a:pt x="50718" y="82719"/>
                    <a:pt x="58656" y="98487"/>
                  </a:cubicBezTo>
                  <a:cubicBezTo>
                    <a:pt x="72389" y="125765"/>
                    <a:pt x="85924" y="153782"/>
                    <a:pt x="106138" y="176984"/>
                  </a:cubicBezTo>
                  <a:cubicBezTo>
                    <a:pt x="117497" y="190023"/>
                    <a:pt x="130867" y="201116"/>
                    <a:pt x="146076" y="209386"/>
                  </a:cubicBezTo>
                  <a:cubicBezTo>
                    <a:pt x="146241" y="209476"/>
                    <a:pt x="146403" y="209515"/>
                    <a:pt x="146555" y="209515"/>
                  </a:cubicBezTo>
                  <a:cubicBezTo>
                    <a:pt x="147409" y="209515"/>
                    <a:pt x="147951" y="208272"/>
                    <a:pt x="147053" y="207719"/>
                  </a:cubicBezTo>
                  <a:cubicBezTo>
                    <a:pt x="133835" y="199601"/>
                    <a:pt x="121640" y="189902"/>
                    <a:pt x="111121" y="178480"/>
                  </a:cubicBezTo>
                  <a:cubicBezTo>
                    <a:pt x="101086" y="167589"/>
                    <a:pt x="92659" y="155356"/>
                    <a:pt x="85115" y="142638"/>
                  </a:cubicBezTo>
                  <a:cubicBezTo>
                    <a:pt x="68219" y="114141"/>
                    <a:pt x="54912" y="83668"/>
                    <a:pt x="38425" y="54929"/>
                  </a:cubicBezTo>
                  <a:cubicBezTo>
                    <a:pt x="33150" y="45740"/>
                    <a:pt x="27539" y="36736"/>
                    <a:pt x="21643" y="27935"/>
                  </a:cubicBezTo>
                  <a:cubicBezTo>
                    <a:pt x="15207" y="18329"/>
                    <a:pt x="8136" y="9267"/>
                    <a:pt x="1010" y="176"/>
                  </a:cubicBezTo>
                  <a:cubicBezTo>
                    <a:pt x="913" y="52"/>
                    <a:pt x="798" y="0"/>
                    <a:pt x="686"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grpSp>
      <p:grpSp>
        <p:nvGrpSpPr>
          <p:cNvPr id="49" name="Google Shape;56;p2"/>
          <p:cNvGrpSpPr/>
          <p:nvPr/>
        </p:nvGrpSpPr>
        <p:grpSpPr>
          <a:xfrm rot="10086647">
            <a:off x="-763439" y="-2024259"/>
            <a:ext cx="3209117" cy="4314732"/>
            <a:chOff x="7570415" y="3649325"/>
            <a:chExt cx="1505790" cy="2024569"/>
          </a:xfrm>
        </p:grpSpPr>
        <p:sp>
          <p:nvSpPr>
            <p:cNvPr id="50" name="Google Shape;57;p2"/>
            <p:cNvSpPr/>
            <p:nvPr/>
          </p:nvSpPr>
          <p:spPr>
            <a:xfrm>
              <a:off x="7751215" y="3932225"/>
              <a:ext cx="373150" cy="359000"/>
            </a:xfrm>
            <a:custGeom>
              <a:avLst/>
              <a:gdLst/>
              <a:ahLst/>
              <a:cxnLst/>
              <a:rect l="l" t="t" r="r" b="b"/>
              <a:pathLst>
                <a:path w="14926" h="14360" extrusionOk="0">
                  <a:moveTo>
                    <a:pt x="131" y="1"/>
                  </a:moveTo>
                  <a:cubicBezTo>
                    <a:pt x="64" y="1"/>
                    <a:pt x="0" y="70"/>
                    <a:pt x="43" y="150"/>
                  </a:cubicBezTo>
                  <a:cubicBezTo>
                    <a:pt x="951" y="1867"/>
                    <a:pt x="1657" y="3679"/>
                    <a:pt x="2723" y="5310"/>
                  </a:cubicBezTo>
                  <a:cubicBezTo>
                    <a:pt x="3640" y="6708"/>
                    <a:pt x="4709" y="8006"/>
                    <a:pt x="5919" y="9165"/>
                  </a:cubicBezTo>
                  <a:cubicBezTo>
                    <a:pt x="8341" y="11488"/>
                    <a:pt x="11254" y="13259"/>
                    <a:pt x="14433" y="14342"/>
                  </a:cubicBezTo>
                  <a:cubicBezTo>
                    <a:pt x="14468" y="14354"/>
                    <a:pt x="14502" y="14360"/>
                    <a:pt x="14533" y="14360"/>
                  </a:cubicBezTo>
                  <a:cubicBezTo>
                    <a:pt x="14826" y="14360"/>
                    <a:pt x="14925" y="13871"/>
                    <a:pt x="14591" y="13759"/>
                  </a:cubicBezTo>
                  <a:cubicBezTo>
                    <a:pt x="11446" y="12698"/>
                    <a:pt x="8561" y="10933"/>
                    <a:pt x="6180" y="8623"/>
                  </a:cubicBezTo>
                  <a:cubicBezTo>
                    <a:pt x="5011" y="7492"/>
                    <a:pt x="3952" y="6246"/>
                    <a:pt x="3052" y="4892"/>
                  </a:cubicBezTo>
                  <a:cubicBezTo>
                    <a:pt x="2010" y="3333"/>
                    <a:pt x="1259" y="1603"/>
                    <a:pt x="215" y="47"/>
                  </a:cubicBezTo>
                  <a:cubicBezTo>
                    <a:pt x="192" y="14"/>
                    <a:pt x="161" y="1"/>
                    <a:pt x="131" y="1"/>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51" name="Google Shape;58;p2"/>
            <p:cNvSpPr/>
            <p:nvPr/>
          </p:nvSpPr>
          <p:spPr>
            <a:xfrm>
              <a:off x="7847265" y="3853100"/>
              <a:ext cx="270875" cy="437400"/>
            </a:xfrm>
            <a:custGeom>
              <a:avLst/>
              <a:gdLst/>
              <a:ahLst/>
              <a:cxnLst/>
              <a:rect l="l" t="t" r="r" b="b"/>
              <a:pathLst>
                <a:path w="10835" h="17496" extrusionOk="0">
                  <a:moveTo>
                    <a:pt x="110" y="1"/>
                  </a:moveTo>
                  <a:cubicBezTo>
                    <a:pt x="54" y="1"/>
                    <a:pt x="0" y="45"/>
                    <a:pt x="21" y="115"/>
                  </a:cubicBezTo>
                  <a:cubicBezTo>
                    <a:pt x="529" y="1760"/>
                    <a:pt x="1049" y="3370"/>
                    <a:pt x="1748" y="4946"/>
                  </a:cubicBezTo>
                  <a:cubicBezTo>
                    <a:pt x="2447" y="6533"/>
                    <a:pt x="3218" y="8088"/>
                    <a:pt x="4082" y="9588"/>
                  </a:cubicBezTo>
                  <a:cubicBezTo>
                    <a:pt x="4955" y="11103"/>
                    <a:pt x="5894" y="12590"/>
                    <a:pt x="6935" y="13992"/>
                  </a:cubicBezTo>
                  <a:cubicBezTo>
                    <a:pt x="7419" y="14646"/>
                    <a:pt x="7936" y="15273"/>
                    <a:pt x="8515" y="15849"/>
                  </a:cubicBezTo>
                  <a:cubicBezTo>
                    <a:pt x="9084" y="16413"/>
                    <a:pt x="9718" y="17103"/>
                    <a:pt x="10437" y="17469"/>
                  </a:cubicBezTo>
                  <a:cubicBezTo>
                    <a:pt x="10473" y="17487"/>
                    <a:pt x="10508" y="17495"/>
                    <a:pt x="10541" y="17495"/>
                  </a:cubicBezTo>
                  <a:cubicBezTo>
                    <a:pt x="10713" y="17495"/>
                    <a:pt x="10835" y="17285"/>
                    <a:pt x="10697" y="17133"/>
                  </a:cubicBezTo>
                  <a:cubicBezTo>
                    <a:pt x="10153" y="16530"/>
                    <a:pt x="9457" y="16064"/>
                    <a:pt x="8899" y="15461"/>
                  </a:cubicBezTo>
                  <a:cubicBezTo>
                    <a:pt x="8303" y="14814"/>
                    <a:pt x="7754" y="14115"/>
                    <a:pt x="7237" y="13402"/>
                  </a:cubicBezTo>
                  <a:cubicBezTo>
                    <a:pt x="6264" y="12049"/>
                    <a:pt x="5373" y="10633"/>
                    <a:pt x="4541" y="9188"/>
                  </a:cubicBezTo>
                  <a:cubicBezTo>
                    <a:pt x="2872" y="6283"/>
                    <a:pt x="1378" y="3206"/>
                    <a:pt x="200" y="64"/>
                  </a:cubicBezTo>
                  <a:cubicBezTo>
                    <a:pt x="183" y="20"/>
                    <a:pt x="146" y="1"/>
                    <a:pt x="110" y="1"/>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52" name="Google Shape;59;p2"/>
            <p:cNvSpPr/>
            <p:nvPr/>
          </p:nvSpPr>
          <p:spPr>
            <a:xfrm>
              <a:off x="7948215" y="3844300"/>
              <a:ext cx="176775" cy="444950"/>
            </a:xfrm>
            <a:custGeom>
              <a:avLst/>
              <a:gdLst/>
              <a:ahLst/>
              <a:cxnLst/>
              <a:rect l="l" t="t" r="r" b="b"/>
              <a:pathLst>
                <a:path w="7071" h="17798" extrusionOk="0">
                  <a:moveTo>
                    <a:pt x="128" y="1"/>
                  </a:moveTo>
                  <a:cubicBezTo>
                    <a:pt x="67" y="1"/>
                    <a:pt x="0" y="53"/>
                    <a:pt x="12" y="131"/>
                  </a:cubicBezTo>
                  <a:cubicBezTo>
                    <a:pt x="471" y="3140"/>
                    <a:pt x="1455" y="6045"/>
                    <a:pt x="2599" y="8851"/>
                  </a:cubicBezTo>
                  <a:cubicBezTo>
                    <a:pt x="3795" y="11781"/>
                    <a:pt x="4960" y="14762"/>
                    <a:pt x="6306" y="17622"/>
                  </a:cubicBezTo>
                  <a:cubicBezTo>
                    <a:pt x="6364" y="17746"/>
                    <a:pt x="6476" y="17798"/>
                    <a:pt x="6592" y="17798"/>
                  </a:cubicBezTo>
                  <a:cubicBezTo>
                    <a:pt x="6821" y="17798"/>
                    <a:pt x="7070" y="17596"/>
                    <a:pt x="6968" y="17341"/>
                  </a:cubicBezTo>
                  <a:cubicBezTo>
                    <a:pt x="4676" y="11640"/>
                    <a:pt x="1266" y="6206"/>
                    <a:pt x="215" y="77"/>
                  </a:cubicBezTo>
                  <a:cubicBezTo>
                    <a:pt x="205" y="23"/>
                    <a:pt x="168" y="1"/>
                    <a:pt x="128" y="1"/>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53" name="Google Shape;60;p2"/>
            <p:cNvSpPr/>
            <p:nvPr/>
          </p:nvSpPr>
          <p:spPr>
            <a:xfrm>
              <a:off x="8043240" y="3881725"/>
              <a:ext cx="87325" cy="412925"/>
            </a:xfrm>
            <a:custGeom>
              <a:avLst/>
              <a:gdLst/>
              <a:ahLst/>
              <a:cxnLst/>
              <a:rect l="l" t="t" r="r" b="b"/>
              <a:pathLst>
                <a:path w="3493" h="16517" extrusionOk="0">
                  <a:moveTo>
                    <a:pt x="157" y="0"/>
                  </a:moveTo>
                  <a:cubicBezTo>
                    <a:pt x="82" y="0"/>
                    <a:pt x="0" y="65"/>
                    <a:pt x="15" y="163"/>
                  </a:cubicBezTo>
                  <a:cubicBezTo>
                    <a:pt x="422" y="2903"/>
                    <a:pt x="1012" y="5617"/>
                    <a:pt x="1485" y="8348"/>
                  </a:cubicBezTo>
                  <a:cubicBezTo>
                    <a:pt x="1721" y="9708"/>
                    <a:pt x="1961" y="11068"/>
                    <a:pt x="2170" y="12432"/>
                  </a:cubicBezTo>
                  <a:cubicBezTo>
                    <a:pt x="2279" y="13168"/>
                    <a:pt x="2379" y="13905"/>
                    <a:pt x="2472" y="14642"/>
                  </a:cubicBezTo>
                  <a:cubicBezTo>
                    <a:pt x="2540" y="15194"/>
                    <a:pt x="2488" y="15893"/>
                    <a:pt x="2773" y="16379"/>
                  </a:cubicBezTo>
                  <a:cubicBezTo>
                    <a:pt x="2829" y="16474"/>
                    <a:pt x="2917" y="16516"/>
                    <a:pt x="3007" y="16516"/>
                  </a:cubicBezTo>
                  <a:cubicBezTo>
                    <a:pt x="3128" y="16516"/>
                    <a:pt x="3250" y="16440"/>
                    <a:pt x="3297" y="16310"/>
                  </a:cubicBezTo>
                  <a:cubicBezTo>
                    <a:pt x="3492" y="15759"/>
                    <a:pt x="3266" y="14998"/>
                    <a:pt x="3187" y="14426"/>
                  </a:cubicBezTo>
                  <a:cubicBezTo>
                    <a:pt x="3105" y="13809"/>
                    <a:pt x="3006" y="13192"/>
                    <a:pt x="2903" y="12580"/>
                  </a:cubicBezTo>
                  <a:cubicBezTo>
                    <a:pt x="2660" y="11147"/>
                    <a:pt x="2372" y="9729"/>
                    <a:pt x="2053" y="8313"/>
                  </a:cubicBezTo>
                  <a:cubicBezTo>
                    <a:pt x="1440" y="5576"/>
                    <a:pt x="823" y="2842"/>
                    <a:pt x="265" y="94"/>
                  </a:cubicBezTo>
                  <a:cubicBezTo>
                    <a:pt x="251" y="28"/>
                    <a:pt x="205" y="0"/>
                    <a:pt x="157"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54" name="Google Shape;61;p2"/>
            <p:cNvSpPr/>
            <p:nvPr/>
          </p:nvSpPr>
          <p:spPr>
            <a:xfrm>
              <a:off x="8112815" y="3780675"/>
              <a:ext cx="66050" cy="508650"/>
            </a:xfrm>
            <a:custGeom>
              <a:avLst/>
              <a:gdLst/>
              <a:ahLst/>
              <a:cxnLst/>
              <a:rect l="l" t="t" r="r" b="b"/>
              <a:pathLst>
                <a:path w="2642" h="20346" extrusionOk="0">
                  <a:moveTo>
                    <a:pt x="1869" y="1"/>
                  </a:moveTo>
                  <a:cubicBezTo>
                    <a:pt x="1803" y="1"/>
                    <a:pt x="1739" y="43"/>
                    <a:pt x="1740" y="130"/>
                  </a:cubicBezTo>
                  <a:cubicBezTo>
                    <a:pt x="1830" y="3598"/>
                    <a:pt x="1847" y="7072"/>
                    <a:pt x="1892" y="10540"/>
                  </a:cubicBezTo>
                  <a:cubicBezTo>
                    <a:pt x="1905" y="11406"/>
                    <a:pt x="1895" y="12259"/>
                    <a:pt x="1737" y="13116"/>
                  </a:cubicBezTo>
                  <a:cubicBezTo>
                    <a:pt x="1587" y="13904"/>
                    <a:pt x="1381" y="14682"/>
                    <a:pt x="1196" y="15463"/>
                  </a:cubicBezTo>
                  <a:cubicBezTo>
                    <a:pt x="1000" y="16282"/>
                    <a:pt x="812" y="17101"/>
                    <a:pt x="624" y="17920"/>
                  </a:cubicBezTo>
                  <a:cubicBezTo>
                    <a:pt x="453" y="18653"/>
                    <a:pt x="168" y="19359"/>
                    <a:pt x="27" y="20096"/>
                  </a:cubicBezTo>
                  <a:cubicBezTo>
                    <a:pt x="0" y="20240"/>
                    <a:pt x="105" y="20346"/>
                    <a:pt x="224" y="20346"/>
                  </a:cubicBezTo>
                  <a:cubicBezTo>
                    <a:pt x="272" y="20346"/>
                    <a:pt x="322" y="20329"/>
                    <a:pt x="367" y="20291"/>
                  </a:cubicBezTo>
                  <a:cubicBezTo>
                    <a:pt x="932" y="19815"/>
                    <a:pt x="1093" y="19125"/>
                    <a:pt x="1268" y="18434"/>
                  </a:cubicBezTo>
                  <a:cubicBezTo>
                    <a:pt x="1470" y="17632"/>
                    <a:pt x="1652" y="16823"/>
                    <a:pt x="1833" y="16015"/>
                  </a:cubicBezTo>
                  <a:cubicBezTo>
                    <a:pt x="2207" y="14363"/>
                    <a:pt x="2642" y="12739"/>
                    <a:pt x="2573" y="11033"/>
                  </a:cubicBezTo>
                  <a:cubicBezTo>
                    <a:pt x="2433" y="7394"/>
                    <a:pt x="2159" y="3766"/>
                    <a:pt x="2008" y="130"/>
                  </a:cubicBezTo>
                  <a:cubicBezTo>
                    <a:pt x="2004" y="44"/>
                    <a:pt x="1936" y="1"/>
                    <a:pt x="1869" y="1"/>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55" name="Google Shape;62;p2"/>
            <p:cNvSpPr/>
            <p:nvPr/>
          </p:nvSpPr>
          <p:spPr>
            <a:xfrm>
              <a:off x="8114290" y="3825275"/>
              <a:ext cx="273200" cy="461725"/>
            </a:xfrm>
            <a:custGeom>
              <a:avLst/>
              <a:gdLst/>
              <a:ahLst/>
              <a:cxnLst/>
              <a:rect l="l" t="t" r="r" b="b"/>
              <a:pathLst>
                <a:path w="10928" h="18469" extrusionOk="0">
                  <a:moveTo>
                    <a:pt x="10747" y="0"/>
                  </a:moveTo>
                  <a:cubicBezTo>
                    <a:pt x="10690" y="0"/>
                    <a:pt x="10634" y="34"/>
                    <a:pt x="10614" y="111"/>
                  </a:cubicBezTo>
                  <a:cubicBezTo>
                    <a:pt x="9641" y="3572"/>
                    <a:pt x="8239" y="6850"/>
                    <a:pt x="6262" y="9858"/>
                  </a:cubicBezTo>
                  <a:cubicBezTo>
                    <a:pt x="5269" y="11370"/>
                    <a:pt x="4221" y="12843"/>
                    <a:pt x="3196" y="14333"/>
                  </a:cubicBezTo>
                  <a:cubicBezTo>
                    <a:pt x="2709" y="15036"/>
                    <a:pt x="2250" y="15763"/>
                    <a:pt x="1716" y="16430"/>
                  </a:cubicBezTo>
                  <a:cubicBezTo>
                    <a:pt x="1449" y="16763"/>
                    <a:pt x="1161" y="17088"/>
                    <a:pt x="849" y="17383"/>
                  </a:cubicBezTo>
                  <a:cubicBezTo>
                    <a:pt x="565" y="17647"/>
                    <a:pt x="212" y="17801"/>
                    <a:pt x="57" y="18164"/>
                  </a:cubicBezTo>
                  <a:cubicBezTo>
                    <a:pt x="0" y="18297"/>
                    <a:pt x="60" y="18469"/>
                    <a:pt x="224" y="18469"/>
                  </a:cubicBezTo>
                  <a:cubicBezTo>
                    <a:pt x="226" y="18469"/>
                    <a:pt x="228" y="18469"/>
                    <a:pt x="229" y="18469"/>
                  </a:cubicBezTo>
                  <a:cubicBezTo>
                    <a:pt x="880" y="18456"/>
                    <a:pt x="1496" y="17674"/>
                    <a:pt x="1907" y="17229"/>
                  </a:cubicBezTo>
                  <a:cubicBezTo>
                    <a:pt x="2467" y="16626"/>
                    <a:pt x="2960" y="15958"/>
                    <a:pt x="3429" y="15282"/>
                  </a:cubicBezTo>
                  <a:cubicBezTo>
                    <a:pt x="4546" y="13676"/>
                    <a:pt x="5656" y="12055"/>
                    <a:pt x="6729" y="10418"/>
                  </a:cubicBezTo>
                  <a:cubicBezTo>
                    <a:pt x="8778" y="7296"/>
                    <a:pt x="10312" y="3897"/>
                    <a:pt x="10908" y="193"/>
                  </a:cubicBezTo>
                  <a:cubicBezTo>
                    <a:pt x="10927" y="77"/>
                    <a:pt x="10835" y="0"/>
                    <a:pt x="10747"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56" name="Google Shape;63;p2"/>
            <p:cNvSpPr/>
            <p:nvPr/>
          </p:nvSpPr>
          <p:spPr>
            <a:xfrm>
              <a:off x="7670915" y="3812550"/>
              <a:ext cx="106925" cy="140400"/>
            </a:xfrm>
            <a:custGeom>
              <a:avLst/>
              <a:gdLst/>
              <a:ahLst/>
              <a:cxnLst/>
              <a:rect l="l" t="t" r="r" b="b"/>
              <a:pathLst>
                <a:path w="4277" h="5616" extrusionOk="0">
                  <a:moveTo>
                    <a:pt x="1939" y="543"/>
                  </a:moveTo>
                  <a:cubicBezTo>
                    <a:pt x="2820" y="543"/>
                    <a:pt x="3388" y="1268"/>
                    <a:pt x="3574" y="2087"/>
                  </a:cubicBezTo>
                  <a:cubicBezTo>
                    <a:pt x="3704" y="2672"/>
                    <a:pt x="3686" y="3286"/>
                    <a:pt x="3536" y="3868"/>
                  </a:cubicBezTo>
                  <a:cubicBezTo>
                    <a:pt x="3432" y="4267"/>
                    <a:pt x="3289" y="4654"/>
                    <a:pt x="3319" y="5048"/>
                  </a:cubicBezTo>
                  <a:lnTo>
                    <a:pt x="3319" y="5048"/>
                  </a:lnTo>
                  <a:cubicBezTo>
                    <a:pt x="3084" y="4971"/>
                    <a:pt x="2837" y="4914"/>
                    <a:pt x="2617" y="4804"/>
                  </a:cubicBezTo>
                  <a:cubicBezTo>
                    <a:pt x="2306" y="4646"/>
                    <a:pt x="2032" y="4430"/>
                    <a:pt x="1792" y="4176"/>
                  </a:cubicBezTo>
                  <a:cubicBezTo>
                    <a:pt x="1556" y="3923"/>
                    <a:pt x="1360" y="3639"/>
                    <a:pt x="1182" y="3344"/>
                  </a:cubicBezTo>
                  <a:cubicBezTo>
                    <a:pt x="987" y="3025"/>
                    <a:pt x="778" y="2690"/>
                    <a:pt x="661" y="2334"/>
                  </a:cubicBezTo>
                  <a:cubicBezTo>
                    <a:pt x="394" y="1521"/>
                    <a:pt x="925" y="623"/>
                    <a:pt x="1803" y="548"/>
                  </a:cubicBezTo>
                  <a:cubicBezTo>
                    <a:pt x="1849" y="545"/>
                    <a:pt x="1894" y="543"/>
                    <a:pt x="1939" y="543"/>
                  </a:cubicBezTo>
                  <a:close/>
                  <a:moveTo>
                    <a:pt x="1952" y="0"/>
                  </a:moveTo>
                  <a:cubicBezTo>
                    <a:pt x="1915" y="0"/>
                    <a:pt x="1877" y="1"/>
                    <a:pt x="1840" y="3"/>
                  </a:cubicBezTo>
                  <a:cubicBezTo>
                    <a:pt x="891" y="55"/>
                    <a:pt x="100" y="819"/>
                    <a:pt x="35" y="1771"/>
                  </a:cubicBezTo>
                  <a:cubicBezTo>
                    <a:pt x="0" y="2299"/>
                    <a:pt x="236" y="2782"/>
                    <a:pt x="483" y="3231"/>
                  </a:cubicBezTo>
                  <a:cubicBezTo>
                    <a:pt x="678" y="3591"/>
                    <a:pt x="894" y="3933"/>
                    <a:pt x="1151" y="4252"/>
                  </a:cubicBezTo>
                  <a:cubicBezTo>
                    <a:pt x="1439" y="4611"/>
                    <a:pt x="1785" y="4930"/>
                    <a:pt x="2186" y="5160"/>
                  </a:cubicBezTo>
                  <a:cubicBezTo>
                    <a:pt x="2497" y="5338"/>
                    <a:pt x="2927" y="5529"/>
                    <a:pt x="3322" y="5529"/>
                  </a:cubicBezTo>
                  <a:cubicBezTo>
                    <a:pt x="3367" y="5529"/>
                    <a:pt x="3412" y="5526"/>
                    <a:pt x="3456" y="5521"/>
                  </a:cubicBezTo>
                  <a:lnTo>
                    <a:pt x="3456" y="5521"/>
                  </a:lnTo>
                  <a:cubicBezTo>
                    <a:pt x="3502" y="5588"/>
                    <a:pt x="3564" y="5616"/>
                    <a:pt x="3628" y="5616"/>
                  </a:cubicBezTo>
                  <a:cubicBezTo>
                    <a:pt x="3784" y="5616"/>
                    <a:pt x="3951" y="5449"/>
                    <a:pt x="3923" y="5266"/>
                  </a:cubicBezTo>
                  <a:cubicBezTo>
                    <a:pt x="3838" y="4666"/>
                    <a:pt x="4132" y="4077"/>
                    <a:pt x="4204" y="3488"/>
                  </a:cubicBezTo>
                  <a:cubicBezTo>
                    <a:pt x="4276" y="2895"/>
                    <a:pt x="4228" y="2275"/>
                    <a:pt x="4043" y="1706"/>
                  </a:cubicBezTo>
                  <a:cubicBezTo>
                    <a:pt x="3739" y="767"/>
                    <a:pt x="2975" y="0"/>
                    <a:pt x="1952"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57" name="Google Shape;64;p2"/>
            <p:cNvSpPr/>
            <p:nvPr/>
          </p:nvSpPr>
          <p:spPr>
            <a:xfrm>
              <a:off x="7733840" y="3914225"/>
              <a:ext cx="38925" cy="40125"/>
            </a:xfrm>
            <a:custGeom>
              <a:avLst/>
              <a:gdLst/>
              <a:ahLst/>
              <a:cxnLst/>
              <a:rect l="l" t="t" r="r" b="b"/>
              <a:pathLst>
                <a:path w="1557" h="1605" extrusionOk="0">
                  <a:moveTo>
                    <a:pt x="926" y="487"/>
                  </a:moveTo>
                  <a:cubicBezTo>
                    <a:pt x="926" y="487"/>
                    <a:pt x="926" y="487"/>
                    <a:pt x="926" y="487"/>
                  </a:cubicBezTo>
                  <a:lnTo>
                    <a:pt x="926" y="487"/>
                  </a:lnTo>
                  <a:cubicBezTo>
                    <a:pt x="926" y="487"/>
                    <a:pt x="926" y="487"/>
                    <a:pt x="926" y="487"/>
                  </a:cubicBezTo>
                  <a:close/>
                  <a:moveTo>
                    <a:pt x="1190" y="500"/>
                  </a:moveTo>
                  <a:cubicBezTo>
                    <a:pt x="1189" y="506"/>
                    <a:pt x="1189" y="511"/>
                    <a:pt x="1188" y="517"/>
                  </a:cubicBezTo>
                  <a:lnTo>
                    <a:pt x="1188" y="517"/>
                  </a:lnTo>
                  <a:cubicBezTo>
                    <a:pt x="1188" y="511"/>
                    <a:pt x="1189" y="506"/>
                    <a:pt x="1190" y="500"/>
                  </a:cubicBezTo>
                  <a:close/>
                  <a:moveTo>
                    <a:pt x="1107" y="619"/>
                  </a:moveTo>
                  <a:lnTo>
                    <a:pt x="1107" y="619"/>
                  </a:lnTo>
                  <a:cubicBezTo>
                    <a:pt x="1107" y="619"/>
                    <a:pt x="1107" y="619"/>
                    <a:pt x="1107" y="619"/>
                  </a:cubicBezTo>
                  <a:lnTo>
                    <a:pt x="1107" y="619"/>
                  </a:lnTo>
                  <a:cubicBezTo>
                    <a:pt x="1107" y="619"/>
                    <a:pt x="1107" y="619"/>
                    <a:pt x="1107" y="619"/>
                  </a:cubicBezTo>
                  <a:lnTo>
                    <a:pt x="1107" y="619"/>
                  </a:lnTo>
                  <a:cubicBezTo>
                    <a:pt x="1107" y="619"/>
                    <a:pt x="1107" y="619"/>
                    <a:pt x="1106" y="619"/>
                  </a:cubicBezTo>
                  <a:lnTo>
                    <a:pt x="1106" y="619"/>
                  </a:lnTo>
                  <a:cubicBezTo>
                    <a:pt x="1107" y="619"/>
                    <a:pt x="1107" y="619"/>
                    <a:pt x="1107" y="619"/>
                  </a:cubicBezTo>
                  <a:close/>
                  <a:moveTo>
                    <a:pt x="483" y="965"/>
                  </a:moveTo>
                  <a:cubicBezTo>
                    <a:pt x="489" y="971"/>
                    <a:pt x="495" y="976"/>
                    <a:pt x="501" y="981"/>
                  </a:cubicBezTo>
                  <a:lnTo>
                    <a:pt x="501" y="981"/>
                  </a:lnTo>
                  <a:cubicBezTo>
                    <a:pt x="501" y="982"/>
                    <a:pt x="501" y="982"/>
                    <a:pt x="501" y="982"/>
                  </a:cubicBezTo>
                  <a:cubicBezTo>
                    <a:pt x="500" y="982"/>
                    <a:pt x="495" y="977"/>
                    <a:pt x="483" y="965"/>
                  </a:cubicBezTo>
                  <a:close/>
                  <a:moveTo>
                    <a:pt x="652" y="1133"/>
                  </a:moveTo>
                  <a:cubicBezTo>
                    <a:pt x="653" y="1133"/>
                    <a:pt x="656" y="1136"/>
                    <a:pt x="660" y="1139"/>
                  </a:cubicBezTo>
                  <a:lnTo>
                    <a:pt x="660" y="1139"/>
                  </a:lnTo>
                  <a:cubicBezTo>
                    <a:pt x="662" y="1142"/>
                    <a:pt x="663" y="1145"/>
                    <a:pt x="666" y="1147"/>
                  </a:cubicBezTo>
                  <a:lnTo>
                    <a:pt x="666" y="1147"/>
                  </a:lnTo>
                  <a:cubicBezTo>
                    <a:pt x="655" y="1137"/>
                    <a:pt x="652" y="1133"/>
                    <a:pt x="652" y="1133"/>
                  </a:cubicBezTo>
                  <a:close/>
                  <a:moveTo>
                    <a:pt x="1080" y="0"/>
                  </a:moveTo>
                  <a:cubicBezTo>
                    <a:pt x="1033" y="0"/>
                    <a:pt x="985" y="8"/>
                    <a:pt x="937" y="24"/>
                  </a:cubicBezTo>
                  <a:cubicBezTo>
                    <a:pt x="758" y="83"/>
                    <a:pt x="634" y="217"/>
                    <a:pt x="583" y="386"/>
                  </a:cubicBezTo>
                  <a:lnTo>
                    <a:pt x="583" y="386"/>
                  </a:lnTo>
                  <a:cubicBezTo>
                    <a:pt x="524" y="361"/>
                    <a:pt x="463" y="346"/>
                    <a:pt x="401" y="346"/>
                  </a:cubicBezTo>
                  <a:cubicBezTo>
                    <a:pt x="360" y="346"/>
                    <a:pt x="320" y="353"/>
                    <a:pt x="279" y="367"/>
                  </a:cubicBezTo>
                  <a:cubicBezTo>
                    <a:pt x="124" y="418"/>
                    <a:pt x="1" y="558"/>
                    <a:pt x="5" y="726"/>
                  </a:cubicBezTo>
                  <a:cubicBezTo>
                    <a:pt x="8" y="867"/>
                    <a:pt x="91" y="973"/>
                    <a:pt x="176" y="1072"/>
                  </a:cubicBezTo>
                  <a:cubicBezTo>
                    <a:pt x="282" y="1196"/>
                    <a:pt x="423" y="1302"/>
                    <a:pt x="567" y="1374"/>
                  </a:cubicBezTo>
                  <a:cubicBezTo>
                    <a:pt x="676" y="1428"/>
                    <a:pt x="786" y="1449"/>
                    <a:pt x="905" y="1463"/>
                  </a:cubicBezTo>
                  <a:cubicBezTo>
                    <a:pt x="918" y="1465"/>
                    <a:pt x="932" y="1465"/>
                    <a:pt x="946" y="1465"/>
                  </a:cubicBezTo>
                  <a:cubicBezTo>
                    <a:pt x="973" y="1465"/>
                    <a:pt x="1001" y="1462"/>
                    <a:pt x="1029" y="1456"/>
                  </a:cubicBezTo>
                  <a:lnTo>
                    <a:pt x="1029" y="1456"/>
                  </a:lnTo>
                  <a:cubicBezTo>
                    <a:pt x="1033" y="1468"/>
                    <a:pt x="1038" y="1479"/>
                    <a:pt x="1043" y="1490"/>
                  </a:cubicBezTo>
                  <a:cubicBezTo>
                    <a:pt x="1077" y="1567"/>
                    <a:pt x="1174" y="1605"/>
                    <a:pt x="1255" y="1605"/>
                  </a:cubicBezTo>
                  <a:cubicBezTo>
                    <a:pt x="1265" y="1605"/>
                    <a:pt x="1274" y="1604"/>
                    <a:pt x="1283" y="1603"/>
                  </a:cubicBezTo>
                  <a:cubicBezTo>
                    <a:pt x="1382" y="1589"/>
                    <a:pt x="1444" y="1525"/>
                    <a:pt x="1478" y="1432"/>
                  </a:cubicBezTo>
                  <a:cubicBezTo>
                    <a:pt x="1495" y="1391"/>
                    <a:pt x="1509" y="1357"/>
                    <a:pt x="1516" y="1312"/>
                  </a:cubicBezTo>
                  <a:cubicBezTo>
                    <a:pt x="1526" y="1271"/>
                    <a:pt x="1533" y="1230"/>
                    <a:pt x="1539" y="1186"/>
                  </a:cubicBezTo>
                  <a:cubicBezTo>
                    <a:pt x="1557" y="1079"/>
                    <a:pt x="1550" y="973"/>
                    <a:pt x="1547" y="863"/>
                  </a:cubicBezTo>
                  <a:cubicBezTo>
                    <a:pt x="1547" y="778"/>
                    <a:pt x="1543" y="688"/>
                    <a:pt x="1543" y="599"/>
                  </a:cubicBezTo>
                  <a:cubicBezTo>
                    <a:pt x="1539" y="511"/>
                    <a:pt x="1547" y="411"/>
                    <a:pt x="1516" y="322"/>
                  </a:cubicBezTo>
                  <a:cubicBezTo>
                    <a:pt x="1452" y="129"/>
                    <a:pt x="1276" y="0"/>
                    <a:pt x="1080"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58" name="Google Shape;65;p2"/>
            <p:cNvSpPr/>
            <p:nvPr/>
          </p:nvSpPr>
          <p:spPr>
            <a:xfrm>
              <a:off x="7570415" y="3898725"/>
              <a:ext cx="106925" cy="140400"/>
            </a:xfrm>
            <a:custGeom>
              <a:avLst/>
              <a:gdLst/>
              <a:ahLst/>
              <a:cxnLst/>
              <a:rect l="l" t="t" r="r" b="b"/>
              <a:pathLst>
                <a:path w="4277" h="5616" extrusionOk="0">
                  <a:moveTo>
                    <a:pt x="1938" y="542"/>
                  </a:moveTo>
                  <a:cubicBezTo>
                    <a:pt x="2821" y="542"/>
                    <a:pt x="3392" y="1267"/>
                    <a:pt x="3574" y="2086"/>
                  </a:cubicBezTo>
                  <a:cubicBezTo>
                    <a:pt x="3708" y="2672"/>
                    <a:pt x="3688" y="3286"/>
                    <a:pt x="3537" y="3868"/>
                  </a:cubicBezTo>
                  <a:cubicBezTo>
                    <a:pt x="3434" y="4266"/>
                    <a:pt x="3289" y="4654"/>
                    <a:pt x="3321" y="5047"/>
                  </a:cubicBezTo>
                  <a:lnTo>
                    <a:pt x="3321" y="5047"/>
                  </a:lnTo>
                  <a:cubicBezTo>
                    <a:pt x="3087" y="4970"/>
                    <a:pt x="2841" y="4914"/>
                    <a:pt x="2622" y="4803"/>
                  </a:cubicBezTo>
                  <a:cubicBezTo>
                    <a:pt x="2307" y="4646"/>
                    <a:pt x="2033" y="4430"/>
                    <a:pt x="1797" y="4176"/>
                  </a:cubicBezTo>
                  <a:cubicBezTo>
                    <a:pt x="1556" y="3923"/>
                    <a:pt x="1362" y="3639"/>
                    <a:pt x="1183" y="3343"/>
                  </a:cubicBezTo>
                  <a:cubicBezTo>
                    <a:pt x="987" y="3025"/>
                    <a:pt x="782" y="2690"/>
                    <a:pt x="663" y="2333"/>
                  </a:cubicBezTo>
                  <a:cubicBezTo>
                    <a:pt x="395" y="1521"/>
                    <a:pt x="926" y="623"/>
                    <a:pt x="1803" y="548"/>
                  </a:cubicBezTo>
                  <a:cubicBezTo>
                    <a:pt x="1849" y="544"/>
                    <a:pt x="1894" y="542"/>
                    <a:pt x="1938" y="542"/>
                  </a:cubicBezTo>
                  <a:close/>
                  <a:moveTo>
                    <a:pt x="1954" y="0"/>
                  </a:moveTo>
                  <a:cubicBezTo>
                    <a:pt x="1916" y="0"/>
                    <a:pt x="1879" y="1"/>
                    <a:pt x="1841" y="3"/>
                  </a:cubicBezTo>
                  <a:cubicBezTo>
                    <a:pt x="895" y="54"/>
                    <a:pt x="100" y="819"/>
                    <a:pt x="35" y="1771"/>
                  </a:cubicBezTo>
                  <a:cubicBezTo>
                    <a:pt x="1" y="2295"/>
                    <a:pt x="241" y="2782"/>
                    <a:pt x="484" y="3231"/>
                  </a:cubicBezTo>
                  <a:cubicBezTo>
                    <a:pt x="683" y="3590"/>
                    <a:pt x="899" y="3933"/>
                    <a:pt x="1152" y="4252"/>
                  </a:cubicBezTo>
                  <a:cubicBezTo>
                    <a:pt x="1440" y="4611"/>
                    <a:pt x="1786" y="4930"/>
                    <a:pt x="2187" y="5160"/>
                  </a:cubicBezTo>
                  <a:cubicBezTo>
                    <a:pt x="2498" y="5337"/>
                    <a:pt x="2927" y="5528"/>
                    <a:pt x="3322" y="5528"/>
                  </a:cubicBezTo>
                  <a:cubicBezTo>
                    <a:pt x="3368" y="5528"/>
                    <a:pt x="3414" y="5526"/>
                    <a:pt x="3459" y="5520"/>
                  </a:cubicBezTo>
                  <a:lnTo>
                    <a:pt x="3459" y="5520"/>
                  </a:lnTo>
                  <a:cubicBezTo>
                    <a:pt x="3505" y="5587"/>
                    <a:pt x="3567" y="5616"/>
                    <a:pt x="3631" y="5616"/>
                  </a:cubicBezTo>
                  <a:cubicBezTo>
                    <a:pt x="3786" y="5616"/>
                    <a:pt x="3952" y="5449"/>
                    <a:pt x="3927" y="5266"/>
                  </a:cubicBezTo>
                  <a:cubicBezTo>
                    <a:pt x="3838" y="4667"/>
                    <a:pt x="4133" y="4077"/>
                    <a:pt x="4205" y="3487"/>
                  </a:cubicBezTo>
                  <a:cubicBezTo>
                    <a:pt x="4277" y="2895"/>
                    <a:pt x="4229" y="2274"/>
                    <a:pt x="4044" y="1706"/>
                  </a:cubicBezTo>
                  <a:cubicBezTo>
                    <a:pt x="3740" y="764"/>
                    <a:pt x="2976" y="0"/>
                    <a:pt x="1954"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59" name="Google Shape;66;p2"/>
            <p:cNvSpPr/>
            <p:nvPr/>
          </p:nvSpPr>
          <p:spPr>
            <a:xfrm>
              <a:off x="7633390" y="4000400"/>
              <a:ext cx="38925" cy="40150"/>
            </a:xfrm>
            <a:custGeom>
              <a:avLst/>
              <a:gdLst/>
              <a:ahLst/>
              <a:cxnLst/>
              <a:rect l="l" t="t" r="r" b="b"/>
              <a:pathLst>
                <a:path w="1557" h="1606" extrusionOk="0">
                  <a:moveTo>
                    <a:pt x="929" y="462"/>
                  </a:moveTo>
                  <a:lnTo>
                    <a:pt x="929" y="462"/>
                  </a:lnTo>
                  <a:cubicBezTo>
                    <a:pt x="930" y="473"/>
                    <a:pt x="932" y="484"/>
                    <a:pt x="933" y="496"/>
                  </a:cubicBezTo>
                  <a:lnTo>
                    <a:pt x="933" y="496"/>
                  </a:lnTo>
                  <a:cubicBezTo>
                    <a:pt x="931" y="484"/>
                    <a:pt x="930" y="473"/>
                    <a:pt x="929" y="462"/>
                  </a:cubicBezTo>
                  <a:close/>
                  <a:moveTo>
                    <a:pt x="1189" y="500"/>
                  </a:moveTo>
                  <a:lnTo>
                    <a:pt x="1189" y="500"/>
                  </a:lnTo>
                  <a:cubicBezTo>
                    <a:pt x="1188" y="508"/>
                    <a:pt x="1187" y="517"/>
                    <a:pt x="1186" y="525"/>
                  </a:cubicBezTo>
                  <a:lnTo>
                    <a:pt x="1186" y="525"/>
                  </a:lnTo>
                  <a:cubicBezTo>
                    <a:pt x="1187" y="517"/>
                    <a:pt x="1188" y="509"/>
                    <a:pt x="1189" y="500"/>
                  </a:cubicBezTo>
                  <a:close/>
                  <a:moveTo>
                    <a:pt x="538" y="633"/>
                  </a:moveTo>
                  <a:cubicBezTo>
                    <a:pt x="541" y="639"/>
                    <a:pt x="544" y="645"/>
                    <a:pt x="546" y="650"/>
                  </a:cubicBezTo>
                  <a:lnTo>
                    <a:pt x="546" y="650"/>
                  </a:lnTo>
                  <a:cubicBezTo>
                    <a:pt x="542" y="646"/>
                    <a:pt x="540" y="640"/>
                    <a:pt x="538" y="633"/>
                  </a:cubicBezTo>
                  <a:close/>
                  <a:moveTo>
                    <a:pt x="481" y="964"/>
                  </a:moveTo>
                  <a:cubicBezTo>
                    <a:pt x="487" y="970"/>
                    <a:pt x="493" y="975"/>
                    <a:pt x="499" y="980"/>
                  </a:cubicBezTo>
                  <a:lnTo>
                    <a:pt x="499" y="980"/>
                  </a:lnTo>
                  <a:cubicBezTo>
                    <a:pt x="500" y="981"/>
                    <a:pt x="500" y="981"/>
                    <a:pt x="499" y="981"/>
                  </a:cubicBezTo>
                  <a:cubicBezTo>
                    <a:pt x="499" y="981"/>
                    <a:pt x="493" y="977"/>
                    <a:pt x="481" y="964"/>
                  </a:cubicBezTo>
                  <a:close/>
                  <a:moveTo>
                    <a:pt x="1079" y="0"/>
                  </a:moveTo>
                  <a:cubicBezTo>
                    <a:pt x="1032" y="0"/>
                    <a:pt x="983" y="8"/>
                    <a:pt x="935" y="24"/>
                  </a:cubicBezTo>
                  <a:cubicBezTo>
                    <a:pt x="757" y="80"/>
                    <a:pt x="633" y="216"/>
                    <a:pt x="582" y="385"/>
                  </a:cubicBezTo>
                  <a:lnTo>
                    <a:pt x="582" y="385"/>
                  </a:lnTo>
                  <a:cubicBezTo>
                    <a:pt x="523" y="361"/>
                    <a:pt x="462" y="346"/>
                    <a:pt x="400" y="346"/>
                  </a:cubicBezTo>
                  <a:cubicBezTo>
                    <a:pt x="359" y="346"/>
                    <a:pt x="319" y="352"/>
                    <a:pt x="277" y="366"/>
                  </a:cubicBezTo>
                  <a:cubicBezTo>
                    <a:pt x="124" y="418"/>
                    <a:pt x="0" y="558"/>
                    <a:pt x="4" y="726"/>
                  </a:cubicBezTo>
                  <a:cubicBezTo>
                    <a:pt x="10" y="867"/>
                    <a:pt x="89" y="973"/>
                    <a:pt x="179" y="1072"/>
                  </a:cubicBezTo>
                  <a:cubicBezTo>
                    <a:pt x="285" y="1196"/>
                    <a:pt x="421" y="1302"/>
                    <a:pt x="565" y="1373"/>
                  </a:cubicBezTo>
                  <a:cubicBezTo>
                    <a:pt x="679" y="1428"/>
                    <a:pt x="785" y="1449"/>
                    <a:pt x="905" y="1463"/>
                  </a:cubicBezTo>
                  <a:cubicBezTo>
                    <a:pt x="918" y="1465"/>
                    <a:pt x="931" y="1465"/>
                    <a:pt x="945" y="1465"/>
                  </a:cubicBezTo>
                  <a:cubicBezTo>
                    <a:pt x="972" y="1465"/>
                    <a:pt x="1001" y="1462"/>
                    <a:pt x="1029" y="1456"/>
                  </a:cubicBezTo>
                  <a:lnTo>
                    <a:pt x="1029" y="1456"/>
                  </a:lnTo>
                  <a:cubicBezTo>
                    <a:pt x="1035" y="1467"/>
                    <a:pt x="1040" y="1479"/>
                    <a:pt x="1045" y="1490"/>
                  </a:cubicBezTo>
                  <a:cubicBezTo>
                    <a:pt x="1079" y="1567"/>
                    <a:pt x="1173" y="1605"/>
                    <a:pt x="1254" y="1605"/>
                  </a:cubicBezTo>
                  <a:cubicBezTo>
                    <a:pt x="1264" y="1605"/>
                    <a:pt x="1273" y="1605"/>
                    <a:pt x="1281" y="1604"/>
                  </a:cubicBezTo>
                  <a:cubicBezTo>
                    <a:pt x="1381" y="1590"/>
                    <a:pt x="1443" y="1525"/>
                    <a:pt x="1480" y="1432"/>
                  </a:cubicBezTo>
                  <a:cubicBezTo>
                    <a:pt x="1498" y="1391"/>
                    <a:pt x="1511" y="1357"/>
                    <a:pt x="1518" y="1312"/>
                  </a:cubicBezTo>
                  <a:cubicBezTo>
                    <a:pt x="1525" y="1271"/>
                    <a:pt x="1531" y="1229"/>
                    <a:pt x="1539" y="1185"/>
                  </a:cubicBezTo>
                  <a:cubicBezTo>
                    <a:pt x="1556" y="1079"/>
                    <a:pt x="1549" y="973"/>
                    <a:pt x="1549" y="863"/>
                  </a:cubicBezTo>
                  <a:cubicBezTo>
                    <a:pt x="1545" y="777"/>
                    <a:pt x="1542" y="688"/>
                    <a:pt x="1542" y="600"/>
                  </a:cubicBezTo>
                  <a:cubicBezTo>
                    <a:pt x="1542" y="507"/>
                    <a:pt x="1545" y="411"/>
                    <a:pt x="1515" y="322"/>
                  </a:cubicBezTo>
                  <a:cubicBezTo>
                    <a:pt x="1451" y="129"/>
                    <a:pt x="1274" y="0"/>
                    <a:pt x="1079"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60" name="Google Shape;67;p2"/>
            <p:cNvSpPr/>
            <p:nvPr/>
          </p:nvSpPr>
          <p:spPr>
            <a:xfrm>
              <a:off x="7759990" y="3730050"/>
              <a:ext cx="106925" cy="140425"/>
            </a:xfrm>
            <a:custGeom>
              <a:avLst/>
              <a:gdLst/>
              <a:ahLst/>
              <a:cxnLst/>
              <a:rect l="l" t="t" r="r" b="b"/>
              <a:pathLst>
                <a:path w="4277" h="5617" extrusionOk="0">
                  <a:moveTo>
                    <a:pt x="1939" y="543"/>
                  </a:moveTo>
                  <a:cubicBezTo>
                    <a:pt x="2821" y="543"/>
                    <a:pt x="3388" y="1268"/>
                    <a:pt x="3574" y="2087"/>
                  </a:cubicBezTo>
                  <a:cubicBezTo>
                    <a:pt x="3704" y="2673"/>
                    <a:pt x="3687" y="3290"/>
                    <a:pt x="3536" y="3869"/>
                  </a:cubicBezTo>
                  <a:cubicBezTo>
                    <a:pt x="3433" y="4267"/>
                    <a:pt x="3288" y="4654"/>
                    <a:pt x="3319" y="5048"/>
                  </a:cubicBezTo>
                  <a:lnTo>
                    <a:pt x="3319" y="5048"/>
                  </a:lnTo>
                  <a:cubicBezTo>
                    <a:pt x="3084" y="4971"/>
                    <a:pt x="2837" y="4915"/>
                    <a:pt x="2618" y="4804"/>
                  </a:cubicBezTo>
                  <a:cubicBezTo>
                    <a:pt x="2306" y="4647"/>
                    <a:pt x="2032" y="4431"/>
                    <a:pt x="1792" y="4177"/>
                  </a:cubicBezTo>
                  <a:cubicBezTo>
                    <a:pt x="1556" y="3923"/>
                    <a:pt x="1360" y="3639"/>
                    <a:pt x="1183" y="3344"/>
                  </a:cubicBezTo>
                  <a:cubicBezTo>
                    <a:pt x="987" y="3026"/>
                    <a:pt x="778" y="2690"/>
                    <a:pt x="661" y="2334"/>
                  </a:cubicBezTo>
                  <a:cubicBezTo>
                    <a:pt x="394" y="1522"/>
                    <a:pt x="925" y="624"/>
                    <a:pt x="1803" y="548"/>
                  </a:cubicBezTo>
                  <a:cubicBezTo>
                    <a:pt x="1849" y="545"/>
                    <a:pt x="1894" y="543"/>
                    <a:pt x="1939" y="543"/>
                  </a:cubicBezTo>
                  <a:close/>
                  <a:moveTo>
                    <a:pt x="1953" y="1"/>
                  </a:moveTo>
                  <a:cubicBezTo>
                    <a:pt x="1916" y="1"/>
                    <a:pt x="1878" y="2"/>
                    <a:pt x="1840" y="4"/>
                  </a:cubicBezTo>
                  <a:cubicBezTo>
                    <a:pt x="891" y="55"/>
                    <a:pt x="100" y="819"/>
                    <a:pt x="35" y="1772"/>
                  </a:cubicBezTo>
                  <a:cubicBezTo>
                    <a:pt x="0" y="2299"/>
                    <a:pt x="237" y="2783"/>
                    <a:pt x="484" y="3232"/>
                  </a:cubicBezTo>
                  <a:cubicBezTo>
                    <a:pt x="678" y="3591"/>
                    <a:pt x="895" y="3934"/>
                    <a:pt x="1151" y="4252"/>
                  </a:cubicBezTo>
                  <a:cubicBezTo>
                    <a:pt x="1439" y="4612"/>
                    <a:pt x="1785" y="4930"/>
                    <a:pt x="2187" y="5161"/>
                  </a:cubicBezTo>
                  <a:cubicBezTo>
                    <a:pt x="2498" y="5338"/>
                    <a:pt x="2927" y="5529"/>
                    <a:pt x="3321" y="5529"/>
                  </a:cubicBezTo>
                  <a:cubicBezTo>
                    <a:pt x="3367" y="5529"/>
                    <a:pt x="3411" y="5526"/>
                    <a:pt x="3456" y="5521"/>
                  </a:cubicBezTo>
                  <a:lnTo>
                    <a:pt x="3456" y="5521"/>
                  </a:lnTo>
                  <a:cubicBezTo>
                    <a:pt x="3502" y="5588"/>
                    <a:pt x="3564" y="5616"/>
                    <a:pt x="3628" y="5616"/>
                  </a:cubicBezTo>
                  <a:cubicBezTo>
                    <a:pt x="3784" y="5616"/>
                    <a:pt x="3951" y="5450"/>
                    <a:pt x="3923" y="5267"/>
                  </a:cubicBezTo>
                  <a:cubicBezTo>
                    <a:pt x="3838" y="4667"/>
                    <a:pt x="4132" y="4078"/>
                    <a:pt x="4205" y="3488"/>
                  </a:cubicBezTo>
                  <a:cubicBezTo>
                    <a:pt x="4276" y="2895"/>
                    <a:pt x="4228" y="2275"/>
                    <a:pt x="4043" y="1707"/>
                  </a:cubicBezTo>
                  <a:cubicBezTo>
                    <a:pt x="3739" y="767"/>
                    <a:pt x="2975" y="1"/>
                    <a:pt x="1953" y="1"/>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61" name="Google Shape;68;p2"/>
            <p:cNvSpPr/>
            <p:nvPr/>
          </p:nvSpPr>
          <p:spPr>
            <a:xfrm>
              <a:off x="7822940" y="3831750"/>
              <a:ext cx="38900" cy="40125"/>
            </a:xfrm>
            <a:custGeom>
              <a:avLst/>
              <a:gdLst/>
              <a:ahLst/>
              <a:cxnLst/>
              <a:rect l="l" t="t" r="r" b="b"/>
              <a:pathLst>
                <a:path w="1556" h="1605" extrusionOk="0">
                  <a:moveTo>
                    <a:pt x="1190" y="500"/>
                  </a:moveTo>
                  <a:cubicBezTo>
                    <a:pt x="1189" y="504"/>
                    <a:pt x="1189" y="508"/>
                    <a:pt x="1188" y="512"/>
                  </a:cubicBezTo>
                  <a:lnTo>
                    <a:pt x="1188" y="512"/>
                  </a:lnTo>
                  <a:cubicBezTo>
                    <a:pt x="1188" y="508"/>
                    <a:pt x="1189" y="504"/>
                    <a:pt x="1190" y="500"/>
                  </a:cubicBezTo>
                  <a:close/>
                  <a:moveTo>
                    <a:pt x="1196" y="517"/>
                  </a:moveTo>
                  <a:cubicBezTo>
                    <a:pt x="1194" y="522"/>
                    <a:pt x="1192" y="528"/>
                    <a:pt x="1190" y="533"/>
                  </a:cubicBezTo>
                  <a:lnTo>
                    <a:pt x="1190" y="533"/>
                  </a:lnTo>
                  <a:cubicBezTo>
                    <a:pt x="1192" y="528"/>
                    <a:pt x="1194" y="522"/>
                    <a:pt x="1196" y="517"/>
                  </a:cubicBezTo>
                  <a:close/>
                  <a:moveTo>
                    <a:pt x="1106" y="619"/>
                  </a:moveTo>
                  <a:cubicBezTo>
                    <a:pt x="1107" y="619"/>
                    <a:pt x="1107" y="619"/>
                    <a:pt x="1107" y="619"/>
                  </a:cubicBezTo>
                  <a:lnTo>
                    <a:pt x="1107" y="619"/>
                  </a:lnTo>
                  <a:cubicBezTo>
                    <a:pt x="1107" y="619"/>
                    <a:pt x="1107" y="619"/>
                    <a:pt x="1107" y="619"/>
                  </a:cubicBezTo>
                  <a:lnTo>
                    <a:pt x="1107" y="619"/>
                  </a:lnTo>
                  <a:cubicBezTo>
                    <a:pt x="1106" y="619"/>
                    <a:pt x="1106" y="619"/>
                    <a:pt x="1105" y="619"/>
                  </a:cubicBezTo>
                  <a:lnTo>
                    <a:pt x="1105" y="619"/>
                  </a:lnTo>
                  <a:cubicBezTo>
                    <a:pt x="1106" y="619"/>
                    <a:pt x="1106" y="619"/>
                    <a:pt x="1106" y="619"/>
                  </a:cubicBezTo>
                  <a:close/>
                  <a:moveTo>
                    <a:pt x="482" y="964"/>
                  </a:moveTo>
                  <a:cubicBezTo>
                    <a:pt x="487" y="970"/>
                    <a:pt x="493" y="975"/>
                    <a:pt x="500" y="980"/>
                  </a:cubicBezTo>
                  <a:lnTo>
                    <a:pt x="500" y="980"/>
                  </a:lnTo>
                  <a:cubicBezTo>
                    <a:pt x="500" y="981"/>
                    <a:pt x="500" y="981"/>
                    <a:pt x="500" y="981"/>
                  </a:cubicBezTo>
                  <a:cubicBezTo>
                    <a:pt x="499" y="981"/>
                    <a:pt x="494" y="977"/>
                    <a:pt x="482" y="964"/>
                  </a:cubicBezTo>
                  <a:close/>
                  <a:moveTo>
                    <a:pt x="652" y="1134"/>
                  </a:moveTo>
                  <a:cubicBezTo>
                    <a:pt x="652" y="1134"/>
                    <a:pt x="657" y="1138"/>
                    <a:pt x="662" y="1143"/>
                  </a:cubicBezTo>
                  <a:lnTo>
                    <a:pt x="662" y="1143"/>
                  </a:lnTo>
                  <a:cubicBezTo>
                    <a:pt x="665" y="1147"/>
                    <a:pt x="668" y="1150"/>
                    <a:pt x="671" y="1153"/>
                  </a:cubicBezTo>
                  <a:lnTo>
                    <a:pt x="671" y="1153"/>
                  </a:lnTo>
                  <a:cubicBezTo>
                    <a:pt x="656" y="1139"/>
                    <a:pt x="651" y="1134"/>
                    <a:pt x="652" y="1134"/>
                  </a:cubicBezTo>
                  <a:close/>
                  <a:moveTo>
                    <a:pt x="1080" y="0"/>
                  </a:moveTo>
                  <a:cubicBezTo>
                    <a:pt x="1033" y="0"/>
                    <a:pt x="984" y="8"/>
                    <a:pt x="936" y="24"/>
                  </a:cubicBezTo>
                  <a:cubicBezTo>
                    <a:pt x="758" y="83"/>
                    <a:pt x="634" y="217"/>
                    <a:pt x="582" y="385"/>
                  </a:cubicBezTo>
                  <a:lnTo>
                    <a:pt x="582" y="385"/>
                  </a:lnTo>
                  <a:cubicBezTo>
                    <a:pt x="523" y="360"/>
                    <a:pt x="462" y="345"/>
                    <a:pt x="400" y="345"/>
                  </a:cubicBezTo>
                  <a:cubicBezTo>
                    <a:pt x="359" y="345"/>
                    <a:pt x="319" y="352"/>
                    <a:pt x="278" y="366"/>
                  </a:cubicBezTo>
                  <a:cubicBezTo>
                    <a:pt x="124" y="418"/>
                    <a:pt x="1" y="558"/>
                    <a:pt x="4" y="726"/>
                  </a:cubicBezTo>
                  <a:cubicBezTo>
                    <a:pt x="7" y="867"/>
                    <a:pt x="90" y="973"/>
                    <a:pt x="175" y="1075"/>
                  </a:cubicBezTo>
                  <a:cubicBezTo>
                    <a:pt x="281" y="1199"/>
                    <a:pt x="422" y="1302"/>
                    <a:pt x="566" y="1373"/>
                  </a:cubicBezTo>
                  <a:cubicBezTo>
                    <a:pt x="676" y="1428"/>
                    <a:pt x="785" y="1449"/>
                    <a:pt x="905" y="1463"/>
                  </a:cubicBezTo>
                  <a:cubicBezTo>
                    <a:pt x="918" y="1464"/>
                    <a:pt x="931" y="1465"/>
                    <a:pt x="944" y="1465"/>
                  </a:cubicBezTo>
                  <a:cubicBezTo>
                    <a:pt x="971" y="1465"/>
                    <a:pt x="1000" y="1462"/>
                    <a:pt x="1028" y="1456"/>
                  </a:cubicBezTo>
                  <a:lnTo>
                    <a:pt x="1028" y="1456"/>
                  </a:lnTo>
                  <a:cubicBezTo>
                    <a:pt x="1033" y="1467"/>
                    <a:pt x="1037" y="1479"/>
                    <a:pt x="1042" y="1490"/>
                  </a:cubicBezTo>
                  <a:cubicBezTo>
                    <a:pt x="1076" y="1566"/>
                    <a:pt x="1172" y="1604"/>
                    <a:pt x="1253" y="1604"/>
                  </a:cubicBezTo>
                  <a:cubicBezTo>
                    <a:pt x="1263" y="1604"/>
                    <a:pt x="1273" y="1604"/>
                    <a:pt x="1282" y="1603"/>
                  </a:cubicBezTo>
                  <a:cubicBezTo>
                    <a:pt x="1381" y="1589"/>
                    <a:pt x="1443" y="1524"/>
                    <a:pt x="1478" y="1432"/>
                  </a:cubicBezTo>
                  <a:cubicBezTo>
                    <a:pt x="1494" y="1390"/>
                    <a:pt x="1508" y="1356"/>
                    <a:pt x="1515" y="1311"/>
                  </a:cubicBezTo>
                  <a:cubicBezTo>
                    <a:pt x="1522" y="1270"/>
                    <a:pt x="1532" y="1229"/>
                    <a:pt x="1539" y="1188"/>
                  </a:cubicBezTo>
                  <a:cubicBezTo>
                    <a:pt x="1556" y="1079"/>
                    <a:pt x="1549" y="973"/>
                    <a:pt x="1546" y="862"/>
                  </a:cubicBezTo>
                  <a:cubicBezTo>
                    <a:pt x="1546" y="777"/>
                    <a:pt x="1543" y="688"/>
                    <a:pt x="1543" y="603"/>
                  </a:cubicBezTo>
                  <a:cubicBezTo>
                    <a:pt x="1539" y="510"/>
                    <a:pt x="1546" y="410"/>
                    <a:pt x="1515" y="321"/>
                  </a:cubicBezTo>
                  <a:cubicBezTo>
                    <a:pt x="1452" y="128"/>
                    <a:pt x="1275" y="0"/>
                    <a:pt x="1080"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62" name="Google Shape;69;p2"/>
            <p:cNvSpPr/>
            <p:nvPr/>
          </p:nvSpPr>
          <p:spPr>
            <a:xfrm>
              <a:off x="7875115" y="3707450"/>
              <a:ext cx="108450" cy="148525"/>
            </a:xfrm>
            <a:custGeom>
              <a:avLst/>
              <a:gdLst/>
              <a:ahLst/>
              <a:cxnLst/>
              <a:rect l="l" t="t" r="r" b="b"/>
              <a:pathLst>
                <a:path w="4338" h="5941" extrusionOk="0">
                  <a:moveTo>
                    <a:pt x="2235" y="541"/>
                  </a:moveTo>
                  <a:cubicBezTo>
                    <a:pt x="2312" y="541"/>
                    <a:pt x="2391" y="548"/>
                    <a:pt x="2470" y="562"/>
                  </a:cubicBezTo>
                  <a:cubicBezTo>
                    <a:pt x="3495" y="744"/>
                    <a:pt x="3848" y="1761"/>
                    <a:pt x="3759" y="2686"/>
                  </a:cubicBezTo>
                  <a:cubicBezTo>
                    <a:pt x="3708" y="3244"/>
                    <a:pt x="3526" y="3783"/>
                    <a:pt x="3242" y="4262"/>
                  </a:cubicBezTo>
                  <a:cubicBezTo>
                    <a:pt x="3039" y="4605"/>
                    <a:pt x="2815" y="4931"/>
                    <a:pt x="2744" y="5305"/>
                  </a:cubicBezTo>
                  <a:lnTo>
                    <a:pt x="2744" y="5305"/>
                  </a:lnTo>
                  <a:cubicBezTo>
                    <a:pt x="2529" y="5165"/>
                    <a:pt x="2294" y="5046"/>
                    <a:pt x="2097" y="4886"/>
                  </a:cubicBezTo>
                  <a:cubicBezTo>
                    <a:pt x="1782" y="4629"/>
                    <a:pt x="1515" y="4321"/>
                    <a:pt x="1303" y="3974"/>
                  </a:cubicBezTo>
                  <a:cubicBezTo>
                    <a:pt x="919" y="3347"/>
                    <a:pt x="583" y="2480"/>
                    <a:pt x="784" y="1743"/>
                  </a:cubicBezTo>
                  <a:cubicBezTo>
                    <a:pt x="966" y="1082"/>
                    <a:pt x="1545" y="541"/>
                    <a:pt x="2235" y="541"/>
                  </a:cubicBezTo>
                  <a:close/>
                  <a:moveTo>
                    <a:pt x="2246" y="1"/>
                  </a:moveTo>
                  <a:cubicBezTo>
                    <a:pt x="1463" y="1"/>
                    <a:pt x="744" y="484"/>
                    <a:pt x="405" y="1213"/>
                  </a:cubicBezTo>
                  <a:cubicBezTo>
                    <a:pt x="0" y="2072"/>
                    <a:pt x="216" y="3029"/>
                    <a:pt x="617" y="3851"/>
                  </a:cubicBezTo>
                  <a:cubicBezTo>
                    <a:pt x="846" y="4321"/>
                    <a:pt x="1169" y="4752"/>
                    <a:pt x="1556" y="5102"/>
                  </a:cubicBezTo>
                  <a:cubicBezTo>
                    <a:pt x="1868" y="5382"/>
                    <a:pt x="2306" y="5730"/>
                    <a:pt x="2749" y="5794"/>
                  </a:cubicBezTo>
                  <a:lnTo>
                    <a:pt x="2749" y="5794"/>
                  </a:lnTo>
                  <a:cubicBezTo>
                    <a:pt x="2784" y="5897"/>
                    <a:pt x="2866" y="5940"/>
                    <a:pt x="2955" y="5940"/>
                  </a:cubicBezTo>
                  <a:cubicBezTo>
                    <a:pt x="3095" y="5940"/>
                    <a:pt x="3251" y="5832"/>
                    <a:pt x="3269" y="5674"/>
                  </a:cubicBezTo>
                  <a:cubicBezTo>
                    <a:pt x="3341" y="5094"/>
                    <a:pt x="3759" y="4626"/>
                    <a:pt x="3982" y="4101"/>
                  </a:cubicBezTo>
                  <a:cubicBezTo>
                    <a:pt x="4211" y="3557"/>
                    <a:pt x="4338" y="2961"/>
                    <a:pt x="4331" y="2368"/>
                  </a:cubicBezTo>
                  <a:cubicBezTo>
                    <a:pt x="4314" y="1312"/>
                    <a:pt x="3745" y="284"/>
                    <a:pt x="2652" y="45"/>
                  </a:cubicBezTo>
                  <a:cubicBezTo>
                    <a:pt x="2516" y="15"/>
                    <a:pt x="2380" y="1"/>
                    <a:pt x="2246" y="1"/>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63" name="Google Shape;70;p2"/>
            <p:cNvSpPr/>
            <p:nvPr/>
          </p:nvSpPr>
          <p:spPr>
            <a:xfrm>
              <a:off x="7925540" y="3817850"/>
              <a:ext cx="39950" cy="40450"/>
            </a:xfrm>
            <a:custGeom>
              <a:avLst/>
              <a:gdLst/>
              <a:ahLst/>
              <a:cxnLst/>
              <a:rect l="l" t="t" r="r" b="b"/>
              <a:pathLst>
                <a:path w="1598" h="1618" extrusionOk="0">
                  <a:moveTo>
                    <a:pt x="330" y="689"/>
                  </a:moveTo>
                  <a:lnTo>
                    <a:pt x="330" y="689"/>
                  </a:lnTo>
                  <a:cubicBezTo>
                    <a:pt x="331" y="690"/>
                    <a:pt x="332" y="690"/>
                    <a:pt x="333" y="691"/>
                  </a:cubicBezTo>
                  <a:lnTo>
                    <a:pt x="333" y="691"/>
                  </a:lnTo>
                  <a:cubicBezTo>
                    <a:pt x="335" y="692"/>
                    <a:pt x="336" y="694"/>
                    <a:pt x="338" y="695"/>
                  </a:cubicBezTo>
                  <a:lnTo>
                    <a:pt x="338" y="695"/>
                  </a:lnTo>
                  <a:cubicBezTo>
                    <a:pt x="335" y="693"/>
                    <a:pt x="333" y="691"/>
                    <a:pt x="330" y="689"/>
                  </a:cubicBezTo>
                  <a:close/>
                  <a:moveTo>
                    <a:pt x="341" y="699"/>
                  </a:moveTo>
                  <a:cubicBezTo>
                    <a:pt x="341" y="699"/>
                    <a:pt x="341" y="699"/>
                    <a:pt x="342" y="699"/>
                  </a:cubicBezTo>
                  <a:lnTo>
                    <a:pt x="342" y="699"/>
                  </a:lnTo>
                  <a:cubicBezTo>
                    <a:pt x="342" y="699"/>
                    <a:pt x="342" y="699"/>
                    <a:pt x="342" y="699"/>
                  </a:cubicBezTo>
                  <a:lnTo>
                    <a:pt x="342" y="699"/>
                  </a:lnTo>
                  <a:cubicBezTo>
                    <a:pt x="342" y="699"/>
                    <a:pt x="341" y="699"/>
                    <a:pt x="341" y="699"/>
                  </a:cubicBezTo>
                  <a:close/>
                  <a:moveTo>
                    <a:pt x="344" y="699"/>
                  </a:moveTo>
                  <a:lnTo>
                    <a:pt x="344" y="699"/>
                  </a:lnTo>
                  <a:cubicBezTo>
                    <a:pt x="346" y="700"/>
                    <a:pt x="348" y="700"/>
                    <a:pt x="349" y="700"/>
                  </a:cubicBezTo>
                  <a:lnTo>
                    <a:pt x="349" y="700"/>
                  </a:lnTo>
                  <a:cubicBezTo>
                    <a:pt x="349" y="700"/>
                    <a:pt x="350" y="700"/>
                    <a:pt x="350" y="700"/>
                  </a:cubicBezTo>
                  <a:lnTo>
                    <a:pt x="350" y="700"/>
                  </a:lnTo>
                  <a:cubicBezTo>
                    <a:pt x="348" y="700"/>
                    <a:pt x="346" y="700"/>
                    <a:pt x="345" y="700"/>
                  </a:cubicBezTo>
                  <a:lnTo>
                    <a:pt x="345" y="700"/>
                  </a:lnTo>
                  <a:cubicBezTo>
                    <a:pt x="345" y="700"/>
                    <a:pt x="344" y="700"/>
                    <a:pt x="344" y="699"/>
                  </a:cubicBezTo>
                  <a:close/>
                  <a:moveTo>
                    <a:pt x="1136" y="0"/>
                  </a:moveTo>
                  <a:cubicBezTo>
                    <a:pt x="1098" y="0"/>
                    <a:pt x="1058" y="4"/>
                    <a:pt x="1019" y="11"/>
                  </a:cubicBezTo>
                  <a:cubicBezTo>
                    <a:pt x="870" y="35"/>
                    <a:pt x="750" y="130"/>
                    <a:pt x="672" y="253"/>
                  </a:cubicBezTo>
                  <a:lnTo>
                    <a:pt x="672" y="253"/>
                  </a:lnTo>
                  <a:cubicBezTo>
                    <a:pt x="589" y="192"/>
                    <a:pt x="497" y="157"/>
                    <a:pt x="395" y="157"/>
                  </a:cubicBezTo>
                  <a:cubicBezTo>
                    <a:pt x="368" y="157"/>
                    <a:pt x="341" y="160"/>
                    <a:pt x="313" y="164"/>
                  </a:cubicBezTo>
                  <a:cubicBezTo>
                    <a:pt x="165" y="189"/>
                    <a:pt x="39" y="316"/>
                    <a:pt x="22" y="466"/>
                  </a:cubicBezTo>
                  <a:cubicBezTo>
                    <a:pt x="1" y="596"/>
                    <a:pt x="49" y="710"/>
                    <a:pt x="108" y="822"/>
                  </a:cubicBezTo>
                  <a:cubicBezTo>
                    <a:pt x="176" y="966"/>
                    <a:pt x="282" y="1104"/>
                    <a:pt x="402" y="1210"/>
                  </a:cubicBezTo>
                  <a:cubicBezTo>
                    <a:pt x="491" y="1285"/>
                    <a:pt x="587" y="1333"/>
                    <a:pt x="697" y="1377"/>
                  </a:cubicBezTo>
                  <a:cubicBezTo>
                    <a:pt x="735" y="1393"/>
                    <a:pt x="778" y="1401"/>
                    <a:pt x="820" y="1404"/>
                  </a:cubicBezTo>
                  <a:lnTo>
                    <a:pt x="820" y="1404"/>
                  </a:lnTo>
                  <a:cubicBezTo>
                    <a:pt x="822" y="1417"/>
                    <a:pt x="825" y="1430"/>
                    <a:pt x="827" y="1443"/>
                  </a:cubicBezTo>
                  <a:cubicBezTo>
                    <a:pt x="843" y="1550"/>
                    <a:pt x="956" y="1618"/>
                    <a:pt x="1064" y="1618"/>
                  </a:cubicBezTo>
                  <a:cubicBezTo>
                    <a:pt x="1126" y="1618"/>
                    <a:pt x="1186" y="1596"/>
                    <a:pt x="1225" y="1546"/>
                  </a:cubicBezTo>
                  <a:cubicBezTo>
                    <a:pt x="1259" y="1505"/>
                    <a:pt x="1296" y="1464"/>
                    <a:pt x="1321" y="1412"/>
                  </a:cubicBezTo>
                  <a:cubicBezTo>
                    <a:pt x="1341" y="1371"/>
                    <a:pt x="1358" y="1333"/>
                    <a:pt x="1375" y="1292"/>
                  </a:cubicBezTo>
                  <a:cubicBezTo>
                    <a:pt x="1424" y="1189"/>
                    <a:pt x="1447" y="1083"/>
                    <a:pt x="1478" y="974"/>
                  </a:cubicBezTo>
                  <a:cubicBezTo>
                    <a:pt x="1498" y="888"/>
                    <a:pt x="1519" y="798"/>
                    <a:pt x="1539" y="713"/>
                  </a:cubicBezTo>
                  <a:cubicBezTo>
                    <a:pt x="1571" y="607"/>
                    <a:pt x="1598" y="501"/>
                    <a:pt x="1581" y="387"/>
                  </a:cubicBezTo>
                  <a:cubicBezTo>
                    <a:pt x="1563" y="254"/>
                    <a:pt x="1492" y="134"/>
                    <a:pt x="1372" y="62"/>
                  </a:cubicBezTo>
                  <a:cubicBezTo>
                    <a:pt x="1297" y="17"/>
                    <a:pt x="1218" y="0"/>
                    <a:pt x="1136"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64" name="Google Shape;71;p2"/>
            <p:cNvSpPr/>
            <p:nvPr/>
          </p:nvSpPr>
          <p:spPr>
            <a:xfrm>
              <a:off x="7974815" y="3742875"/>
              <a:ext cx="112250" cy="148850"/>
            </a:xfrm>
            <a:custGeom>
              <a:avLst/>
              <a:gdLst/>
              <a:ahLst/>
              <a:cxnLst/>
              <a:rect l="l" t="t" r="r" b="b"/>
              <a:pathLst>
                <a:path w="4490" h="5954" extrusionOk="0">
                  <a:moveTo>
                    <a:pt x="2174" y="551"/>
                  </a:moveTo>
                  <a:cubicBezTo>
                    <a:pt x="2502" y="551"/>
                    <a:pt x="2835" y="660"/>
                    <a:pt x="3118" y="878"/>
                  </a:cubicBezTo>
                  <a:cubicBezTo>
                    <a:pt x="3790" y="1400"/>
                    <a:pt x="3900" y="2293"/>
                    <a:pt x="3852" y="3089"/>
                  </a:cubicBezTo>
                  <a:cubicBezTo>
                    <a:pt x="3824" y="3558"/>
                    <a:pt x="3704" y="4027"/>
                    <a:pt x="3498" y="4449"/>
                  </a:cubicBezTo>
                  <a:cubicBezTo>
                    <a:pt x="3362" y="4729"/>
                    <a:pt x="3151" y="4974"/>
                    <a:pt x="2977" y="5235"/>
                  </a:cubicBezTo>
                  <a:lnTo>
                    <a:pt x="2977" y="5235"/>
                  </a:lnTo>
                  <a:cubicBezTo>
                    <a:pt x="2834" y="5017"/>
                    <a:pt x="2624" y="4845"/>
                    <a:pt x="2409" y="4681"/>
                  </a:cubicBezTo>
                  <a:cubicBezTo>
                    <a:pt x="2046" y="4408"/>
                    <a:pt x="1700" y="4137"/>
                    <a:pt x="1415" y="3777"/>
                  </a:cubicBezTo>
                  <a:cubicBezTo>
                    <a:pt x="846" y="3057"/>
                    <a:pt x="422" y="1988"/>
                    <a:pt x="1011" y="1156"/>
                  </a:cubicBezTo>
                  <a:cubicBezTo>
                    <a:pt x="1297" y="752"/>
                    <a:pt x="1731" y="551"/>
                    <a:pt x="2174" y="551"/>
                  </a:cubicBezTo>
                  <a:close/>
                  <a:moveTo>
                    <a:pt x="2151" y="0"/>
                  </a:moveTo>
                  <a:cubicBezTo>
                    <a:pt x="1781" y="0"/>
                    <a:pt x="1411" y="104"/>
                    <a:pt x="1086" y="331"/>
                  </a:cubicBezTo>
                  <a:cubicBezTo>
                    <a:pt x="185" y="960"/>
                    <a:pt x="0" y="2091"/>
                    <a:pt x="381" y="3078"/>
                  </a:cubicBezTo>
                  <a:cubicBezTo>
                    <a:pt x="604" y="3657"/>
                    <a:pt x="949" y="4185"/>
                    <a:pt x="1392" y="4620"/>
                  </a:cubicBezTo>
                  <a:cubicBezTo>
                    <a:pt x="1809" y="5028"/>
                    <a:pt x="2354" y="5295"/>
                    <a:pt x="2642" y="5820"/>
                  </a:cubicBezTo>
                  <a:cubicBezTo>
                    <a:pt x="2694" y="5914"/>
                    <a:pt x="2775" y="5953"/>
                    <a:pt x="2857" y="5953"/>
                  </a:cubicBezTo>
                  <a:cubicBezTo>
                    <a:pt x="2989" y="5953"/>
                    <a:pt x="3123" y="5850"/>
                    <a:pt x="3141" y="5705"/>
                  </a:cubicBezTo>
                  <a:lnTo>
                    <a:pt x="3141" y="5705"/>
                  </a:lnTo>
                  <a:cubicBezTo>
                    <a:pt x="3482" y="5506"/>
                    <a:pt x="3732" y="5108"/>
                    <a:pt x="3909" y="4781"/>
                  </a:cubicBezTo>
                  <a:cubicBezTo>
                    <a:pt x="4146" y="4339"/>
                    <a:pt x="4297" y="3856"/>
                    <a:pt x="4366" y="3359"/>
                  </a:cubicBezTo>
                  <a:cubicBezTo>
                    <a:pt x="4489" y="2437"/>
                    <a:pt x="4376" y="1368"/>
                    <a:pt x="3701" y="673"/>
                  </a:cubicBezTo>
                  <a:cubicBezTo>
                    <a:pt x="3291" y="247"/>
                    <a:pt x="2721" y="0"/>
                    <a:pt x="2151"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65" name="Google Shape;72;p2"/>
            <p:cNvSpPr/>
            <p:nvPr/>
          </p:nvSpPr>
          <p:spPr>
            <a:xfrm>
              <a:off x="8022790" y="3853125"/>
              <a:ext cx="40350" cy="41275"/>
            </a:xfrm>
            <a:custGeom>
              <a:avLst/>
              <a:gdLst/>
              <a:ahLst/>
              <a:cxnLst/>
              <a:rect l="l" t="t" r="r" b="b"/>
              <a:pathLst>
                <a:path w="1614" h="1651" extrusionOk="0">
                  <a:moveTo>
                    <a:pt x="494" y="734"/>
                  </a:moveTo>
                  <a:cubicBezTo>
                    <a:pt x="494" y="734"/>
                    <a:pt x="494" y="734"/>
                    <a:pt x="495" y="734"/>
                  </a:cubicBezTo>
                  <a:lnTo>
                    <a:pt x="495" y="734"/>
                  </a:lnTo>
                  <a:cubicBezTo>
                    <a:pt x="495" y="734"/>
                    <a:pt x="495" y="734"/>
                    <a:pt x="495" y="734"/>
                  </a:cubicBezTo>
                  <a:lnTo>
                    <a:pt x="495" y="734"/>
                  </a:lnTo>
                  <a:cubicBezTo>
                    <a:pt x="494" y="734"/>
                    <a:pt x="494" y="734"/>
                    <a:pt x="494" y="734"/>
                  </a:cubicBezTo>
                  <a:close/>
                  <a:moveTo>
                    <a:pt x="1235" y="1"/>
                  </a:moveTo>
                  <a:cubicBezTo>
                    <a:pt x="1063" y="1"/>
                    <a:pt x="946" y="98"/>
                    <a:pt x="867" y="229"/>
                  </a:cubicBezTo>
                  <a:lnTo>
                    <a:pt x="867" y="229"/>
                  </a:lnTo>
                  <a:cubicBezTo>
                    <a:pt x="784" y="168"/>
                    <a:pt x="685" y="129"/>
                    <a:pt x="576" y="121"/>
                  </a:cubicBezTo>
                  <a:cubicBezTo>
                    <a:pt x="564" y="120"/>
                    <a:pt x="552" y="120"/>
                    <a:pt x="540" y="120"/>
                  </a:cubicBezTo>
                  <a:cubicBezTo>
                    <a:pt x="330" y="120"/>
                    <a:pt x="127" y="262"/>
                    <a:pt x="72" y="464"/>
                  </a:cubicBezTo>
                  <a:cubicBezTo>
                    <a:pt x="0" y="714"/>
                    <a:pt x="181" y="902"/>
                    <a:pt x="315" y="1087"/>
                  </a:cubicBezTo>
                  <a:cubicBezTo>
                    <a:pt x="377" y="1169"/>
                    <a:pt x="439" y="1255"/>
                    <a:pt x="500" y="1340"/>
                  </a:cubicBezTo>
                  <a:cubicBezTo>
                    <a:pt x="586" y="1451"/>
                    <a:pt x="695" y="1549"/>
                    <a:pt x="815" y="1618"/>
                  </a:cubicBezTo>
                  <a:cubicBezTo>
                    <a:pt x="854" y="1640"/>
                    <a:pt x="894" y="1650"/>
                    <a:pt x="932" y="1650"/>
                  </a:cubicBezTo>
                  <a:cubicBezTo>
                    <a:pt x="1078" y="1650"/>
                    <a:pt x="1203" y="1508"/>
                    <a:pt x="1165" y="1351"/>
                  </a:cubicBezTo>
                  <a:cubicBezTo>
                    <a:pt x="1165" y="1350"/>
                    <a:pt x="1164" y="1349"/>
                    <a:pt x="1164" y="1347"/>
                  </a:cubicBezTo>
                  <a:lnTo>
                    <a:pt x="1164" y="1347"/>
                  </a:lnTo>
                  <a:cubicBezTo>
                    <a:pt x="1203" y="1329"/>
                    <a:pt x="1239" y="1304"/>
                    <a:pt x="1268" y="1279"/>
                  </a:cubicBezTo>
                  <a:cubicBezTo>
                    <a:pt x="1337" y="1220"/>
                    <a:pt x="1402" y="1142"/>
                    <a:pt x="1446" y="1067"/>
                  </a:cubicBezTo>
                  <a:cubicBezTo>
                    <a:pt x="1538" y="905"/>
                    <a:pt x="1583" y="727"/>
                    <a:pt x="1604" y="546"/>
                  </a:cubicBezTo>
                  <a:cubicBezTo>
                    <a:pt x="1614" y="456"/>
                    <a:pt x="1614" y="361"/>
                    <a:pt x="1593" y="271"/>
                  </a:cubicBezTo>
                  <a:cubicBezTo>
                    <a:pt x="1552" y="114"/>
                    <a:pt x="1402" y="1"/>
                    <a:pt x="1240" y="1"/>
                  </a:cubicBezTo>
                  <a:cubicBezTo>
                    <a:pt x="1239" y="1"/>
                    <a:pt x="1237" y="1"/>
                    <a:pt x="1235" y="1"/>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66" name="Google Shape;73;p2"/>
            <p:cNvSpPr/>
            <p:nvPr/>
          </p:nvSpPr>
          <p:spPr>
            <a:xfrm>
              <a:off x="8087365" y="3649325"/>
              <a:ext cx="112250" cy="148800"/>
            </a:xfrm>
            <a:custGeom>
              <a:avLst/>
              <a:gdLst/>
              <a:ahLst/>
              <a:cxnLst/>
              <a:rect l="l" t="t" r="r" b="b"/>
              <a:pathLst>
                <a:path w="4490" h="5952" extrusionOk="0">
                  <a:moveTo>
                    <a:pt x="2173" y="550"/>
                  </a:moveTo>
                  <a:cubicBezTo>
                    <a:pt x="2501" y="550"/>
                    <a:pt x="2833" y="659"/>
                    <a:pt x="3115" y="879"/>
                  </a:cubicBezTo>
                  <a:cubicBezTo>
                    <a:pt x="3790" y="1400"/>
                    <a:pt x="3900" y="2291"/>
                    <a:pt x="3852" y="3089"/>
                  </a:cubicBezTo>
                  <a:cubicBezTo>
                    <a:pt x="3821" y="3555"/>
                    <a:pt x="3704" y="4027"/>
                    <a:pt x="3498" y="4449"/>
                  </a:cubicBezTo>
                  <a:cubicBezTo>
                    <a:pt x="3360" y="4727"/>
                    <a:pt x="3148" y="4973"/>
                    <a:pt x="2975" y="5234"/>
                  </a:cubicBezTo>
                  <a:lnTo>
                    <a:pt x="2975" y="5234"/>
                  </a:lnTo>
                  <a:cubicBezTo>
                    <a:pt x="2831" y="5015"/>
                    <a:pt x="2621" y="4843"/>
                    <a:pt x="2406" y="4682"/>
                  </a:cubicBezTo>
                  <a:cubicBezTo>
                    <a:pt x="2046" y="4408"/>
                    <a:pt x="1697" y="4138"/>
                    <a:pt x="1416" y="3777"/>
                  </a:cubicBezTo>
                  <a:cubicBezTo>
                    <a:pt x="846" y="3055"/>
                    <a:pt x="422" y="1989"/>
                    <a:pt x="1008" y="1157"/>
                  </a:cubicBezTo>
                  <a:cubicBezTo>
                    <a:pt x="1294" y="752"/>
                    <a:pt x="1729" y="550"/>
                    <a:pt x="2173" y="550"/>
                  </a:cubicBezTo>
                  <a:close/>
                  <a:moveTo>
                    <a:pt x="2151" y="0"/>
                  </a:moveTo>
                  <a:cubicBezTo>
                    <a:pt x="1780" y="0"/>
                    <a:pt x="1411" y="104"/>
                    <a:pt x="1087" y="331"/>
                  </a:cubicBezTo>
                  <a:cubicBezTo>
                    <a:pt x="182" y="961"/>
                    <a:pt x="0" y="2088"/>
                    <a:pt x="381" y="3078"/>
                  </a:cubicBezTo>
                  <a:cubicBezTo>
                    <a:pt x="604" y="3654"/>
                    <a:pt x="949" y="4185"/>
                    <a:pt x="1392" y="4617"/>
                  </a:cubicBezTo>
                  <a:cubicBezTo>
                    <a:pt x="1806" y="5025"/>
                    <a:pt x="2355" y="5295"/>
                    <a:pt x="2642" y="5816"/>
                  </a:cubicBezTo>
                  <a:cubicBezTo>
                    <a:pt x="2694" y="5911"/>
                    <a:pt x="2775" y="5951"/>
                    <a:pt x="2858" y="5951"/>
                  </a:cubicBezTo>
                  <a:cubicBezTo>
                    <a:pt x="2989" y="5951"/>
                    <a:pt x="3123" y="5849"/>
                    <a:pt x="3141" y="5705"/>
                  </a:cubicBezTo>
                  <a:lnTo>
                    <a:pt x="3141" y="5705"/>
                  </a:lnTo>
                  <a:cubicBezTo>
                    <a:pt x="3482" y="5506"/>
                    <a:pt x="3732" y="5109"/>
                    <a:pt x="3910" y="4781"/>
                  </a:cubicBezTo>
                  <a:cubicBezTo>
                    <a:pt x="4146" y="4340"/>
                    <a:pt x="4297" y="3856"/>
                    <a:pt x="4362" y="3360"/>
                  </a:cubicBezTo>
                  <a:cubicBezTo>
                    <a:pt x="4489" y="2435"/>
                    <a:pt x="4376" y="1369"/>
                    <a:pt x="3701" y="670"/>
                  </a:cubicBezTo>
                  <a:cubicBezTo>
                    <a:pt x="3292" y="246"/>
                    <a:pt x="2720" y="0"/>
                    <a:pt x="2151"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67" name="Google Shape;74;p2"/>
            <p:cNvSpPr/>
            <p:nvPr/>
          </p:nvSpPr>
          <p:spPr>
            <a:xfrm>
              <a:off x="8135340" y="3759525"/>
              <a:ext cx="40350" cy="41325"/>
            </a:xfrm>
            <a:custGeom>
              <a:avLst/>
              <a:gdLst/>
              <a:ahLst/>
              <a:cxnLst/>
              <a:rect l="l" t="t" r="r" b="b"/>
              <a:pathLst>
                <a:path w="1614" h="1653" extrusionOk="0">
                  <a:moveTo>
                    <a:pt x="465" y="703"/>
                  </a:moveTo>
                  <a:cubicBezTo>
                    <a:pt x="465" y="703"/>
                    <a:pt x="468" y="705"/>
                    <a:pt x="473" y="709"/>
                  </a:cubicBezTo>
                  <a:cubicBezTo>
                    <a:pt x="474" y="710"/>
                    <a:pt x="475" y="711"/>
                    <a:pt x="476" y="712"/>
                  </a:cubicBezTo>
                  <a:lnTo>
                    <a:pt x="476" y="712"/>
                  </a:lnTo>
                  <a:cubicBezTo>
                    <a:pt x="469" y="706"/>
                    <a:pt x="465" y="703"/>
                    <a:pt x="465" y="703"/>
                  </a:cubicBezTo>
                  <a:close/>
                  <a:moveTo>
                    <a:pt x="1270" y="738"/>
                  </a:moveTo>
                  <a:cubicBezTo>
                    <a:pt x="1270" y="743"/>
                    <a:pt x="1269" y="752"/>
                    <a:pt x="1268" y="764"/>
                  </a:cubicBezTo>
                  <a:lnTo>
                    <a:pt x="1268" y="754"/>
                  </a:lnTo>
                  <a:cubicBezTo>
                    <a:pt x="1268" y="749"/>
                    <a:pt x="1269" y="745"/>
                    <a:pt x="1269" y="742"/>
                  </a:cubicBezTo>
                  <a:lnTo>
                    <a:pt x="1269" y="742"/>
                  </a:lnTo>
                  <a:cubicBezTo>
                    <a:pt x="1269" y="741"/>
                    <a:pt x="1270" y="739"/>
                    <a:pt x="1270" y="738"/>
                  </a:cubicBezTo>
                  <a:close/>
                  <a:moveTo>
                    <a:pt x="1235" y="0"/>
                  </a:moveTo>
                  <a:cubicBezTo>
                    <a:pt x="1063" y="0"/>
                    <a:pt x="946" y="99"/>
                    <a:pt x="868" y="230"/>
                  </a:cubicBezTo>
                  <a:lnTo>
                    <a:pt x="868" y="230"/>
                  </a:lnTo>
                  <a:cubicBezTo>
                    <a:pt x="784" y="170"/>
                    <a:pt x="685" y="132"/>
                    <a:pt x="576" y="123"/>
                  </a:cubicBezTo>
                  <a:cubicBezTo>
                    <a:pt x="564" y="123"/>
                    <a:pt x="552" y="122"/>
                    <a:pt x="540" y="122"/>
                  </a:cubicBezTo>
                  <a:cubicBezTo>
                    <a:pt x="330" y="122"/>
                    <a:pt x="127" y="262"/>
                    <a:pt x="69" y="466"/>
                  </a:cubicBezTo>
                  <a:cubicBezTo>
                    <a:pt x="1" y="713"/>
                    <a:pt x="178" y="905"/>
                    <a:pt x="312" y="1086"/>
                  </a:cubicBezTo>
                  <a:cubicBezTo>
                    <a:pt x="377" y="1172"/>
                    <a:pt x="436" y="1257"/>
                    <a:pt x="501" y="1340"/>
                  </a:cubicBezTo>
                  <a:cubicBezTo>
                    <a:pt x="583" y="1453"/>
                    <a:pt x="695" y="1552"/>
                    <a:pt x="815" y="1621"/>
                  </a:cubicBezTo>
                  <a:cubicBezTo>
                    <a:pt x="853" y="1643"/>
                    <a:pt x="893" y="1653"/>
                    <a:pt x="931" y="1653"/>
                  </a:cubicBezTo>
                  <a:cubicBezTo>
                    <a:pt x="1076" y="1653"/>
                    <a:pt x="1203" y="1510"/>
                    <a:pt x="1165" y="1350"/>
                  </a:cubicBezTo>
                  <a:cubicBezTo>
                    <a:pt x="1165" y="1350"/>
                    <a:pt x="1165" y="1349"/>
                    <a:pt x="1164" y="1348"/>
                  </a:cubicBezTo>
                  <a:lnTo>
                    <a:pt x="1164" y="1348"/>
                  </a:lnTo>
                  <a:cubicBezTo>
                    <a:pt x="1204" y="1329"/>
                    <a:pt x="1240" y="1304"/>
                    <a:pt x="1268" y="1278"/>
                  </a:cubicBezTo>
                  <a:cubicBezTo>
                    <a:pt x="1333" y="1220"/>
                    <a:pt x="1402" y="1145"/>
                    <a:pt x="1446" y="1069"/>
                  </a:cubicBezTo>
                  <a:cubicBezTo>
                    <a:pt x="1538" y="908"/>
                    <a:pt x="1584" y="729"/>
                    <a:pt x="1604" y="549"/>
                  </a:cubicBezTo>
                  <a:cubicBezTo>
                    <a:pt x="1614" y="456"/>
                    <a:pt x="1614" y="359"/>
                    <a:pt x="1593" y="271"/>
                  </a:cubicBezTo>
                  <a:cubicBezTo>
                    <a:pt x="1552" y="113"/>
                    <a:pt x="1402" y="3"/>
                    <a:pt x="1241" y="0"/>
                  </a:cubicBezTo>
                  <a:cubicBezTo>
                    <a:pt x="1239" y="0"/>
                    <a:pt x="1237" y="0"/>
                    <a:pt x="1235"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68" name="Google Shape;75;p2"/>
            <p:cNvSpPr/>
            <p:nvPr/>
          </p:nvSpPr>
          <p:spPr>
            <a:xfrm>
              <a:off x="8334565" y="3687200"/>
              <a:ext cx="110275" cy="150400"/>
            </a:xfrm>
            <a:custGeom>
              <a:avLst/>
              <a:gdLst/>
              <a:ahLst/>
              <a:cxnLst/>
              <a:rect l="l" t="t" r="r" b="b"/>
              <a:pathLst>
                <a:path w="4411" h="6016" extrusionOk="0">
                  <a:moveTo>
                    <a:pt x="2113" y="554"/>
                  </a:moveTo>
                  <a:cubicBezTo>
                    <a:pt x="2581" y="554"/>
                    <a:pt x="3042" y="788"/>
                    <a:pt x="3345" y="1197"/>
                  </a:cubicBezTo>
                  <a:cubicBezTo>
                    <a:pt x="3832" y="1851"/>
                    <a:pt x="3735" y="2739"/>
                    <a:pt x="3519" y="3479"/>
                  </a:cubicBezTo>
                  <a:cubicBezTo>
                    <a:pt x="3396" y="3907"/>
                    <a:pt x="3198" y="4315"/>
                    <a:pt x="2927" y="4668"/>
                  </a:cubicBezTo>
                  <a:cubicBezTo>
                    <a:pt x="2736" y="4918"/>
                    <a:pt x="2478" y="5116"/>
                    <a:pt x="2254" y="5337"/>
                  </a:cubicBezTo>
                  <a:lnTo>
                    <a:pt x="2254" y="5337"/>
                  </a:lnTo>
                  <a:cubicBezTo>
                    <a:pt x="2154" y="5081"/>
                    <a:pt x="1974" y="4859"/>
                    <a:pt x="1782" y="4647"/>
                  </a:cubicBezTo>
                  <a:cubicBezTo>
                    <a:pt x="1460" y="4288"/>
                    <a:pt x="1169" y="3924"/>
                    <a:pt x="963" y="3483"/>
                  </a:cubicBezTo>
                  <a:cubicBezTo>
                    <a:pt x="573" y="2640"/>
                    <a:pt x="429" y="1498"/>
                    <a:pt x="1248" y="858"/>
                  </a:cubicBezTo>
                  <a:cubicBezTo>
                    <a:pt x="1512" y="650"/>
                    <a:pt x="1814" y="554"/>
                    <a:pt x="2113" y="554"/>
                  </a:cubicBezTo>
                  <a:close/>
                  <a:moveTo>
                    <a:pt x="2114" y="0"/>
                  </a:moveTo>
                  <a:cubicBezTo>
                    <a:pt x="1944" y="0"/>
                    <a:pt x="1772" y="24"/>
                    <a:pt x="1601" y="73"/>
                  </a:cubicBezTo>
                  <a:cubicBezTo>
                    <a:pt x="518" y="392"/>
                    <a:pt x="1" y="1471"/>
                    <a:pt x="121" y="2540"/>
                  </a:cubicBezTo>
                  <a:cubicBezTo>
                    <a:pt x="193" y="3164"/>
                    <a:pt x="419" y="3777"/>
                    <a:pt x="758" y="4308"/>
                  </a:cubicBezTo>
                  <a:cubicBezTo>
                    <a:pt x="1087" y="4826"/>
                    <a:pt x="1618" y="5226"/>
                    <a:pt x="1806" y="5826"/>
                  </a:cubicBezTo>
                  <a:cubicBezTo>
                    <a:pt x="1847" y="5954"/>
                    <a:pt x="1961" y="6015"/>
                    <a:pt x="2074" y="6015"/>
                  </a:cubicBezTo>
                  <a:cubicBezTo>
                    <a:pt x="2189" y="6015"/>
                    <a:pt x="2303" y="5950"/>
                    <a:pt x="2331" y="5824"/>
                  </a:cubicBezTo>
                  <a:lnTo>
                    <a:pt x="2331" y="5824"/>
                  </a:lnTo>
                  <a:cubicBezTo>
                    <a:pt x="2692" y="5699"/>
                    <a:pt x="3003" y="5383"/>
                    <a:pt x="3235" y="5107"/>
                  </a:cubicBezTo>
                  <a:cubicBezTo>
                    <a:pt x="3544" y="4740"/>
                    <a:pt x="3780" y="4329"/>
                    <a:pt x="3951" y="3883"/>
                  </a:cubicBezTo>
                  <a:cubicBezTo>
                    <a:pt x="4284" y="3023"/>
                    <a:pt x="4411" y="1933"/>
                    <a:pt x="3938" y="1108"/>
                  </a:cubicBezTo>
                  <a:cubicBezTo>
                    <a:pt x="3561" y="450"/>
                    <a:pt x="2859" y="0"/>
                    <a:pt x="2114"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69" name="Google Shape;76;p2"/>
            <p:cNvSpPr/>
            <p:nvPr/>
          </p:nvSpPr>
          <p:spPr>
            <a:xfrm>
              <a:off x="8367140" y="3800550"/>
              <a:ext cx="39825" cy="39750"/>
            </a:xfrm>
            <a:custGeom>
              <a:avLst/>
              <a:gdLst/>
              <a:ahLst/>
              <a:cxnLst/>
              <a:rect l="l" t="t" r="r" b="b"/>
              <a:pathLst>
                <a:path w="1593" h="1590" extrusionOk="0">
                  <a:moveTo>
                    <a:pt x="1038" y="376"/>
                  </a:moveTo>
                  <a:cubicBezTo>
                    <a:pt x="1038" y="376"/>
                    <a:pt x="1038" y="378"/>
                    <a:pt x="1037" y="382"/>
                  </a:cubicBezTo>
                  <a:lnTo>
                    <a:pt x="1037" y="382"/>
                  </a:lnTo>
                  <a:cubicBezTo>
                    <a:pt x="1038" y="378"/>
                    <a:pt x="1038" y="376"/>
                    <a:pt x="1038" y="376"/>
                  </a:cubicBezTo>
                  <a:close/>
                  <a:moveTo>
                    <a:pt x="627" y="432"/>
                  </a:moveTo>
                  <a:cubicBezTo>
                    <a:pt x="626" y="435"/>
                    <a:pt x="626" y="438"/>
                    <a:pt x="626" y="441"/>
                  </a:cubicBezTo>
                  <a:lnTo>
                    <a:pt x="626" y="441"/>
                  </a:lnTo>
                  <a:cubicBezTo>
                    <a:pt x="626" y="441"/>
                    <a:pt x="625" y="440"/>
                    <a:pt x="625" y="440"/>
                  </a:cubicBezTo>
                  <a:lnTo>
                    <a:pt x="625" y="440"/>
                  </a:lnTo>
                  <a:cubicBezTo>
                    <a:pt x="626" y="437"/>
                    <a:pt x="626" y="435"/>
                    <a:pt x="627" y="432"/>
                  </a:cubicBezTo>
                  <a:close/>
                  <a:moveTo>
                    <a:pt x="617" y="432"/>
                  </a:moveTo>
                  <a:cubicBezTo>
                    <a:pt x="619" y="437"/>
                    <a:pt x="620" y="441"/>
                    <a:pt x="622" y="445"/>
                  </a:cubicBezTo>
                  <a:lnTo>
                    <a:pt x="622" y="445"/>
                  </a:lnTo>
                  <a:cubicBezTo>
                    <a:pt x="622" y="445"/>
                    <a:pt x="622" y="445"/>
                    <a:pt x="622" y="446"/>
                  </a:cubicBezTo>
                  <a:lnTo>
                    <a:pt x="622" y="446"/>
                  </a:lnTo>
                  <a:cubicBezTo>
                    <a:pt x="620" y="441"/>
                    <a:pt x="618" y="437"/>
                    <a:pt x="617" y="432"/>
                  </a:cubicBezTo>
                  <a:close/>
                  <a:moveTo>
                    <a:pt x="399" y="562"/>
                  </a:moveTo>
                  <a:cubicBezTo>
                    <a:pt x="400" y="562"/>
                    <a:pt x="404" y="568"/>
                    <a:pt x="414" y="585"/>
                  </a:cubicBezTo>
                  <a:lnTo>
                    <a:pt x="414" y="585"/>
                  </a:lnTo>
                  <a:cubicBezTo>
                    <a:pt x="413" y="584"/>
                    <a:pt x="413" y="584"/>
                    <a:pt x="413" y="584"/>
                  </a:cubicBezTo>
                  <a:lnTo>
                    <a:pt x="413" y="584"/>
                  </a:lnTo>
                  <a:cubicBezTo>
                    <a:pt x="406" y="574"/>
                    <a:pt x="399" y="562"/>
                    <a:pt x="399" y="562"/>
                  </a:cubicBezTo>
                  <a:close/>
                  <a:moveTo>
                    <a:pt x="418" y="597"/>
                  </a:moveTo>
                  <a:cubicBezTo>
                    <a:pt x="418" y="597"/>
                    <a:pt x="419" y="597"/>
                    <a:pt x="419" y="597"/>
                  </a:cubicBezTo>
                  <a:lnTo>
                    <a:pt x="419" y="597"/>
                  </a:lnTo>
                  <a:cubicBezTo>
                    <a:pt x="419" y="597"/>
                    <a:pt x="419" y="597"/>
                    <a:pt x="419" y="597"/>
                  </a:cubicBezTo>
                  <a:lnTo>
                    <a:pt x="419" y="597"/>
                  </a:lnTo>
                  <a:cubicBezTo>
                    <a:pt x="419" y="597"/>
                    <a:pt x="418" y="597"/>
                    <a:pt x="418" y="597"/>
                  </a:cubicBezTo>
                  <a:close/>
                  <a:moveTo>
                    <a:pt x="440" y="680"/>
                  </a:moveTo>
                  <a:cubicBezTo>
                    <a:pt x="440" y="680"/>
                    <a:pt x="440" y="680"/>
                    <a:pt x="440" y="680"/>
                  </a:cubicBezTo>
                  <a:lnTo>
                    <a:pt x="440" y="680"/>
                  </a:lnTo>
                  <a:cubicBezTo>
                    <a:pt x="440" y="681"/>
                    <a:pt x="440" y="682"/>
                    <a:pt x="440" y="682"/>
                  </a:cubicBezTo>
                  <a:lnTo>
                    <a:pt x="440" y="682"/>
                  </a:lnTo>
                  <a:cubicBezTo>
                    <a:pt x="440" y="681"/>
                    <a:pt x="440" y="681"/>
                    <a:pt x="440" y="680"/>
                  </a:cubicBezTo>
                  <a:close/>
                  <a:moveTo>
                    <a:pt x="486" y="0"/>
                  </a:moveTo>
                  <a:cubicBezTo>
                    <a:pt x="256" y="0"/>
                    <a:pt x="51" y="157"/>
                    <a:pt x="21" y="391"/>
                  </a:cubicBezTo>
                  <a:cubicBezTo>
                    <a:pt x="0" y="524"/>
                    <a:pt x="44" y="638"/>
                    <a:pt x="99" y="758"/>
                  </a:cubicBezTo>
                  <a:cubicBezTo>
                    <a:pt x="137" y="833"/>
                    <a:pt x="174" y="912"/>
                    <a:pt x="209" y="990"/>
                  </a:cubicBezTo>
                  <a:cubicBezTo>
                    <a:pt x="250" y="1076"/>
                    <a:pt x="284" y="1172"/>
                    <a:pt x="332" y="1254"/>
                  </a:cubicBezTo>
                  <a:cubicBezTo>
                    <a:pt x="391" y="1350"/>
                    <a:pt x="465" y="1446"/>
                    <a:pt x="548" y="1522"/>
                  </a:cubicBezTo>
                  <a:cubicBezTo>
                    <a:pt x="596" y="1565"/>
                    <a:pt x="654" y="1590"/>
                    <a:pt x="714" y="1590"/>
                  </a:cubicBezTo>
                  <a:cubicBezTo>
                    <a:pt x="745" y="1590"/>
                    <a:pt x="777" y="1583"/>
                    <a:pt x="808" y="1569"/>
                  </a:cubicBezTo>
                  <a:cubicBezTo>
                    <a:pt x="891" y="1535"/>
                    <a:pt x="956" y="1446"/>
                    <a:pt x="952" y="1354"/>
                  </a:cubicBezTo>
                  <a:cubicBezTo>
                    <a:pt x="952" y="1347"/>
                    <a:pt x="952" y="1341"/>
                    <a:pt x="952" y="1334"/>
                  </a:cubicBezTo>
                  <a:lnTo>
                    <a:pt x="952" y="1334"/>
                  </a:lnTo>
                  <a:cubicBezTo>
                    <a:pt x="993" y="1324"/>
                    <a:pt x="1032" y="1308"/>
                    <a:pt x="1065" y="1288"/>
                  </a:cubicBezTo>
                  <a:cubicBezTo>
                    <a:pt x="1137" y="1247"/>
                    <a:pt x="1216" y="1193"/>
                    <a:pt x="1271" y="1131"/>
                  </a:cubicBezTo>
                  <a:cubicBezTo>
                    <a:pt x="1394" y="997"/>
                    <a:pt x="1480" y="833"/>
                    <a:pt x="1538" y="662"/>
                  </a:cubicBezTo>
                  <a:cubicBezTo>
                    <a:pt x="1566" y="576"/>
                    <a:pt x="1586" y="483"/>
                    <a:pt x="1590" y="394"/>
                  </a:cubicBezTo>
                  <a:cubicBezTo>
                    <a:pt x="1593" y="227"/>
                    <a:pt x="1476" y="79"/>
                    <a:pt x="1316" y="34"/>
                  </a:cubicBezTo>
                  <a:cubicBezTo>
                    <a:pt x="1281" y="24"/>
                    <a:pt x="1246" y="19"/>
                    <a:pt x="1212" y="19"/>
                  </a:cubicBezTo>
                  <a:cubicBezTo>
                    <a:pt x="1105" y="19"/>
                    <a:pt x="1004" y="65"/>
                    <a:pt x="921" y="137"/>
                  </a:cubicBezTo>
                  <a:cubicBezTo>
                    <a:pt x="908" y="148"/>
                    <a:pt x="896" y="160"/>
                    <a:pt x="885" y="172"/>
                  </a:cubicBezTo>
                  <a:lnTo>
                    <a:pt x="885" y="172"/>
                  </a:lnTo>
                  <a:cubicBezTo>
                    <a:pt x="784" y="65"/>
                    <a:pt x="642" y="0"/>
                    <a:pt x="493" y="0"/>
                  </a:cubicBezTo>
                  <a:cubicBezTo>
                    <a:pt x="491" y="0"/>
                    <a:pt x="489" y="0"/>
                    <a:pt x="486"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70" name="Google Shape;77;p2"/>
            <p:cNvSpPr/>
            <p:nvPr/>
          </p:nvSpPr>
          <p:spPr>
            <a:xfrm>
              <a:off x="7638025" y="4020350"/>
              <a:ext cx="483050" cy="269625"/>
            </a:xfrm>
            <a:custGeom>
              <a:avLst/>
              <a:gdLst/>
              <a:ahLst/>
              <a:cxnLst/>
              <a:rect l="l" t="t" r="r" b="b"/>
              <a:pathLst>
                <a:path w="19322" h="10785" extrusionOk="0">
                  <a:moveTo>
                    <a:pt x="172" y="0"/>
                  </a:moveTo>
                  <a:cubicBezTo>
                    <a:pt x="87" y="0"/>
                    <a:pt x="0" y="94"/>
                    <a:pt x="52" y="195"/>
                  </a:cubicBezTo>
                  <a:cubicBezTo>
                    <a:pt x="1659" y="3396"/>
                    <a:pt x="4099" y="6229"/>
                    <a:pt x="7261" y="7970"/>
                  </a:cubicBezTo>
                  <a:cubicBezTo>
                    <a:pt x="10560" y="9788"/>
                    <a:pt x="14260" y="10784"/>
                    <a:pt x="18017" y="10784"/>
                  </a:cubicBezTo>
                  <a:cubicBezTo>
                    <a:pt x="18287" y="10784"/>
                    <a:pt x="18558" y="10779"/>
                    <a:pt x="18829" y="10769"/>
                  </a:cubicBezTo>
                  <a:cubicBezTo>
                    <a:pt x="19310" y="10748"/>
                    <a:pt x="19322" y="10001"/>
                    <a:pt x="18851" y="10001"/>
                  </a:cubicBezTo>
                  <a:cubicBezTo>
                    <a:pt x="18843" y="10001"/>
                    <a:pt x="18836" y="10001"/>
                    <a:pt x="18829" y="10001"/>
                  </a:cubicBezTo>
                  <a:cubicBezTo>
                    <a:pt x="18487" y="10018"/>
                    <a:pt x="18145" y="10026"/>
                    <a:pt x="17802" y="10026"/>
                  </a:cubicBezTo>
                  <a:cubicBezTo>
                    <a:pt x="14252" y="10026"/>
                    <a:pt x="10684" y="9142"/>
                    <a:pt x="7528" y="7514"/>
                  </a:cubicBezTo>
                  <a:cubicBezTo>
                    <a:pt x="4335" y="5863"/>
                    <a:pt x="1984" y="3186"/>
                    <a:pt x="275" y="65"/>
                  </a:cubicBezTo>
                  <a:cubicBezTo>
                    <a:pt x="249" y="19"/>
                    <a:pt x="211" y="0"/>
                    <a:pt x="172"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71" name="Google Shape;78;p2"/>
            <p:cNvSpPr/>
            <p:nvPr/>
          </p:nvSpPr>
          <p:spPr>
            <a:xfrm rot="130776">
              <a:off x="8057862" y="4250765"/>
              <a:ext cx="991989" cy="1404774"/>
            </a:xfrm>
            <a:custGeom>
              <a:avLst/>
              <a:gdLst/>
              <a:ahLst/>
              <a:cxnLst/>
              <a:rect l="l" t="t" r="r" b="b"/>
              <a:pathLst>
                <a:path w="147951" h="209516" extrusionOk="0">
                  <a:moveTo>
                    <a:pt x="686" y="0"/>
                  </a:moveTo>
                  <a:cubicBezTo>
                    <a:pt x="333" y="0"/>
                    <a:pt x="1" y="505"/>
                    <a:pt x="299" y="887"/>
                  </a:cubicBezTo>
                  <a:cubicBezTo>
                    <a:pt x="12779" y="16811"/>
                    <a:pt x="23736" y="34222"/>
                    <a:pt x="33810" y="51746"/>
                  </a:cubicBezTo>
                  <a:cubicBezTo>
                    <a:pt x="42611" y="67053"/>
                    <a:pt x="50718" y="82719"/>
                    <a:pt x="58656" y="98487"/>
                  </a:cubicBezTo>
                  <a:cubicBezTo>
                    <a:pt x="72389" y="125765"/>
                    <a:pt x="85924" y="153782"/>
                    <a:pt x="106138" y="176984"/>
                  </a:cubicBezTo>
                  <a:cubicBezTo>
                    <a:pt x="117497" y="190023"/>
                    <a:pt x="130867" y="201116"/>
                    <a:pt x="146076" y="209386"/>
                  </a:cubicBezTo>
                  <a:cubicBezTo>
                    <a:pt x="146241" y="209476"/>
                    <a:pt x="146403" y="209515"/>
                    <a:pt x="146555" y="209515"/>
                  </a:cubicBezTo>
                  <a:cubicBezTo>
                    <a:pt x="147409" y="209515"/>
                    <a:pt x="147951" y="208272"/>
                    <a:pt x="147053" y="207719"/>
                  </a:cubicBezTo>
                  <a:cubicBezTo>
                    <a:pt x="133835" y="199601"/>
                    <a:pt x="121640" y="189902"/>
                    <a:pt x="111121" y="178480"/>
                  </a:cubicBezTo>
                  <a:cubicBezTo>
                    <a:pt x="101086" y="167589"/>
                    <a:pt x="92659" y="155356"/>
                    <a:pt x="85115" y="142638"/>
                  </a:cubicBezTo>
                  <a:cubicBezTo>
                    <a:pt x="68219" y="114141"/>
                    <a:pt x="54912" y="83668"/>
                    <a:pt x="38425" y="54929"/>
                  </a:cubicBezTo>
                  <a:cubicBezTo>
                    <a:pt x="33150" y="45740"/>
                    <a:pt x="27539" y="36736"/>
                    <a:pt x="21643" y="27935"/>
                  </a:cubicBezTo>
                  <a:cubicBezTo>
                    <a:pt x="15207" y="18329"/>
                    <a:pt x="8136" y="9267"/>
                    <a:pt x="1010" y="176"/>
                  </a:cubicBezTo>
                  <a:cubicBezTo>
                    <a:pt x="913" y="52"/>
                    <a:pt x="798" y="0"/>
                    <a:pt x="686"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grpSp>
      <p:grpSp>
        <p:nvGrpSpPr>
          <p:cNvPr id="72" name="Google Shape;79;p2"/>
          <p:cNvGrpSpPr/>
          <p:nvPr/>
        </p:nvGrpSpPr>
        <p:grpSpPr>
          <a:xfrm rot="-4692804" flipH="1">
            <a:off x="10456509" y="5140364"/>
            <a:ext cx="1613904" cy="2170249"/>
            <a:chOff x="7570415" y="3649325"/>
            <a:chExt cx="1505790" cy="2024569"/>
          </a:xfrm>
        </p:grpSpPr>
        <p:sp>
          <p:nvSpPr>
            <p:cNvPr id="73" name="Google Shape;80;p2"/>
            <p:cNvSpPr/>
            <p:nvPr/>
          </p:nvSpPr>
          <p:spPr>
            <a:xfrm>
              <a:off x="7751215" y="3932225"/>
              <a:ext cx="373150" cy="359000"/>
            </a:xfrm>
            <a:custGeom>
              <a:avLst/>
              <a:gdLst/>
              <a:ahLst/>
              <a:cxnLst/>
              <a:rect l="l" t="t" r="r" b="b"/>
              <a:pathLst>
                <a:path w="14926" h="14360" extrusionOk="0">
                  <a:moveTo>
                    <a:pt x="131" y="1"/>
                  </a:moveTo>
                  <a:cubicBezTo>
                    <a:pt x="64" y="1"/>
                    <a:pt x="0" y="70"/>
                    <a:pt x="43" y="150"/>
                  </a:cubicBezTo>
                  <a:cubicBezTo>
                    <a:pt x="951" y="1867"/>
                    <a:pt x="1657" y="3679"/>
                    <a:pt x="2723" y="5310"/>
                  </a:cubicBezTo>
                  <a:cubicBezTo>
                    <a:pt x="3640" y="6708"/>
                    <a:pt x="4709" y="8006"/>
                    <a:pt x="5919" y="9165"/>
                  </a:cubicBezTo>
                  <a:cubicBezTo>
                    <a:pt x="8341" y="11488"/>
                    <a:pt x="11254" y="13259"/>
                    <a:pt x="14433" y="14342"/>
                  </a:cubicBezTo>
                  <a:cubicBezTo>
                    <a:pt x="14468" y="14354"/>
                    <a:pt x="14502" y="14360"/>
                    <a:pt x="14533" y="14360"/>
                  </a:cubicBezTo>
                  <a:cubicBezTo>
                    <a:pt x="14826" y="14360"/>
                    <a:pt x="14925" y="13871"/>
                    <a:pt x="14591" y="13759"/>
                  </a:cubicBezTo>
                  <a:cubicBezTo>
                    <a:pt x="11446" y="12698"/>
                    <a:pt x="8561" y="10933"/>
                    <a:pt x="6180" y="8623"/>
                  </a:cubicBezTo>
                  <a:cubicBezTo>
                    <a:pt x="5011" y="7492"/>
                    <a:pt x="3952" y="6246"/>
                    <a:pt x="3052" y="4892"/>
                  </a:cubicBezTo>
                  <a:cubicBezTo>
                    <a:pt x="2010" y="3333"/>
                    <a:pt x="1259" y="1603"/>
                    <a:pt x="215" y="47"/>
                  </a:cubicBezTo>
                  <a:cubicBezTo>
                    <a:pt x="192" y="14"/>
                    <a:pt x="161" y="1"/>
                    <a:pt x="131" y="1"/>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74" name="Google Shape;81;p2"/>
            <p:cNvSpPr/>
            <p:nvPr/>
          </p:nvSpPr>
          <p:spPr>
            <a:xfrm>
              <a:off x="7847265" y="3853100"/>
              <a:ext cx="270875" cy="437400"/>
            </a:xfrm>
            <a:custGeom>
              <a:avLst/>
              <a:gdLst/>
              <a:ahLst/>
              <a:cxnLst/>
              <a:rect l="l" t="t" r="r" b="b"/>
              <a:pathLst>
                <a:path w="10835" h="17496" extrusionOk="0">
                  <a:moveTo>
                    <a:pt x="110" y="1"/>
                  </a:moveTo>
                  <a:cubicBezTo>
                    <a:pt x="54" y="1"/>
                    <a:pt x="0" y="45"/>
                    <a:pt x="21" y="115"/>
                  </a:cubicBezTo>
                  <a:cubicBezTo>
                    <a:pt x="529" y="1760"/>
                    <a:pt x="1049" y="3370"/>
                    <a:pt x="1748" y="4946"/>
                  </a:cubicBezTo>
                  <a:cubicBezTo>
                    <a:pt x="2447" y="6533"/>
                    <a:pt x="3218" y="8088"/>
                    <a:pt x="4082" y="9588"/>
                  </a:cubicBezTo>
                  <a:cubicBezTo>
                    <a:pt x="4955" y="11103"/>
                    <a:pt x="5894" y="12590"/>
                    <a:pt x="6935" y="13992"/>
                  </a:cubicBezTo>
                  <a:cubicBezTo>
                    <a:pt x="7419" y="14646"/>
                    <a:pt x="7936" y="15273"/>
                    <a:pt x="8515" y="15849"/>
                  </a:cubicBezTo>
                  <a:cubicBezTo>
                    <a:pt x="9084" y="16413"/>
                    <a:pt x="9718" y="17103"/>
                    <a:pt x="10437" y="17469"/>
                  </a:cubicBezTo>
                  <a:cubicBezTo>
                    <a:pt x="10473" y="17487"/>
                    <a:pt x="10508" y="17495"/>
                    <a:pt x="10541" y="17495"/>
                  </a:cubicBezTo>
                  <a:cubicBezTo>
                    <a:pt x="10713" y="17495"/>
                    <a:pt x="10835" y="17285"/>
                    <a:pt x="10697" y="17133"/>
                  </a:cubicBezTo>
                  <a:cubicBezTo>
                    <a:pt x="10153" y="16530"/>
                    <a:pt x="9457" y="16064"/>
                    <a:pt x="8899" y="15461"/>
                  </a:cubicBezTo>
                  <a:cubicBezTo>
                    <a:pt x="8303" y="14814"/>
                    <a:pt x="7754" y="14115"/>
                    <a:pt x="7237" y="13402"/>
                  </a:cubicBezTo>
                  <a:cubicBezTo>
                    <a:pt x="6264" y="12049"/>
                    <a:pt x="5373" y="10633"/>
                    <a:pt x="4541" y="9188"/>
                  </a:cubicBezTo>
                  <a:cubicBezTo>
                    <a:pt x="2872" y="6283"/>
                    <a:pt x="1378" y="3206"/>
                    <a:pt x="200" y="64"/>
                  </a:cubicBezTo>
                  <a:cubicBezTo>
                    <a:pt x="183" y="20"/>
                    <a:pt x="146" y="1"/>
                    <a:pt x="110" y="1"/>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75" name="Google Shape;82;p2"/>
            <p:cNvSpPr/>
            <p:nvPr/>
          </p:nvSpPr>
          <p:spPr>
            <a:xfrm>
              <a:off x="7948215" y="3844300"/>
              <a:ext cx="176775" cy="444950"/>
            </a:xfrm>
            <a:custGeom>
              <a:avLst/>
              <a:gdLst/>
              <a:ahLst/>
              <a:cxnLst/>
              <a:rect l="l" t="t" r="r" b="b"/>
              <a:pathLst>
                <a:path w="7071" h="17798" extrusionOk="0">
                  <a:moveTo>
                    <a:pt x="128" y="1"/>
                  </a:moveTo>
                  <a:cubicBezTo>
                    <a:pt x="67" y="1"/>
                    <a:pt x="0" y="53"/>
                    <a:pt x="12" y="131"/>
                  </a:cubicBezTo>
                  <a:cubicBezTo>
                    <a:pt x="471" y="3140"/>
                    <a:pt x="1455" y="6045"/>
                    <a:pt x="2599" y="8851"/>
                  </a:cubicBezTo>
                  <a:cubicBezTo>
                    <a:pt x="3795" y="11781"/>
                    <a:pt x="4960" y="14762"/>
                    <a:pt x="6306" y="17622"/>
                  </a:cubicBezTo>
                  <a:cubicBezTo>
                    <a:pt x="6364" y="17746"/>
                    <a:pt x="6476" y="17798"/>
                    <a:pt x="6592" y="17798"/>
                  </a:cubicBezTo>
                  <a:cubicBezTo>
                    <a:pt x="6821" y="17798"/>
                    <a:pt x="7070" y="17596"/>
                    <a:pt x="6968" y="17341"/>
                  </a:cubicBezTo>
                  <a:cubicBezTo>
                    <a:pt x="4676" y="11640"/>
                    <a:pt x="1266" y="6206"/>
                    <a:pt x="215" y="77"/>
                  </a:cubicBezTo>
                  <a:cubicBezTo>
                    <a:pt x="205" y="23"/>
                    <a:pt x="168" y="1"/>
                    <a:pt x="128" y="1"/>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76" name="Google Shape;83;p2"/>
            <p:cNvSpPr/>
            <p:nvPr/>
          </p:nvSpPr>
          <p:spPr>
            <a:xfrm>
              <a:off x="8043240" y="3881725"/>
              <a:ext cx="87325" cy="412925"/>
            </a:xfrm>
            <a:custGeom>
              <a:avLst/>
              <a:gdLst/>
              <a:ahLst/>
              <a:cxnLst/>
              <a:rect l="l" t="t" r="r" b="b"/>
              <a:pathLst>
                <a:path w="3493" h="16517" extrusionOk="0">
                  <a:moveTo>
                    <a:pt x="157" y="0"/>
                  </a:moveTo>
                  <a:cubicBezTo>
                    <a:pt x="82" y="0"/>
                    <a:pt x="0" y="65"/>
                    <a:pt x="15" y="163"/>
                  </a:cubicBezTo>
                  <a:cubicBezTo>
                    <a:pt x="422" y="2903"/>
                    <a:pt x="1012" y="5617"/>
                    <a:pt x="1485" y="8348"/>
                  </a:cubicBezTo>
                  <a:cubicBezTo>
                    <a:pt x="1721" y="9708"/>
                    <a:pt x="1961" y="11068"/>
                    <a:pt x="2170" y="12432"/>
                  </a:cubicBezTo>
                  <a:cubicBezTo>
                    <a:pt x="2279" y="13168"/>
                    <a:pt x="2379" y="13905"/>
                    <a:pt x="2472" y="14642"/>
                  </a:cubicBezTo>
                  <a:cubicBezTo>
                    <a:pt x="2540" y="15194"/>
                    <a:pt x="2488" y="15893"/>
                    <a:pt x="2773" y="16379"/>
                  </a:cubicBezTo>
                  <a:cubicBezTo>
                    <a:pt x="2829" y="16474"/>
                    <a:pt x="2917" y="16516"/>
                    <a:pt x="3007" y="16516"/>
                  </a:cubicBezTo>
                  <a:cubicBezTo>
                    <a:pt x="3128" y="16516"/>
                    <a:pt x="3250" y="16440"/>
                    <a:pt x="3297" y="16310"/>
                  </a:cubicBezTo>
                  <a:cubicBezTo>
                    <a:pt x="3492" y="15759"/>
                    <a:pt x="3266" y="14998"/>
                    <a:pt x="3187" y="14426"/>
                  </a:cubicBezTo>
                  <a:cubicBezTo>
                    <a:pt x="3105" y="13809"/>
                    <a:pt x="3006" y="13192"/>
                    <a:pt x="2903" y="12580"/>
                  </a:cubicBezTo>
                  <a:cubicBezTo>
                    <a:pt x="2660" y="11147"/>
                    <a:pt x="2372" y="9729"/>
                    <a:pt x="2053" y="8313"/>
                  </a:cubicBezTo>
                  <a:cubicBezTo>
                    <a:pt x="1440" y="5576"/>
                    <a:pt x="823" y="2842"/>
                    <a:pt x="265" y="94"/>
                  </a:cubicBezTo>
                  <a:cubicBezTo>
                    <a:pt x="251" y="28"/>
                    <a:pt x="205" y="0"/>
                    <a:pt x="157"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77" name="Google Shape;84;p2"/>
            <p:cNvSpPr/>
            <p:nvPr/>
          </p:nvSpPr>
          <p:spPr>
            <a:xfrm>
              <a:off x="8112815" y="3780675"/>
              <a:ext cx="66050" cy="508650"/>
            </a:xfrm>
            <a:custGeom>
              <a:avLst/>
              <a:gdLst/>
              <a:ahLst/>
              <a:cxnLst/>
              <a:rect l="l" t="t" r="r" b="b"/>
              <a:pathLst>
                <a:path w="2642" h="20346" extrusionOk="0">
                  <a:moveTo>
                    <a:pt x="1869" y="1"/>
                  </a:moveTo>
                  <a:cubicBezTo>
                    <a:pt x="1803" y="1"/>
                    <a:pt x="1739" y="43"/>
                    <a:pt x="1740" y="130"/>
                  </a:cubicBezTo>
                  <a:cubicBezTo>
                    <a:pt x="1830" y="3598"/>
                    <a:pt x="1847" y="7072"/>
                    <a:pt x="1892" y="10540"/>
                  </a:cubicBezTo>
                  <a:cubicBezTo>
                    <a:pt x="1905" y="11406"/>
                    <a:pt x="1895" y="12259"/>
                    <a:pt x="1737" y="13116"/>
                  </a:cubicBezTo>
                  <a:cubicBezTo>
                    <a:pt x="1587" y="13904"/>
                    <a:pt x="1381" y="14682"/>
                    <a:pt x="1196" y="15463"/>
                  </a:cubicBezTo>
                  <a:cubicBezTo>
                    <a:pt x="1000" y="16282"/>
                    <a:pt x="812" y="17101"/>
                    <a:pt x="624" y="17920"/>
                  </a:cubicBezTo>
                  <a:cubicBezTo>
                    <a:pt x="453" y="18653"/>
                    <a:pt x="168" y="19359"/>
                    <a:pt x="27" y="20096"/>
                  </a:cubicBezTo>
                  <a:cubicBezTo>
                    <a:pt x="0" y="20240"/>
                    <a:pt x="105" y="20346"/>
                    <a:pt x="224" y="20346"/>
                  </a:cubicBezTo>
                  <a:cubicBezTo>
                    <a:pt x="272" y="20346"/>
                    <a:pt x="322" y="20329"/>
                    <a:pt x="367" y="20291"/>
                  </a:cubicBezTo>
                  <a:cubicBezTo>
                    <a:pt x="932" y="19815"/>
                    <a:pt x="1093" y="19125"/>
                    <a:pt x="1268" y="18434"/>
                  </a:cubicBezTo>
                  <a:cubicBezTo>
                    <a:pt x="1470" y="17632"/>
                    <a:pt x="1652" y="16823"/>
                    <a:pt x="1833" y="16015"/>
                  </a:cubicBezTo>
                  <a:cubicBezTo>
                    <a:pt x="2207" y="14363"/>
                    <a:pt x="2642" y="12739"/>
                    <a:pt x="2573" y="11033"/>
                  </a:cubicBezTo>
                  <a:cubicBezTo>
                    <a:pt x="2433" y="7394"/>
                    <a:pt x="2159" y="3766"/>
                    <a:pt x="2008" y="130"/>
                  </a:cubicBezTo>
                  <a:cubicBezTo>
                    <a:pt x="2004" y="44"/>
                    <a:pt x="1936" y="1"/>
                    <a:pt x="1869" y="1"/>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78" name="Google Shape;85;p2"/>
            <p:cNvSpPr/>
            <p:nvPr/>
          </p:nvSpPr>
          <p:spPr>
            <a:xfrm>
              <a:off x="8114290" y="3825275"/>
              <a:ext cx="273200" cy="461725"/>
            </a:xfrm>
            <a:custGeom>
              <a:avLst/>
              <a:gdLst/>
              <a:ahLst/>
              <a:cxnLst/>
              <a:rect l="l" t="t" r="r" b="b"/>
              <a:pathLst>
                <a:path w="10928" h="18469" extrusionOk="0">
                  <a:moveTo>
                    <a:pt x="10747" y="0"/>
                  </a:moveTo>
                  <a:cubicBezTo>
                    <a:pt x="10690" y="0"/>
                    <a:pt x="10634" y="34"/>
                    <a:pt x="10614" y="111"/>
                  </a:cubicBezTo>
                  <a:cubicBezTo>
                    <a:pt x="9641" y="3572"/>
                    <a:pt x="8239" y="6850"/>
                    <a:pt x="6262" y="9858"/>
                  </a:cubicBezTo>
                  <a:cubicBezTo>
                    <a:pt x="5269" y="11370"/>
                    <a:pt x="4221" y="12843"/>
                    <a:pt x="3196" y="14333"/>
                  </a:cubicBezTo>
                  <a:cubicBezTo>
                    <a:pt x="2709" y="15036"/>
                    <a:pt x="2250" y="15763"/>
                    <a:pt x="1716" y="16430"/>
                  </a:cubicBezTo>
                  <a:cubicBezTo>
                    <a:pt x="1449" y="16763"/>
                    <a:pt x="1161" y="17088"/>
                    <a:pt x="849" y="17383"/>
                  </a:cubicBezTo>
                  <a:cubicBezTo>
                    <a:pt x="565" y="17647"/>
                    <a:pt x="212" y="17801"/>
                    <a:pt x="57" y="18164"/>
                  </a:cubicBezTo>
                  <a:cubicBezTo>
                    <a:pt x="0" y="18297"/>
                    <a:pt x="60" y="18469"/>
                    <a:pt x="224" y="18469"/>
                  </a:cubicBezTo>
                  <a:cubicBezTo>
                    <a:pt x="226" y="18469"/>
                    <a:pt x="228" y="18469"/>
                    <a:pt x="229" y="18469"/>
                  </a:cubicBezTo>
                  <a:cubicBezTo>
                    <a:pt x="880" y="18456"/>
                    <a:pt x="1496" y="17674"/>
                    <a:pt x="1907" y="17229"/>
                  </a:cubicBezTo>
                  <a:cubicBezTo>
                    <a:pt x="2467" y="16626"/>
                    <a:pt x="2960" y="15958"/>
                    <a:pt x="3429" y="15282"/>
                  </a:cubicBezTo>
                  <a:cubicBezTo>
                    <a:pt x="4546" y="13676"/>
                    <a:pt x="5656" y="12055"/>
                    <a:pt x="6729" y="10418"/>
                  </a:cubicBezTo>
                  <a:cubicBezTo>
                    <a:pt x="8778" y="7296"/>
                    <a:pt x="10312" y="3897"/>
                    <a:pt x="10908" y="193"/>
                  </a:cubicBezTo>
                  <a:cubicBezTo>
                    <a:pt x="10927" y="77"/>
                    <a:pt x="10835" y="0"/>
                    <a:pt x="10747"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79" name="Google Shape;86;p2"/>
            <p:cNvSpPr/>
            <p:nvPr/>
          </p:nvSpPr>
          <p:spPr>
            <a:xfrm>
              <a:off x="7670915" y="3812550"/>
              <a:ext cx="106925" cy="140400"/>
            </a:xfrm>
            <a:custGeom>
              <a:avLst/>
              <a:gdLst/>
              <a:ahLst/>
              <a:cxnLst/>
              <a:rect l="l" t="t" r="r" b="b"/>
              <a:pathLst>
                <a:path w="4277" h="5616" extrusionOk="0">
                  <a:moveTo>
                    <a:pt x="1939" y="543"/>
                  </a:moveTo>
                  <a:cubicBezTo>
                    <a:pt x="2820" y="543"/>
                    <a:pt x="3388" y="1268"/>
                    <a:pt x="3574" y="2087"/>
                  </a:cubicBezTo>
                  <a:cubicBezTo>
                    <a:pt x="3704" y="2672"/>
                    <a:pt x="3686" y="3286"/>
                    <a:pt x="3536" y="3868"/>
                  </a:cubicBezTo>
                  <a:cubicBezTo>
                    <a:pt x="3432" y="4267"/>
                    <a:pt x="3289" y="4654"/>
                    <a:pt x="3319" y="5048"/>
                  </a:cubicBezTo>
                  <a:lnTo>
                    <a:pt x="3319" y="5048"/>
                  </a:lnTo>
                  <a:cubicBezTo>
                    <a:pt x="3084" y="4971"/>
                    <a:pt x="2837" y="4914"/>
                    <a:pt x="2617" y="4804"/>
                  </a:cubicBezTo>
                  <a:cubicBezTo>
                    <a:pt x="2306" y="4646"/>
                    <a:pt x="2032" y="4430"/>
                    <a:pt x="1792" y="4176"/>
                  </a:cubicBezTo>
                  <a:cubicBezTo>
                    <a:pt x="1556" y="3923"/>
                    <a:pt x="1360" y="3639"/>
                    <a:pt x="1182" y="3344"/>
                  </a:cubicBezTo>
                  <a:cubicBezTo>
                    <a:pt x="987" y="3025"/>
                    <a:pt x="778" y="2690"/>
                    <a:pt x="661" y="2334"/>
                  </a:cubicBezTo>
                  <a:cubicBezTo>
                    <a:pt x="394" y="1521"/>
                    <a:pt x="925" y="623"/>
                    <a:pt x="1803" y="548"/>
                  </a:cubicBezTo>
                  <a:cubicBezTo>
                    <a:pt x="1849" y="545"/>
                    <a:pt x="1894" y="543"/>
                    <a:pt x="1939" y="543"/>
                  </a:cubicBezTo>
                  <a:close/>
                  <a:moveTo>
                    <a:pt x="1952" y="0"/>
                  </a:moveTo>
                  <a:cubicBezTo>
                    <a:pt x="1915" y="0"/>
                    <a:pt x="1877" y="1"/>
                    <a:pt x="1840" y="3"/>
                  </a:cubicBezTo>
                  <a:cubicBezTo>
                    <a:pt x="891" y="55"/>
                    <a:pt x="100" y="819"/>
                    <a:pt x="35" y="1771"/>
                  </a:cubicBezTo>
                  <a:cubicBezTo>
                    <a:pt x="0" y="2299"/>
                    <a:pt x="236" y="2782"/>
                    <a:pt x="483" y="3231"/>
                  </a:cubicBezTo>
                  <a:cubicBezTo>
                    <a:pt x="678" y="3591"/>
                    <a:pt x="894" y="3933"/>
                    <a:pt x="1151" y="4252"/>
                  </a:cubicBezTo>
                  <a:cubicBezTo>
                    <a:pt x="1439" y="4611"/>
                    <a:pt x="1785" y="4930"/>
                    <a:pt x="2186" y="5160"/>
                  </a:cubicBezTo>
                  <a:cubicBezTo>
                    <a:pt x="2497" y="5338"/>
                    <a:pt x="2927" y="5529"/>
                    <a:pt x="3322" y="5529"/>
                  </a:cubicBezTo>
                  <a:cubicBezTo>
                    <a:pt x="3367" y="5529"/>
                    <a:pt x="3412" y="5526"/>
                    <a:pt x="3456" y="5521"/>
                  </a:cubicBezTo>
                  <a:lnTo>
                    <a:pt x="3456" y="5521"/>
                  </a:lnTo>
                  <a:cubicBezTo>
                    <a:pt x="3502" y="5588"/>
                    <a:pt x="3564" y="5616"/>
                    <a:pt x="3628" y="5616"/>
                  </a:cubicBezTo>
                  <a:cubicBezTo>
                    <a:pt x="3784" y="5616"/>
                    <a:pt x="3951" y="5449"/>
                    <a:pt x="3923" y="5266"/>
                  </a:cubicBezTo>
                  <a:cubicBezTo>
                    <a:pt x="3838" y="4666"/>
                    <a:pt x="4132" y="4077"/>
                    <a:pt x="4204" y="3488"/>
                  </a:cubicBezTo>
                  <a:cubicBezTo>
                    <a:pt x="4276" y="2895"/>
                    <a:pt x="4228" y="2275"/>
                    <a:pt x="4043" y="1706"/>
                  </a:cubicBezTo>
                  <a:cubicBezTo>
                    <a:pt x="3739" y="767"/>
                    <a:pt x="2975" y="0"/>
                    <a:pt x="1952"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80" name="Google Shape;87;p2"/>
            <p:cNvSpPr/>
            <p:nvPr/>
          </p:nvSpPr>
          <p:spPr>
            <a:xfrm>
              <a:off x="7733840" y="3914225"/>
              <a:ext cx="38925" cy="40125"/>
            </a:xfrm>
            <a:custGeom>
              <a:avLst/>
              <a:gdLst/>
              <a:ahLst/>
              <a:cxnLst/>
              <a:rect l="l" t="t" r="r" b="b"/>
              <a:pathLst>
                <a:path w="1557" h="1605" extrusionOk="0">
                  <a:moveTo>
                    <a:pt x="926" y="487"/>
                  </a:moveTo>
                  <a:cubicBezTo>
                    <a:pt x="926" y="487"/>
                    <a:pt x="926" y="487"/>
                    <a:pt x="926" y="487"/>
                  </a:cubicBezTo>
                  <a:lnTo>
                    <a:pt x="926" y="487"/>
                  </a:lnTo>
                  <a:cubicBezTo>
                    <a:pt x="926" y="487"/>
                    <a:pt x="926" y="487"/>
                    <a:pt x="926" y="487"/>
                  </a:cubicBezTo>
                  <a:close/>
                  <a:moveTo>
                    <a:pt x="1190" y="500"/>
                  </a:moveTo>
                  <a:cubicBezTo>
                    <a:pt x="1189" y="506"/>
                    <a:pt x="1189" y="511"/>
                    <a:pt x="1188" y="517"/>
                  </a:cubicBezTo>
                  <a:lnTo>
                    <a:pt x="1188" y="517"/>
                  </a:lnTo>
                  <a:cubicBezTo>
                    <a:pt x="1188" y="511"/>
                    <a:pt x="1189" y="506"/>
                    <a:pt x="1190" y="500"/>
                  </a:cubicBezTo>
                  <a:close/>
                  <a:moveTo>
                    <a:pt x="1107" y="619"/>
                  </a:moveTo>
                  <a:lnTo>
                    <a:pt x="1107" y="619"/>
                  </a:lnTo>
                  <a:cubicBezTo>
                    <a:pt x="1107" y="619"/>
                    <a:pt x="1107" y="619"/>
                    <a:pt x="1107" y="619"/>
                  </a:cubicBezTo>
                  <a:lnTo>
                    <a:pt x="1107" y="619"/>
                  </a:lnTo>
                  <a:cubicBezTo>
                    <a:pt x="1107" y="619"/>
                    <a:pt x="1107" y="619"/>
                    <a:pt x="1107" y="619"/>
                  </a:cubicBezTo>
                  <a:lnTo>
                    <a:pt x="1107" y="619"/>
                  </a:lnTo>
                  <a:cubicBezTo>
                    <a:pt x="1107" y="619"/>
                    <a:pt x="1107" y="619"/>
                    <a:pt x="1106" y="619"/>
                  </a:cubicBezTo>
                  <a:lnTo>
                    <a:pt x="1106" y="619"/>
                  </a:lnTo>
                  <a:cubicBezTo>
                    <a:pt x="1107" y="619"/>
                    <a:pt x="1107" y="619"/>
                    <a:pt x="1107" y="619"/>
                  </a:cubicBezTo>
                  <a:close/>
                  <a:moveTo>
                    <a:pt x="483" y="965"/>
                  </a:moveTo>
                  <a:cubicBezTo>
                    <a:pt x="489" y="971"/>
                    <a:pt x="495" y="976"/>
                    <a:pt x="501" y="981"/>
                  </a:cubicBezTo>
                  <a:lnTo>
                    <a:pt x="501" y="981"/>
                  </a:lnTo>
                  <a:cubicBezTo>
                    <a:pt x="501" y="982"/>
                    <a:pt x="501" y="982"/>
                    <a:pt x="501" y="982"/>
                  </a:cubicBezTo>
                  <a:cubicBezTo>
                    <a:pt x="500" y="982"/>
                    <a:pt x="495" y="977"/>
                    <a:pt x="483" y="965"/>
                  </a:cubicBezTo>
                  <a:close/>
                  <a:moveTo>
                    <a:pt x="652" y="1133"/>
                  </a:moveTo>
                  <a:cubicBezTo>
                    <a:pt x="653" y="1133"/>
                    <a:pt x="656" y="1136"/>
                    <a:pt x="660" y="1139"/>
                  </a:cubicBezTo>
                  <a:lnTo>
                    <a:pt x="660" y="1139"/>
                  </a:lnTo>
                  <a:cubicBezTo>
                    <a:pt x="662" y="1142"/>
                    <a:pt x="663" y="1145"/>
                    <a:pt x="666" y="1147"/>
                  </a:cubicBezTo>
                  <a:lnTo>
                    <a:pt x="666" y="1147"/>
                  </a:lnTo>
                  <a:cubicBezTo>
                    <a:pt x="655" y="1137"/>
                    <a:pt x="652" y="1133"/>
                    <a:pt x="652" y="1133"/>
                  </a:cubicBezTo>
                  <a:close/>
                  <a:moveTo>
                    <a:pt x="1080" y="0"/>
                  </a:moveTo>
                  <a:cubicBezTo>
                    <a:pt x="1033" y="0"/>
                    <a:pt x="985" y="8"/>
                    <a:pt x="937" y="24"/>
                  </a:cubicBezTo>
                  <a:cubicBezTo>
                    <a:pt x="758" y="83"/>
                    <a:pt x="634" y="217"/>
                    <a:pt x="583" y="386"/>
                  </a:cubicBezTo>
                  <a:lnTo>
                    <a:pt x="583" y="386"/>
                  </a:lnTo>
                  <a:cubicBezTo>
                    <a:pt x="524" y="361"/>
                    <a:pt x="463" y="346"/>
                    <a:pt x="401" y="346"/>
                  </a:cubicBezTo>
                  <a:cubicBezTo>
                    <a:pt x="360" y="346"/>
                    <a:pt x="320" y="353"/>
                    <a:pt x="279" y="367"/>
                  </a:cubicBezTo>
                  <a:cubicBezTo>
                    <a:pt x="124" y="418"/>
                    <a:pt x="1" y="558"/>
                    <a:pt x="5" y="726"/>
                  </a:cubicBezTo>
                  <a:cubicBezTo>
                    <a:pt x="8" y="867"/>
                    <a:pt x="91" y="973"/>
                    <a:pt x="176" y="1072"/>
                  </a:cubicBezTo>
                  <a:cubicBezTo>
                    <a:pt x="282" y="1196"/>
                    <a:pt x="423" y="1302"/>
                    <a:pt x="567" y="1374"/>
                  </a:cubicBezTo>
                  <a:cubicBezTo>
                    <a:pt x="676" y="1428"/>
                    <a:pt x="786" y="1449"/>
                    <a:pt x="905" y="1463"/>
                  </a:cubicBezTo>
                  <a:cubicBezTo>
                    <a:pt x="918" y="1465"/>
                    <a:pt x="932" y="1465"/>
                    <a:pt x="946" y="1465"/>
                  </a:cubicBezTo>
                  <a:cubicBezTo>
                    <a:pt x="973" y="1465"/>
                    <a:pt x="1001" y="1462"/>
                    <a:pt x="1029" y="1456"/>
                  </a:cubicBezTo>
                  <a:lnTo>
                    <a:pt x="1029" y="1456"/>
                  </a:lnTo>
                  <a:cubicBezTo>
                    <a:pt x="1033" y="1468"/>
                    <a:pt x="1038" y="1479"/>
                    <a:pt x="1043" y="1490"/>
                  </a:cubicBezTo>
                  <a:cubicBezTo>
                    <a:pt x="1077" y="1567"/>
                    <a:pt x="1174" y="1605"/>
                    <a:pt x="1255" y="1605"/>
                  </a:cubicBezTo>
                  <a:cubicBezTo>
                    <a:pt x="1265" y="1605"/>
                    <a:pt x="1274" y="1604"/>
                    <a:pt x="1283" y="1603"/>
                  </a:cubicBezTo>
                  <a:cubicBezTo>
                    <a:pt x="1382" y="1589"/>
                    <a:pt x="1444" y="1525"/>
                    <a:pt x="1478" y="1432"/>
                  </a:cubicBezTo>
                  <a:cubicBezTo>
                    <a:pt x="1495" y="1391"/>
                    <a:pt x="1509" y="1357"/>
                    <a:pt x="1516" y="1312"/>
                  </a:cubicBezTo>
                  <a:cubicBezTo>
                    <a:pt x="1526" y="1271"/>
                    <a:pt x="1533" y="1230"/>
                    <a:pt x="1539" y="1186"/>
                  </a:cubicBezTo>
                  <a:cubicBezTo>
                    <a:pt x="1557" y="1079"/>
                    <a:pt x="1550" y="973"/>
                    <a:pt x="1547" y="863"/>
                  </a:cubicBezTo>
                  <a:cubicBezTo>
                    <a:pt x="1547" y="778"/>
                    <a:pt x="1543" y="688"/>
                    <a:pt x="1543" y="599"/>
                  </a:cubicBezTo>
                  <a:cubicBezTo>
                    <a:pt x="1539" y="511"/>
                    <a:pt x="1547" y="411"/>
                    <a:pt x="1516" y="322"/>
                  </a:cubicBezTo>
                  <a:cubicBezTo>
                    <a:pt x="1452" y="129"/>
                    <a:pt x="1276" y="0"/>
                    <a:pt x="1080"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81" name="Google Shape;88;p2"/>
            <p:cNvSpPr/>
            <p:nvPr/>
          </p:nvSpPr>
          <p:spPr>
            <a:xfrm>
              <a:off x="7570415" y="3898725"/>
              <a:ext cx="106925" cy="140400"/>
            </a:xfrm>
            <a:custGeom>
              <a:avLst/>
              <a:gdLst/>
              <a:ahLst/>
              <a:cxnLst/>
              <a:rect l="l" t="t" r="r" b="b"/>
              <a:pathLst>
                <a:path w="4277" h="5616" extrusionOk="0">
                  <a:moveTo>
                    <a:pt x="1938" y="542"/>
                  </a:moveTo>
                  <a:cubicBezTo>
                    <a:pt x="2821" y="542"/>
                    <a:pt x="3392" y="1267"/>
                    <a:pt x="3574" y="2086"/>
                  </a:cubicBezTo>
                  <a:cubicBezTo>
                    <a:pt x="3708" y="2672"/>
                    <a:pt x="3688" y="3286"/>
                    <a:pt x="3537" y="3868"/>
                  </a:cubicBezTo>
                  <a:cubicBezTo>
                    <a:pt x="3434" y="4266"/>
                    <a:pt x="3289" y="4654"/>
                    <a:pt x="3321" y="5047"/>
                  </a:cubicBezTo>
                  <a:lnTo>
                    <a:pt x="3321" y="5047"/>
                  </a:lnTo>
                  <a:cubicBezTo>
                    <a:pt x="3087" y="4970"/>
                    <a:pt x="2841" y="4914"/>
                    <a:pt x="2622" y="4803"/>
                  </a:cubicBezTo>
                  <a:cubicBezTo>
                    <a:pt x="2307" y="4646"/>
                    <a:pt x="2033" y="4430"/>
                    <a:pt x="1797" y="4176"/>
                  </a:cubicBezTo>
                  <a:cubicBezTo>
                    <a:pt x="1556" y="3923"/>
                    <a:pt x="1362" y="3639"/>
                    <a:pt x="1183" y="3343"/>
                  </a:cubicBezTo>
                  <a:cubicBezTo>
                    <a:pt x="987" y="3025"/>
                    <a:pt x="782" y="2690"/>
                    <a:pt x="663" y="2333"/>
                  </a:cubicBezTo>
                  <a:cubicBezTo>
                    <a:pt x="395" y="1521"/>
                    <a:pt x="926" y="623"/>
                    <a:pt x="1803" y="548"/>
                  </a:cubicBezTo>
                  <a:cubicBezTo>
                    <a:pt x="1849" y="544"/>
                    <a:pt x="1894" y="542"/>
                    <a:pt x="1938" y="542"/>
                  </a:cubicBezTo>
                  <a:close/>
                  <a:moveTo>
                    <a:pt x="1954" y="0"/>
                  </a:moveTo>
                  <a:cubicBezTo>
                    <a:pt x="1916" y="0"/>
                    <a:pt x="1879" y="1"/>
                    <a:pt x="1841" y="3"/>
                  </a:cubicBezTo>
                  <a:cubicBezTo>
                    <a:pt x="895" y="54"/>
                    <a:pt x="100" y="819"/>
                    <a:pt x="35" y="1771"/>
                  </a:cubicBezTo>
                  <a:cubicBezTo>
                    <a:pt x="1" y="2295"/>
                    <a:pt x="241" y="2782"/>
                    <a:pt x="484" y="3231"/>
                  </a:cubicBezTo>
                  <a:cubicBezTo>
                    <a:pt x="683" y="3590"/>
                    <a:pt x="899" y="3933"/>
                    <a:pt x="1152" y="4252"/>
                  </a:cubicBezTo>
                  <a:cubicBezTo>
                    <a:pt x="1440" y="4611"/>
                    <a:pt x="1786" y="4930"/>
                    <a:pt x="2187" y="5160"/>
                  </a:cubicBezTo>
                  <a:cubicBezTo>
                    <a:pt x="2498" y="5337"/>
                    <a:pt x="2927" y="5528"/>
                    <a:pt x="3322" y="5528"/>
                  </a:cubicBezTo>
                  <a:cubicBezTo>
                    <a:pt x="3368" y="5528"/>
                    <a:pt x="3414" y="5526"/>
                    <a:pt x="3459" y="5520"/>
                  </a:cubicBezTo>
                  <a:lnTo>
                    <a:pt x="3459" y="5520"/>
                  </a:lnTo>
                  <a:cubicBezTo>
                    <a:pt x="3505" y="5587"/>
                    <a:pt x="3567" y="5616"/>
                    <a:pt x="3631" y="5616"/>
                  </a:cubicBezTo>
                  <a:cubicBezTo>
                    <a:pt x="3786" y="5616"/>
                    <a:pt x="3952" y="5449"/>
                    <a:pt x="3927" y="5266"/>
                  </a:cubicBezTo>
                  <a:cubicBezTo>
                    <a:pt x="3838" y="4667"/>
                    <a:pt x="4133" y="4077"/>
                    <a:pt x="4205" y="3487"/>
                  </a:cubicBezTo>
                  <a:cubicBezTo>
                    <a:pt x="4277" y="2895"/>
                    <a:pt x="4229" y="2274"/>
                    <a:pt x="4044" y="1706"/>
                  </a:cubicBezTo>
                  <a:cubicBezTo>
                    <a:pt x="3740" y="764"/>
                    <a:pt x="2976" y="0"/>
                    <a:pt x="1954"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82" name="Google Shape;89;p2"/>
            <p:cNvSpPr/>
            <p:nvPr/>
          </p:nvSpPr>
          <p:spPr>
            <a:xfrm>
              <a:off x="7633390" y="4000400"/>
              <a:ext cx="38925" cy="40150"/>
            </a:xfrm>
            <a:custGeom>
              <a:avLst/>
              <a:gdLst/>
              <a:ahLst/>
              <a:cxnLst/>
              <a:rect l="l" t="t" r="r" b="b"/>
              <a:pathLst>
                <a:path w="1557" h="1606" extrusionOk="0">
                  <a:moveTo>
                    <a:pt x="929" y="462"/>
                  </a:moveTo>
                  <a:lnTo>
                    <a:pt x="929" y="462"/>
                  </a:lnTo>
                  <a:cubicBezTo>
                    <a:pt x="930" y="473"/>
                    <a:pt x="932" y="484"/>
                    <a:pt x="933" y="496"/>
                  </a:cubicBezTo>
                  <a:lnTo>
                    <a:pt x="933" y="496"/>
                  </a:lnTo>
                  <a:cubicBezTo>
                    <a:pt x="931" y="484"/>
                    <a:pt x="930" y="473"/>
                    <a:pt x="929" y="462"/>
                  </a:cubicBezTo>
                  <a:close/>
                  <a:moveTo>
                    <a:pt x="1189" y="500"/>
                  </a:moveTo>
                  <a:lnTo>
                    <a:pt x="1189" y="500"/>
                  </a:lnTo>
                  <a:cubicBezTo>
                    <a:pt x="1188" y="508"/>
                    <a:pt x="1187" y="517"/>
                    <a:pt x="1186" y="525"/>
                  </a:cubicBezTo>
                  <a:lnTo>
                    <a:pt x="1186" y="525"/>
                  </a:lnTo>
                  <a:cubicBezTo>
                    <a:pt x="1187" y="517"/>
                    <a:pt x="1188" y="509"/>
                    <a:pt x="1189" y="500"/>
                  </a:cubicBezTo>
                  <a:close/>
                  <a:moveTo>
                    <a:pt x="538" y="633"/>
                  </a:moveTo>
                  <a:cubicBezTo>
                    <a:pt x="541" y="639"/>
                    <a:pt x="544" y="645"/>
                    <a:pt x="546" y="650"/>
                  </a:cubicBezTo>
                  <a:lnTo>
                    <a:pt x="546" y="650"/>
                  </a:lnTo>
                  <a:cubicBezTo>
                    <a:pt x="542" y="646"/>
                    <a:pt x="540" y="640"/>
                    <a:pt x="538" y="633"/>
                  </a:cubicBezTo>
                  <a:close/>
                  <a:moveTo>
                    <a:pt x="481" y="964"/>
                  </a:moveTo>
                  <a:cubicBezTo>
                    <a:pt x="487" y="970"/>
                    <a:pt x="493" y="975"/>
                    <a:pt x="499" y="980"/>
                  </a:cubicBezTo>
                  <a:lnTo>
                    <a:pt x="499" y="980"/>
                  </a:lnTo>
                  <a:cubicBezTo>
                    <a:pt x="500" y="981"/>
                    <a:pt x="500" y="981"/>
                    <a:pt x="499" y="981"/>
                  </a:cubicBezTo>
                  <a:cubicBezTo>
                    <a:pt x="499" y="981"/>
                    <a:pt x="493" y="977"/>
                    <a:pt x="481" y="964"/>
                  </a:cubicBezTo>
                  <a:close/>
                  <a:moveTo>
                    <a:pt x="1079" y="0"/>
                  </a:moveTo>
                  <a:cubicBezTo>
                    <a:pt x="1032" y="0"/>
                    <a:pt x="983" y="8"/>
                    <a:pt x="935" y="24"/>
                  </a:cubicBezTo>
                  <a:cubicBezTo>
                    <a:pt x="757" y="80"/>
                    <a:pt x="633" y="216"/>
                    <a:pt x="582" y="385"/>
                  </a:cubicBezTo>
                  <a:lnTo>
                    <a:pt x="582" y="385"/>
                  </a:lnTo>
                  <a:cubicBezTo>
                    <a:pt x="523" y="361"/>
                    <a:pt x="462" y="346"/>
                    <a:pt x="400" y="346"/>
                  </a:cubicBezTo>
                  <a:cubicBezTo>
                    <a:pt x="359" y="346"/>
                    <a:pt x="319" y="352"/>
                    <a:pt x="277" y="366"/>
                  </a:cubicBezTo>
                  <a:cubicBezTo>
                    <a:pt x="124" y="418"/>
                    <a:pt x="0" y="558"/>
                    <a:pt x="4" y="726"/>
                  </a:cubicBezTo>
                  <a:cubicBezTo>
                    <a:pt x="10" y="867"/>
                    <a:pt x="89" y="973"/>
                    <a:pt x="179" y="1072"/>
                  </a:cubicBezTo>
                  <a:cubicBezTo>
                    <a:pt x="285" y="1196"/>
                    <a:pt x="421" y="1302"/>
                    <a:pt x="565" y="1373"/>
                  </a:cubicBezTo>
                  <a:cubicBezTo>
                    <a:pt x="679" y="1428"/>
                    <a:pt x="785" y="1449"/>
                    <a:pt x="905" y="1463"/>
                  </a:cubicBezTo>
                  <a:cubicBezTo>
                    <a:pt x="918" y="1465"/>
                    <a:pt x="931" y="1465"/>
                    <a:pt x="945" y="1465"/>
                  </a:cubicBezTo>
                  <a:cubicBezTo>
                    <a:pt x="972" y="1465"/>
                    <a:pt x="1001" y="1462"/>
                    <a:pt x="1029" y="1456"/>
                  </a:cubicBezTo>
                  <a:lnTo>
                    <a:pt x="1029" y="1456"/>
                  </a:lnTo>
                  <a:cubicBezTo>
                    <a:pt x="1035" y="1467"/>
                    <a:pt x="1040" y="1479"/>
                    <a:pt x="1045" y="1490"/>
                  </a:cubicBezTo>
                  <a:cubicBezTo>
                    <a:pt x="1079" y="1567"/>
                    <a:pt x="1173" y="1605"/>
                    <a:pt x="1254" y="1605"/>
                  </a:cubicBezTo>
                  <a:cubicBezTo>
                    <a:pt x="1264" y="1605"/>
                    <a:pt x="1273" y="1605"/>
                    <a:pt x="1281" y="1604"/>
                  </a:cubicBezTo>
                  <a:cubicBezTo>
                    <a:pt x="1381" y="1590"/>
                    <a:pt x="1443" y="1525"/>
                    <a:pt x="1480" y="1432"/>
                  </a:cubicBezTo>
                  <a:cubicBezTo>
                    <a:pt x="1498" y="1391"/>
                    <a:pt x="1511" y="1357"/>
                    <a:pt x="1518" y="1312"/>
                  </a:cubicBezTo>
                  <a:cubicBezTo>
                    <a:pt x="1525" y="1271"/>
                    <a:pt x="1531" y="1229"/>
                    <a:pt x="1539" y="1185"/>
                  </a:cubicBezTo>
                  <a:cubicBezTo>
                    <a:pt x="1556" y="1079"/>
                    <a:pt x="1549" y="973"/>
                    <a:pt x="1549" y="863"/>
                  </a:cubicBezTo>
                  <a:cubicBezTo>
                    <a:pt x="1545" y="777"/>
                    <a:pt x="1542" y="688"/>
                    <a:pt x="1542" y="600"/>
                  </a:cubicBezTo>
                  <a:cubicBezTo>
                    <a:pt x="1542" y="507"/>
                    <a:pt x="1545" y="411"/>
                    <a:pt x="1515" y="322"/>
                  </a:cubicBezTo>
                  <a:cubicBezTo>
                    <a:pt x="1451" y="129"/>
                    <a:pt x="1274" y="0"/>
                    <a:pt x="1079"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83" name="Google Shape;90;p2"/>
            <p:cNvSpPr/>
            <p:nvPr/>
          </p:nvSpPr>
          <p:spPr>
            <a:xfrm>
              <a:off x="7759990" y="3730050"/>
              <a:ext cx="106925" cy="140425"/>
            </a:xfrm>
            <a:custGeom>
              <a:avLst/>
              <a:gdLst/>
              <a:ahLst/>
              <a:cxnLst/>
              <a:rect l="l" t="t" r="r" b="b"/>
              <a:pathLst>
                <a:path w="4277" h="5617" extrusionOk="0">
                  <a:moveTo>
                    <a:pt x="1939" y="543"/>
                  </a:moveTo>
                  <a:cubicBezTo>
                    <a:pt x="2821" y="543"/>
                    <a:pt x="3388" y="1268"/>
                    <a:pt x="3574" y="2087"/>
                  </a:cubicBezTo>
                  <a:cubicBezTo>
                    <a:pt x="3704" y="2673"/>
                    <a:pt x="3687" y="3290"/>
                    <a:pt x="3536" y="3869"/>
                  </a:cubicBezTo>
                  <a:cubicBezTo>
                    <a:pt x="3433" y="4267"/>
                    <a:pt x="3288" y="4654"/>
                    <a:pt x="3319" y="5048"/>
                  </a:cubicBezTo>
                  <a:lnTo>
                    <a:pt x="3319" y="5048"/>
                  </a:lnTo>
                  <a:cubicBezTo>
                    <a:pt x="3084" y="4971"/>
                    <a:pt x="2837" y="4915"/>
                    <a:pt x="2618" y="4804"/>
                  </a:cubicBezTo>
                  <a:cubicBezTo>
                    <a:pt x="2306" y="4647"/>
                    <a:pt x="2032" y="4431"/>
                    <a:pt x="1792" y="4177"/>
                  </a:cubicBezTo>
                  <a:cubicBezTo>
                    <a:pt x="1556" y="3923"/>
                    <a:pt x="1360" y="3639"/>
                    <a:pt x="1183" y="3344"/>
                  </a:cubicBezTo>
                  <a:cubicBezTo>
                    <a:pt x="987" y="3026"/>
                    <a:pt x="778" y="2690"/>
                    <a:pt x="661" y="2334"/>
                  </a:cubicBezTo>
                  <a:cubicBezTo>
                    <a:pt x="394" y="1522"/>
                    <a:pt x="925" y="624"/>
                    <a:pt x="1803" y="548"/>
                  </a:cubicBezTo>
                  <a:cubicBezTo>
                    <a:pt x="1849" y="545"/>
                    <a:pt x="1894" y="543"/>
                    <a:pt x="1939" y="543"/>
                  </a:cubicBezTo>
                  <a:close/>
                  <a:moveTo>
                    <a:pt x="1953" y="1"/>
                  </a:moveTo>
                  <a:cubicBezTo>
                    <a:pt x="1916" y="1"/>
                    <a:pt x="1878" y="2"/>
                    <a:pt x="1840" y="4"/>
                  </a:cubicBezTo>
                  <a:cubicBezTo>
                    <a:pt x="891" y="55"/>
                    <a:pt x="100" y="819"/>
                    <a:pt x="35" y="1772"/>
                  </a:cubicBezTo>
                  <a:cubicBezTo>
                    <a:pt x="0" y="2299"/>
                    <a:pt x="237" y="2783"/>
                    <a:pt x="484" y="3232"/>
                  </a:cubicBezTo>
                  <a:cubicBezTo>
                    <a:pt x="678" y="3591"/>
                    <a:pt x="895" y="3934"/>
                    <a:pt x="1151" y="4252"/>
                  </a:cubicBezTo>
                  <a:cubicBezTo>
                    <a:pt x="1439" y="4612"/>
                    <a:pt x="1785" y="4930"/>
                    <a:pt x="2187" y="5161"/>
                  </a:cubicBezTo>
                  <a:cubicBezTo>
                    <a:pt x="2498" y="5338"/>
                    <a:pt x="2927" y="5529"/>
                    <a:pt x="3321" y="5529"/>
                  </a:cubicBezTo>
                  <a:cubicBezTo>
                    <a:pt x="3367" y="5529"/>
                    <a:pt x="3411" y="5526"/>
                    <a:pt x="3456" y="5521"/>
                  </a:cubicBezTo>
                  <a:lnTo>
                    <a:pt x="3456" y="5521"/>
                  </a:lnTo>
                  <a:cubicBezTo>
                    <a:pt x="3502" y="5588"/>
                    <a:pt x="3564" y="5616"/>
                    <a:pt x="3628" y="5616"/>
                  </a:cubicBezTo>
                  <a:cubicBezTo>
                    <a:pt x="3784" y="5616"/>
                    <a:pt x="3951" y="5450"/>
                    <a:pt x="3923" y="5267"/>
                  </a:cubicBezTo>
                  <a:cubicBezTo>
                    <a:pt x="3838" y="4667"/>
                    <a:pt x="4132" y="4078"/>
                    <a:pt x="4205" y="3488"/>
                  </a:cubicBezTo>
                  <a:cubicBezTo>
                    <a:pt x="4276" y="2895"/>
                    <a:pt x="4228" y="2275"/>
                    <a:pt x="4043" y="1707"/>
                  </a:cubicBezTo>
                  <a:cubicBezTo>
                    <a:pt x="3739" y="767"/>
                    <a:pt x="2975" y="1"/>
                    <a:pt x="1953" y="1"/>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84" name="Google Shape;91;p2"/>
            <p:cNvSpPr/>
            <p:nvPr/>
          </p:nvSpPr>
          <p:spPr>
            <a:xfrm>
              <a:off x="7822940" y="3831750"/>
              <a:ext cx="38900" cy="40125"/>
            </a:xfrm>
            <a:custGeom>
              <a:avLst/>
              <a:gdLst/>
              <a:ahLst/>
              <a:cxnLst/>
              <a:rect l="l" t="t" r="r" b="b"/>
              <a:pathLst>
                <a:path w="1556" h="1605" extrusionOk="0">
                  <a:moveTo>
                    <a:pt x="1190" y="500"/>
                  </a:moveTo>
                  <a:cubicBezTo>
                    <a:pt x="1189" y="504"/>
                    <a:pt x="1189" y="508"/>
                    <a:pt x="1188" y="512"/>
                  </a:cubicBezTo>
                  <a:lnTo>
                    <a:pt x="1188" y="512"/>
                  </a:lnTo>
                  <a:cubicBezTo>
                    <a:pt x="1188" y="508"/>
                    <a:pt x="1189" y="504"/>
                    <a:pt x="1190" y="500"/>
                  </a:cubicBezTo>
                  <a:close/>
                  <a:moveTo>
                    <a:pt x="1196" y="517"/>
                  </a:moveTo>
                  <a:cubicBezTo>
                    <a:pt x="1194" y="522"/>
                    <a:pt x="1192" y="528"/>
                    <a:pt x="1190" y="533"/>
                  </a:cubicBezTo>
                  <a:lnTo>
                    <a:pt x="1190" y="533"/>
                  </a:lnTo>
                  <a:cubicBezTo>
                    <a:pt x="1192" y="528"/>
                    <a:pt x="1194" y="522"/>
                    <a:pt x="1196" y="517"/>
                  </a:cubicBezTo>
                  <a:close/>
                  <a:moveTo>
                    <a:pt x="1106" y="619"/>
                  </a:moveTo>
                  <a:cubicBezTo>
                    <a:pt x="1107" y="619"/>
                    <a:pt x="1107" y="619"/>
                    <a:pt x="1107" y="619"/>
                  </a:cubicBezTo>
                  <a:lnTo>
                    <a:pt x="1107" y="619"/>
                  </a:lnTo>
                  <a:cubicBezTo>
                    <a:pt x="1107" y="619"/>
                    <a:pt x="1107" y="619"/>
                    <a:pt x="1107" y="619"/>
                  </a:cubicBezTo>
                  <a:lnTo>
                    <a:pt x="1107" y="619"/>
                  </a:lnTo>
                  <a:cubicBezTo>
                    <a:pt x="1106" y="619"/>
                    <a:pt x="1106" y="619"/>
                    <a:pt x="1105" y="619"/>
                  </a:cubicBezTo>
                  <a:lnTo>
                    <a:pt x="1105" y="619"/>
                  </a:lnTo>
                  <a:cubicBezTo>
                    <a:pt x="1106" y="619"/>
                    <a:pt x="1106" y="619"/>
                    <a:pt x="1106" y="619"/>
                  </a:cubicBezTo>
                  <a:close/>
                  <a:moveTo>
                    <a:pt x="482" y="964"/>
                  </a:moveTo>
                  <a:cubicBezTo>
                    <a:pt x="487" y="970"/>
                    <a:pt x="493" y="975"/>
                    <a:pt x="500" y="980"/>
                  </a:cubicBezTo>
                  <a:lnTo>
                    <a:pt x="500" y="980"/>
                  </a:lnTo>
                  <a:cubicBezTo>
                    <a:pt x="500" y="981"/>
                    <a:pt x="500" y="981"/>
                    <a:pt x="500" y="981"/>
                  </a:cubicBezTo>
                  <a:cubicBezTo>
                    <a:pt x="499" y="981"/>
                    <a:pt x="494" y="977"/>
                    <a:pt x="482" y="964"/>
                  </a:cubicBezTo>
                  <a:close/>
                  <a:moveTo>
                    <a:pt x="652" y="1134"/>
                  </a:moveTo>
                  <a:cubicBezTo>
                    <a:pt x="652" y="1134"/>
                    <a:pt x="657" y="1138"/>
                    <a:pt x="662" y="1143"/>
                  </a:cubicBezTo>
                  <a:lnTo>
                    <a:pt x="662" y="1143"/>
                  </a:lnTo>
                  <a:cubicBezTo>
                    <a:pt x="665" y="1147"/>
                    <a:pt x="668" y="1150"/>
                    <a:pt x="671" y="1153"/>
                  </a:cubicBezTo>
                  <a:lnTo>
                    <a:pt x="671" y="1153"/>
                  </a:lnTo>
                  <a:cubicBezTo>
                    <a:pt x="656" y="1139"/>
                    <a:pt x="651" y="1134"/>
                    <a:pt x="652" y="1134"/>
                  </a:cubicBezTo>
                  <a:close/>
                  <a:moveTo>
                    <a:pt x="1080" y="0"/>
                  </a:moveTo>
                  <a:cubicBezTo>
                    <a:pt x="1033" y="0"/>
                    <a:pt x="984" y="8"/>
                    <a:pt x="936" y="24"/>
                  </a:cubicBezTo>
                  <a:cubicBezTo>
                    <a:pt x="758" y="83"/>
                    <a:pt x="634" y="217"/>
                    <a:pt x="582" y="385"/>
                  </a:cubicBezTo>
                  <a:lnTo>
                    <a:pt x="582" y="385"/>
                  </a:lnTo>
                  <a:cubicBezTo>
                    <a:pt x="523" y="360"/>
                    <a:pt x="462" y="345"/>
                    <a:pt x="400" y="345"/>
                  </a:cubicBezTo>
                  <a:cubicBezTo>
                    <a:pt x="359" y="345"/>
                    <a:pt x="319" y="352"/>
                    <a:pt x="278" y="366"/>
                  </a:cubicBezTo>
                  <a:cubicBezTo>
                    <a:pt x="124" y="418"/>
                    <a:pt x="1" y="558"/>
                    <a:pt x="4" y="726"/>
                  </a:cubicBezTo>
                  <a:cubicBezTo>
                    <a:pt x="7" y="867"/>
                    <a:pt x="90" y="973"/>
                    <a:pt x="175" y="1075"/>
                  </a:cubicBezTo>
                  <a:cubicBezTo>
                    <a:pt x="281" y="1199"/>
                    <a:pt x="422" y="1302"/>
                    <a:pt x="566" y="1373"/>
                  </a:cubicBezTo>
                  <a:cubicBezTo>
                    <a:pt x="676" y="1428"/>
                    <a:pt x="785" y="1449"/>
                    <a:pt x="905" y="1463"/>
                  </a:cubicBezTo>
                  <a:cubicBezTo>
                    <a:pt x="918" y="1464"/>
                    <a:pt x="931" y="1465"/>
                    <a:pt x="944" y="1465"/>
                  </a:cubicBezTo>
                  <a:cubicBezTo>
                    <a:pt x="971" y="1465"/>
                    <a:pt x="1000" y="1462"/>
                    <a:pt x="1028" y="1456"/>
                  </a:cubicBezTo>
                  <a:lnTo>
                    <a:pt x="1028" y="1456"/>
                  </a:lnTo>
                  <a:cubicBezTo>
                    <a:pt x="1033" y="1467"/>
                    <a:pt x="1037" y="1479"/>
                    <a:pt x="1042" y="1490"/>
                  </a:cubicBezTo>
                  <a:cubicBezTo>
                    <a:pt x="1076" y="1566"/>
                    <a:pt x="1172" y="1604"/>
                    <a:pt x="1253" y="1604"/>
                  </a:cubicBezTo>
                  <a:cubicBezTo>
                    <a:pt x="1263" y="1604"/>
                    <a:pt x="1273" y="1604"/>
                    <a:pt x="1282" y="1603"/>
                  </a:cubicBezTo>
                  <a:cubicBezTo>
                    <a:pt x="1381" y="1589"/>
                    <a:pt x="1443" y="1524"/>
                    <a:pt x="1478" y="1432"/>
                  </a:cubicBezTo>
                  <a:cubicBezTo>
                    <a:pt x="1494" y="1390"/>
                    <a:pt x="1508" y="1356"/>
                    <a:pt x="1515" y="1311"/>
                  </a:cubicBezTo>
                  <a:cubicBezTo>
                    <a:pt x="1522" y="1270"/>
                    <a:pt x="1532" y="1229"/>
                    <a:pt x="1539" y="1188"/>
                  </a:cubicBezTo>
                  <a:cubicBezTo>
                    <a:pt x="1556" y="1079"/>
                    <a:pt x="1549" y="973"/>
                    <a:pt x="1546" y="862"/>
                  </a:cubicBezTo>
                  <a:cubicBezTo>
                    <a:pt x="1546" y="777"/>
                    <a:pt x="1543" y="688"/>
                    <a:pt x="1543" y="603"/>
                  </a:cubicBezTo>
                  <a:cubicBezTo>
                    <a:pt x="1539" y="510"/>
                    <a:pt x="1546" y="410"/>
                    <a:pt x="1515" y="321"/>
                  </a:cubicBezTo>
                  <a:cubicBezTo>
                    <a:pt x="1452" y="128"/>
                    <a:pt x="1275" y="0"/>
                    <a:pt x="1080"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85" name="Google Shape;92;p2"/>
            <p:cNvSpPr/>
            <p:nvPr/>
          </p:nvSpPr>
          <p:spPr>
            <a:xfrm>
              <a:off x="7875115" y="3707450"/>
              <a:ext cx="108450" cy="148525"/>
            </a:xfrm>
            <a:custGeom>
              <a:avLst/>
              <a:gdLst/>
              <a:ahLst/>
              <a:cxnLst/>
              <a:rect l="l" t="t" r="r" b="b"/>
              <a:pathLst>
                <a:path w="4338" h="5941" extrusionOk="0">
                  <a:moveTo>
                    <a:pt x="2235" y="541"/>
                  </a:moveTo>
                  <a:cubicBezTo>
                    <a:pt x="2312" y="541"/>
                    <a:pt x="2391" y="548"/>
                    <a:pt x="2470" y="562"/>
                  </a:cubicBezTo>
                  <a:cubicBezTo>
                    <a:pt x="3495" y="744"/>
                    <a:pt x="3848" y="1761"/>
                    <a:pt x="3759" y="2686"/>
                  </a:cubicBezTo>
                  <a:cubicBezTo>
                    <a:pt x="3708" y="3244"/>
                    <a:pt x="3526" y="3783"/>
                    <a:pt x="3242" y="4262"/>
                  </a:cubicBezTo>
                  <a:cubicBezTo>
                    <a:pt x="3039" y="4605"/>
                    <a:pt x="2815" y="4931"/>
                    <a:pt x="2744" y="5305"/>
                  </a:cubicBezTo>
                  <a:lnTo>
                    <a:pt x="2744" y="5305"/>
                  </a:lnTo>
                  <a:cubicBezTo>
                    <a:pt x="2529" y="5165"/>
                    <a:pt x="2294" y="5046"/>
                    <a:pt x="2097" y="4886"/>
                  </a:cubicBezTo>
                  <a:cubicBezTo>
                    <a:pt x="1782" y="4629"/>
                    <a:pt x="1515" y="4321"/>
                    <a:pt x="1303" y="3974"/>
                  </a:cubicBezTo>
                  <a:cubicBezTo>
                    <a:pt x="919" y="3347"/>
                    <a:pt x="583" y="2480"/>
                    <a:pt x="784" y="1743"/>
                  </a:cubicBezTo>
                  <a:cubicBezTo>
                    <a:pt x="966" y="1082"/>
                    <a:pt x="1545" y="541"/>
                    <a:pt x="2235" y="541"/>
                  </a:cubicBezTo>
                  <a:close/>
                  <a:moveTo>
                    <a:pt x="2246" y="1"/>
                  </a:moveTo>
                  <a:cubicBezTo>
                    <a:pt x="1463" y="1"/>
                    <a:pt x="744" y="484"/>
                    <a:pt x="405" y="1213"/>
                  </a:cubicBezTo>
                  <a:cubicBezTo>
                    <a:pt x="0" y="2072"/>
                    <a:pt x="216" y="3029"/>
                    <a:pt x="617" y="3851"/>
                  </a:cubicBezTo>
                  <a:cubicBezTo>
                    <a:pt x="846" y="4321"/>
                    <a:pt x="1169" y="4752"/>
                    <a:pt x="1556" y="5102"/>
                  </a:cubicBezTo>
                  <a:cubicBezTo>
                    <a:pt x="1868" y="5382"/>
                    <a:pt x="2306" y="5730"/>
                    <a:pt x="2749" y="5794"/>
                  </a:cubicBezTo>
                  <a:lnTo>
                    <a:pt x="2749" y="5794"/>
                  </a:lnTo>
                  <a:cubicBezTo>
                    <a:pt x="2784" y="5897"/>
                    <a:pt x="2866" y="5940"/>
                    <a:pt x="2955" y="5940"/>
                  </a:cubicBezTo>
                  <a:cubicBezTo>
                    <a:pt x="3095" y="5940"/>
                    <a:pt x="3251" y="5832"/>
                    <a:pt x="3269" y="5674"/>
                  </a:cubicBezTo>
                  <a:cubicBezTo>
                    <a:pt x="3341" y="5094"/>
                    <a:pt x="3759" y="4626"/>
                    <a:pt x="3982" y="4101"/>
                  </a:cubicBezTo>
                  <a:cubicBezTo>
                    <a:pt x="4211" y="3557"/>
                    <a:pt x="4338" y="2961"/>
                    <a:pt x="4331" y="2368"/>
                  </a:cubicBezTo>
                  <a:cubicBezTo>
                    <a:pt x="4314" y="1312"/>
                    <a:pt x="3745" y="284"/>
                    <a:pt x="2652" y="45"/>
                  </a:cubicBezTo>
                  <a:cubicBezTo>
                    <a:pt x="2516" y="15"/>
                    <a:pt x="2380" y="1"/>
                    <a:pt x="2246" y="1"/>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86" name="Google Shape;93;p2"/>
            <p:cNvSpPr/>
            <p:nvPr/>
          </p:nvSpPr>
          <p:spPr>
            <a:xfrm>
              <a:off x="7925540" y="3817850"/>
              <a:ext cx="39950" cy="40450"/>
            </a:xfrm>
            <a:custGeom>
              <a:avLst/>
              <a:gdLst/>
              <a:ahLst/>
              <a:cxnLst/>
              <a:rect l="l" t="t" r="r" b="b"/>
              <a:pathLst>
                <a:path w="1598" h="1618" extrusionOk="0">
                  <a:moveTo>
                    <a:pt x="330" y="689"/>
                  </a:moveTo>
                  <a:lnTo>
                    <a:pt x="330" y="689"/>
                  </a:lnTo>
                  <a:cubicBezTo>
                    <a:pt x="331" y="690"/>
                    <a:pt x="332" y="690"/>
                    <a:pt x="333" y="691"/>
                  </a:cubicBezTo>
                  <a:lnTo>
                    <a:pt x="333" y="691"/>
                  </a:lnTo>
                  <a:cubicBezTo>
                    <a:pt x="335" y="692"/>
                    <a:pt x="336" y="694"/>
                    <a:pt x="338" y="695"/>
                  </a:cubicBezTo>
                  <a:lnTo>
                    <a:pt x="338" y="695"/>
                  </a:lnTo>
                  <a:cubicBezTo>
                    <a:pt x="335" y="693"/>
                    <a:pt x="333" y="691"/>
                    <a:pt x="330" y="689"/>
                  </a:cubicBezTo>
                  <a:close/>
                  <a:moveTo>
                    <a:pt x="341" y="699"/>
                  </a:moveTo>
                  <a:cubicBezTo>
                    <a:pt x="341" y="699"/>
                    <a:pt x="341" y="699"/>
                    <a:pt x="342" y="699"/>
                  </a:cubicBezTo>
                  <a:lnTo>
                    <a:pt x="342" y="699"/>
                  </a:lnTo>
                  <a:cubicBezTo>
                    <a:pt x="342" y="699"/>
                    <a:pt x="342" y="699"/>
                    <a:pt x="342" y="699"/>
                  </a:cubicBezTo>
                  <a:lnTo>
                    <a:pt x="342" y="699"/>
                  </a:lnTo>
                  <a:cubicBezTo>
                    <a:pt x="342" y="699"/>
                    <a:pt x="341" y="699"/>
                    <a:pt x="341" y="699"/>
                  </a:cubicBezTo>
                  <a:close/>
                  <a:moveTo>
                    <a:pt x="344" y="699"/>
                  </a:moveTo>
                  <a:lnTo>
                    <a:pt x="344" y="699"/>
                  </a:lnTo>
                  <a:cubicBezTo>
                    <a:pt x="346" y="700"/>
                    <a:pt x="348" y="700"/>
                    <a:pt x="349" y="700"/>
                  </a:cubicBezTo>
                  <a:lnTo>
                    <a:pt x="349" y="700"/>
                  </a:lnTo>
                  <a:cubicBezTo>
                    <a:pt x="349" y="700"/>
                    <a:pt x="350" y="700"/>
                    <a:pt x="350" y="700"/>
                  </a:cubicBezTo>
                  <a:lnTo>
                    <a:pt x="350" y="700"/>
                  </a:lnTo>
                  <a:cubicBezTo>
                    <a:pt x="348" y="700"/>
                    <a:pt x="346" y="700"/>
                    <a:pt x="345" y="700"/>
                  </a:cubicBezTo>
                  <a:lnTo>
                    <a:pt x="345" y="700"/>
                  </a:lnTo>
                  <a:cubicBezTo>
                    <a:pt x="345" y="700"/>
                    <a:pt x="344" y="700"/>
                    <a:pt x="344" y="699"/>
                  </a:cubicBezTo>
                  <a:close/>
                  <a:moveTo>
                    <a:pt x="1136" y="0"/>
                  </a:moveTo>
                  <a:cubicBezTo>
                    <a:pt x="1098" y="0"/>
                    <a:pt x="1058" y="4"/>
                    <a:pt x="1019" y="11"/>
                  </a:cubicBezTo>
                  <a:cubicBezTo>
                    <a:pt x="870" y="35"/>
                    <a:pt x="750" y="130"/>
                    <a:pt x="672" y="253"/>
                  </a:cubicBezTo>
                  <a:lnTo>
                    <a:pt x="672" y="253"/>
                  </a:lnTo>
                  <a:cubicBezTo>
                    <a:pt x="589" y="192"/>
                    <a:pt x="497" y="157"/>
                    <a:pt x="395" y="157"/>
                  </a:cubicBezTo>
                  <a:cubicBezTo>
                    <a:pt x="368" y="157"/>
                    <a:pt x="341" y="160"/>
                    <a:pt x="313" y="164"/>
                  </a:cubicBezTo>
                  <a:cubicBezTo>
                    <a:pt x="165" y="189"/>
                    <a:pt x="39" y="316"/>
                    <a:pt x="22" y="466"/>
                  </a:cubicBezTo>
                  <a:cubicBezTo>
                    <a:pt x="1" y="596"/>
                    <a:pt x="49" y="710"/>
                    <a:pt x="108" y="822"/>
                  </a:cubicBezTo>
                  <a:cubicBezTo>
                    <a:pt x="176" y="966"/>
                    <a:pt x="282" y="1104"/>
                    <a:pt x="402" y="1210"/>
                  </a:cubicBezTo>
                  <a:cubicBezTo>
                    <a:pt x="491" y="1285"/>
                    <a:pt x="587" y="1333"/>
                    <a:pt x="697" y="1377"/>
                  </a:cubicBezTo>
                  <a:cubicBezTo>
                    <a:pt x="735" y="1393"/>
                    <a:pt x="778" y="1401"/>
                    <a:pt x="820" y="1404"/>
                  </a:cubicBezTo>
                  <a:lnTo>
                    <a:pt x="820" y="1404"/>
                  </a:lnTo>
                  <a:cubicBezTo>
                    <a:pt x="822" y="1417"/>
                    <a:pt x="825" y="1430"/>
                    <a:pt x="827" y="1443"/>
                  </a:cubicBezTo>
                  <a:cubicBezTo>
                    <a:pt x="843" y="1550"/>
                    <a:pt x="956" y="1618"/>
                    <a:pt x="1064" y="1618"/>
                  </a:cubicBezTo>
                  <a:cubicBezTo>
                    <a:pt x="1126" y="1618"/>
                    <a:pt x="1186" y="1596"/>
                    <a:pt x="1225" y="1546"/>
                  </a:cubicBezTo>
                  <a:cubicBezTo>
                    <a:pt x="1259" y="1505"/>
                    <a:pt x="1296" y="1464"/>
                    <a:pt x="1321" y="1412"/>
                  </a:cubicBezTo>
                  <a:cubicBezTo>
                    <a:pt x="1341" y="1371"/>
                    <a:pt x="1358" y="1333"/>
                    <a:pt x="1375" y="1292"/>
                  </a:cubicBezTo>
                  <a:cubicBezTo>
                    <a:pt x="1424" y="1189"/>
                    <a:pt x="1447" y="1083"/>
                    <a:pt x="1478" y="974"/>
                  </a:cubicBezTo>
                  <a:cubicBezTo>
                    <a:pt x="1498" y="888"/>
                    <a:pt x="1519" y="798"/>
                    <a:pt x="1539" y="713"/>
                  </a:cubicBezTo>
                  <a:cubicBezTo>
                    <a:pt x="1571" y="607"/>
                    <a:pt x="1598" y="501"/>
                    <a:pt x="1581" y="387"/>
                  </a:cubicBezTo>
                  <a:cubicBezTo>
                    <a:pt x="1563" y="254"/>
                    <a:pt x="1492" y="134"/>
                    <a:pt x="1372" y="62"/>
                  </a:cubicBezTo>
                  <a:cubicBezTo>
                    <a:pt x="1297" y="17"/>
                    <a:pt x="1218" y="0"/>
                    <a:pt x="1136"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87" name="Google Shape;94;p2"/>
            <p:cNvSpPr/>
            <p:nvPr/>
          </p:nvSpPr>
          <p:spPr>
            <a:xfrm>
              <a:off x="7974815" y="3742875"/>
              <a:ext cx="112250" cy="148850"/>
            </a:xfrm>
            <a:custGeom>
              <a:avLst/>
              <a:gdLst/>
              <a:ahLst/>
              <a:cxnLst/>
              <a:rect l="l" t="t" r="r" b="b"/>
              <a:pathLst>
                <a:path w="4490" h="5954" extrusionOk="0">
                  <a:moveTo>
                    <a:pt x="2174" y="551"/>
                  </a:moveTo>
                  <a:cubicBezTo>
                    <a:pt x="2502" y="551"/>
                    <a:pt x="2835" y="660"/>
                    <a:pt x="3118" y="878"/>
                  </a:cubicBezTo>
                  <a:cubicBezTo>
                    <a:pt x="3790" y="1400"/>
                    <a:pt x="3900" y="2293"/>
                    <a:pt x="3852" y="3089"/>
                  </a:cubicBezTo>
                  <a:cubicBezTo>
                    <a:pt x="3824" y="3558"/>
                    <a:pt x="3704" y="4027"/>
                    <a:pt x="3498" y="4449"/>
                  </a:cubicBezTo>
                  <a:cubicBezTo>
                    <a:pt x="3362" y="4729"/>
                    <a:pt x="3151" y="4974"/>
                    <a:pt x="2977" y="5235"/>
                  </a:cubicBezTo>
                  <a:lnTo>
                    <a:pt x="2977" y="5235"/>
                  </a:lnTo>
                  <a:cubicBezTo>
                    <a:pt x="2834" y="5017"/>
                    <a:pt x="2624" y="4845"/>
                    <a:pt x="2409" y="4681"/>
                  </a:cubicBezTo>
                  <a:cubicBezTo>
                    <a:pt x="2046" y="4408"/>
                    <a:pt x="1700" y="4137"/>
                    <a:pt x="1415" y="3777"/>
                  </a:cubicBezTo>
                  <a:cubicBezTo>
                    <a:pt x="846" y="3057"/>
                    <a:pt x="422" y="1988"/>
                    <a:pt x="1011" y="1156"/>
                  </a:cubicBezTo>
                  <a:cubicBezTo>
                    <a:pt x="1297" y="752"/>
                    <a:pt x="1731" y="551"/>
                    <a:pt x="2174" y="551"/>
                  </a:cubicBezTo>
                  <a:close/>
                  <a:moveTo>
                    <a:pt x="2151" y="0"/>
                  </a:moveTo>
                  <a:cubicBezTo>
                    <a:pt x="1781" y="0"/>
                    <a:pt x="1411" y="104"/>
                    <a:pt x="1086" y="331"/>
                  </a:cubicBezTo>
                  <a:cubicBezTo>
                    <a:pt x="185" y="960"/>
                    <a:pt x="0" y="2091"/>
                    <a:pt x="381" y="3078"/>
                  </a:cubicBezTo>
                  <a:cubicBezTo>
                    <a:pt x="604" y="3657"/>
                    <a:pt x="949" y="4185"/>
                    <a:pt x="1392" y="4620"/>
                  </a:cubicBezTo>
                  <a:cubicBezTo>
                    <a:pt x="1809" y="5028"/>
                    <a:pt x="2354" y="5295"/>
                    <a:pt x="2642" y="5820"/>
                  </a:cubicBezTo>
                  <a:cubicBezTo>
                    <a:pt x="2694" y="5914"/>
                    <a:pt x="2775" y="5953"/>
                    <a:pt x="2857" y="5953"/>
                  </a:cubicBezTo>
                  <a:cubicBezTo>
                    <a:pt x="2989" y="5953"/>
                    <a:pt x="3123" y="5850"/>
                    <a:pt x="3141" y="5705"/>
                  </a:cubicBezTo>
                  <a:lnTo>
                    <a:pt x="3141" y="5705"/>
                  </a:lnTo>
                  <a:cubicBezTo>
                    <a:pt x="3482" y="5506"/>
                    <a:pt x="3732" y="5108"/>
                    <a:pt x="3909" y="4781"/>
                  </a:cubicBezTo>
                  <a:cubicBezTo>
                    <a:pt x="4146" y="4339"/>
                    <a:pt x="4297" y="3856"/>
                    <a:pt x="4366" y="3359"/>
                  </a:cubicBezTo>
                  <a:cubicBezTo>
                    <a:pt x="4489" y="2437"/>
                    <a:pt x="4376" y="1368"/>
                    <a:pt x="3701" y="673"/>
                  </a:cubicBezTo>
                  <a:cubicBezTo>
                    <a:pt x="3291" y="247"/>
                    <a:pt x="2721" y="0"/>
                    <a:pt x="2151"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88" name="Google Shape;95;p2"/>
            <p:cNvSpPr/>
            <p:nvPr/>
          </p:nvSpPr>
          <p:spPr>
            <a:xfrm>
              <a:off x="8022790" y="3853125"/>
              <a:ext cx="40350" cy="41275"/>
            </a:xfrm>
            <a:custGeom>
              <a:avLst/>
              <a:gdLst/>
              <a:ahLst/>
              <a:cxnLst/>
              <a:rect l="l" t="t" r="r" b="b"/>
              <a:pathLst>
                <a:path w="1614" h="1651" extrusionOk="0">
                  <a:moveTo>
                    <a:pt x="494" y="734"/>
                  </a:moveTo>
                  <a:cubicBezTo>
                    <a:pt x="494" y="734"/>
                    <a:pt x="494" y="734"/>
                    <a:pt x="495" y="734"/>
                  </a:cubicBezTo>
                  <a:lnTo>
                    <a:pt x="495" y="734"/>
                  </a:lnTo>
                  <a:cubicBezTo>
                    <a:pt x="495" y="734"/>
                    <a:pt x="495" y="734"/>
                    <a:pt x="495" y="734"/>
                  </a:cubicBezTo>
                  <a:lnTo>
                    <a:pt x="495" y="734"/>
                  </a:lnTo>
                  <a:cubicBezTo>
                    <a:pt x="494" y="734"/>
                    <a:pt x="494" y="734"/>
                    <a:pt x="494" y="734"/>
                  </a:cubicBezTo>
                  <a:close/>
                  <a:moveTo>
                    <a:pt x="1235" y="1"/>
                  </a:moveTo>
                  <a:cubicBezTo>
                    <a:pt x="1063" y="1"/>
                    <a:pt x="946" y="98"/>
                    <a:pt x="867" y="229"/>
                  </a:cubicBezTo>
                  <a:lnTo>
                    <a:pt x="867" y="229"/>
                  </a:lnTo>
                  <a:cubicBezTo>
                    <a:pt x="784" y="168"/>
                    <a:pt x="685" y="129"/>
                    <a:pt x="576" y="121"/>
                  </a:cubicBezTo>
                  <a:cubicBezTo>
                    <a:pt x="564" y="120"/>
                    <a:pt x="552" y="120"/>
                    <a:pt x="540" y="120"/>
                  </a:cubicBezTo>
                  <a:cubicBezTo>
                    <a:pt x="330" y="120"/>
                    <a:pt x="127" y="262"/>
                    <a:pt x="72" y="464"/>
                  </a:cubicBezTo>
                  <a:cubicBezTo>
                    <a:pt x="0" y="714"/>
                    <a:pt x="181" y="902"/>
                    <a:pt x="315" y="1087"/>
                  </a:cubicBezTo>
                  <a:cubicBezTo>
                    <a:pt x="377" y="1169"/>
                    <a:pt x="439" y="1255"/>
                    <a:pt x="500" y="1340"/>
                  </a:cubicBezTo>
                  <a:cubicBezTo>
                    <a:pt x="586" y="1451"/>
                    <a:pt x="695" y="1549"/>
                    <a:pt x="815" y="1618"/>
                  </a:cubicBezTo>
                  <a:cubicBezTo>
                    <a:pt x="854" y="1640"/>
                    <a:pt x="894" y="1650"/>
                    <a:pt x="932" y="1650"/>
                  </a:cubicBezTo>
                  <a:cubicBezTo>
                    <a:pt x="1078" y="1650"/>
                    <a:pt x="1203" y="1508"/>
                    <a:pt x="1165" y="1351"/>
                  </a:cubicBezTo>
                  <a:cubicBezTo>
                    <a:pt x="1165" y="1350"/>
                    <a:pt x="1164" y="1349"/>
                    <a:pt x="1164" y="1347"/>
                  </a:cubicBezTo>
                  <a:lnTo>
                    <a:pt x="1164" y="1347"/>
                  </a:lnTo>
                  <a:cubicBezTo>
                    <a:pt x="1203" y="1329"/>
                    <a:pt x="1239" y="1304"/>
                    <a:pt x="1268" y="1279"/>
                  </a:cubicBezTo>
                  <a:cubicBezTo>
                    <a:pt x="1337" y="1220"/>
                    <a:pt x="1402" y="1142"/>
                    <a:pt x="1446" y="1067"/>
                  </a:cubicBezTo>
                  <a:cubicBezTo>
                    <a:pt x="1538" y="905"/>
                    <a:pt x="1583" y="727"/>
                    <a:pt x="1604" y="546"/>
                  </a:cubicBezTo>
                  <a:cubicBezTo>
                    <a:pt x="1614" y="456"/>
                    <a:pt x="1614" y="361"/>
                    <a:pt x="1593" y="271"/>
                  </a:cubicBezTo>
                  <a:cubicBezTo>
                    <a:pt x="1552" y="114"/>
                    <a:pt x="1402" y="1"/>
                    <a:pt x="1240" y="1"/>
                  </a:cubicBezTo>
                  <a:cubicBezTo>
                    <a:pt x="1239" y="1"/>
                    <a:pt x="1237" y="1"/>
                    <a:pt x="1235" y="1"/>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89" name="Google Shape;96;p2"/>
            <p:cNvSpPr/>
            <p:nvPr/>
          </p:nvSpPr>
          <p:spPr>
            <a:xfrm>
              <a:off x="8087365" y="3649325"/>
              <a:ext cx="112250" cy="148800"/>
            </a:xfrm>
            <a:custGeom>
              <a:avLst/>
              <a:gdLst/>
              <a:ahLst/>
              <a:cxnLst/>
              <a:rect l="l" t="t" r="r" b="b"/>
              <a:pathLst>
                <a:path w="4490" h="5952" extrusionOk="0">
                  <a:moveTo>
                    <a:pt x="2173" y="550"/>
                  </a:moveTo>
                  <a:cubicBezTo>
                    <a:pt x="2501" y="550"/>
                    <a:pt x="2833" y="659"/>
                    <a:pt x="3115" y="879"/>
                  </a:cubicBezTo>
                  <a:cubicBezTo>
                    <a:pt x="3790" y="1400"/>
                    <a:pt x="3900" y="2291"/>
                    <a:pt x="3852" y="3089"/>
                  </a:cubicBezTo>
                  <a:cubicBezTo>
                    <a:pt x="3821" y="3555"/>
                    <a:pt x="3704" y="4027"/>
                    <a:pt x="3498" y="4449"/>
                  </a:cubicBezTo>
                  <a:cubicBezTo>
                    <a:pt x="3360" y="4727"/>
                    <a:pt x="3148" y="4973"/>
                    <a:pt x="2975" y="5234"/>
                  </a:cubicBezTo>
                  <a:lnTo>
                    <a:pt x="2975" y="5234"/>
                  </a:lnTo>
                  <a:cubicBezTo>
                    <a:pt x="2831" y="5015"/>
                    <a:pt x="2621" y="4843"/>
                    <a:pt x="2406" y="4682"/>
                  </a:cubicBezTo>
                  <a:cubicBezTo>
                    <a:pt x="2046" y="4408"/>
                    <a:pt x="1697" y="4138"/>
                    <a:pt x="1416" y="3777"/>
                  </a:cubicBezTo>
                  <a:cubicBezTo>
                    <a:pt x="846" y="3055"/>
                    <a:pt x="422" y="1989"/>
                    <a:pt x="1008" y="1157"/>
                  </a:cubicBezTo>
                  <a:cubicBezTo>
                    <a:pt x="1294" y="752"/>
                    <a:pt x="1729" y="550"/>
                    <a:pt x="2173" y="550"/>
                  </a:cubicBezTo>
                  <a:close/>
                  <a:moveTo>
                    <a:pt x="2151" y="0"/>
                  </a:moveTo>
                  <a:cubicBezTo>
                    <a:pt x="1780" y="0"/>
                    <a:pt x="1411" y="104"/>
                    <a:pt x="1087" y="331"/>
                  </a:cubicBezTo>
                  <a:cubicBezTo>
                    <a:pt x="182" y="961"/>
                    <a:pt x="0" y="2088"/>
                    <a:pt x="381" y="3078"/>
                  </a:cubicBezTo>
                  <a:cubicBezTo>
                    <a:pt x="604" y="3654"/>
                    <a:pt x="949" y="4185"/>
                    <a:pt x="1392" y="4617"/>
                  </a:cubicBezTo>
                  <a:cubicBezTo>
                    <a:pt x="1806" y="5025"/>
                    <a:pt x="2355" y="5295"/>
                    <a:pt x="2642" y="5816"/>
                  </a:cubicBezTo>
                  <a:cubicBezTo>
                    <a:pt x="2694" y="5911"/>
                    <a:pt x="2775" y="5951"/>
                    <a:pt x="2858" y="5951"/>
                  </a:cubicBezTo>
                  <a:cubicBezTo>
                    <a:pt x="2989" y="5951"/>
                    <a:pt x="3123" y="5849"/>
                    <a:pt x="3141" y="5705"/>
                  </a:cubicBezTo>
                  <a:lnTo>
                    <a:pt x="3141" y="5705"/>
                  </a:lnTo>
                  <a:cubicBezTo>
                    <a:pt x="3482" y="5506"/>
                    <a:pt x="3732" y="5109"/>
                    <a:pt x="3910" y="4781"/>
                  </a:cubicBezTo>
                  <a:cubicBezTo>
                    <a:pt x="4146" y="4340"/>
                    <a:pt x="4297" y="3856"/>
                    <a:pt x="4362" y="3360"/>
                  </a:cubicBezTo>
                  <a:cubicBezTo>
                    <a:pt x="4489" y="2435"/>
                    <a:pt x="4376" y="1369"/>
                    <a:pt x="3701" y="670"/>
                  </a:cubicBezTo>
                  <a:cubicBezTo>
                    <a:pt x="3292" y="246"/>
                    <a:pt x="2720" y="0"/>
                    <a:pt x="2151"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90" name="Google Shape;97;p2"/>
            <p:cNvSpPr/>
            <p:nvPr/>
          </p:nvSpPr>
          <p:spPr>
            <a:xfrm>
              <a:off x="8135340" y="3759525"/>
              <a:ext cx="40350" cy="41325"/>
            </a:xfrm>
            <a:custGeom>
              <a:avLst/>
              <a:gdLst/>
              <a:ahLst/>
              <a:cxnLst/>
              <a:rect l="l" t="t" r="r" b="b"/>
              <a:pathLst>
                <a:path w="1614" h="1653" extrusionOk="0">
                  <a:moveTo>
                    <a:pt x="465" y="703"/>
                  </a:moveTo>
                  <a:cubicBezTo>
                    <a:pt x="465" y="703"/>
                    <a:pt x="468" y="705"/>
                    <a:pt x="473" y="709"/>
                  </a:cubicBezTo>
                  <a:cubicBezTo>
                    <a:pt x="474" y="710"/>
                    <a:pt x="475" y="711"/>
                    <a:pt x="476" y="712"/>
                  </a:cubicBezTo>
                  <a:lnTo>
                    <a:pt x="476" y="712"/>
                  </a:lnTo>
                  <a:cubicBezTo>
                    <a:pt x="469" y="706"/>
                    <a:pt x="465" y="703"/>
                    <a:pt x="465" y="703"/>
                  </a:cubicBezTo>
                  <a:close/>
                  <a:moveTo>
                    <a:pt x="1270" y="738"/>
                  </a:moveTo>
                  <a:cubicBezTo>
                    <a:pt x="1270" y="743"/>
                    <a:pt x="1269" y="752"/>
                    <a:pt x="1268" y="764"/>
                  </a:cubicBezTo>
                  <a:lnTo>
                    <a:pt x="1268" y="754"/>
                  </a:lnTo>
                  <a:cubicBezTo>
                    <a:pt x="1268" y="749"/>
                    <a:pt x="1269" y="745"/>
                    <a:pt x="1269" y="742"/>
                  </a:cubicBezTo>
                  <a:lnTo>
                    <a:pt x="1269" y="742"/>
                  </a:lnTo>
                  <a:cubicBezTo>
                    <a:pt x="1269" y="741"/>
                    <a:pt x="1270" y="739"/>
                    <a:pt x="1270" y="738"/>
                  </a:cubicBezTo>
                  <a:close/>
                  <a:moveTo>
                    <a:pt x="1235" y="0"/>
                  </a:moveTo>
                  <a:cubicBezTo>
                    <a:pt x="1063" y="0"/>
                    <a:pt x="946" y="99"/>
                    <a:pt x="868" y="230"/>
                  </a:cubicBezTo>
                  <a:lnTo>
                    <a:pt x="868" y="230"/>
                  </a:lnTo>
                  <a:cubicBezTo>
                    <a:pt x="784" y="170"/>
                    <a:pt x="685" y="132"/>
                    <a:pt x="576" y="123"/>
                  </a:cubicBezTo>
                  <a:cubicBezTo>
                    <a:pt x="564" y="123"/>
                    <a:pt x="552" y="122"/>
                    <a:pt x="540" y="122"/>
                  </a:cubicBezTo>
                  <a:cubicBezTo>
                    <a:pt x="330" y="122"/>
                    <a:pt x="127" y="262"/>
                    <a:pt x="69" y="466"/>
                  </a:cubicBezTo>
                  <a:cubicBezTo>
                    <a:pt x="1" y="713"/>
                    <a:pt x="178" y="905"/>
                    <a:pt x="312" y="1086"/>
                  </a:cubicBezTo>
                  <a:cubicBezTo>
                    <a:pt x="377" y="1172"/>
                    <a:pt x="436" y="1257"/>
                    <a:pt x="501" y="1340"/>
                  </a:cubicBezTo>
                  <a:cubicBezTo>
                    <a:pt x="583" y="1453"/>
                    <a:pt x="695" y="1552"/>
                    <a:pt x="815" y="1621"/>
                  </a:cubicBezTo>
                  <a:cubicBezTo>
                    <a:pt x="853" y="1643"/>
                    <a:pt x="893" y="1653"/>
                    <a:pt x="931" y="1653"/>
                  </a:cubicBezTo>
                  <a:cubicBezTo>
                    <a:pt x="1076" y="1653"/>
                    <a:pt x="1203" y="1510"/>
                    <a:pt x="1165" y="1350"/>
                  </a:cubicBezTo>
                  <a:cubicBezTo>
                    <a:pt x="1165" y="1350"/>
                    <a:pt x="1165" y="1349"/>
                    <a:pt x="1164" y="1348"/>
                  </a:cubicBezTo>
                  <a:lnTo>
                    <a:pt x="1164" y="1348"/>
                  </a:lnTo>
                  <a:cubicBezTo>
                    <a:pt x="1204" y="1329"/>
                    <a:pt x="1240" y="1304"/>
                    <a:pt x="1268" y="1278"/>
                  </a:cubicBezTo>
                  <a:cubicBezTo>
                    <a:pt x="1333" y="1220"/>
                    <a:pt x="1402" y="1145"/>
                    <a:pt x="1446" y="1069"/>
                  </a:cubicBezTo>
                  <a:cubicBezTo>
                    <a:pt x="1538" y="908"/>
                    <a:pt x="1584" y="729"/>
                    <a:pt x="1604" y="549"/>
                  </a:cubicBezTo>
                  <a:cubicBezTo>
                    <a:pt x="1614" y="456"/>
                    <a:pt x="1614" y="359"/>
                    <a:pt x="1593" y="271"/>
                  </a:cubicBezTo>
                  <a:cubicBezTo>
                    <a:pt x="1552" y="113"/>
                    <a:pt x="1402" y="3"/>
                    <a:pt x="1241" y="0"/>
                  </a:cubicBezTo>
                  <a:cubicBezTo>
                    <a:pt x="1239" y="0"/>
                    <a:pt x="1237" y="0"/>
                    <a:pt x="1235"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91" name="Google Shape;98;p2"/>
            <p:cNvSpPr/>
            <p:nvPr/>
          </p:nvSpPr>
          <p:spPr>
            <a:xfrm>
              <a:off x="8334565" y="3687200"/>
              <a:ext cx="110275" cy="150400"/>
            </a:xfrm>
            <a:custGeom>
              <a:avLst/>
              <a:gdLst/>
              <a:ahLst/>
              <a:cxnLst/>
              <a:rect l="l" t="t" r="r" b="b"/>
              <a:pathLst>
                <a:path w="4411" h="6016" extrusionOk="0">
                  <a:moveTo>
                    <a:pt x="2113" y="554"/>
                  </a:moveTo>
                  <a:cubicBezTo>
                    <a:pt x="2581" y="554"/>
                    <a:pt x="3042" y="788"/>
                    <a:pt x="3345" y="1197"/>
                  </a:cubicBezTo>
                  <a:cubicBezTo>
                    <a:pt x="3832" y="1851"/>
                    <a:pt x="3735" y="2739"/>
                    <a:pt x="3519" y="3479"/>
                  </a:cubicBezTo>
                  <a:cubicBezTo>
                    <a:pt x="3396" y="3907"/>
                    <a:pt x="3198" y="4315"/>
                    <a:pt x="2927" y="4668"/>
                  </a:cubicBezTo>
                  <a:cubicBezTo>
                    <a:pt x="2736" y="4918"/>
                    <a:pt x="2478" y="5116"/>
                    <a:pt x="2254" y="5337"/>
                  </a:cubicBezTo>
                  <a:lnTo>
                    <a:pt x="2254" y="5337"/>
                  </a:lnTo>
                  <a:cubicBezTo>
                    <a:pt x="2154" y="5081"/>
                    <a:pt x="1974" y="4859"/>
                    <a:pt x="1782" y="4647"/>
                  </a:cubicBezTo>
                  <a:cubicBezTo>
                    <a:pt x="1460" y="4288"/>
                    <a:pt x="1169" y="3924"/>
                    <a:pt x="963" y="3483"/>
                  </a:cubicBezTo>
                  <a:cubicBezTo>
                    <a:pt x="573" y="2640"/>
                    <a:pt x="429" y="1498"/>
                    <a:pt x="1248" y="858"/>
                  </a:cubicBezTo>
                  <a:cubicBezTo>
                    <a:pt x="1512" y="650"/>
                    <a:pt x="1814" y="554"/>
                    <a:pt x="2113" y="554"/>
                  </a:cubicBezTo>
                  <a:close/>
                  <a:moveTo>
                    <a:pt x="2114" y="0"/>
                  </a:moveTo>
                  <a:cubicBezTo>
                    <a:pt x="1944" y="0"/>
                    <a:pt x="1772" y="24"/>
                    <a:pt x="1601" y="73"/>
                  </a:cubicBezTo>
                  <a:cubicBezTo>
                    <a:pt x="518" y="392"/>
                    <a:pt x="1" y="1471"/>
                    <a:pt x="121" y="2540"/>
                  </a:cubicBezTo>
                  <a:cubicBezTo>
                    <a:pt x="193" y="3164"/>
                    <a:pt x="419" y="3777"/>
                    <a:pt x="758" y="4308"/>
                  </a:cubicBezTo>
                  <a:cubicBezTo>
                    <a:pt x="1087" y="4826"/>
                    <a:pt x="1618" y="5226"/>
                    <a:pt x="1806" y="5826"/>
                  </a:cubicBezTo>
                  <a:cubicBezTo>
                    <a:pt x="1847" y="5954"/>
                    <a:pt x="1961" y="6015"/>
                    <a:pt x="2074" y="6015"/>
                  </a:cubicBezTo>
                  <a:cubicBezTo>
                    <a:pt x="2189" y="6015"/>
                    <a:pt x="2303" y="5950"/>
                    <a:pt x="2331" y="5824"/>
                  </a:cubicBezTo>
                  <a:lnTo>
                    <a:pt x="2331" y="5824"/>
                  </a:lnTo>
                  <a:cubicBezTo>
                    <a:pt x="2692" y="5699"/>
                    <a:pt x="3003" y="5383"/>
                    <a:pt x="3235" y="5107"/>
                  </a:cubicBezTo>
                  <a:cubicBezTo>
                    <a:pt x="3544" y="4740"/>
                    <a:pt x="3780" y="4329"/>
                    <a:pt x="3951" y="3883"/>
                  </a:cubicBezTo>
                  <a:cubicBezTo>
                    <a:pt x="4284" y="3023"/>
                    <a:pt x="4411" y="1933"/>
                    <a:pt x="3938" y="1108"/>
                  </a:cubicBezTo>
                  <a:cubicBezTo>
                    <a:pt x="3561" y="450"/>
                    <a:pt x="2859" y="0"/>
                    <a:pt x="2114"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92" name="Google Shape;99;p2"/>
            <p:cNvSpPr/>
            <p:nvPr/>
          </p:nvSpPr>
          <p:spPr>
            <a:xfrm>
              <a:off x="8367140" y="3800550"/>
              <a:ext cx="39825" cy="39750"/>
            </a:xfrm>
            <a:custGeom>
              <a:avLst/>
              <a:gdLst/>
              <a:ahLst/>
              <a:cxnLst/>
              <a:rect l="l" t="t" r="r" b="b"/>
              <a:pathLst>
                <a:path w="1593" h="1590" extrusionOk="0">
                  <a:moveTo>
                    <a:pt x="1038" y="376"/>
                  </a:moveTo>
                  <a:cubicBezTo>
                    <a:pt x="1038" y="376"/>
                    <a:pt x="1038" y="378"/>
                    <a:pt x="1037" y="382"/>
                  </a:cubicBezTo>
                  <a:lnTo>
                    <a:pt x="1037" y="382"/>
                  </a:lnTo>
                  <a:cubicBezTo>
                    <a:pt x="1038" y="378"/>
                    <a:pt x="1038" y="376"/>
                    <a:pt x="1038" y="376"/>
                  </a:cubicBezTo>
                  <a:close/>
                  <a:moveTo>
                    <a:pt x="627" y="432"/>
                  </a:moveTo>
                  <a:cubicBezTo>
                    <a:pt x="626" y="435"/>
                    <a:pt x="626" y="438"/>
                    <a:pt x="626" y="441"/>
                  </a:cubicBezTo>
                  <a:lnTo>
                    <a:pt x="626" y="441"/>
                  </a:lnTo>
                  <a:cubicBezTo>
                    <a:pt x="626" y="441"/>
                    <a:pt x="625" y="440"/>
                    <a:pt x="625" y="440"/>
                  </a:cubicBezTo>
                  <a:lnTo>
                    <a:pt x="625" y="440"/>
                  </a:lnTo>
                  <a:cubicBezTo>
                    <a:pt x="626" y="437"/>
                    <a:pt x="626" y="435"/>
                    <a:pt x="627" y="432"/>
                  </a:cubicBezTo>
                  <a:close/>
                  <a:moveTo>
                    <a:pt x="617" y="432"/>
                  </a:moveTo>
                  <a:cubicBezTo>
                    <a:pt x="619" y="437"/>
                    <a:pt x="620" y="441"/>
                    <a:pt x="622" y="445"/>
                  </a:cubicBezTo>
                  <a:lnTo>
                    <a:pt x="622" y="445"/>
                  </a:lnTo>
                  <a:cubicBezTo>
                    <a:pt x="622" y="445"/>
                    <a:pt x="622" y="445"/>
                    <a:pt x="622" y="446"/>
                  </a:cubicBezTo>
                  <a:lnTo>
                    <a:pt x="622" y="446"/>
                  </a:lnTo>
                  <a:cubicBezTo>
                    <a:pt x="620" y="441"/>
                    <a:pt x="618" y="437"/>
                    <a:pt x="617" y="432"/>
                  </a:cubicBezTo>
                  <a:close/>
                  <a:moveTo>
                    <a:pt x="399" y="562"/>
                  </a:moveTo>
                  <a:cubicBezTo>
                    <a:pt x="400" y="562"/>
                    <a:pt x="404" y="568"/>
                    <a:pt x="414" y="585"/>
                  </a:cubicBezTo>
                  <a:lnTo>
                    <a:pt x="414" y="585"/>
                  </a:lnTo>
                  <a:cubicBezTo>
                    <a:pt x="413" y="584"/>
                    <a:pt x="413" y="584"/>
                    <a:pt x="413" y="584"/>
                  </a:cubicBezTo>
                  <a:lnTo>
                    <a:pt x="413" y="584"/>
                  </a:lnTo>
                  <a:cubicBezTo>
                    <a:pt x="406" y="574"/>
                    <a:pt x="399" y="562"/>
                    <a:pt x="399" y="562"/>
                  </a:cubicBezTo>
                  <a:close/>
                  <a:moveTo>
                    <a:pt x="418" y="597"/>
                  </a:moveTo>
                  <a:cubicBezTo>
                    <a:pt x="418" y="597"/>
                    <a:pt x="419" y="597"/>
                    <a:pt x="419" y="597"/>
                  </a:cubicBezTo>
                  <a:lnTo>
                    <a:pt x="419" y="597"/>
                  </a:lnTo>
                  <a:cubicBezTo>
                    <a:pt x="419" y="597"/>
                    <a:pt x="419" y="597"/>
                    <a:pt x="419" y="597"/>
                  </a:cubicBezTo>
                  <a:lnTo>
                    <a:pt x="419" y="597"/>
                  </a:lnTo>
                  <a:cubicBezTo>
                    <a:pt x="419" y="597"/>
                    <a:pt x="418" y="597"/>
                    <a:pt x="418" y="597"/>
                  </a:cubicBezTo>
                  <a:close/>
                  <a:moveTo>
                    <a:pt x="440" y="680"/>
                  </a:moveTo>
                  <a:cubicBezTo>
                    <a:pt x="440" y="680"/>
                    <a:pt x="440" y="680"/>
                    <a:pt x="440" y="680"/>
                  </a:cubicBezTo>
                  <a:lnTo>
                    <a:pt x="440" y="680"/>
                  </a:lnTo>
                  <a:cubicBezTo>
                    <a:pt x="440" y="681"/>
                    <a:pt x="440" y="682"/>
                    <a:pt x="440" y="682"/>
                  </a:cubicBezTo>
                  <a:lnTo>
                    <a:pt x="440" y="682"/>
                  </a:lnTo>
                  <a:cubicBezTo>
                    <a:pt x="440" y="681"/>
                    <a:pt x="440" y="681"/>
                    <a:pt x="440" y="680"/>
                  </a:cubicBezTo>
                  <a:close/>
                  <a:moveTo>
                    <a:pt x="486" y="0"/>
                  </a:moveTo>
                  <a:cubicBezTo>
                    <a:pt x="256" y="0"/>
                    <a:pt x="51" y="157"/>
                    <a:pt x="21" y="391"/>
                  </a:cubicBezTo>
                  <a:cubicBezTo>
                    <a:pt x="0" y="524"/>
                    <a:pt x="44" y="638"/>
                    <a:pt x="99" y="758"/>
                  </a:cubicBezTo>
                  <a:cubicBezTo>
                    <a:pt x="137" y="833"/>
                    <a:pt x="174" y="912"/>
                    <a:pt x="209" y="990"/>
                  </a:cubicBezTo>
                  <a:cubicBezTo>
                    <a:pt x="250" y="1076"/>
                    <a:pt x="284" y="1172"/>
                    <a:pt x="332" y="1254"/>
                  </a:cubicBezTo>
                  <a:cubicBezTo>
                    <a:pt x="391" y="1350"/>
                    <a:pt x="465" y="1446"/>
                    <a:pt x="548" y="1522"/>
                  </a:cubicBezTo>
                  <a:cubicBezTo>
                    <a:pt x="596" y="1565"/>
                    <a:pt x="654" y="1590"/>
                    <a:pt x="714" y="1590"/>
                  </a:cubicBezTo>
                  <a:cubicBezTo>
                    <a:pt x="745" y="1590"/>
                    <a:pt x="777" y="1583"/>
                    <a:pt x="808" y="1569"/>
                  </a:cubicBezTo>
                  <a:cubicBezTo>
                    <a:pt x="891" y="1535"/>
                    <a:pt x="956" y="1446"/>
                    <a:pt x="952" y="1354"/>
                  </a:cubicBezTo>
                  <a:cubicBezTo>
                    <a:pt x="952" y="1347"/>
                    <a:pt x="952" y="1341"/>
                    <a:pt x="952" y="1334"/>
                  </a:cubicBezTo>
                  <a:lnTo>
                    <a:pt x="952" y="1334"/>
                  </a:lnTo>
                  <a:cubicBezTo>
                    <a:pt x="993" y="1324"/>
                    <a:pt x="1032" y="1308"/>
                    <a:pt x="1065" y="1288"/>
                  </a:cubicBezTo>
                  <a:cubicBezTo>
                    <a:pt x="1137" y="1247"/>
                    <a:pt x="1216" y="1193"/>
                    <a:pt x="1271" y="1131"/>
                  </a:cubicBezTo>
                  <a:cubicBezTo>
                    <a:pt x="1394" y="997"/>
                    <a:pt x="1480" y="833"/>
                    <a:pt x="1538" y="662"/>
                  </a:cubicBezTo>
                  <a:cubicBezTo>
                    <a:pt x="1566" y="576"/>
                    <a:pt x="1586" y="483"/>
                    <a:pt x="1590" y="394"/>
                  </a:cubicBezTo>
                  <a:cubicBezTo>
                    <a:pt x="1593" y="227"/>
                    <a:pt x="1476" y="79"/>
                    <a:pt x="1316" y="34"/>
                  </a:cubicBezTo>
                  <a:cubicBezTo>
                    <a:pt x="1281" y="24"/>
                    <a:pt x="1246" y="19"/>
                    <a:pt x="1212" y="19"/>
                  </a:cubicBezTo>
                  <a:cubicBezTo>
                    <a:pt x="1105" y="19"/>
                    <a:pt x="1004" y="65"/>
                    <a:pt x="921" y="137"/>
                  </a:cubicBezTo>
                  <a:cubicBezTo>
                    <a:pt x="908" y="148"/>
                    <a:pt x="896" y="160"/>
                    <a:pt x="885" y="172"/>
                  </a:cubicBezTo>
                  <a:lnTo>
                    <a:pt x="885" y="172"/>
                  </a:lnTo>
                  <a:cubicBezTo>
                    <a:pt x="784" y="65"/>
                    <a:pt x="642" y="0"/>
                    <a:pt x="493" y="0"/>
                  </a:cubicBezTo>
                  <a:cubicBezTo>
                    <a:pt x="491" y="0"/>
                    <a:pt x="489" y="0"/>
                    <a:pt x="486"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93" name="Google Shape;100;p2"/>
            <p:cNvSpPr/>
            <p:nvPr/>
          </p:nvSpPr>
          <p:spPr>
            <a:xfrm>
              <a:off x="7638025" y="4020350"/>
              <a:ext cx="483050" cy="269625"/>
            </a:xfrm>
            <a:custGeom>
              <a:avLst/>
              <a:gdLst/>
              <a:ahLst/>
              <a:cxnLst/>
              <a:rect l="l" t="t" r="r" b="b"/>
              <a:pathLst>
                <a:path w="19322" h="10785" extrusionOk="0">
                  <a:moveTo>
                    <a:pt x="172" y="0"/>
                  </a:moveTo>
                  <a:cubicBezTo>
                    <a:pt x="87" y="0"/>
                    <a:pt x="0" y="94"/>
                    <a:pt x="52" y="195"/>
                  </a:cubicBezTo>
                  <a:cubicBezTo>
                    <a:pt x="1659" y="3396"/>
                    <a:pt x="4099" y="6229"/>
                    <a:pt x="7261" y="7970"/>
                  </a:cubicBezTo>
                  <a:cubicBezTo>
                    <a:pt x="10560" y="9788"/>
                    <a:pt x="14260" y="10784"/>
                    <a:pt x="18017" y="10784"/>
                  </a:cubicBezTo>
                  <a:cubicBezTo>
                    <a:pt x="18287" y="10784"/>
                    <a:pt x="18558" y="10779"/>
                    <a:pt x="18829" y="10769"/>
                  </a:cubicBezTo>
                  <a:cubicBezTo>
                    <a:pt x="19310" y="10748"/>
                    <a:pt x="19322" y="10001"/>
                    <a:pt x="18851" y="10001"/>
                  </a:cubicBezTo>
                  <a:cubicBezTo>
                    <a:pt x="18843" y="10001"/>
                    <a:pt x="18836" y="10001"/>
                    <a:pt x="18829" y="10001"/>
                  </a:cubicBezTo>
                  <a:cubicBezTo>
                    <a:pt x="18487" y="10018"/>
                    <a:pt x="18145" y="10026"/>
                    <a:pt x="17802" y="10026"/>
                  </a:cubicBezTo>
                  <a:cubicBezTo>
                    <a:pt x="14252" y="10026"/>
                    <a:pt x="10684" y="9142"/>
                    <a:pt x="7528" y="7514"/>
                  </a:cubicBezTo>
                  <a:cubicBezTo>
                    <a:pt x="4335" y="5863"/>
                    <a:pt x="1984" y="3186"/>
                    <a:pt x="275" y="65"/>
                  </a:cubicBezTo>
                  <a:cubicBezTo>
                    <a:pt x="249" y="19"/>
                    <a:pt x="211" y="0"/>
                    <a:pt x="172"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sp>
          <p:nvSpPr>
            <p:cNvPr id="94" name="Google Shape;101;p2"/>
            <p:cNvSpPr/>
            <p:nvPr/>
          </p:nvSpPr>
          <p:spPr>
            <a:xfrm rot="130776">
              <a:off x="8057862" y="4250765"/>
              <a:ext cx="991989" cy="1404774"/>
            </a:xfrm>
            <a:custGeom>
              <a:avLst/>
              <a:gdLst/>
              <a:ahLst/>
              <a:cxnLst/>
              <a:rect l="l" t="t" r="r" b="b"/>
              <a:pathLst>
                <a:path w="147951" h="209516" extrusionOk="0">
                  <a:moveTo>
                    <a:pt x="686" y="0"/>
                  </a:moveTo>
                  <a:cubicBezTo>
                    <a:pt x="333" y="0"/>
                    <a:pt x="1" y="505"/>
                    <a:pt x="299" y="887"/>
                  </a:cubicBezTo>
                  <a:cubicBezTo>
                    <a:pt x="12779" y="16811"/>
                    <a:pt x="23736" y="34222"/>
                    <a:pt x="33810" y="51746"/>
                  </a:cubicBezTo>
                  <a:cubicBezTo>
                    <a:pt x="42611" y="67053"/>
                    <a:pt x="50718" y="82719"/>
                    <a:pt x="58656" y="98487"/>
                  </a:cubicBezTo>
                  <a:cubicBezTo>
                    <a:pt x="72389" y="125765"/>
                    <a:pt x="85924" y="153782"/>
                    <a:pt x="106138" y="176984"/>
                  </a:cubicBezTo>
                  <a:cubicBezTo>
                    <a:pt x="117497" y="190023"/>
                    <a:pt x="130867" y="201116"/>
                    <a:pt x="146076" y="209386"/>
                  </a:cubicBezTo>
                  <a:cubicBezTo>
                    <a:pt x="146241" y="209476"/>
                    <a:pt x="146403" y="209515"/>
                    <a:pt x="146555" y="209515"/>
                  </a:cubicBezTo>
                  <a:cubicBezTo>
                    <a:pt x="147409" y="209515"/>
                    <a:pt x="147951" y="208272"/>
                    <a:pt x="147053" y="207719"/>
                  </a:cubicBezTo>
                  <a:cubicBezTo>
                    <a:pt x="133835" y="199601"/>
                    <a:pt x="121640" y="189902"/>
                    <a:pt x="111121" y="178480"/>
                  </a:cubicBezTo>
                  <a:cubicBezTo>
                    <a:pt x="101086" y="167589"/>
                    <a:pt x="92659" y="155356"/>
                    <a:pt x="85115" y="142638"/>
                  </a:cubicBezTo>
                  <a:cubicBezTo>
                    <a:pt x="68219" y="114141"/>
                    <a:pt x="54912" y="83668"/>
                    <a:pt x="38425" y="54929"/>
                  </a:cubicBezTo>
                  <a:cubicBezTo>
                    <a:pt x="33150" y="45740"/>
                    <a:pt x="27539" y="36736"/>
                    <a:pt x="21643" y="27935"/>
                  </a:cubicBezTo>
                  <a:cubicBezTo>
                    <a:pt x="15207" y="18329"/>
                    <a:pt x="8136" y="9267"/>
                    <a:pt x="1010" y="176"/>
                  </a:cubicBezTo>
                  <a:cubicBezTo>
                    <a:pt x="913" y="52"/>
                    <a:pt x="798" y="0"/>
                    <a:pt x="686" y="0"/>
                  </a:cubicBezTo>
                  <a:close/>
                </a:path>
              </a:pathLst>
            </a:custGeom>
            <a:solidFill>
              <a:schemeClr val="lt2"/>
            </a:solidFill>
            <a:ln>
              <a:noFill/>
            </a:ln>
          </p:spPr>
          <p:txBody>
            <a:bodyPr spcFirstLastPara="1" wrap="square" lIns="91425" tIns="91425" rIns="91425" bIns="91425" anchor="ctr" anchorCtr="0">
              <a:noAutofit/>
            </a:bodyPr>
            <a:lstStyle/>
            <a:p>
              <a:pPr defTabSz="914400"/>
              <a:endParaRPr sz="2400">
                <a:solidFill>
                  <a:srgbClr val="000000"/>
                </a:solidFill>
              </a:endParaRPr>
            </a:p>
          </p:txBody>
        </p:sp>
      </p:grpSp>
    </p:spTree>
    <p:extLst>
      <p:ext uri="{BB962C8B-B14F-4D97-AF65-F5344CB8AC3E}">
        <p14:creationId xmlns:p14="http://schemas.microsoft.com/office/powerpoint/2010/main" val="27427212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271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FE7CC1-971B-4666-AD91-FD99974FBFB7}" type="datetimeFigureOut">
              <a:rPr lang="vi-VN" smtClean="0"/>
              <a:t>16/10/2021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7C251EC-5ABE-4381-98FC-BEC42D79A1ED}" type="slidenum">
              <a:rPr lang="vi-VN" smtClean="0"/>
              <a:t>‹#›</a:t>
            </a:fld>
            <a:endParaRPr lang="vi-VN"/>
          </a:p>
        </p:txBody>
      </p:sp>
    </p:spTree>
    <p:extLst>
      <p:ext uri="{BB962C8B-B14F-4D97-AF65-F5344CB8AC3E}">
        <p14:creationId xmlns:p14="http://schemas.microsoft.com/office/powerpoint/2010/main" val="4005660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2869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02631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97176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723396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_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27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FE7CC1-971B-4666-AD91-FD99974FBFB7}" type="datetimeFigureOut">
              <a:rPr lang="vi-VN" smtClean="0"/>
              <a:t>16/10/2021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7C251EC-5ABE-4381-98FC-BEC42D79A1ED}" type="slidenum">
              <a:rPr lang="vi-VN" smtClean="0"/>
              <a:t>‹#›</a:t>
            </a:fld>
            <a:endParaRPr lang="vi-VN"/>
          </a:p>
        </p:txBody>
      </p:sp>
    </p:spTree>
    <p:extLst>
      <p:ext uri="{BB962C8B-B14F-4D97-AF65-F5344CB8AC3E}">
        <p14:creationId xmlns:p14="http://schemas.microsoft.com/office/powerpoint/2010/main" val="1200109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theme" Target="../theme/theme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33" Type="http://schemas.openxmlformats.org/officeDocument/2006/relationships/theme" Target="../theme/theme4.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slideLayout" Target="../slideLayouts/slideLayout81.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32" Type="http://schemas.openxmlformats.org/officeDocument/2006/relationships/slideLayout" Target="../slideLayouts/slideLayout84.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slideLayout" Target="../slideLayouts/slideLayout80.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31" Type="http://schemas.openxmlformats.org/officeDocument/2006/relationships/slideLayout" Target="../slideLayouts/slideLayout83.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 Id="rId30" Type="http://schemas.openxmlformats.org/officeDocument/2006/relationships/slideLayout" Target="../slideLayouts/slideLayout82.xml"/><Relationship Id="rId8"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E7CC1-971B-4666-AD91-FD99974FBFB7}" type="datetimeFigureOut">
              <a:rPr lang="vi-VN" smtClean="0"/>
              <a:t>16/10/2021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251EC-5ABE-4381-98FC-BEC42D79A1ED}" type="slidenum">
              <a:rPr lang="vi-VN" smtClean="0"/>
              <a:t>‹#›</a:t>
            </a:fld>
            <a:endParaRPr lang="vi-VN"/>
          </a:p>
        </p:txBody>
      </p:sp>
      <p:pic>
        <p:nvPicPr>
          <p:cNvPr id="7" name="图片 2">
            <a:extLst>
              <a:ext uri="{FF2B5EF4-FFF2-40B4-BE49-F238E27FC236}">
                <a16:creationId xmlns:a16="http://schemas.microsoft.com/office/drawing/2014/main" id="{9CC8B320-29C4-4E12-AE49-1B487CB98500}"/>
              </a:ext>
            </a:extLst>
          </p:cNvPr>
          <p:cNvPicPr>
            <a:picLocks noChangeAspect="1"/>
          </p:cNvPicPr>
          <p:nvPr userDrawn="1"/>
        </p:nvPicPr>
        <p:blipFill>
          <a:blip r:embed="rId25">
            <a:extLst>
              <a:ext uri="{28A0092B-C50C-407E-A947-70E740481C1C}">
                <a14:useLocalDpi xmlns:a14="http://schemas.microsoft.com/office/drawing/2010/main" val="0"/>
              </a:ext>
            </a:extLst>
          </a:blip>
          <a:srcRect b="14285"/>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3">
            <a:extLst>
              <a:ext uri="{FF2B5EF4-FFF2-40B4-BE49-F238E27FC236}">
                <a16:creationId xmlns:a16="http://schemas.microsoft.com/office/drawing/2014/main" id="{275FB0BE-8B0F-4EB9-8B63-1C62B9658745}"/>
              </a:ext>
            </a:extLst>
          </p:cNvPr>
          <p:cNvSpPr/>
          <p:nvPr userDrawn="1"/>
        </p:nvSpPr>
        <p:spPr>
          <a:xfrm>
            <a:off x="0" y="0"/>
            <a:ext cx="12192000" cy="6858000"/>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inpin heiti" charset="-122"/>
              <a:ea typeface="inpin heiti" charset="-122"/>
            </a:endParaRPr>
          </a:p>
        </p:txBody>
      </p:sp>
    </p:spTree>
    <p:extLst>
      <p:ext uri="{BB962C8B-B14F-4D97-AF65-F5344CB8AC3E}">
        <p14:creationId xmlns:p14="http://schemas.microsoft.com/office/powerpoint/2010/main" val="416747423"/>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930"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40" r:id="rId16"/>
    <p:sldLayoutId id="2147483841" r:id="rId17"/>
    <p:sldLayoutId id="2147483842" r:id="rId18"/>
    <p:sldLayoutId id="2147483843" r:id="rId19"/>
    <p:sldLayoutId id="2147483844" r:id="rId20"/>
    <p:sldLayoutId id="2147483847" r:id="rId21"/>
    <p:sldLayoutId id="2147483845" r:id="rId22"/>
  </p:sldLayoutIdLst>
  <p:transition spd="slow">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09BB63-BC2A-4A0F-82DF-B891883985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0ECDB0A-AB29-4B7F-B41A-643427D95E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6494C8E-2B00-4EC3-B970-D18A94C170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D2230D0-F134-470C-ACCD-5706E17C2324}" type="datetimeFigureOut">
              <a:rPr lang="vi-VN" smtClean="0">
                <a:solidFill>
                  <a:prstClr val="black">
                    <a:tint val="75000"/>
                  </a:prstClr>
                </a:solidFill>
              </a:rPr>
              <a:pPr defTabSz="914400"/>
              <a:t>16/10/2021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1C2D0782-F12E-4EBD-8FB8-F3D9E804B0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CF68DB60-38BD-4C37-8F31-A0CC2F1A7E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0D59858-9A39-4426-B4F1-BFA319BC14C3}" type="slidenum">
              <a:rPr lang="vi-VN" smtClean="0">
                <a:solidFill>
                  <a:prstClr val="black">
                    <a:tint val="75000"/>
                  </a:prstClr>
                </a:solidFill>
              </a:rPr>
              <a:pPr defTabSz="914400"/>
              <a:t>‹#›</a:t>
            </a:fld>
            <a:endParaRPr lang="vi-VN">
              <a:solidFill>
                <a:prstClr val="black">
                  <a:tint val="75000"/>
                </a:prstClr>
              </a:solidFill>
            </a:endParaRPr>
          </a:p>
        </p:txBody>
      </p:sp>
    </p:spTree>
    <p:extLst>
      <p:ext uri="{BB962C8B-B14F-4D97-AF65-F5344CB8AC3E}">
        <p14:creationId xmlns:p14="http://schemas.microsoft.com/office/powerpoint/2010/main" val="96383972"/>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09BB63-BC2A-4A0F-82DF-B891883985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0ECDB0A-AB29-4B7F-B41A-643427D95E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6494C8E-2B00-4EC3-B970-D18A94C170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D2230D0-F134-470C-ACCD-5706E17C2324}" type="datetimeFigureOut">
              <a:rPr lang="vi-VN" smtClean="0">
                <a:solidFill>
                  <a:prstClr val="black">
                    <a:tint val="75000"/>
                  </a:prstClr>
                </a:solidFill>
              </a:rPr>
              <a:pPr defTabSz="914400"/>
              <a:t>16/10/2021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1C2D0782-F12E-4EBD-8FB8-F3D9E804B0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CF68DB60-38BD-4C37-8F31-A0CC2F1A7E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0D59858-9A39-4426-B4F1-BFA319BC14C3}" type="slidenum">
              <a:rPr lang="vi-VN" smtClean="0">
                <a:solidFill>
                  <a:prstClr val="black">
                    <a:tint val="75000"/>
                  </a:prstClr>
                </a:solidFill>
              </a:rPr>
              <a:pPr defTabSz="914400"/>
              <a:t>‹#›</a:t>
            </a:fld>
            <a:endParaRPr lang="vi-VN">
              <a:solidFill>
                <a:prstClr val="black">
                  <a:tint val="75000"/>
                </a:prstClr>
              </a:solidFill>
            </a:endParaRPr>
          </a:p>
        </p:txBody>
      </p:sp>
    </p:spTree>
    <p:extLst>
      <p:ext uri="{BB962C8B-B14F-4D97-AF65-F5344CB8AC3E}">
        <p14:creationId xmlns:p14="http://schemas.microsoft.com/office/powerpoint/2010/main" val="256996760"/>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256113" y="-219003"/>
            <a:ext cx="12740319"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900" tIns="121900" rIns="121900" bIns="121900" anchor="ctr" anchorCtr="0">
            <a:noAutofit/>
          </a:bodyPr>
          <a:lstStyle/>
          <a:p>
            <a:pPr defTabSz="914400"/>
            <a:endParaRPr sz="2400">
              <a:solidFill>
                <a:srgbClr val="000000"/>
              </a:solidFill>
            </a:endParaRPr>
          </a:p>
        </p:txBody>
      </p:sp>
    </p:spTree>
    <p:extLst>
      <p:ext uri="{BB962C8B-B14F-4D97-AF65-F5344CB8AC3E}">
        <p14:creationId xmlns:p14="http://schemas.microsoft.com/office/powerpoint/2010/main" val="1754005582"/>
      </p:ext>
    </p:extLst>
  </p:cSld>
  <p:clrMap bg1="lt1" tx1="dk1" bg2="dk2" tx2="lt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 id="2147483912" r:id="rId15"/>
    <p:sldLayoutId id="2147483913" r:id="rId16"/>
    <p:sldLayoutId id="2147483914" r:id="rId17"/>
    <p:sldLayoutId id="2147483915" r:id="rId18"/>
    <p:sldLayoutId id="2147483916" r:id="rId19"/>
    <p:sldLayoutId id="2147483917" r:id="rId20"/>
    <p:sldLayoutId id="2147483918" r:id="rId21"/>
    <p:sldLayoutId id="2147483919" r:id="rId22"/>
    <p:sldLayoutId id="2147483920" r:id="rId23"/>
    <p:sldLayoutId id="2147483921" r:id="rId24"/>
    <p:sldLayoutId id="2147483922" r:id="rId25"/>
    <p:sldLayoutId id="2147483923" r:id="rId26"/>
    <p:sldLayoutId id="2147483924" r:id="rId27"/>
    <p:sldLayoutId id="2147483925" r:id="rId28"/>
    <p:sldLayoutId id="2147483926" r:id="rId29"/>
    <p:sldLayoutId id="2147483927" r:id="rId30"/>
    <p:sldLayoutId id="2147483928" r:id="rId31"/>
    <p:sldLayoutId id="2147483929" r:id="rId3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15.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8.xml"/><Relationship Id="rId6" Type="http://schemas.openxmlformats.org/officeDocument/2006/relationships/image" Target="../media/image10.png"/><Relationship Id="rId5" Type="http://schemas.openxmlformats.org/officeDocument/2006/relationships/image" Target="../media/image16.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9.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10.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10.pn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2.xml"/><Relationship Id="rId5" Type="http://schemas.openxmlformats.org/officeDocument/2006/relationships/image" Target="../media/image8.gi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image" Target="../media/image14.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15.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73DB4873-D53A-48EA-BE9C-99DAC7C48D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8299" y="2088079"/>
            <a:ext cx="12633008" cy="631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椭圆 3">
            <a:extLst>
              <a:ext uri="{FF2B5EF4-FFF2-40B4-BE49-F238E27FC236}">
                <a16:creationId xmlns:a16="http://schemas.microsoft.com/office/drawing/2014/main" id="{1D088D75-946B-4128-A7E9-0594EBEC23C6}"/>
              </a:ext>
            </a:extLst>
          </p:cNvPr>
          <p:cNvSpPr/>
          <p:nvPr/>
        </p:nvSpPr>
        <p:spPr>
          <a:xfrm>
            <a:off x="5124450" y="4057650"/>
            <a:ext cx="469900" cy="468313"/>
          </a:xfrm>
          <a:prstGeom prst="ellipse">
            <a:avLst/>
          </a:prstGeom>
          <a:solidFill>
            <a:srgbClr val="70D9D9"/>
          </a:solidFill>
          <a:ln w="28575">
            <a:solidFill>
              <a:srgbClr val="2E374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inpin heiti" charset="-122"/>
              <a:ea typeface="inpin heiti" charset="-122"/>
            </a:endParaRPr>
          </a:p>
        </p:txBody>
      </p:sp>
      <p:sp>
        <p:nvSpPr>
          <p:cNvPr id="4" name="椭圆 4">
            <a:extLst>
              <a:ext uri="{FF2B5EF4-FFF2-40B4-BE49-F238E27FC236}">
                <a16:creationId xmlns:a16="http://schemas.microsoft.com/office/drawing/2014/main" id="{7D6732D8-C20C-4117-9EDB-D74A0FEE305E}"/>
              </a:ext>
            </a:extLst>
          </p:cNvPr>
          <p:cNvSpPr/>
          <p:nvPr/>
        </p:nvSpPr>
        <p:spPr>
          <a:xfrm>
            <a:off x="5861050" y="4057650"/>
            <a:ext cx="469900" cy="468313"/>
          </a:xfrm>
          <a:prstGeom prst="ellipse">
            <a:avLst/>
          </a:prstGeom>
          <a:solidFill>
            <a:srgbClr val="FABC23"/>
          </a:solidFill>
          <a:ln w="28575">
            <a:solidFill>
              <a:srgbClr val="2E374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inpin heiti" charset="-122"/>
              <a:ea typeface="inpin heiti" charset="-122"/>
            </a:endParaRPr>
          </a:p>
        </p:txBody>
      </p:sp>
      <p:sp>
        <p:nvSpPr>
          <p:cNvPr id="5" name="椭圆 5">
            <a:extLst>
              <a:ext uri="{FF2B5EF4-FFF2-40B4-BE49-F238E27FC236}">
                <a16:creationId xmlns:a16="http://schemas.microsoft.com/office/drawing/2014/main" id="{B902247E-6707-4FB9-98A2-1E752FC44F01}"/>
              </a:ext>
            </a:extLst>
          </p:cNvPr>
          <p:cNvSpPr/>
          <p:nvPr/>
        </p:nvSpPr>
        <p:spPr>
          <a:xfrm>
            <a:off x="6597650" y="4057650"/>
            <a:ext cx="469900" cy="468313"/>
          </a:xfrm>
          <a:prstGeom prst="ellipse">
            <a:avLst/>
          </a:prstGeom>
          <a:solidFill>
            <a:srgbClr val="FB705A"/>
          </a:solidFill>
          <a:ln w="28575">
            <a:solidFill>
              <a:srgbClr val="2E374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inpin heiti" charset="-122"/>
              <a:ea typeface="inpin heiti" charset="-122"/>
            </a:endParaRPr>
          </a:p>
        </p:txBody>
      </p:sp>
      <p:sp>
        <p:nvSpPr>
          <p:cNvPr id="6" name="椭圆 10">
            <a:extLst>
              <a:ext uri="{FF2B5EF4-FFF2-40B4-BE49-F238E27FC236}">
                <a16:creationId xmlns:a16="http://schemas.microsoft.com/office/drawing/2014/main" id="{255CE218-F287-479C-AFFF-150EB453ED67}"/>
              </a:ext>
            </a:extLst>
          </p:cNvPr>
          <p:cNvSpPr/>
          <p:nvPr/>
        </p:nvSpPr>
        <p:spPr>
          <a:xfrm>
            <a:off x="5235575" y="4168775"/>
            <a:ext cx="246063" cy="246063"/>
          </a:xfrm>
          <a:custGeom>
            <a:avLst/>
            <a:gdLst>
              <a:gd name="T0" fmla="*/ 12689 w 13001"/>
              <a:gd name="T1" fmla="*/ 11121 h 13001"/>
              <a:gd name="T2" fmla="*/ 10057 w 13001"/>
              <a:gd name="T3" fmla="*/ 8489 h 13001"/>
              <a:gd name="T4" fmla="*/ 10527 w 13001"/>
              <a:gd name="T5" fmla="*/ 7612 h 13001"/>
              <a:gd name="T6" fmla="*/ 10957 w 13001"/>
              <a:gd name="T7" fmla="*/ 5479 h 13001"/>
              <a:gd name="T8" fmla="*/ 10527 w 13001"/>
              <a:gd name="T9" fmla="*/ 3345 h 13001"/>
              <a:gd name="T10" fmla="*/ 9353 w 13001"/>
              <a:gd name="T11" fmla="*/ 1604 h 13001"/>
              <a:gd name="T12" fmla="*/ 7612 w 13001"/>
              <a:gd name="T13" fmla="*/ 431 h 13001"/>
              <a:gd name="T14" fmla="*/ 5479 w 13001"/>
              <a:gd name="T15" fmla="*/ 0 h 13001"/>
              <a:gd name="T16" fmla="*/ 3345 w 13001"/>
              <a:gd name="T17" fmla="*/ 431 h 13001"/>
              <a:gd name="T18" fmla="*/ 1604 w 13001"/>
              <a:gd name="T19" fmla="*/ 1604 h 13001"/>
              <a:gd name="T20" fmla="*/ 431 w 13001"/>
              <a:gd name="T21" fmla="*/ 3345 h 13001"/>
              <a:gd name="T22" fmla="*/ 0 w 13001"/>
              <a:gd name="T23" fmla="*/ 5479 h 13001"/>
              <a:gd name="T24" fmla="*/ 431 w 13001"/>
              <a:gd name="T25" fmla="*/ 7612 h 13001"/>
              <a:gd name="T26" fmla="*/ 1604 w 13001"/>
              <a:gd name="T27" fmla="*/ 9353 h 13001"/>
              <a:gd name="T28" fmla="*/ 3345 w 13001"/>
              <a:gd name="T29" fmla="*/ 10527 h 13001"/>
              <a:gd name="T30" fmla="*/ 5479 w 13001"/>
              <a:gd name="T31" fmla="*/ 10957 h 13001"/>
              <a:gd name="T32" fmla="*/ 7612 w 13001"/>
              <a:gd name="T33" fmla="*/ 10527 h 13001"/>
              <a:gd name="T34" fmla="*/ 8489 w 13001"/>
              <a:gd name="T35" fmla="*/ 10057 h 13001"/>
              <a:gd name="T36" fmla="*/ 11121 w 13001"/>
              <a:gd name="T37" fmla="*/ 12689 h 13001"/>
              <a:gd name="T38" fmla="*/ 12253 w 13001"/>
              <a:gd name="T39" fmla="*/ 12689 h 13001"/>
              <a:gd name="T40" fmla="*/ 12689 w 13001"/>
              <a:gd name="T41" fmla="*/ 12253 h 13001"/>
              <a:gd name="T42" fmla="*/ 12689 w 13001"/>
              <a:gd name="T43" fmla="*/ 11121 h 13001"/>
              <a:gd name="T44" fmla="*/ 2976 w 13001"/>
              <a:gd name="T45" fmla="*/ 6479 h 13001"/>
              <a:gd name="T46" fmla="*/ 1976 w 13001"/>
              <a:gd name="T47" fmla="*/ 5479 h 13001"/>
              <a:gd name="T48" fmla="*/ 2976 w 13001"/>
              <a:gd name="T49" fmla="*/ 4479 h 13001"/>
              <a:gd name="T50" fmla="*/ 4479 w 13001"/>
              <a:gd name="T51" fmla="*/ 4479 h 13001"/>
              <a:gd name="T52" fmla="*/ 4479 w 13001"/>
              <a:gd name="T53" fmla="*/ 2976 h 13001"/>
              <a:gd name="T54" fmla="*/ 5479 w 13001"/>
              <a:gd name="T55" fmla="*/ 1976 h 13001"/>
              <a:gd name="T56" fmla="*/ 6479 w 13001"/>
              <a:gd name="T57" fmla="*/ 2976 h 13001"/>
              <a:gd name="T58" fmla="*/ 6479 w 13001"/>
              <a:gd name="T59" fmla="*/ 4479 h 13001"/>
              <a:gd name="T60" fmla="*/ 7981 w 13001"/>
              <a:gd name="T61" fmla="*/ 4479 h 13001"/>
              <a:gd name="T62" fmla="*/ 8981 w 13001"/>
              <a:gd name="T63" fmla="*/ 5479 h 13001"/>
              <a:gd name="T64" fmla="*/ 7981 w 13001"/>
              <a:gd name="T65" fmla="*/ 6479 h 13001"/>
              <a:gd name="T66" fmla="*/ 6479 w 13001"/>
              <a:gd name="T67" fmla="*/ 6479 h 13001"/>
              <a:gd name="T68" fmla="*/ 6479 w 13001"/>
              <a:gd name="T69" fmla="*/ 7981 h 13001"/>
              <a:gd name="T70" fmla="*/ 5479 w 13001"/>
              <a:gd name="T71" fmla="*/ 8981 h 13001"/>
              <a:gd name="T72" fmla="*/ 4479 w 13001"/>
              <a:gd name="T73" fmla="*/ 7981 h 13001"/>
              <a:gd name="T74" fmla="*/ 4479 w 13001"/>
              <a:gd name="T75" fmla="*/ 6479 h 13001"/>
              <a:gd name="T76" fmla="*/ 2976 w 13001"/>
              <a:gd name="T77" fmla="*/ 6479 h 13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01" h="13001">
                <a:moveTo>
                  <a:pt x="12689" y="11121"/>
                </a:moveTo>
                <a:lnTo>
                  <a:pt x="10057" y="8489"/>
                </a:lnTo>
                <a:cubicBezTo>
                  <a:pt x="10240" y="8213"/>
                  <a:pt x="10396" y="7920"/>
                  <a:pt x="10527" y="7612"/>
                </a:cubicBezTo>
                <a:cubicBezTo>
                  <a:pt x="10812" y="6936"/>
                  <a:pt x="10957" y="6219"/>
                  <a:pt x="10957" y="5479"/>
                </a:cubicBezTo>
                <a:cubicBezTo>
                  <a:pt x="10957" y="4739"/>
                  <a:pt x="10812" y="4021"/>
                  <a:pt x="10527" y="3345"/>
                </a:cubicBezTo>
                <a:cubicBezTo>
                  <a:pt x="10251" y="2693"/>
                  <a:pt x="9856" y="2107"/>
                  <a:pt x="9353" y="1604"/>
                </a:cubicBezTo>
                <a:cubicBezTo>
                  <a:pt x="8851" y="1101"/>
                  <a:pt x="8264" y="707"/>
                  <a:pt x="7612" y="431"/>
                </a:cubicBezTo>
                <a:cubicBezTo>
                  <a:pt x="6936" y="145"/>
                  <a:pt x="6219" y="0"/>
                  <a:pt x="5479" y="0"/>
                </a:cubicBezTo>
                <a:cubicBezTo>
                  <a:pt x="4739" y="0"/>
                  <a:pt x="4021" y="144"/>
                  <a:pt x="3345" y="431"/>
                </a:cubicBezTo>
                <a:cubicBezTo>
                  <a:pt x="2693" y="707"/>
                  <a:pt x="2107" y="1101"/>
                  <a:pt x="1604" y="1604"/>
                </a:cubicBezTo>
                <a:cubicBezTo>
                  <a:pt x="1101" y="2107"/>
                  <a:pt x="707" y="2693"/>
                  <a:pt x="431" y="3345"/>
                </a:cubicBezTo>
                <a:cubicBezTo>
                  <a:pt x="145" y="4021"/>
                  <a:pt x="0" y="4739"/>
                  <a:pt x="0" y="5479"/>
                </a:cubicBezTo>
                <a:cubicBezTo>
                  <a:pt x="0" y="6219"/>
                  <a:pt x="145" y="6936"/>
                  <a:pt x="431" y="7612"/>
                </a:cubicBezTo>
                <a:cubicBezTo>
                  <a:pt x="707" y="8264"/>
                  <a:pt x="1101" y="8851"/>
                  <a:pt x="1604" y="9353"/>
                </a:cubicBezTo>
                <a:cubicBezTo>
                  <a:pt x="2107" y="9856"/>
                  <a:pt x="2693" y="10251"/>
                  <a:pt x="3345" y="10527"/>
                </a:cubicBezTo>
                <a:cubicBezTo>
                  <a:pt x="4021" y="10812"/>
                  <a:pt x="4739" y="10957"/>
                  <a:pt x="5479" y="10957"/>
                </a:cubicBezTo>
                <a:cubicBezTo>
                  <a:pt x="6219" y="10957"/>
                  <a:pt x="6936" y="10812"/>
                  <a:pt x="7612" y="10527"/>
                </a:cubicBezTo>
                <a:cubicBezTo>
                  <a:pt x="7920" y="10396"/>
                  <a:pt x="8213" y="10239"/>
                  <a:pt x="8489" y="10057"/>
                </a:cubicBezTo>
                <a:lnTo>
                  <a:pt x="11121" y="12689"/>
                </a:lnTo>
                <a:cubicBezTo>
                  <a:pt x="11433" y="13001"/>
                  <a:pt x="11940" y="13001"/>
                  <a:pt x="12253" y="12689"/>
                </a:cubicBezTo>
                <a:lnTo>
                  <a:pt x="12689" y="12253"/>
                </a:lnTo>
                <a:cubicBezTo>
                  <a:pt x="13001" y="11940"/>
                  <a:pt x="13001" y="11433"/>
                  <a:pt x="12689" y="11121"/>
                </a:cubicBezTo>
                <a:close/>
                <a:moveTo>
                  <a:pt x="2976" y="6479"/>
                </a:moveTo>
                <a:cubicBezTo>
                  <a:pt x="2424" y="6479"/>
                  <a:pt x="1976" y="6031"/>
                  <a:pt x="1976" y="5479"/>
                </a:cubicBezTo>
                <a:cubicBezTo>
                  <a:pt x="1976" y="4927"/>
                  <a:pt x="2424" y="4479"/>
                  <a:pt x="2976" y="4479"/>
                </a:cubicBezTo>
                <a:lnTo>
                  <a:pt x="4479" y="4479"/>
                </a:lnTo>
                <a:lnTo>
                  <a:pt x="4479" y="2976"/>
                </a:lnTo>
                <a:cubicBezTo>
                  <a:pt x="4479" y="2424"/>
                  <a:pt x="4927" y="1976"/>
                  <a:pt x="5479" y="1976"/>
                </a:cubicBezTo>
                <a:cubicBezTo>
                  <a:pt x="6031" y="1976"/>
                  <a:pt x="6479" y="2424"/>
                  <a:pt x="6479" y="2976"/>
                </a:cubicBezTo>
                <a:lnTo>
                  <a:pt x="6479" y="4479"/>
                </a:lnTo>
                <a:lnTo>
                  <a:pt x="7981" y="4479"/>
                </a:lnTo>
                <a:cubicBezTo>
                  <a:pt x="8533" y="4479"/>
                  <a:pt x="8981" y="4927"/>
                  <a:pt x="8981" y="5479"/>
                </a:cubicBezTo>
                <a:cubicBezTo>
                  <a:pt x="8981" y="6031"/>
                  <a:pt x="8533" y="6479"/>
                  <a:pt x="7981" y="6479"/>
                </a:cubicBezTo>
                <a:lnTo>
                  <a:pt x="6479" y="6479"/>
                </a:lnTo>
                <a:lnTo>
                  <a:pt x="6479" y="7981"/>
                </a:lnTo>
                <a:cubicBezTo>
                  <a:pt x="6479" y="8533"/>
                  <a:pt x="6031" y="8981"/>
                  <a:pt x="5479" y="8981"/>
                </a:cubicBezTo>
                <a:cubicBezTo>
                  <a:pt x="4927" y="8981"/>
                  <a:pt x="4479" y="8533"/>
                  <a:pt x="4479" y="7981"/>
                </a:cubicBezTo>
                <a:lnTo>
                  <a:pt x="4479" y="6479"/>
                </a:lnTo>
                <a:lnTo>
                  <a:pt x="2976" y="64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a:latin typeface="inpin heiti" charset="-122"/>
              <a:ea typeface="inpin heiti" charset="-122"/>
            </a:endParaRPr>
          </a:p>
        </p:txBody>
      </p:sp>
      <p:sp>
        <p:nvSpPr>
          <p:cNvPr id="7" name="椭圆 11">
            <a:extLst>
              <a:ext uri="{FF2B5EF4-FFF2-40B4-BE49-F238E27FC236}">
                <a16:creationId xmlns:a16="http://schemas.microsoft.com/office/drawing/2014/main" id="{B2BADB35-26AE-4D2E-BF91-1DE754CF2E27}"/>
              </a:ext>
            </a:extLst>
          </p:cNvPr>
          <p:cNvSpPr/>
          <p:nvPr/>
        </p:nvSpPr>
        <p:spPr>
          <a:xfrm>
            <a:off x="5973763" y="4202113"/>
            <a:ext cx="244475" cy="179387"/>
          </a:xfrm>
          <a:custGeom>
            <a:avLst/>
            <a:gdLst>
              <a:gd name="connsiteX0" fmla="*/ 202379 w 606724"/>
              <a:gd name="connsiteY0" fmla="*/ 264752 h 441476"/>
              <a:gd name="connsiteX1" fmla="*/ 277521 w 606724"/>
              <a:gd name="connsiteY1" fmla="*/ 264752 h 441476"/>
              <a:gd name="connsiteX2" fmla="*/ 366033 w 606724"/>
              <a:gd name="connsiteY2" fmla="*/ 349892 h 441476"/>
              <a:gd name="connsiteX3" fmla="*/ 328692 w 606724"/>
              <a:gd name="connsiteY3" fmla="*/ 349892 h 441476"/>
              <a:gd name="connsiteX4" fmla="*/ 311635 w 606724"/>
              <a:gd name="connsiteY4" fmla="*/ 340228 h 441476"/>
              <a:gd name="connsiteX5" fmla="*/ 277521 w 606724"/>
              <a:gd name="connsiteY5" fmla="*/ 316757 h 441476"/>
              <a:gd name="connsiteX6" fmla="*/ 202379 w 606724"/>
              <a:gd name="connsiteY6" fmla="*/ 316757 h 441476"/>
              <a:gd name="connsiteX7" fmla="*/ 165960 w 606724"/>
              <a:gd name="connsiteY7" fmla="*/ 353114 h 441476"/>
              <a:gd name="connsiteX8" fmla="*/ 202379 w 606724"/>
              <a:gd name="connsiteY8" fmla="*/ 389471 h 441476"/>
              <a:gd name="connsiteX9" fmla="*/ 242485 w 606724"/>
              <a:gd name="connsiteY9" fmla="*/ 389471 h 441476"/>
              <a:gd name="connsiteX10" fmla="*/ 314401 w 606724"/>
              <a:gd name="connsiteY10" fmla="*/ 433652 h 441476"/>
              <a:gd name="connsiteX11" fmla="*/ 277521 w 606724"/>
              <a:gd name="connsiteY11" fmla="*/ 441476 h 441476"/>
              <a:gd name="connsiteX12" fmla="*/ 202379 w 606724"/>
              <a:gd name="connsiteY12" fmla="*/ 441476 h 441476"/>
              <a:gd name="connsiteX13" fmla="*/ 113867 w 606724"/>
              <a:gd name="connsiteY13" fmla="*/ 353114 h 441476"/>
              <a:gd name="connsiteX14" fmla="*/ 202379 w 606724"/>
              <a:gd name="connsiteY14" fmla="*/ 264752 h 441476"/>
              <a:gd name="connsiteX15" fmla="*/ 328704 w 606724"/>
              <a:gd name="connsiteY15" fmla="*/ 241209 h 441476"/>
              <a:gd name="connsiteX16" fmla="*/ 403863 w 606724"/>
              <a:gd name="connsiteY16" fmla="*/ 241209 h 441476"/>
              <a:gd name="connsiteX17" fmla="*/ 492856 w 606724"/>
              <a:gd name="connsiteY17" fmla="*/ 329637 h 441476"/>
              <a:gd name="connsiteX18" fmla="*/ 403863 w 606724"/>
              <a:gd name="connsiteY18" fmla="*/ 418525 h 441476"/>
              <a:gd name="connsiteX19" fmla="*/ 328704 w 606724"/>
              <a:gd name="connsiteY19" fmla="*/ 418525 h 441476"/>
              <a:gd name="connsiteX20" fmla="*/ 320404 w 606724"/>
              <a:gd name="connsiteY20" fmla="*/ 418064 h 441476"/>
              <a:gd name="connsiteX21" fmla="*/ 316715 w 606724"/>
              <a:gd name="connsiteY21" fmla="*/ 417604 h 441476"/>
              <a:gd name="connsiteX22" fmla="*/ 240172 w 606724"/>
              <a:gd name="connsiteY22" fmla="*/ 332861 h 441476"/>
              <a:gd name="connsiteX23" fmla="*/ 277521 w 606724"/>
              <a:gd name="connsiteY23" fmla="*/ 332861 h 441476"/>
              <a:gd name="connsiteX24" fmla="*/ 294582 w 606724"/>
              <a:gd name="connsiteY24" fmla="*/ 342532 h 441476"/>
              <a:gd name="connsiteX25" fmla="*/ 328704 w 606724"/>
              <a:gd name="connsiteY25" fmla="*/ 366021 h 441476"/>
              <a:gd name="connsiteX26" fmla="*/ 383114 w 606724"/>
              <a:gd name="connsiteY26" fmla="*/ 366021 h 441476"/>
              <a:gd name="connsiteX27" fmla="*/ 403863 w 606724"/>
              <a:gd name="connsiteY27" fmla="*/ 366021 h 441476"/>
              <a:gd name="connsiteX28" fmla="*/ 440290 w 606724"/>
              <a:gd name="connsiteY28" fmla="*/ 329637 h 441476"/>
              <a:gd name="connsiteX29" fmla="*/ 403863 w 606724"/>
              <a:gd name="connsiteY29" fmla="*/ 293252 h 441476"/>
              <a:gd name="connsiteX30" fmla="*/ 364208 w 606724"/>
              <a:gd name="connsiteY30" fmla="*/ 293252 h 441476"/>
              <a:gd name="connsiteX31" fmla="*/ 291815 w 606724"/>
              <a:gd name="connsiteY31" fmla="*/ 249499 h 441476"/>
              <a:gd name="connsiteX32" fmla="*/ 328704 w 606724"/>
              <a:gd name="connsiteY32" fmla="*/ 241209 h 441476"/>
              <a:gd name="connsiteX33" fmla="*/ 260025 w 606724"/>
              <a:gd name="connsiteY33" fmla="*/ 0 h 441476"/>
              <a:gd name="connsiteX34" fmla="*/ 349466 w 606724"/>
              <a:gd name="connsiteY34" fmla="*/ 29925 h 441476"/>
              <a:gd name="connsiteX35" fmla="*/ 360069 w 606724"/>
              <a:gd name="connsiteY35" fmla="*/ 33148 h 441476"/>
              <a:gd name="connsiteX36" fmla="*/ 367446 w 606724"/>
              <a:gd name="connsiteY36" fmla="*/ 32687 h 441476"/>
              <a:gd name="connsiteX37" fmla="*/ 473945 w 606724"/>
              <a:gd name="connsiteY37" fmla="*/ 86553 h 441476"/>
              <a:gd name="connsiteX38" fmla="*/ 485471 w 606724"/>
              <a:gd name="connsiteY38" fmla="*/ 92998 h 441476"/>
              <a:gd name="connsiteX39" fmla="*/ 606724 w 606724"/>
              <a:gd name="connsiteY39" fmla="*/ 224669 h 441476"/>
              <a:gd name="connsiteX40" fmla="*/ 516822 w 606724"/>
              <a:gd name="connsiteY40" fmla="*/ 349894 h 441476"/>
              <a:gd name="connsiteX41" fmla="*/ 518666 w 606724"/>
              <a:gd name="connsiteY41" fmla="*/ 329637 h 441476"/>
              <a:gd name="connsiteX42" fmla="*/ 513134 w 606724"/>
              <a:gd name="connsiteY42" fmla="*/ 294648 h 441476"/>
              <a:gd name="connsiteX43" fmla="*/ 554166 w 606724"/>
              <a:gd name="connsiteY43" fmla="*/ 224669 h 441476"/>
              <a:gd name="connsiteX44" fmla="*/ 473945 w 606724"/>
              <a:gd name="connsiteY44" fmla="*/ 144561 h 441476"/>
              <a:gd name="connsiteX45" fmla="*/ 466108 w 606724"/>
              <a:gd name="connsiteY45" fmla="*/ 145022 h 441476"/>
              <a:gd name="connsiteX46" fmla="*/ 439829 w 606724"/>
              <a:gd name="connsiteY46" fmla="*/ 130289 h 441476"/>
              <a:gd name="connsiteX47" fmla="*/ 367446 w 606724"/>
              <a:gd name="connsiteY47" fmla="*/ 84711 h 441476"/>
              <a:gd name="connsiteX48" fmla="*/ 351310 w 606724"/>
              <a:gd name="connsiteY48" fmla="*/ 86553 h 441476"/>
              <a:gd name="connsiteX49" fmla="*/ 327797 w 606724"/>
              <a:gd name="connsiteY49" fmla="*/ 79647 h 441476"/>
              <a:gd name="connsiteX50" fmla="*/ 260025 w 606724"/>
              <a:gd name="connsiteY50" fmla="*/ 52024 h 441476"/>
              <a:gd name="connsiteX51" fmla="*/ 166434 w 606724"/>
              <a:gd name="connsiteY51" fmla="*/ 125225 h 441476"/>
              <a:gd name="connsiteX52" fmla="*/ 139233 w 606724"/>
              <a:gd name="connsiteY52" fmla="*/ 145022 h 441476"/>
              <a:gd name="connsiteX53" fmla="*/ 132317 w 606724"/>
              <a:gd name="connsiteY53" fmla="*/ 144561 h 441476"/>
              <a:gd name="connsiteX54" fmla="*/ 52097 w 606724"/>
              <a:gd name="connsiteY54" fmla="*/ 224669 h 441476"/>
              <a:gd name="connsiteX55" fmla="*/ 101428 w 606724"/>
              <a:gd name="connsiteY55" fmla="*/ 298791 h 441476"/>
              <a:gd name="connsiteX56" fmla="*/ 88058 w 606724"/>
              <a:gd name="connsiteY56" fmla="*/ 348973 h 441476"/>
              <a:gd name="connsiteX57" fmla="*/ 0 w 606724"/>
              <a:gd name="connsiteY57" fmla="*/ 224669 h 441476"/>
              <a:gd name="connsiteX58" fmla="*/ 113876 w 606724"/>
              <a:gd name="connsiteY58" fmla="*/ 93459 h 441476"/>
              <a:gd name="connsiteX59" fmla="*/ 125863 w 606724"/>
              <a:gd name="connsiteY59" fmla="*/ 84711 h 441476"/>
              <a:gd name="connsiteX60" fmla="*/ 260025 w 606724"/>
              <a:gd name="connsiteY60" fmla="*/ 0 h 44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6724" h="441476">
                <a:moveTo>
                  <a:pt x="202379" y="264752"/>
                </a:moveTo>
                <a:lnTo>
                  <a:pt x="277521" y="264752"/>
                </a:lnTo>
                <a:cubicBezTo>
                  <a:pt x="325465" y="264752"/>
                  <a:pt x="364650" y="302490"/>
                  <a:pt x="366033" y="349892"/>
                </a:cubicBezTo>
                <a:lnTo>
                  <a:pt x="328692" y="349892"/>
                </a:lnTo>
                <a:cubicBezTo>
                  <a:pt x="321316" y="349892"/>
                  <a:pt x="314401" y="346211"/>
                  <a:pt x="311635" y="340228"/>
                </a:cubicBezTo>
                <a:cubicBezTo>
                  <a:pt x="305642" y="325961"/>
                  <a:pt x="293195" y="316757"/>
                  <a:pt x="277521" y="316757"/>
                </a:cubicBezTo>
                <a:lnTo>
                  <a:pt x="202379" y="316757"/>
                </a:lnTo>
                <a:cubicBezTo>
                  <a:pt x="182556" y="316757"/>
                  <a:pt x="165960" y="332864"/>
                  <a:pt x="165960" y="353114"/>
                </a:cubicBezTo>
                <a:cubicBezTo>
                  <a:pt x="165960" y="373364"/>
                  <a:pt x="182556" y="389471"/>
                  <a:pt x="202379" y="389471"/>
                </a:cubicBezTo>
                <a:lnTo>
                  <a:pt x="242485" y="389471"/>
                </a:lnTo>
                <a:cubicBezTo>
                  <a:pt x="259081" y="412942"/>
                  <a:pt x="284897" y="429510"/>
                  <a:pt x="314401" y="433652"/>
                </a:cubicBezTo>
                <a:cubicBezTo>
                  <a:pt x="303337" y="438715"/>
                  <a:pt x="290890" y="441476"/>
                  <a:pt x="277521" y="441476"/>
                </a:cubicBezTo>
                <a:lnTo>
                  <a:pt x="202379" y="441476"/>
                </a:lnTo>
                <a:cubicBezTo>
                  <a:pt x="153513" y="441476"/>
                  <a:pt x="113867" y="401897"/>
                  <a:pt x="113867" y="353114"/>
                </a:cubicBezTo>
                <a:cubicBezTo>
                  <a:pt x="113867" y="304331"/>
                  <a:pt x="153513" y="264752"/>
                  <a:pt x="202379" y="264752"/>
                </a:cubicBezTo>
                <a:close/>
                <a:moveTo>
                  <a:pt x="328704" y="241209"/>
                </a:moveTo>
                <a:lnTo>
                  <a:pt x="403863" y="241209"/>
                </a:lnTo>
                <a:cubicBezTo>
                  <a:pt x="452740" y="241209"/>
                  <a:pt x="492856" y="280817"/>
                  <a:pt x="492856" y="329637"/>
                </a:cubicBezTo>
                <a:cubicBezTo>
                  <a:pt x="492856" y="378456"/>
                  <a:pt x="452740" y="418525"/>
                  <a:pt x="403863" y="418525"/>
                </a:cubicBezTo>
                <a:lnTo>
                  <a:pt x="328704" y="418525"/>
                </a:lnTo>
                <a:cubicBezTo>
                  <a:pt x="325937" y="418525"/>
                  <a:pt x="323170" y="418064"/>
                  <a:pt x="320404" y="418064"/>
                </a:cubicBezTo>
                <a:lnTo>
                  <a:pt x="316715" y="417604"/>
                </a:lnTo>
                <a:cubicBezTo>
                  <a:pt x="265994" y="411617"/>
                  <a:pt x="240172" y="364639"/>
                  <a:pt x="240172" y="332861"/>
                </a:cubicBezTo>
                <a:lnTo>
                  <a:pt x="277521" y="332861"/>
                </a:lnTo>
                <a:cubicBezTo>
                  <a:pt x="284438" y="332861"/>
                  <a:pt x="291815" y="336085"/>
                  <a:pt x="294582" y="342532"/>
                </a:cubicBezTo>
                <a:cubicBezTo>
                  <a:pt x="305649" y="366482"/>
                  <a:pt x="327320" y="366021"/>
                  <a:pt x="328704" y="366021"/>
                </a:cubicBezTo>
                <a:lnTo>
                  <a:pt x="383114" y="366021"/>
                </a:lnTo>
                <a:lnTo>
                  <a:pt x="403863" y="366021"/>
                </a:lnTo>
                <a:cubicBezTo>
                  <a:pt x="424152" y="366021"/>
                  <a:pt x="440290" y="349901"/>
                  <a:pt x="440290" y="329637"/>
                </a:cubicBezTo>
                <a:cubicBezTo>
                  <a:pt x="440290" y="309833"/>
                  <a:pt x="424152" y="293252"/>
                  <a:pt x="403863" y="293252"/>
                </a:cubicBezTo>
                <a:lnTo>
                  <a:pt x="364208" y="293252"/>
                </a:lnTo>
                <a:cubicBezTo>
                  <a:pt x="347609" y="269764"/>
                  <a:pt x="321787" y="253184"/>
                  <a:pt x="291815" y="249499"/>
                </a:cubicBezTo>
                <a:cubicBezTo>
                  <a:pt x="303343" y="243972"/>
                  <a:pt x="315793" y="241209"/>
                  <a:pt x="328704" y="241209"/>
                </a:cubicBezTo>
                <a:close/>
                <a:moveTo>
                  <a:pt x="260025" y="0"/>
                </a:moveTo>
                <a:cubicBezTo>
                  <a:pt x="292758" y="0"/>
                  <a:pt x="323648" y="10589"/>
                  <a:pt x="349466" y="29925"/>
                </a:cubicBezTo>
                <a:cubicBezTo>
                  <a:pt x="352232" y="32227"/>
                  <a:pt x="355920" y="33148"/>
                  <a:pt x="360069" y="33148"/>
                </a:cubicBezTo>
                <a:cubicBezTo>
                  <a:pt x="362375" y="32687"/>
                  <a:pt x="365141" y="32687"/>
                  <a:pt x="367446" y="32687"/>
                </a:cubicBezTo>
                <a:cubicBezTo>
                  <a:pt x="409861" y="32687"/>
                  <a:pt x="449511" y="53405"/>
                  <a:pt x="473945" y="86553"/>
                </a:cubicBezTo>
                <a:cubicBezTo>
                  <a:pt x="476712" y="90236"/>
                  <a:pt x="480861" y="92538"/>
                  <a:pt x="485471" y="92998"/>
                </a:cubicBezTo>
                <a:cubicBezTo>
                  <a:pt x="553244" y="98523"/>
                  <a:pt x="606724" y="155611"/>
                  <a:pt x="606724" y="224669"/>
                </a:cubicBezTo>
                <a:cubicBezTo>
                  <a:pt x="606724" y="282678"/>
                  <a:pt x="568919" y="331939"/>
                  <a:pt x="516822" y="349894"/>
                </a:cubicBezTo>
                <a:cubicBezTo>
                  <a:pt x="518205" y="343449"/>
                  <a:pt x="518666" y="336543"/>
                  <a:pt x="518666" y="329637"/>
                </a:cubicBezTo>
                <a:cubicBezTo>
                  <a:pt x="518666" y="317667"/>
                  <a:pt x="516822" y="305697"/>
                  <a:pt x="513134" y="294648"/>
                </a:cubicBezTo>
                <a:cubicBezTo>
                  <a:pt x="537569" y="280836"/>
                  <a:pt x="554166" y="254594"/>
                  <a:pt x="554166" y="224669"/>
                </a:cubicBezTo>
                <a:cubicBezTo>
                  <a:pt x="554166" y="180472"/>
                  <a:pt x="518205" y="144561"/>
                  <a:pt x="473945" y="144561"/>
                </a:cubicBezTo>
                <a:cubicBezTo>
                  <a:pt x="471179" y="144561"/>
                  <a:pt x="468874" y="144561"/>
                  <a:pt x="466108" y="145022"/>
                </a:cubicBezTo>
                <a:cubicBezTo>
                  <a:pt x="455043" y="145943"/>
                  <a:pt x="444439" y="139958"/>
                  <a:pt x="439829" y="130289"/>
                </a:cubicBezTo>
                <a:cubicBezTo>
                  <a:pt x="426459" y="102206"/>
                  <a:pt x="398797" y="84711"/>
                  <a:pt x="367446" y="84711"/>
                </a:cubicBezTo>
                <a:cubicBezTo>
                  <a:pt x="361914" y="84711"/>
                  <a:pt x="356381" y="85632"/>
                  <a:pt x="351310" y="86553"/>
                </a:cubicBezTo>
                <a:cubicBezTo>
                  <a:pt x="342550" y="88394"/>
                  <a:pt x="333790" y="85632"/>
                  <a:pt x="327797" y="79647"/>
                </a:cubicBezTo>
                <a:cubicBezTo>
                  <a:pt x="309355" y="62152"/>
                  <a:pt x="285382" y="52024"/>
                  <a:pt x="260025" y="52024"/>
                </a:cubicBezTo>
                <a:cubicBezTo>
                  <a:pt x="215765" y="52024"/>
                  <a:pt x="177499" y="82409"/>
                  <a:pt x="166434" y="125225"/>
                </a:cubicBezTo>
                <a:cubicBezTo>
                  <a:pt x="163668" y="137656"/>
                  <a:pt x="151681" y="145943"/>
                  <a:pt x="139233" y="145022"/>
                </a:cubicBezTo>
                <a:cubicBezTo>
                  <a:pt x="136928" y="144561"/>
                  <a:pt x="134623" y="144561"/>
                  <a:pt x="132317" y="144561"/>
                </a:cubicBezTo>
                <a:cubicBezTo>
                  <a:pt x="88058" y="144561"/>
                  <a:pt x="52097" y="180472"/>
                  <a:pt x="52097" y="224669"/>
                </a:cubicBezTo>
                <a:cubicBezTo>
                  <a:pt x="52097" y="257817"/>
                  <a:pt x="72844" y="286361"/>
                  <a:pt x="101428" y="298791"/>
                </a:cubicBezTo>
                <a:cubicBezTo>
                  <a:pt x="93590" y="313523"/>
                  <a:pt x="88519" y="331018"/>
                  <a:pt x="88058" y="348973"/>
                </a:cubicBezTo>
                <a:cubicBezTo>
                  <a:pt x="36883" y="331018"/>
                  <a:pt x="0" y="282217"/>
                  <a:pt x="0" y="224669"/>
                </a:cubicBezTo>
                <a:cubicBezTo>
                  <a:pt x="0" y="157913"/>
                  <a:pt x="49331" y="102666"/>
                  <a:pt x="113876" y="93459"/>
                </a:cubicBezTo>
                <a:cubicBezTo>
                  <a:pt x="118947" y="92998"/>
                  <a:pt x="123558" y="89775"/>
                  <a:pt x="125863" y="84711"/>
                </a:cubicBezTo>
                <a:cubicBezTo>
                  <a:pt x="150298" y="33608"/>
                  <a:pt x="201934" y="0"/>
                  <a:pt x="2600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a:latin typeface="inpin heiti" charset="-122"/>
              <a:ea typeface="inpin heiti" charset="-122"/>
            </a:endParaRPr>
          </a:p>
        </p:txBody>
      </p:sp>
      <p:sp>
        <p:nvSpPr>
          <p:cNvPr id="8" name="椭圆 12">
            <a:extLst>
              <a:ext uri="{FF2B5EF4-FFF2-40B4-BE49-F238E27FC236}">
                <a16:creationId xmlns:a16="http://schemas.microsoft.com/office/drawing/2014/main" id="{B9E697CA-9500-42E8-B5D5-107F0366EF9B}"/>
              </a:ext>
            </a:extLst>
          </p:cNvPr>
          <p:cNvSpPr/>
          <p:nvPr/>
        </p:nvSpPr>
        <p:spPr>
          <a:xfrm>
            <a:off x="6738938" y="4168775"/>
            <a:ext cx="187325" cy="246063"/>
          </a:xfrm>
          <a:custGeom>
            <a:avLst/>
            <a:gdLst>
              <a:gd name="connsiteX0" fmla="*/ 230149 w 460298"/>
              <a:gd name="connsiteY0" fmla="*/ 291294 h 602347"/>
              <a:gd name="connsiteX1" fmla="*/ 265679 w 460298"/>
              <a:gd name="connsiteY1" fmla="*/ 326859 h 602347"/>
              <a:gd name="connsiteX2" fmla="*/ 230149 w 460298"/>
              <a:gd name="connsiteY2" fmla="*/ 362424 h 602347"/>
              <a:gd name="connsiteX3" fmla="*/ 194619 w 460298"/>
              <a:gd name="connsiteY3" fmla="*/ 326859 h 602347"/>
              <a:gd name="connsiteX4" fmla="*/ 230149 w 460298"/>
              <a:gd name="connsiteY4" fmla="*/ 291294 h 602347"/>
              <a:gd name="connsiteX5" fmla="*/ 203738 w 460298"/>
              <a:gd name="connsiteY5" fmla="*/ 110858 h 602347"/>
              <a:gd name="connsiteX6" fmla="*/ 256561 w 460298"/>
              <a:gd name="connsiteY6" fmla="*/ 110858 h 602347"/>
              <a:gd name="connsiteX7" fmla="*/ 275228 w 460298"/>
              <a:gd name="connsiteY7" fmla="*/ 118787 h 602347"/>
              <a:gd name="connsiteX8" fmla="*/ 281186 w 460298"/>
              <a:gd name="connsiteY8" fmla="*/ 137620 h 602347"/>
              <a:gd name="connsiteX9" fmla="*/ 280987 w 460298"/>
              <a:gd name="connsiteY9" fmla="*/ 138214 h 602347"/>
              <a:gd name="connsiteX10" fmla="*/ 259739 w 460298"/>
              <a:gd name="connsiteY10" fmla="*/ 261515 h 602347"/>
              <a:gd name="connsiteX11" fmla="*/ 200561 w 460298"/>
              <a:gd name="connsiteY11" fmla="*/ 261515 h 602347"/>
              <a:gd name="connsiteX12" fmla="*/ 179114 w 460298"/>
              <a:gd name="connsiteY12" fmla="*/ 137620 h 602347"/>
              <a:gd name="connsiteX13" fmla="*/ 185071 w 460298"/>
              <a:gd name="connsiteY13" fmla="*/ 118787 h 602347"/>
              <a:gd name="connsiteX14" fmla="*/ 203738 w 460298"/>
              <a:gd name="connsiteY14" fmla="*/ 110858 h 602347"/>
              <a:gd name="connsiteX15" fmla="*/ 230149 w 460298"/>
              <a:gd name="connsiteY15" fmla="*/ 65231 h 602347"/>
              <a:gd name="connsiteX16" fmla="*/ 63544 w 460298"/>
              <a:gd name="connsiteY16" fmla="*/ 231581 h 602347"/>
              <a:gd name="connsiteX17" fmla="*/ 230149 w 460298"/>
              <a:gd name="connsiteY17" fmla="*/ 397930 h 602347"/>
              <a:gd name="connsiteX18" fmla="*/ 396754 w 460298"/>
              <a:gd name="connsiteY18" fmla="*/ 231581 h 602347"/>
              <a:gd name="connsiteX19" fmla="*/ 230149 w 460298"/>
              <a:gd name="connsiteY19" fmla="*/ 65231 h 602347"/>
              <a:gd name="connsiteX20" fmla="*/ 230149 w 460298"/>
              <a:gd name="connsiteY20" fmla="*/ 0 h 602347"/>
              <a:gd name="connsiteX21" fmla="*/ 460298 w 460298"/>
              <a:gd name="connsiteY21" fmla="*/ 229796 h 602347"/>
              <a:gd name="connsiteX22" fmla="*/ 372726 w 460298"/>
              <a:gd name="connsiteY22" fmla="*/ 462368 h 602347"/>
              <a:gd name="connsiteX23" fmla="*/ 230149 w 460298"/>
              <a:gd name="connsiteY23" fmla="*/ 602347 h 602347"/>
              <a:gd name="connsiteX24" fmla="*/ 86579 w 460298"/>
              <a:gd name="connsiteY24" fmla="*/ 462368 h 602347"/>
              <a:gd name="connsiteX25" fmla="*/ 0 w 460298"/>
              <a:gd name="connsiteY25" fmla="*/ 229796 h 602347"/>
              <a:gd name="connsiteX26" fmla="*/ 230149 w 460298"/>
              <a:gd name="connsiteY26" fmla="*/ 0 h 60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0298" h="602347">
                <a:moveTo>
                  <a:pt x="230149" y="291294"/>
                </a:moveTo>
                <a:cubicBezTo>
                  <a:pt x="249772" y="291294"/>
                  <a:pt x="265679" y="307217"/>
                  <a:pt x="265679" y="326859"/>
                </a:cubicBezTo>
                <a:cubicBezTo>
                  <a:pt x="265679" y="346501"/>
                  <a:pt x="249772" y="362424"/>
                  <a:pt x="230149" y="362424"/>
                </a:cubicBezTo>
                <a:cubicBezTo>
                  <a:pt x="210526" y="362424"/>
                  <a:pt x="194619" y="346501"/>
                  <a:pt x="194619" y="326859"/>
                </a:cubicBezTo>
                <a:cubicBezTo>
                  <a:pt x="194619" y="307217"/>
                  <a:pt x="210526" y="291294"/>
                  <a:pt x="230149" y="291294"/>
                </a:cubicBezTo>
                <a:close/>
                <a:moveTo>
                  <a:pt x="203738" y="110858"/>
                </a:moveTo>
                <a:lnTo>
                  <a:pt x="256561" y="110858"/>
                </a:lnTo>
                <a:cubicBezTo>
                  <a:pt x="263909" y="110858"/>
                  <a:pt x="270462" y="113633"/>
                  <a:pt x="275228" y="118787"/>
                </a:cubicBezTo>
                <a:cubicBezTo>
                  <a:pt x="279796" y="123941"/>
                  <a:pt x="281980" y="130681"/>
                  <a:pt x="281186" y="137620"/>
                </a:cubicBezTo>
                <a:lnTo>
                  <a:pt x="280987" y="138214"/>
                </a:lnTo>
                <a:lnTo>
                  <a:pt x="259739" y="261515"/>
                </a:lnTo>
                <a:lnTo>
                  <a:pt x="200561" y="261515"/>
                </a:lnTo>
                <a:lnTo>
                  <a:pt x="179114" y="137620"/>
                </a:lnTo>
                <a:cubicBezTo>
                  <a:pt x="178319" y="130681"/>
                  <a:pt x="180504" y="123941"/>
                  <a:pt x="185071" y="118787"/>
                </a:cubicBezTo>
                <a:cubicBezTo>
                  <a:pt x="189837" y="113633"/>
                  <a:pt x="196390" y="110858"/>
                  <a:pt x="203738" y="110858"/>
                </a:cubicBezTo>
                <a:close/>
                <a:moveTo>
                  <a:pt x="230149" y="65231"/>
                </a:moveTo>
                <a:cubicBezTo>
                  <a:pt x="138208" y="65231"/>
                  <a:pt x="63544" y="139781"/>
                  <a:pt x="63544" y="231581"/>
                </a:cubicBezTo>
                <a:cubicBezTo>
                  <a:pt x="63544" y="323380"/>
                  <a:pt x="138208" y="397930"/>
                  <a:pt x="230149" y="397930"/>
                </a:cubicBezTo>
                <a:cubicBezTo>
                  <a:pt x="322090" y="397930"/>
                  <a:pt x="396754" y="323380"/>
                  <a:pt x="396754" y="231581"/>
                </a:cubicBezTo>
                <a:cubicBezTo>
                  <a:pt x="396754" y="139781"/>
                  <a:pt x="322090" y="65231"/>
                  <a:pt x="230149" y="65231"/>
                </a:cubicBezTo>
                <a:close/>
                <a:moveTo>
                  <a:pt x="230149" y="0"/>
                </a:moveTo>
                <a:cubicBezTo>
                  <a:pt x="357039" y="0"/>
                  <a:pt x="460298" y="103101"/>
                  <a:pt x="460298" y="229796"/>
                </a:cubicBezTo>
                <a:cubicBezTo>
                  <a:pt x="460298" y="297803"/>
                  <a:pt x="415023" y="394361"/>
                  <a:pt x="372726" y="462368"/>
                </a:cubicBezTo>
                <a:cubicBezTo>
                  <a:pt x="330430" y="529978"/>
                  <a:pt x="270857" y="602347"/>
                  <a:pt x="230149" y="602347"/>
                </a:cubicBezTo>
                <a:cubicBezTo>
                  <a:pt x="188250" y="602347"/>
                  <a:pt x="128478" y="529978"/>
                  <a:pt x="86579" y="462368"/>
                </a:cubicBezTo>
                <a:cubicBezTo>
                  <a:pt x="44679" y="394758"/>
                  <a:pt x="0" y="298200"/>
                  <a:pt x="0" y="229796"/>
                </a:cubicBezTo>
                <a:cubicBezTo>
                  <a:pt x="0" y="103101"/>
                  <a:pt x="103259" y="0"/>
                  <a:pt x="2301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a:latin typeface="inpin heiti" charset="-122"/>
              <a:ea typeface="inpin heiti" charset="-122"/>
            </a:endParaRPr>
          </a:p>
        </p:txBody>
      </p:sp>
      <p:grpSp>
        <p:nvGrpSpPr>
          <p:cNvPr id="9" name="组合 1">
            <a:extLst>
              <a:ext uri="{FF2B5EF4-FFF2-40B4-BE49-F238E27FC236}">
                <a16:creationId xmlns:a16="http://schemas.microsoft.com/office/drawing/2014/main" id="{43E721A5-886D-4B3A-969D-029CD6F71BF3}"/>
              </a:ext>
            </a:extLst>
          </p:cNvPr>
          <p:cNvGrpSpPr>
            <a:grpSpLocks/>
          </p:cNvGrpSpPr>
          <p:nvPr/>
        </p:nvGrpSpPr>
        <p:grpSpPr bwMode="auto">
          <a:xfrm>
            <a:off x="191293" y="1256737"/>
            <a:ext cx="11990387" cy="833438"/>
            <a:chOff x="227501" y="1650691"/>
            <a:chExt cx="11991001" cy="833150"/>
          </a:xfrm>
        </p:grpSpPr>
        <p:sp>
          <p:nvSpPr>
            <p:cNvPr id="10" name="文本框 9">
              <a:extLst>
                <a:ext uri="{FF2B5EF4-FFF2-40B4-BE49-F238E27FC236}">
                  <a16:creationId xmlns:a16="http://schemas.microsoft.com/office/drawing/2014/main" id="{2245216C-38F9-4BFB-B17E-5C476E19437F}"/>
                </a:ext>
              </a:extLst>
            </p:cNvPr>
            <p:cNvSpPr txBox="1"/>
            <p:nvPr/>
          </p:nvSpPr>
          <p:spPr>
            <a:xfrm>
              <a:off x="6004709" y="1652278"/>
              <a:ext cx="311166" cy="829975"/>
            </a:xfrm>
            <a:prstGeom prst="rect">
              <a:avLst/>
            </a:prstGeom>
            <a:noFill/>
          </p:spPr>
          <p:txBody>
            <a:bodyPr wrap="none">
              <a:spAutoFit/>
              <a:scene3d>
                <a:camera prst="orthographicFront"/>
                <a:lightRig rig="threePt" dir="t"/>
              </a:scene3d>
              <a:sp3d contourW="12700"/>
            </a:bodyPr>
            <a:lstStyle/>
            <a:p>
              <a:pPr algn="ctr" eaLnBrk="1" fontAlgn="auto" hangingPunct="1">
                <a:spcBef>
                  <a:spcPts val="0"/>
                </a:spcBef>
                <a:spcAft>
                  <a:spcPts val="0"/>
                </a:spcAft>
                <a:defRPr/>
              </a:pPr>
              <a:endParaRPr lang="zh-CN" altLang="en-US" sz="4800">
                <a:solidFill>
                  <a:schemeClr val="bg1">
                    <a:lumMod val="85000"/>
                  </a:schemeClr>
                </a:solidFill>
                <a:latin typeface="inpin heiti" charset="-122"/>
                <a:ea typeface="inpin heiti" charset="-122"/>
              </a:endParaRPr>
            </a:p>
          </p:txBody>
        </p:sp>
        <p:sp>
          <p:nvSpPr>
            <p:cNvPr id="11" name="文本框 8">
              <a:extLst>
                <a:ext uri="{FF2B5EF4-FFF2-40B4-BE49-F238E27FC236}">
                  <a16:creationId xmlns:a16="http://schemas.microsoft.com/office/drawing/2014/main" id="{1C34B574-EA65-4A5D-B933-22159CB94A3C}"/>
                </a:ext>
              </a:extLst>
            </p:cNvPr>
            <p:cNvSpPr txBox="1"/>
            <p:nvPr/>
          </p:nvSpPr>
          <p:spPr>
            <a:xfrm>
              <a:off x="227502" y="1652786"/>
              <a:ext cx="11991000" cy="831055"/>
            </a:xfrm>
            <a:prstGeom prst="rect">
              <a:avLst/>
            </a:prstGeom>
            <a:noFill/>
          </p:spPr>
          <p:txBody>
            <a:bodyPr wrap="none">
              <a:spAutoFit/>
              <a:scene3d>
                <a:camera prst="orthographicFront"/>
                <a:lightRig rig="threePt" dir="t"/>
              </a:scene3d>
              <a:sp3d contourW="12700"/>
            </a:bodyPr>
            <a:lstStyle/>
            <a:p>
              <a:pPr algn="ctr" eaLnBrk="1" fontAlgn="auto" hangingPunct="1">
                <a:spcBef>
                  <a:spcPts val="0"/>
                </a:spcBef>
                <a:spcAft>
                  <a:spcPts val="0"/>
                </a:spcAft>
                <a:defRPr/>
              </a:pPr>
              <a:r>
                <a:rPr lang="en-US" altLang="zh-CN" sz="4800">
                  <a:ln w="57150">
                    <a:solidFill>
                      <a:srgbClr val="2E3747"/>
                    </a:solidFill>
                  </a:ln>
                  <a:solidFill>
                    <a:srgbClr val="70D9D9"/>
                  </a:solidFill>
                  <a:latin typeface="Times New Roman" panose="02020603050405020304" charset="0"/>
                  <a:ea typeface="inpin heiti" charset="-122"/>
                  <a:cs typeface="Times New Roman" panose="02020603050405020304" charset="0"/>
                </a:rPr>
                <a:t>Chào mừng các em đã đến với tiết Tập làm văn</a:t>
              </a:r>
              <a:r>
                <a:rPr lang="zh-CN" altLang="en-US" sz="4800">
                  <a:ln w="57150">
                    <a:solidFill>
                      <a:srgbClr val="2E3747"/>
                    </a:solidFill>
                  </a:ln>
                  <a:solidFill>
                    <a:srgbClr val="FABC23"/>
                  </a:solidFill>
                  <a:latin typeface="Times New Roman" panose="02020603050405020304" charset="0"/>
                  <a:ea typeface="inpin heiti" charset="-122"/>
                  <a:cs typeface="Times New Roman" panose="02020603050405020304" charset="0"/>
                </a:rPr>
                <a:t> </a:t>
              </a:r>
            </a:p>
          </p:txBody>
        </p:sp>
        <p:sp>
          <p:nvSpPr>
            <p:cNvPr id="12" name="文本框 7">
              <a:extLst>
                <a:ext uri="{FF2B5EF4-FFF2-40B4-BE49-F238E27FC236}">
                  <a16:creationId xmlns:a16="http://schemas.microsoft.com/office/drawing/2014/main" id="{86347027-4E1D-4103-96DE-55BE88FAD1FF}"/>
                </a:ext>
              </a:extLst>
            </p:cNvPr>
            <p:cNvSpPr txBox="1"/>
            <p:nvPr/>
          </p:nvSpPr>
          <p:spPr>
            <a:xfrm>
              <a:off x="227501" y="1650691"/>
              <a:ext cx="11991000" cy="831055"/>
            </a:xfrm>
            <a:prstGeom prst="rect">
              <a:avLst/>
            </a:prstGeom>
            <a:noFill/>
          </p:spPr>
          <p:txBody>
            <a:bodyPr wrap="none">
              <a:spAutoFit/>
              <a:scene3d>
                <a:camera prst="orthographicFront"/>
                <a:lightRig rig="threePt" dir="t"/>
              </a:scene3d>
              <a:sp3d contourW="12700"/>
            </a:bodyPr>
            <a:lstStyle/>
            <a:p>
              <a:pPr algn="ctr" eaLnBrk="1" fontAlgn="auto" hangingPunct="1">
                <a:spcBef>
                  <a:spcPts val="0"/>
                </a:spcBef>
                <a:spcAft>
                  <a:spcPts val="0"/>
                </a:spcAft>
                <a:defRPr/>
              </a:pPr>
              <a:r>
                <a:rPr lang="en-US" altLang="zh-CN" sz="4800" dirty="0" err="1">
                  <a:solidFill>
                    <a:srgbClr val="FABC23"/>
                  </a:solidFill>
                  <a:latin typeface="Times New Roman" panose="02020603050405020304" charset="0"/>
                  <a:ea typeface="inpin heiti" charset="-122"/>
                  <a:cs typeface="Times New Roman" panose="02020603050405020304" charset="0"/>
                </a:rPr>
                <a:t>Chào</a:t>
              </a:r>
              <a:r>
                <a:rPr lang="en-US" altLang="zh-CN" sz="4800" dirty="0">
                  <a:solidFill>
                    <a:srgbClr val="FABC23"/>
                  </a:solidFill>
                  <a:latin typeface="Times New Roman" panose="02020603050405020304" charset="0"/>
                  <a:ea typeface="inpin heiti" charset="-122"/>
                  <a:cs typeface="Times New Roman" panose="02020603050405020304" charset="0"/>
                </a:rPr>
                <a:t> </a:t>
              </a:r>
              <a:r>
                <a:rPr lang="en-US" altLang="zh-CN" sz="4800" dirty="0" err="1">
                  <a:solidFill>
                    <a:srgbClr val="FABC23"/>
                  </a:solidFill>
                  <a:latin typeface="Times New Roman" panose="02020603050405020304" charset="0"/>
                  <a:ea typeface="inpin heiti" charset="-122"/>
                  <a:cs typeface="Times New Roman" panose="02020603050405020304" charset="0"/>
                </a:rPr>
                <a:t>mừng</a:t>
              </a:r>
              <a:r>
                <a:rPr lang="en-US" altLang="zh-CN" sz="4800" dirty="0">
                  <a:solidFill>
                    <a:srgbClr val="FABC23"/>
                  </a:solidFill>
                  <a:latin typeface="Times New Roman" panose="02020603050405020304" charset="0"/>
                  <a:ea typeface="inpin heiti" charset="-122"/>
                  <a:cs typeface="Times New Roman" panose="02020603050405020304" charset="0"/>
                </a:rPr>
                <a:t> </a:t>
              </a:r>
              <a:r>
                <a:rPr lang="en-US" altLang="zh-CN" sz="4800" dirty="0" err="1">
                  <a:solidFill>
                    <a:srgbClr val="FABC23"/>
                  </a:solidFill>
                  <a:latin typeface="Times New Roman" panose="02020603050405020304" charset="0"/>
                  <a:ea typeface="inpin heiti" charset="-122"/>
                  <a:cs typeface="Times New Roman" panose="02020603050405020304" charset="0"/>
                </a:rPr>
                <a:t>các</a:t>
              </a:r>
              <a:r>
                <a:rPr lang="en-US" altLang="zh-CN" sz="4800" dirty="0">
                  <a:solidFill>
                    <a:srgbClr val="FABC23"/>
                  </a:solidFill>
                  <a:latin typeface="Times New Roman" panose="02020603050405020304" charset="0"/>
                  <a:ea typeface="inpin heiti" charset="-122"/>
                  <a:cs typeface="Times New Roman" panose="02020603050405020304" charset="0"/>
                </a:rPr>
                <a:t> </a:t>
              </a:r>
              <a:r>
                <a:rPr lang="en-US" altLang="zh-CN" sz="4800" dirty="0" err="1">
                  <a:solidFill>
                    <a:srgbClr val="FABC23"/>
                  </a:solidFill>
                  <a:latin typeface="Times New Roman" panose="02020603050405020304" charset="0"/>
                  <a:ea typeface="inpin heiti" charset="-122"/>
                  <a:cs typeface="Times New Roman" panose="02020603050405020304" charset="0"/>
                </a:rPr>
                <a:t>em</a:t>
              </a:r>
              <a:r>
                <a:rPr lang="en-US" altLang="zh-CN" sz="4800" dirty="0">
                  <a:solidFill>
                    <a:srgbClr val="FABC23"/>
                  </a:solidFill>
                  <a:latin typeface="Times New Roman" panose="02020603050405020304" charset="0"/>
                  <a:ea typeface="inpin heiti" charset="-122"/>
                  <a:cs typeface="Times New Roman" panose="02020603050405020304" charset="0"/>
                </a:rPr>
                <a:t> </a:t>
              </a:r>
              <a:r>
                <a:rPr lang="en-US" altLang="zh-CN" sz="4800" dirty="0" err="1">
                  <a:solidFill>
                    <a:srgbClr val="FABC23"/>
                  </a:solidFill>
                  <a:latin typeface="Times New Roman" panose="02020603050405020304" charset="0"/>
                  <a:ea typeface="inpin heiti" charset="-122"/>
                  <a:cs typeface="Times New Roman" panose="02020603050405020304" charset="0"/>
                </a:rPr>
                <a:t>đã</a:t>
              </a:r>
              <a:r>
                <a:rPr lang="en-US" altLang="zh-CN" sz="4800" dirty="0">
                  <a:solidFill>
                    <a:srgbClr val="FABC23"/>
                  </a:solidFill>
                  <a:latin typeface="Times New Roman" panose="02020603050405020304" charset="0"/>
                  <a:ea typeface="inpin heiti" charset="-122"/>
                  <a:cs typeface="Times New Roman" panose="02020603050405020304" charset="0"/>
                </a:rPr>
                <a:t> </a:t>
              </a:r>
              <a:r>
                <a:rPr lang="en-US" altLang="zh-CN" sz="4800" dirty="0" err="1">
                  <a:solidFill>
                    <a:srgbClr val="FABC23"/>
                  </a:solidFill>
                  <a:latin typeface="Times New Roman" panose="02020603050405020304" charset="0"/>
                  <a:ea typeface="inpin heiti" charset="-122"/>
                  <a:cs typeface="Times New Roman" panose="02020603050405020304" charset="0"/>
                </a:rPr>
                <a:t>đến</a:t>
              </a:r>
              <a:r>
                <a:rPr lang="en-US" altLang="zh-CN" sz="4800" dirty="0">
                  <a:solidFill>
                    <a:srgbClr val="FABC23"/>
                  </a:solidFill>
                  <a:latin typeface="Times New Roman" panose="02020603050405020304" charset="0"/>
                  <a:ea typeface="inpin heiti" charset="-122"/>
                  <a:cs typeface="Times New Roman" panose="02020603050405020304" charset="0"/>
                </a:rPr>
                <a:t> </a:t>
              </a:r>
              <a:r>
                <a:rPr lang="en-US" altLang="zh-CN" sz="4800" dirty="0" err="1">
                  <a:solidFill>
                    <a:srgbClr val="FABC23"/>
                  </a:solidFill>
                  <a:latin typeface="Times New Roman" panose="02020603050405020304" charset="0"/>
                  <a:ea typeface="inpin heiti" charset="-122"/>
                  <a:cs typeface="Times New Roman" panose="02020603050405020304" charset="0"/>
                </a:rPr>
                <a:t>với</a:t>
              </a:r>
              <a:r>
                <a:rPr lang="en-US" altLang="zh-CN" sz="4800" dirty="0">
                  <a:solidFill>
                    <a:srgbClr val="FABC23"/>
                  </a:solidFill>
                  <a:latin typeface="Times New Roman" panose="02020603050405020304" charset="0"/>
                  <a:ea typeface="inpin heiti" charset="-122"/>
                  <a:cs typeface="Times New Roman" panose="02020603050405020304" charset="0"/>
                </a:rPr>
                <a:t> </a:t>
              </a:r>
              <a:r>
                <a:rPr lang="en-US" altLang="zh-CN" sz="4800" dirty="0" err="1">
                  <a:solidFill>
                    <a:srgbClr val="FABC23"/>
                  </a:solidFill>
                  <a:latin typeface="Times New Roman" panose="02020603050405020304" charset="0"/>
                  <a:ea typeface="inpin heiti" charset="-122"/>
                  <a:cs typeface="Times New Roman" panose="02020603050405020304" charset="0"/>
                </a:rPr>
                <a:t>tiết</a:t>
              </a:r>
              <a:r>
                <a:rPr lang="en-US" altLang="zh-CN" sz="4800" dirty="0">
                  <a:solidFill>
                    <a:srgbClr val="FABC23"/>
                  </a:solidFill>
                  <a:latin typeface="Times New Roman" panose="02020603050405020304" charset="0"/>
                  <a:ea typeface="inpin heiti" charset="-122"/>
                  <a:cs typeface="Times New Roman" panose="02020603050405020304" charset="0"/>
                </a:rPr>
                <a:t> </a:t>
              </a:r>
              <a:r>
                <a:rPr lang="en-US" altLang="zh-CN" sz="4800" dirty="0" err="1">
                  <a:solidFill>
                    <a:srgbClr val="FABC23"/>
                  </a:solidFill>
                  <a:latin typeface="Times New Roman" panose="02020603050405020304" charset="0"/>
                  <a:ea typeface="inpin heiti" charset="-122"/>
                  <a:cs typeface="Times New Roman" panose="02020603050405020304" charset="0"/>
                </a:rPr>
                <a:t>Tập</a:t>
              </a:r>
              <a:r>
                <a:rPr lang="en-US" altLang="zh-CN" sz="4800" dirty="0">
                  <a:solidFill>
                    <a:srgbClr val="FABC23"/>
                  </a:solidFill>
                  <a:latin typeface="Times New Roman" panose="02020603050405020304" charset="0"/>
                  <a:ea typeface="inpin heiti" charset="-122"/>
                  <a:cs typeface="Times New Roman" panose="02020603050405020304" charset="0"/>
                </a:rPr>
                <a:t> </a:t>
              </a:r>
              <a:r>
                <a:rPr lang="en-US" altLang="zh-CN" sz="4800" dirty="0" err="1">
                  <a:solidFill>
                    <a:srgbClr val="FABC23"/>
                  </a:solidFill>
                  <a:latin typeface="Times New Roman" panose="02020603050405020304" charset="0"/>
                  <a:ea typeface="inpin heiti" charset="-122"/>
                  <a:cs typeface="Times New Roman" panose="02020603050405020304" charset="0"/>
                </a:rPr>
                <a:t>làm</a:t>
              </a:r>
              <a:r>
                <a:rPr lang="en-US" altLang="zh-CN" sz="4800" dirty="0">
                  <a:solidFill>
                    <a:srgbClr val="FABC23"/>
                  </a:solidFill>
                  <a:latin typeface="Times New Roman" panose="02020603050405020304" charset="0"/>
                  <a:ea typeface="inpin heiti" charset="-122"/>
                  <a:cs typeface="Times New Roman" panose="02020603050405020304" charset="0"/>
                </a:rPr>
                <a:t> </a:t>
              </a:r>
              <a:r>
                <a:rPr lang="en-US" altLang="zh-CN" sz="4800" dirty="0" err="1">
                  <a:solidFill>
                    <a:srgbClr val="FABC23"/>
                  </a:solidFill>
                  <a:latin typeface="Times New Roman" panose="02020603050405020304" charset="0"/>
                  <a:ea typeface="inpin heiti" charset="-122"/>
                  <a:cs typeface="Times New Roman" panose="02020603050405020304" charset="0"/>
                </a:rPr>
                <a:t>văn</a:t>
              </a:r>
              <a:r>
                <a:rPr lang="zh-CN" altLang="en-US" sz="4800" dirty="0">
                  <a:solidFill>
                    <a:srgbClr val="FABC23"/>
                  </a:solidFill>
                  <a:latin typeface="Times New Roman" panose="02020603050405020304" charset="0"/>
                  <a:ea typeface="inpin heiti" charset="-122"/>
                  <a:cs typeface="Times New Roman" panose="02020603050405020304" charset="0"/>
                </a:rPr>
                <a:t> </a:t>
              </a:r>
            </a:p>
          </p:txBody>
        </p:sp>
      </p:grpSp>
      <p:sp>
        <p:nvSpPr>
          <p:cNvPr id="13" name="Cloud Callout 8">
            <a:extLst>
              <a:ext uri="{FF2B5EF4-FFF2-40B4-BE49-F238E27FC236}">
                <a16:creationId xmlns:a16="http://schemas.microsoft.com/office/drawing/2014/main" id="{FD0A3884-3341-4C3D-B458-6282BEF70FB3}"/>
              </a:ext>
            </a:extLst>
          </p:cNvPr>
          <p:cNvSpPr/>
          <p:nvPr/>
        </p:nvSpPr>
        <p:spPr>
          <a:xfrm>
            <a:off x="4794250" y="2365375"/>
            <a:ext cx="2847975" cy="1263650"/>
          </a:xfrm>
          <a:prstGeom prst="cloudCallout">
            <a:avLst/>
          </a:prstGeom>
          <a:solidFill>
            <a:schemeClr val="accent1">
              <a:lumMod val="20000"/>
              <a:lumOff val="80000"/>
            </a:schemeClr>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800" b="1">
                <a:solidFill>
                  <a:srgbClr val="002060"/>
                </a:solidFill>
                <a:latin typeface="Times New Roman" pitchFamily="18" charset="0"/>
                <a:cs typeface="Times New Roman" pitchFamily="18" charset="0"/>
              </a:rPr>
              <a:t>LỚP 4</a:t>
            </a:r>
          </a:p>
        </p:txBody>
      </p:sp>
      <p:pic>
        <p:nvPicPr>
          <p:cNvPr id="14" name="Audio 9">
            <a:hlinkClick r:id="" action="ppaction://media"/>
            <a:extLst>
              <a:ext uri="{FF2B5EF4-FFF2-40B4-BE49-F238E27FC236}">
                <a16:creationId xmlns:a16="http://schemas.microsoft.com/office/drawing/2014/main" id="{78880681-9248-4552-AEE6-3662A13A225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317220" y="4835525"/>
            <a:ext cx="609600" cy="609600"/>
          </a:xfrm>
          <a:prstGeom prst="rect">
            <a:avLst/>
          </a:prstGeom>
        </p:spPr>
      </p:pic>
      <p:sp>
        <p:nvSpPr>
          <p:cNvPr id="15" name="TextBox 14">
            <a:extLst>
              <a:ext uri="{FF2B5EF4-FFF2-40B4-BE49-F238E27FC236}">
                <a16:creationId xmlns:a16="http://schemas.microsoft.com/office/drawing/2014/main" id="{6F3FBF62-3B71-40F7-A0F5-CCB109B143A7}"/>
              </a:ext>
            </a:extLst>
          </p:cNvPr>
          <p:cNvSpPr txBox="1"/>
          <p:nvPr/>
        </p:nvSpPr>
        <p:spPr>
          <a:xfrm>
            <a:off x="1935126" y="520995"/>
            <a:ext cx="8718697" cy="707886"/>
          </a:xfrm>
          <a:prstGeom prst="rect">
            <a:avLst/>
          </a:prstGeom>
          <a:noFill/>
        </p:spPr>
        <p:txBody>
          <a:bodyPr wrap="square" rtlCol="0">
            <a:spAutoFit/>
          </a:bodyPr>
          <a:lstStyle/>
          <a:p>
            <a:pPr algn="ctr"/>
            <a:r>
              <a:rPr lang="en-U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TRƯỜNG TIỂU HỌC PHÚC LỢI</a:t>
            </a:r>
          </a:p>
        </p:txBody>
      </p:sp>
    </p:spTree>
    <p:extLst>
      <p:ext uri="{BB962C8B-B14F-4D97-AF65-F5344CB8AC3E}">
        <p14:creationId xmlns:p14="http://schemas.microsoft.com/office/powerpoint/2010/main" val="164905359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par>
                                <p:cTn id="7" presetID="26"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par>
                                <p:cTn id="23" presetID="21" presetClass="entr" presetSubtype="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20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par>
                                <p:cTn id="41" presetID="53" presetClass="entr" presetSubtype="16"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par>
                                <p:cTn id="46" presetID="53" presetClass="entr" presetSubtype="16"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Effect transition="in" filter="fade">
                                      <p:cBhvr>
                                        <p:cTn id="50" dur="500"/>
                                        <p:tgtEl>
                                          <p:spTgt spid="7"/>
                                        </p:tgtEl>
                                      </p:cBhvr>
                                    </p:animEffect>
                                  </p:childTnLst>
                                </p:cTn>
                              </p:par>
                              <p:par>
                                <p:cTn id="51" presetID="53" presetClass="entr" presetSubtype="16"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animEffect transition="in" filter="fade">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56" fill="hold" display="0">
                  <p:stCondLst>
                    <p:cond delay="indefinite"/>
                  </p:stCondLst>
                  <p:endCondLst>
                    <p:cond evt="onStopAudio" delay="0">
                      <p:tgtEl>
                        <p:sldTgt/>
                      </p:tgtEl>
                    </p:cond>
                  </p:endCondLst>
                </p:cTn>
                <p:tgtEl>
                  <p:spTgt spid="14"/>
                </p:tgtEl>
              </p:cMediaNode>
            </p:audio>
          </p:childTnLst>
        </p:cTn>
      </p:par>
    </p:tnLst>
    <p:bldLst>
      <p:bldP spid="3" grpId="0" animBg="1"/>
      <p:bldP spid="4" grpId="0" animBg="1"/>
      <p:bldP spid="5"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6" name="文本框 7"/>
          <p:cNvSpPr txBox="1"/>
          <p:nvPr/>
        </p:nvSpPr>
        <p:spPr bwMode="auto">
          <a:xfrm>
            <a:off x="687787" y="221242"/>
            <a:ext cx="10820399" cy="203132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defRPr/>
            </a:pPr>
            <a:r>
              <a:rPr lang="en-US" altLang="en-US" sz="4200" b="1" i="1" u="sng" dirty="0" err="1">
                <a:solidFill>
                  <a:schemeClr val="accent1">
                    <a:lumMod val="50000"/>
                  </a:schemeClr>
                </a:solidFill>
                <a:latin typeface="Times New Roman" panose="02020603050405020304" pitchFamily="18" charset="0"/>
                <a:cs typeface="Times New Roman" panose="02020603050405020304" pitchFamily="18" charset="0"/>
              </a:rPr>
              <a:t>Đoạn</a:t>
            </a:r>
            <a:r>
              <a:rPr lang="en-US" altLang="en-US" sz="4200" b="1" i="1" u="sng" dirty="0">
                <a:solidFill>
                  <a:schemeClr val="accent1">
                    <a:lumMod val="50000"/>
                  </a:schemeClr>
                </a:solidFill>
                <a:latin typeface="Times New Roman" panose="02020603050405020304" pitchFamily="18" charset="0"/>
                <a:cs typeface="Times New Roman" panose="02020603050405020304" pitchFamily="18" charset="0"/>
              </a:rPr>
              <a:t> 3:</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Va</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-li-a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đã</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giữ</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chuồng</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ngựa</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sạch</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sẽ</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v</a:t>
            </a:r>
            <a:r>
              <a:rPr lang="en-US" altLang="en-US" sz="4200" dirty="0" err="1">
                <a:solidFill>
                  <a:schemeClr val="accent1">
                    <a:lumMod val="50000"/>
                  </a:schemeClr>
                </a:solidFill>
                <a:latin typeface="Times New Roman" panose="02020603050405020304" pitchFamily="18" charset="0"/>
                <a:ea typeface="Times New Roman" panose="02020603050405020304" pitchFamily="18" charset="0"/>
              </a:rPr>
              <a:t>à</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l</a:t>
            </a:r>
            <a:r>
              <a:rPr lang="en-US" altLang="en-US" sz="4200" dirty="0" err="1">
                <a:solidFill>
                  <a:schemeClr val="accent1">
                    <a:lumMod val="50000"/>
                  </a:schemeClr>
                </a:solidFill>
                <a:latin typeface="Times New Roman" panose="02020603050405020304" pitchFamily="18" charset="0"/>
                <a:ea typeface="Times New Roman" panose="02020603050405020304" pitchFamily="18" charset="0"/>
              </a:rPr>
              <a:t>à</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m</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quen</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với</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chú</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ngựa</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diễn</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trong</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suốt</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thời</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gian</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học</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a:t>
            </a:r>
          </a:p>
        </p:txBody>
      </p:sp>
      <p:pic>
        <p:nvPicPr>
          <p:cNvPr id="15" name="Picture 14" descr="DSC054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147" y="2424845"/>
            <a:ext cx="10382491" cy="419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oogle Shape;160;p22"/>
          <p:cNvPicPr preferRelativeResize="0"/>
          <p:nvPr/>
        </p:nvPicPr>
        <p:blipFill rotWithShape="1">
          <a:blip r:embed="rId6">
            <a:alphaModFix/>
          </a:blip>
          <a:srcRect/>
          <a:stretch/>
        </p:blipFill>
        <p:spPr>
          <a:xfrm>
            <a:off x="10868694" y="1629873"/>
            <a:ext cx="866974" cy="797510"/>
          </a:xfrm>
          <a:prstGeom prst="rect">
            <a:avLst/>
          </a:prstGeom>
          <a:noFill/>
          <a:ln>
            <a:noFill/>
          </a:ln>
        </p:spPr>
      </p:pic>
      <p:sp>
        <p:nvSpPr>
          <p:cNvPr id="5" name="Heart 4"/>
          <p:cNvSpPr/>
          <p:nvPr/>
        </p:nvSpPr>
        <p:spPr>
          <a:xfrm>
            <a:off x="11005595" y="6419782"/>
            <a:ext cx="304800" cy="360362"/>
          </a:xfrm>
          <a:prstGeom prst="heart">
            <a:avLst/>
          </a:prstGeom>
          <a:solidFill>
            <a:srgbClr val="FF66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u="sng"/>
          </a:p>
        </p:txBody>
      </p:sp>
      <p:sp>
        <p:nvSpPr>
          <p:cNvPr id="6" name="5-Point Star 5"/>
          <p:cNvSpPr/>
          <p:nvPr/>
        </p:nvSpPr>
        <p:spPr>
          <a:xfrm>
            <a:off x="271910" y="6190908"/>
            <a:ext cx="499427" cy="457749"/>
          </a:xfrm>
          <a:prstGeom prst="star5">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u="sng"/>
          </a:p>
        </p:txBody>
      </p:sp>
      <p:sp>
        <p:nvSpPr>
          <p:cNvPr id="7" name="5-Point Star 6"/>
          <p:cNvSpPr/>
          <p:nvPr/>
        </p:nvSpPr>
        <p:spPr>
          <a:xfrm>
            <a:off x="5080133" y="2105744"/>
            <a:ext cx="499427" cy="457749"/>
          </a:xfrm>
          <a:prstGeom prst="star5">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u="sng"/>
          </a:p>
        </p:txBody>
      </p:sp>
    </p:spTree>
    <p:custDataLst>
      <p:tags r:id="rId1"/>
    </p:custDataLst>
    <p:extLst>
      <p:ext uri="{BB962C8B-B14F-4D97-AF65-F5344CB8AC3E}">
        <p14:creationId xmlns:p14="http://schemas.microsoft.com/office/powerpoint/2010/main" val="266042450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par>
                                <p:cTn id="14" presetID="53" presetClass="entr" presetSubtype="528" repeatCount="indefinite" fill="hold" nodeType="withEffect">
                                  <p:stCondLst>
                                    <p:cond delay="0"/>
                                  </p:stCondLst>
                                  <p:endCondLst>
                                    <p:cond evt="onNext" delay="0">
                                      <p:tgtEl>
                                        <p:sldTgt/>
                                      </p:tgtEl>
                                    </p:cond>
                                  </p:endCondLst>
                                  <p:childTnLst>
                                    <p:set>
                                      <p:cBhvr>
                                        <p:cTn id="15" dur="1" fill="hold">
                                          <p:stCondLst>
                                            <p:cond delay="0"/>
                                          </p:stCondLst>
                                        </p:cTn>
                                        <p:tgtEl>
                                          <p:spTgt spid="5"/>
                                        </p:tgtEl>
                                        <p:attrNameLst>
                                          <p:attrName>style.visibility</p:attrName>
                                        </p:attrNameLst>
                                      </p:cBhvr>
                                      <p:to>
                                        <p:strVal val="visible"/>
                                      </p:to>
                                    </p:set>
                                    <p:anim calcmode="lin" valueType="num">
                                      <p:cBhvr>
                                        <p:cTn id="16" dur="2250" fill="hold"/>
                                        <p:tgtEl>
                                          <p:spTgt spid="5"/>
                                        </p:tgtEl>
                                        <p:attrNameLst>
                                          <p:attrName>ppt_w</p:attrName>
                                        </p:attrNameLst>
                                      </p:cBhvr>
                                      <p:tavLst>
                                        <p:tav tm="0">
                                          <p:val>
                                            <p:fltVal val="0"/>
                                          </p:val>
                                        </p:tav>
                                        <p:tav tm="100000">
                                          <p:val>
                                            <p:strVal val="#ppt_w"/>
                                          </p:val>
                                        </p:tav>
                                      </p:tavLst>
                                    </p:anim>
                                    <p:anim calcmode="lin" valueType="num">
                                      <p:cBhvr>
                                        <p:cTn id="17" dur="2250" fill="hold"/>
                                        <p:tgtEl>
                                          <p:spTgt spid="5"/>
                                        </p:tgtEl>
                                        <p:attrNameLst>
                                          <p:attrName>ppt_h</p:attrName>
                                        </p:attrNameLst>
                                      </p:cBhvr>
                                      <p:tavLst>
                                        <p:tav tm="0">
                                          <p:val>
                                            <p:fltVal val="0"/>
                                          </p:val>
                                        </p:tav>
                                        <p:tav tm="100000">
                                          <p:val>
                                            <p:strVal val="#ppt_h"/>
                                          </p:val>
                                        </p:tav>
                                      </p:tavLst>
                                    </p:anim>
                                    <p:animEffect transition="in" filter="fade">
                                      <p:cBhvr>
                                        <p:cTn id="18" dur="2250"/>
                                        <p:tgtEl>
                                          <p:spTgt spid="5"/>
                                        </p:tgtEl>
                                      </p:cBhvr>
                                    </p:animEffect>
                                    <p:anim calcmode="lin" valueType="num">
                                      <p:cBhvr>
                                        <p:cTn id="19" dur="2250" fill="hold"/>
                                        <p:tgtEl>
                                          <p:spTgt spid="5"/>
                                        </p:tgtEl>
                                        <p:attrNameLst>
                                          <p:attrName>ppt_x</p:attrName>
                                        </p:attrNameLst>
                                      </p:cBhvr>
                                      <p:tavLst>
                                        <p:tav tm="0">
                                          <p:val>
                                            <p:fltVal val="0.5"/>
                                          </p:val>
                                        </p:tav>
                                        <p:tav tm="100000">
                                          <p:val>
                                            <p:strVal val="#ppt_x"/>
                                          </p:val>
                                        </p:tav>
                                      </p:tavLst>
                                    </p:anim>
                                    <p:anim calcmode="lin" valueType="num">
                                      <p:cBhvr>
                                        <p:cTn id="20" dur="2250" fill="hold"/>
                                        <p:tgtEl>
                                          <p:spTgt spid="5"/>
                                        </p:tgtEl>
                                        <p:attrNameLst>
                                          <p:attrName>ppt_y</p:attrName>
                                        </p:attrNameLst>
                                      </p:cBhvr>
                                      <p:tavLst>
                                        <p:tav tm="0">
                                          <p:val>
                                            <p:fltVal val="0.5"/>
                                          </p:val>
                                        </p:tav>
                                        <p:tav tm="100000">
                                          <p:val>
                                            <p:strVal val="#ppt_y"/>
                                          </p:val>
                                        </p:tav>
                                      </p:tavLst>
                                    </p:anim>
                                  </p:childTnLst>
                                </p:cTn>
                              </p:par>
                              <p:par>
                                <p:cTn id="21" presetID="53" presetClass="entr" presetSubtype="528" repeatCount="indefinite" fill="hold" nodeType="withEffect">
                                  <p:stCondLst>
                                    <p:cond delay="0"/>
                                  </p:stCondLst>
                                  <p:endCondLst>
                                    <p:cond evt="onNext" delay="0">
                                      <p:tgtEl>
                                        <p:sldTgt/>
                                      </p:tgtEl>
                                    </p:cond>
                                  </p:endCondLst>
                                  <p:childTnLst>
                                    <p:set>
                                      <p:cBhvr>
                                        <p:cTn id="22" dur="1" fill="hold">
                                          <p:stCondLst>
                                            <p:cond delay="0"/>
                                          </p:stCondLst>
                                        </p:cTn>
                                        <p:tgtEl>
                                          <p:spTgt spid="6"/>
                                        </p:tgtEl>
                                        <p:attrNameLst>
                                          <p:attrName>style.visibility</p:attrName>
                                        </p:attrNameLst>
                                      </p:cBhvr>
                                      <p:to>
                                        <p:strVal val="visible"/>
                                      </p:to>
                                    </p:set>
                                    <p:anim calcmode="lin" valueType="num">
                                      <p:cBhvr>
                                        <p:cTn id="23" dur="2500" fill="hold"/>
                                        <p:tgtEl>
                                          <p:spTgt spid="6"/>
                                        </p:tgtEl>
                                        <p:attrNameLst>
                                          <p:attrName>ppt_w</p:attrName>
                                        </p:attrNameLst>
                                      </p:cBhvr>
                                      <p:tavLst>
                                        <p:tav tm="0">
                                          <p:val>
                                            <p:fltVal val="0"/>
                                          </p:val>
                                        </p:tav>
                                        <p:tav tm="100000">
                                          <p:val>
                                            <p:strVal val="#ppt_w"/>
                                          </p:val>
                                        </p:tav>
                                      </p:tavLst>
                                    </p:anim>
                                    <p:anim calcmode="lin" valueType="num">
                                      <p:cBhvr>
                                        <p:cTn id="24" dur="2500" fill="hold"/>
                                        <p:tgtEl>
                                          <p:spTgt spid="6"/>
                                        </p:tgtEl>
                                        <p:attrNameLst>
                                          <p:attrName>ppt_h</p:attrName>
                                        </p:attrNameLst>
                                      </p:cBhvr>
                                      <p:tavLst>
                                        <p:tav tm="0">
                                          <p:val>
                                            <p:fltVal val="0"/>
                                          </p:val>
                                        </p:tav>
                                        <p:tav tm="100000">
                                          <p:val>
                                            <p:strVal val="#ppt_h"/>
                                          </p:val>
                                        </p:tav>
                                      </p:tavLst>
                                    </p:anim>
                                    <p:animEffect transition="in" filter="fade">
                                      <p:cBhvr>
                                        <p:cTn id="25" dur="2500"/>
                                        <p:tgtEl>
                                          <p:spTgt spid="6"/>
                                        </p:tgtEl>
                                      </p:cBhvr>
                                    </p:animEffect>
                                    <p:anim calcmode="lin" valueType="num">
                                      <p:cBhvr>
                                        <p:cTn id="26" dur="2500" fill="hold"/>
                                        <p:tgtEl>
                                          <p:spTgt spid="6"/>
                                        </p:tgtEl>
                                        <p:attrNameLst>
                                          <p:attrName>ppt_x</p:attrName>
                                        </p:attrNameLst>
                                      </p:cBhvr>
                                      <p:tavLst>
                                        <p:tav tm="0">
                                          <p:val>
                                            <p:fltVal val="0.5"/>
                                          </p:val>
                                        </p:tav>
                                        <p:tav tm="100000">
                                          <p:val>
                                            <p:strVal val="#ppt_x"/>
                                          </p:val>
                                        </p:tav>
                                      </p:tavLst>
                                    </p:anim>
                                    <p:anim calcmode="lin" valueType="num">
                                      <p:cBhvr>
                                        <p:cTn id="27" dur="2500" fill="hold"/>
                                        <p:tgtEl>
                                          <p:spTgt spid="6"/>
                                        </p:tgtEl>
                                        <p:attrNameLst>
                                          <p:attrName>ppt_y</p:attrName>
                                        </p:attrNameLst>
                                      </p:cBhvr>
                                      <p:tavLst>
                                        <p:tav tm="0">
                                          <p:val>
                                            <p:fltVal val="0.5"/>
                                          </p:val>
                                        </p:tav>
                                        <p:tav tm="100000">
                                          <p:val>
                                            <p:strVal val="#ppt_y"/>
                                          </p:val>
                                        </p:tav>
                                      </p:tavLst>
                                    </p:anim>
                                  </p:childTnLst>
                                </p:cTn>
                              </p:par>
                              <p:par>
                                <p:cTn id="28" presetID="53" presetClass="entr" presetSubtype="528" repeatCount="indefinite" fill="hold" nodeType="withEffect">
                                  <p:stCondLst>
                                    <p:cond delay="0"/>
                                  </p:stCondLst>
                                  <p:endCondLst>
                                    <p:cond evt="onNext" delay="0">
                                      <p:tgtEl>
                                        <p:sldTgt/>
                                      </p:tgtEl>
                                    </p:cond>
                                  </p:endCondLst>
                                  <p:childTnLst>
                                    <p:set>
                                      <p:cBhvr>
                                        <p:cTn id="29" dur="1" fill="hold">
                                          <p:stCondLst>
                                            <p:cond delay="0"/>
                                          </p:stCondLst>
                                        </p:cTn>
                                        <p:tgtEl>
                                          <p:spTgt spid="7"/>
                                        </p:tgtEl>
                                        <p:attrNameLst>
                                          <p:attrName>style.visibility</p:attrName>
                                        </p:attrNameLst>
                                      </p:cBhvr>
                                      <p:to>
                                        <p:strVal val="visible"/>
                                      </p:to>
                                    </p:set>
                                    <p:anim calcmode="lin" valueType="num">
                                      <p:cBhvr>
                                        <p:cTn id="30" dur="3000" fill="hold"/>
                                        <p:tgtEl>
                                          <p:spTgt spid="7"/>
                                        </p:tgtEl>
                                        <p:attrNameLst>
                                          <p:attrName>ppt_w</p:attrName>
                                        </p:attrNameLst>
                                      </p:cBhvr>
                                      <p:tavLst>
                                        <p:tav tm="0">
                                          <p:val>
                                            <p:fltVal val="0"/>
                                          </p:val>
                                        </p:tav>
                                        <p:tav tm="100000">
                                          <p:val>
                                            <p:strVal val="#ppt_w"/>
                                          </p:val>
                                        </p:tav>
                                      </p:tavLst>
                                    </p:anim>
                                    <p:anim calcmode="lin" valueType="num">
                                      <p:cBhvr>
                                        <p:cTn id="31" dur="3000" fill="hold"/>
                                        <p:tgtEl>
                                          <p:spTgt spid="7"/>
                                        </p:tgtEl>
                                        <p:attrNameLst>
                                          <p:attrName>ppt_h</p:attrName>
                                        </p:attrNameLst>
                                      </p:cBhvr>
                                      <p:tavLst>
                                        <p:tav tm="0">
                                          <p:val>
                                            <p:fltVal val="0"/>
                                          </p:val>
                                        </p:tav>
                                        <p:tav tm="100000">
                                          <p:val>
                                            <p:strVal val="#ppt_h"/>
                                          </p:val>
                                        </p:tav>
                                      </p:tavLst>
                                    </p:anim>
                                    <p:animEffect transition="in" filter="fade">
                                      <p:cBhvr>
                                        <p:cTn id="32" dur="3000"/>
                                        <p:tgtEl>
                                          <p:spTgt spid="7"/>
                                        </p:tgtEl>
                                      </p:cBhvr>
                                    </p:animEffect>
                                    <p:anim calcmode="lin" valueType="num">
                                      <p:cBhvr>
                                        <p:cTn id="33" dur="3000" fill="hold"/>
                                        <p:tgtEl>
                                          <p:spTgt spid="7"/>
                                        </p:tgtEl>
                                        <p:attrNameLst>
                                          <p:attrName>ppt_x</p:attrName>
                                        </p:attrNameLst>
                                      </p:cBhvr>
                                      <p:tavLst>
                                        <p:tav tm="0">
                                          <p:val>
                                            <p:fltVal val="0.5"/>
                                          </p:val>
                                        </p:tav>
                                        <p:tav tm="100000">
                                          <p:val>
                                            <p:strVal val="#ppt_x"/>
                                          </p:val>
                                        </p:tav>
                                      </p:tavLst>
                                    </p:anim>
                                    <p:anim calcmode="lin" valueType="num">
                                      <p:cBhvr>
                                        <p:cTn id="34" dur="30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extLst>
    <p:ext uri="{E180D4A7-C9FB-4DFB-919C-405C955672EB}">
      <p14:showEvtLst xmlns:p14="http://schemas.microsoft.com/office/powerpoint/2010/main">
        <p14:playEvt time="0" objId="2"/>
        <p14:stopEvt time="18930" objId="2"/>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6" name="文本框 7"/>
          <p:cNvSpPr txBox="1"/>
          <p:nvPr/>
        </p:nvSpPr>
        <p:spPr bwMode="auto">
          <a:xfrm>
            <a:off x="775600" y="212536"/>
            <a:ext cx="10683239" cy="138499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defRPr/>
            </a:pPr>
            <a:r>
              <a:rPr lang="en-US" altLang="en-US" sz="4200" b="1" i="1" u="sng" dirty="0" err="1">
                <a:solidFill>
                  <a:srgbClr val="7030A0"/>
                </a:solidFill>
                <a:latin typeface="Times New Roman" panose="02020603050405020304" pitchFamily="18" charset="0"/>
                <a:cs typeface="Times New Roman" panose="02020603050405020304" pitchFamily="18" charset="0"/>
              </a:rPr>
              <a:t>Đoạn</a:t>
            </a:r>
            <a:r>
              <a:rPr lang="en-US" altLang="en-US" sz="4200" b="1" i="1" u="sng" dirty="0">
                <a:solidFill>
                  <a:srgbClr val="7030A0"/>
                </a:solidFill>
                <a:latin typeface="Times New Roman" panose="02020603050405020304" pitchFamily="18" charset="0"/>
                <a:cs typeface="Times New Roman" panose="02020603050405020304" pitchFamily="18" charset="0"/>
              </a:rPr>
              <a:t> 4:</a:t>
            </a:r>
            <a:r>
              <a:rPr lang="en-US" altLang="en-US" sz="4200" dirty="0">
                <a:solidFill>
                  <a:srgbClr val="7030A0"/>
                </a:solidFill>
                <a:latin typeface="Times New Roman" panose="02020603050405020304" pitchFamily="18" charset="0"/>
                <a:cs typeface="Times New Roman" panose="02020603050405020304" pitchFamily="18" charset="0"/>
              </a:rPr>
              <a:t> </a:t>
            </a:r>
            <a:r>
              <a:rPr lang="en-US" altLang="en-US" sz="4200" dirty="0" err="1">
                <a:solidFill>
                  <a:srgbClr val="7030A0"/>
                </a:solidFill>
                <a:latin typeface="Times New Roman" panose="02020603050405020304" pitchFamily="18" charset="0"/>
                <a:cs typeface="Times New Roman" panose="02020603050405020304" pitchFamily="18" charset="0"/>
              </a:rPr>
              <a:t>Về</a:t>
            </a:r>
            <a:r>
              <a:rPr lang="en-US" altLang="en-US" sz="4200" dirty="0">
                <a:solidFill>
                  <a:srgbClr val="7030A0"/>
                </a:solidFill>
                <a:latin typeface="Times New Roman" panose="02020603050405020304" pitchFamily="18" charset="0"/>
                <a:cs typeface="Times New Roman" panose="02020603050405020304" pitchFamily="18" charset="0"/>
              </a:rPr>
              <a:t> </a:t>
            </a:r>
            <a:r>
              <a:rPr lang="en-US" altLang="en-US" sz="4200" dirty="0" err="1">
                <a:solidFill>
                  <a:srgbClr val="7030A0"/>
                </a:solidFill>
                <a:latin typeface="Times New Roman" panose="02020603050405020304" pitchFamily="18" charset="0"/>
                <a:cs typeface="Times New Roman" panose="02020603050405020304" pitchFamily="18" charset="0"/>
              </a:rPr>
              <a:t>sau</a:t>
            </a:r>
            <a:r>
              <a:rPr lang="en-US" altLang="en-US" sz="4200" dirty="0">
                <a:solidFill>
                  <a:srgbClr val="7030A0"/>
                </a:solidFill>
                <a:latin typeface="Times New Roman" panose="02020603050405020304" pitchFamily="18" charset="0"/>
                <a:cs typeface="Times New Roman" panose="02020603050405020304" pitchFamily="18" charset="0"/>
              </a:rPr>
              <a:t>, </a:t>
            </a:r>
            <a:r>
              <a:rPr lang="en-US" altLang="en-US" sz="4200" dirty="0" err="1">
                <a:solidFill>
                  <a:srgbClr val="7030A0"/>
                </a:solidFill>
                <a:latin typeface="Times New Roman" panose="02020603050405020304" pitchFamily="18" charset="0"/>
                <a:cs typeface="Times New Roman" panose="02020603050405020304" pitchFamily="18" charset="0"/>
              </a:rPr>
              <a:t>Va</a:t>
            </a:r>
            <a:r>
              <a:rPr lang="en-US" altLang="en-US" sz="4200" dirty="0">
                <a:solidFill>
                  <a:srgbClr val="7030A0"/>
                </a:solidFill>
                <a:latin typeface="Times New Roman" panose="02020603050405020304" pitchFamily="18" charset="0"/>
                <a:cs typeface="Times New Roman" panose="02020603050405020304" pitchFamily="18" charset="0"/>
              </a:rPr>
              <a:t>-li-a </a:t>
            </a:r>
            <a:r>
              <a:rPr lang="en-US" altLang="en-US" sz="4200" dirty="0" err="1">
                <a:solidFill>
                  <a:srgbClr val="7030A0"/>
                </a:solidFill>
                <a:latin typeface="Times New Roman" panose="02020603050405020304" pitchFamily="18" charset="0"/>
                <a:cs typeface="Times New Roman" panose="02020603050405020304" pitchFamily="18" charset="0"/>
              </a:rPr>
              <a:t>trở</a:t>
            </a:r>
            <a:r>
              <a:rPr lang="en-US" altLang="en-US" sz="4200" dirty="0">
                <a:solidFill>
                  <a:srgbClr val="7030A0"/>
                </a:solidFill>
                <a:latin typeface="Times New Roman" panose="02020603050405020304" pitchFamily="18" charset="0"/>
                <a:cs typeface="Times New Roman" panose="02020603050405020304" pitchFamily="18" charset="0"/>
              </a:rPr>
              <a:t> </a:t>
            </a:r>
            <a:r>
              <a:rPr lang="en-US" altLang="en-US" sz="4200" dirty="0" err="1">
                <a:solidFill>
                  <a:srgbClr val="7030A0"/>
                </a:solidFill>
                <a:latin typeface="Times New Roman" panose="02020603050405020304" pitchFamily="18" charset="0"/>
                <a:cs typeface="Times New Roman" panose="02020603050405020304" pitchFamily="18" charset="0"/>
              </a:rPr>
              <a:t>th</a:t>
            </a:r>
            <a:r>
              <a:rPr lang="en-US" altLang="en-US" sz="4200" dirty="0" err="1">
                <a:solidFill>
                  <a:srgbClr val="7030A0"/>
                </a:solidFill>
                <a:latin typeface="Times New Roman" panose="02020603050405020304" pitchFamily="18" charset="0"/>
                <a:ea typeface="Times New Roman" panose="02020603050405020304" pitchFamily="18" charset="0"/>
              </a:rPr>
              <a:t>à</a:t>
            </a:r>
            <a:r>
              <a:rPr lang="en-US" altLang="en-US" sz="4200" dirty="0" err="1">
                <a:solidFill>
                  <a:srgbClr val="7030A0"/>
                </a:solidFill>
                <a:latin typeface="Times New Roman" panose="02020603050405020304" pitchFamily="18" charset="0"/>
                <a:cs typeface="Times New Roman" panose="02020603050405020304" pitchFamily="18" charset="0"/>
              </a:rPr>
              <a:t>nh</a:t>
            </a:r>
            <a:r>
              <a:rPr lang="en-US" altLang="en-US" sz="4200" dirty="0">
                <a:solidFill>
                  <a:srgbClr val="7030A0"/>
                </a:solidFill>
                <a:latin typeface="Times New Roman" panose="02020603050405020304" pitchFamily="18" charset="0"/>
                <a:cs typeface="Times New Roman" panose="02020603050405020304" pitchFamily="18" charset="0"/>
              </a:rPr>
              <a:t> </a:t>
            </a:r>
            <a:r>
              <a:rPr lang="en-US" altLang="en-US" sz="4200" dirty="0" err="1">
                <a:solidFill>
                  <a:srgbClr val="7030A0"/>
                </a:solidFill>
                <a:latin typeface="Times New Roman" panose="02020603050405020304" pitchFamily="18" charset="0"/>
                <a:cs typeface="Times New Roman" panose="02020603050405020304" pitchFamily="18" charset="0"/>
              </a:rPr>
              <a:t>một</a:t>
            </a:r>
            <a:r>
              <a:rPr lang="en-US" altLang="en-US" sz="4200" dirty="0">
                <a:solidFill>
                  <a:srgbClr val="7030A0"/>
                </a:solidFill>
                <a:latin typeface="Times New Roman" panose="02020603050405020304" pitchFamily="18" charset="0"/>
                <a:cs typeface="Times New Roman" panose="02020603050405020304" pitchFamily="18" charset="0"/>
              </a:rPr>
              <a:t> </a:t>
            </a:r>
            <a:r>
              <a:rPr lang="en-US" altLang="en-US" sz="4200" dirty="0" err="1">
                <a:solidFill>
                  <a:srgbClr val="7030A0"/>
                </a:solidFill>
                <a:latin typeface="Times New Roman" panose="02020603050405020304" pitchFamily="18" charset="0"/>
                <a:cs typeface="Times New Roman" panose="02020603050405020304" pitchFamily="18" charset="0"/>
              </a:rPr>
              <a:t>diễn</a:t>
            </a:r>
            <a:r>
              <a:rPr lang="en-US" altLang="en-US" sz="4200" dirty="0">
                <a:solidFill>
                  <a:srgbClr val="7030A0"/>
                </a:solidFill>
                <a:latin typeface="Times New Roman" panose="02020603050405020304" pitchFamily="18" charset="0"/>
                <a:cs typeface="Times New Roman" panose="02020603050405020304" pitchFamily="18" charset="0"/>
              </a:rPr>
              <a:t> </a:t>
            </a:r>
            <a:r>
              <a:rPr lang="en-US" altLang="en-US" sz="4200" dirty="0" err="1">
                <a:solidFill>
                  <a:srgbClr val="7030A0"/>
                </a:solidFill>
                <a:latin typeface="Times New Roman" panose="02020603050405020304" pitchFamily="18" charset="0"/>
                <a:cs typeface="Times New Roman" panose="02020603050405020304" pitchFamily="18" charset="0"/>
              </a:rPr>
              <a:t>viên</a:t>
            </a:r>
            <a:r>
              <a:rPr lang="en-US" altLang="en-US" sz="4200" dirty="0">
                <a:solidFill>
                  <a:srgbClr val="7030A0"/>
                </a:solidFill>
                <a:latin typeface="Times New Roman" panose="02020603050405020304" pitchFamily="18" charset="0"/>
                <a:cs typeface="Times New Roman" panose="02020603050405020304" pitchFamily="18" charset="0"/>
              </a:rPr>
              <a:t> </a:t>
            </a:r>
            <a:r>
              <a:rPr lang="en-US" altLang="en-US" sz="4200" dirty="0" err="1">
                <a:solidFill>
                  <a:srgbClr val="7030A0"/>
                </a:solidFill>
                <a:latin typeface="Times New Roman" panose="02020603050405020304" pitchFamily="18" charset="0"/>
                <a:cs typeface="Times New Roman" panose="02020603050405020304" pitchFamily="18" charset="0"/>
              </a:rPr>
              <a:t>như</a:t>
            </a:r>
            <a:r>
              <a:rPr lang="en-US" altLang="en-US" sz="4200" dirty="0">
                <a:solidFill>
                  <a:srgbClr val="7030A0"/>
                </a:solidFill>
                <a:latin typeface="Times New Roman" panose="02020603050405020304" pitchFamily="18" charset="0"/>
                <a:cs typeface="Times New Roman" panose="02020603050405020304" pitchFamily="18" charset="0"/>
              </a:rPr>
              <a:t> </a:t>
            </a:r>
            <a:r>
              <a:rPr lang="en-US" altLang="en-US" sz="4200" dirty="0" err="1">
                <a:solidFill>
                  <a:srgbClr val="7030A0"/>
                </a:solidFill>
                <a:latin typeface="Times New Roman" panose="02020603050405020304" pitchFamily="18" charset="0"/>
                <a:cs typeface="Times New Roman" panose="02020603050405020304" pitchFamily="18" charset="0"/>
              </a:rPr>
              <a:t>em</a:t>
            </a:r>
            <a:r>
              <a:rPr lang="en-US" altLang="en-US" sz="4200" dirty="0">
                <a:solidFill>
                  <a:srgbClr val="7030A0"/>
                </a:solidFill>
                <a:latin typeface="Times New Roman" panose="02020603050405020304" pitchFamily="18" charset="0"/>
                <a:cs typeface="Times New Roman" panose="02020603050405020304" pitchFamily="18" charset="0"/>
              </a:rPr>
              <a:t> </a:t>
            </a:r>
            <a:r>
              <a:rPr lang="en-US" altLang="en-US" sz="4200" dirty="0" err="1">
                <a:solidFill>
                  <a:srgbClr val="7030A0"/>
                </a:solidFill>
                <a:latin typeface="Times New Roman" panose="02020603050405020304" pitchFamily="18" charset="0"/>
                <a:cs typeface="Times New Roman" panose="02020603050405020304" pitchFamily="18" charset="0"/>
              </a:rPr>
              <a:t>hằng</a:t>
            </a:r>
            <a:r>
              <a:rPr lang="en-US" altLang="en-US" sz="4200" dirty="0">
                <a:solidFill>
                  <a:srgbClr val="7030A0"/>
                </a:solidFill>
                <a:latin typeface="Times New Roman" panose="02020603050405020304" pitchFamily="18" charset="0"/>
                <a:cs typeface="Times New Roman" panose="02020603050405020304" pitchFamily="18" charset="0"/>
              </a:rPr>
              <a:t> </a:t>
            </a:r>
            <a:r>
              <a:rPr lang="en-US" altLang="en-US" sz="4200" dirty="0" err="1">
                <a:solidFill>
                  <a:srgbClr val="7030A0"/>
                </a:solidFill>
                <a:latin typeface="Times New Roman" panose="02020603050405020304" pitchFamily="18" charset="0"/>
                <a:cs typeface="Times New Roman" panose="02020603050405020304" pitchFamily="18" charset="0"/>
              </a:rPr>
              <a:t>mong</a:t>
            </a:r>
            <a:r>
              <a:rPr lang="en-US" altLang="en-US" sz="4200" dirty="0">
                <a:solidFill>
                  <a:srgbClr val="7030A0"/>
                </a:solidFill>
                <a:latin typeface="Times New Roman" panose="02020603050405020304" pitchFamily="18" charset="0"/>
                <a:cs typeface="Times New Roman" panose="02020603050405020304" pitchFamily="18" charset="0"/>
              </a:rPr>
              <a:t> </a:t>
            </a:r>
            <a:r>
              <a:rPr lang="en-US" altLang="en-US" sz="4200" dirty="0" err="1">
                <a:solidFill>
                  <a:srgbClr val="7030A0"/>
                </a:solidFill>
                <a:latin typeface="Times New Roman" panose="02020603050405020304" pitchFamily="18" charset="0"/>
                <a:cs typeface="Times New Roman" panose="02020603050405020304" pitchFamily="18" charset="0"/>
              </a:rPr>
              <a:t>ước</a:t>
            </a:r>
            <a:r>
              <a:rPr lang="en-US" altLang="en-US" sz="4200" dirty="0">
                <a:solidFill>
                  <a:srgbClr val="7030A0"/>
                </a:solidFill>
                <a:latin typeface="Times New Roman" panose="02020603050405020304" pitchFamily="18" charset="0"/>
                <a:cs typeface="Times New Roman" panose="02020603050405020304" pitchFamily="18" charset="0"/>
              </a:rPr>
              <a:t>.</a:t>
            </a:r>
          </a:p>
        </p:txBody>
      </p:sp>
      <p:pic>
        <p:nvPicPr>
          <p:cNvPr id="13320" name="Picture 4" descr="A person riding a horse&#10;&#10;Description automatically generated with medium confiden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975" y="1915583"/>
            <a:ext cx="10382491" cy="46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oogle Shape;160;p22"/>
          <p:cNvPicPr preferRelativeResize="0"/>
          <p:nvPr/>
        </p:nvPicPr>
        <p:blipFill rotWithShape="1">
          <a:blip r:embed="rId6">
            <a:alphaModFix/>
          </a:blip>
          <a:srcRect/>
          <a:stretch/>
        </p:blipFill>
        <p:spPr>
          <a:xfrm>
            <a:off x="11216424" y="4810955"/>
            <a:ext cx="866974" cy="797510"/>
          </a:xfrm>
          <a:prstGeom prst="rect">
            <a:avLst/>
          </a:prstGeom>
          <a:noFill/>
          <a:ln>
            <a:noFill/>
          </a:ln>
        </p:spPr>
      </p:pic>
      <p:sp>
        <p:nvSpPr>
          <p:cNvPr id="5" name="Heart 4"/>
          <p:cNvSpPr/>
          <p:nvPr/>
        </p:nvSpPr>
        <p:spPr>
          <a:xfrm>
            <a:off x="271910" y="936613"/>
            <a:ext cx="304800" cy="360362"/>
          </a:xfrm>
          <a:prstGeom prst="heart">
            <a:avLst/>
          </a:prstGeom>
          <a:solidFill>
            <a:srgbClr val="FF66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u="sng"/>
          </a:p>
        </p:txBody>
      </p:sp>
      <p:sp>
        <p:nvSpPr>
          <p:cNvPr id="6" name="5-Point Star 5"/>
          <p:cNvSpPr/>
          <p:nvPr/>
        </p:nvSpPr>
        <p:spPr>
          <a:xfrm>
            <a:off x="271910" y="6190908"/>
            <a:ext cx="499427" cy="457749"/>
          </a:xfrm>
          <a:prstGeom prst="star5">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u="sng"/>
          </a:p>
        </p:txBody>
      </p:sp>
      <p:sp>
        <p:nvSpPr>
          <p:cNvPr id="7" name="5-Point Star 6"/>
          <p:cNvSpPr/>
          <p:nvPr/>
        </p:nvSpPr>
        <p:spPr>
          <a:xfrm>
            <a:off x="6316505" y="1050331"/>
            <a:ext cx="499427" cy="457749"/>
          </a:xfrm>
          <a:prstGeom prst="star5">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u="sng"/>
          </a:p>
        </p:txBody>
      </p:sp>
    </p:spTree>
    <p:custDataLst>
      <p:tags r:id="rId1"/>
    </p:custDataLst>
    <p:extLst>
      <p:ext uri="{BB962C8B-B14F-4D97-AF65-F5344CB8AC3E}">
        <p14:creationId xmlns:p14="http://schemas.microsoft.com/office/powerpoint/2010/main" val="63517018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22" presetClass="entr" presetSubtype="4" fill="hold" nodeType="withEffect">
                                  <p:stCondLst>
                                    <p:cond delay="0"/>
                                  </p:stCondLst>
                                  <p:childTnLst>
                                    <p:set>
                                      <p:cBhvr>
                                        <p:cTn id="11" dur="1" fill="hold">
                                          <p:stCondLst>
                                            <p:cond delay="0"/>
                                          </p:stCondLst>
                                        </p:cTn>
                                        <p:tgtEl>
                                          <p:spTgt spid="13320"/>
                                        </p:tgtEl>
                                        <p:attrNameLst>
                                          <p:attrName>style.visibility</p:attrName>
                                        </p:attrNameLst>
                                      </p:cBhvr>
                                      <p:to>
                                        <p:strVal val="visible"/>
                                      </p:to>
                                    </p:set>
                                    <p:animEffect transition="in" filter="wipe(down)">
                                      <p:cBhvr>
                                        <p:cTn id="12" dur="500"/>
                                        <p:tgtEl>
                                          <p:spTgt spid="13320"/>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53" presetClass="entr" presetSubtype="528" repeatCount="indefinite" fill="hold" nodeType="withEffect">
                                  <p:stCondLst>
                                    <p:cond delay="0"/>
                                  </p:stCondLst>
                                  <p:endCondLst>
                                    <p:cond evt="onNext" delay="0">
                                      <p:tgtEl>
                                        <p:sldTgt/>
                                      </p:tgtEl>
                                    </p:cond>
                                  </p:endCondLst>
                                  <p:childTnLst>
                                    <p:set>
                                      <p:cBhvr>
                                        <p:cTn id="17" dur="1" fill="hold">
                                          <p:stCondLst>
                                            <p:cond delay="0"/>
                                          </p:stCondLst>
                                        </p:cTn>
                                        <p:tgtEl>
                                          <p:spTgt spid="5"/>
                                        </p:tgtEl>
                                        <p:attrNameLst>
                                          <p:attrName>style.visibility</p:attrName>
                                        </p:attrNameLst>
                                      </p:cBhvr>
                                      <p:to>
                                        <p:strVal val="visible"/>
                                      </p:to>
                                    </p:set>
                                    <p:anim calcmode="lin" valueType="num">
                                      <p:cBhvr>
                                        <p:cTn id="18" dur="2250" fill="hold"/>
                                        <p:tgtEl>
                                          <p:spTgt spid="5"/>
                                        </p:tgtEl>
                                        <p:attrNameLst>
                                          <p:attrName>ppt_w</p:attrName>
                                        </p:attrNameLst>
                                      </p:cBhvr>
                                      <p:tavLst>
                                        <p:tav tm="0">
                                          <p:val>
                                            <p:fltVal val="0"/>
                                          </p:val>
                                        </p:tav>
                                        <p:tav tm="100000">
                                          <p:val>
                                            <p:strVal val="#ppt_w"/>
                                          </p:val>
                                        </p:tav>
                                      </p:tavLst>
                                    </p:anim>
                                    <p:anim calcmode="lin" valueType="num">
                                      <p:cBhvr>
                                        <p:cTn id="19" dur="2250" fill="hold"/>
                                        <p:tgtEl>
                                          <p:spTgt spid="5"/>
                                        </p:tgtEl>
                                        <p:attrNameLst>
                                          <p:attrName>ppt_h</p:attrName>
                                        </p:attrNameLst>
                                      </p:cBhvr>
                                      <p:tavLst>
                                        <p:tav tm="0">
                                          <p:val>
                                            <p:fltVal val="0"/>
                                          </p:val>
                                        </p:tav>
                                        <p:tav tm="100000">
                                          <p:val>
                                            <p:strVal val="#ppt_h"/>
                                          </p:val>
                                        </p:tav>
                                      </p:tavLst>
                                    </p:anim>
                                    <p:animEffect transition="in" filter="fade">
                                      <p:cBhvr>
                                        <p:cTn id="20" dur="2250"/>
                                        <p:tgtEl>
                                          <p:spTgt spid="5"/>
                                        </p:tgtEl>
                                      </p:cBhvr>
                                    </p:animEffect>
                                    <p:anim calcmode="lin" valueType="num">
                                      <p:cBhvr>
                                        <p:cTn id="21" dur="2250" fill="hold"/>
                                        <p:tgtEl>
                                          <p:spTgt spid="5"/>
                                        </p:tgtEl>
                                        <p:attrNameLst>
                                          <p:attrName>ppt_x</p:attrName>
                                        </p:attrNameLst>
                                      </p:cBhvr>
                                      <p:tavLst>
                                        <p:tav tm="0">
                                          <p:val>
                                            <p:fltVal val="0.5"/>
                                          </p:val>
                                        </p:tav>
                                        <p:tav tm="100000">
                                          <p:val>
                                            <p:strVal val="#ppt_x"/>
                                          </p:val>
                                        </p:tav>
                                      </p:tavLst>
                                    </p:anim>
                                    <p:anim calcmode="lin" valueType="num">
                                      <p:cBhvr>
                                        <p:cTn id="22" dur="2250" fill="hold"/>
                                        <p:tgtEl>
                                          <p:spTgt spid="5"/>
                                        </p:tgtEl>
                                        <p:attrNameLst>
                                          <p:attrName>ppt_y</p:attrName>
                                        </p:attrNameLst>
                                      </p:cBhvr>
                                      <p:tavLst>
                                        <p:tav tm="0">
                                          <p:val>
                                            <p:fltVal val="0.5"/>
                                          </p:val>
                                        </p:tav>
                                        <p:tav tm="100000">
                                          <p:val>
                                            <p:strVal val="#ppt_y"/>
                                          </p:val>
                                        </p:tav>
                                      </p:tavLst>
                                    </p:anim>
                                  </p:childTnLst>
                                </p:cTn>
                              </p:par>
                              <p:par>
                                <p:cTn id="23" presetID="53" presetClass="entr" presetSubtype="528" repeatCount="indefinite" fill="hold" nodeType="withEffect">
                                  <p:stCondLst>
                                    <p:cond delay="0"/>
                                  </p:stCondLst>
                                  <p:endCondLst>
                                    <p:cond evt="onNext" delay="0">
                                      <p:tgtEl>
                                        <p:sldTgt/>
                                      </p:tgtEl>
                                    </p:cond>
                                  </p:endCondLst>
                                  <p:childTnLst>
                                    <p:set>
                                      <p:cBhvr>
                                        <p:cTn id="24" dur="1" fill="hold">
                                          <p:stCondLst>
                                            <p:cond delay="0"/>
                                          </p:stCondLst>
                                        </p:cTn>
                                        <p:tgtEl>
                                          <p:spTgt spid="6"/>
                                        </p:tgtEl>
                                        <p:attrNameLst>
                                          <p:attrName>style.visibility</p:attrName>
                                        </p:attrNameLst>
                                      </p:cBhvr>
                                      <p:to>
                                        <p:strVal val="visible"/>
                                      </p:to>
                                    </p:set>
                                    <p:anim calcmode="lin" valueType="num">
                                      <p:cBhvr>
                                        <p:cTn id="25" dur="2500" fill="hold"/>
                                        <p:tgtEl>
                                          <p:spTgt spid="6"/>
                                        </p:tgtEl>
                                        <p:attrNameLst>
                                          <p:attrName>ppt_w</p:attrName>
                                        </p:attrNameLst>
                                      </p:cBhvr>
                                      <p:tavLst>
                                        <p:tav tm="0">
                                          <p:val>
                                            <p:fltVal val="0"/>
                                          </p:val>
                                        </p:tav>
                                        <p:tav tm="100000">
                                          <p:val>
                                            <p:strVal val="#ppt_w"/>
                                          </p:val>
                                        </p:tav>
                                      </p:tavLst>
                                    </p:anim>
                                    <p:anim calcmode="lin" valueType="num">
                                      <p:cBhvr>
                                        <p:cTn id="26" dur="2500" fill="hold"/>
                                        <p:tgtEl>
                                          <p:spTgt spid="6"/>
                                        </p:tgtEl>
                                        <p:attrNameLst>
                                          <p:attrName>ppt_h</p:attrName>
                                        </p:attrNameLst>
                                      </p:cBhvr>
                                      <p:tavLst>
                                        <p:tav tm="0">
                                          <p:val>
                                            <p:fltVal val="0"/>
                                          </p:val>
                                        </p:tav>
                                        <p:tav tm="100000">
                                          <p:val>
                                            <p:strVal val="#ppt_h"/>
                                          </p:val>
                                        </p:tav>
                                      </p:tavLst>
                                    </p:anim>
                                    <p:animEffect transition="in" filter="fade">
                                      <p:cBhvr>
                                        <p:cTn id="27" dur="2500"/>
                                        <p:tgtEl>
                                          <p:spTgt spid="6"/>
                                        </p:tgtEl>
                                      </p:cBhvr>
                                    </p:animEffect>
                                    <p:anim calcmode="lin" valueType="num">
                                      <p:cBhvr>
                                        <p:cTn id="28" dur="2500" fill="hold"/>
                                        <p:tgtEl>
                                          <p:spTgt spid="6"/>
                                        </p:tgtEl>
                                        <p:attrNameLst>
                                          <p:attrName>ppt_x</p:attrName>
                                        </p:attrNameLst>
                                      </p:cBhvr>
                                      <p:tavLst>
                                        <p:tav tm="0">
                                          <p:val>
                                            <p:fltVal val="0.5"/>
                                          </p:val>
                                        </p:tav>
                                        <p:tav tm="100000">
                                          <p:val>
                                            <p:strVal val="#ppt_x"/>
                                          </p:val>
                                        </p:tav>
                                      </p:tavLst>
                                    </p:anim>
                                    <p:anim calcmode="lin" valueType="num">
                                      <p:cBhvr>
                                        <p:cTn id="29" dur="2500" fill="hold"/>
                                        <p:tgtEl>
                                          <p:spTgt spid="6"/>
                                        </p:tgtEl>
                                        <p:attrNameLst>
                                          <p:attrName>ppt_y</p:attrName>
                                        </p:attrNameLst>
                                      </p:cBhvr>
                                      <p:tavLst>
                                        <p:tav tm="0">
                                          <p:val>
                                            <p:fltVal val="0.5"/>
                                          </p:val>
                                        </p:tav>
                                        <p:tav tm="100000">
                                          <p:val>
                                            <p:strVal val="#ppt_y"/>
                                          </p:val>
                                        </p:tav>
                                      </p:tavLst>
                                    </p:anim>
                                  </p:childTnLst>
                                </p:cTn>
                              </p:par>
                              <p:par>
                                <p:cTn id="30" presetID="53" presetClass="entr" presetSubtype="528" repeatCount="indefinite" fill="hold" nodeType="withEffect">
                                  <p:stCondLst>
                                    <p:cond delay="0"/>
                                  </p:stCondLst>
                                  <p:endCondLst>
                                    <p:cond evt="onNext" delay="0">
                                      <p:tgtEl>
                                        <p:sldTgt/>
                                      </p:tgtEl>
                                    </p:cond>
                                  </p:endCondLst>
                                  <p:childTnLst>
                                    <p:set>
                                      <p:cBhvr>
                                        <p:cTn id="31" dur="1" fill="hold">
                                          <p:stCondLst>
                                            <p:cond delay="0"/>
                                          </p:stCondLst>
                                        </p:cTn>
                                        <p:tgtEl>
                                          <p:spTgt spid="7"/>
                                        </p:tgtEl>
                                        <p:attrNameLst>
                                          <p:attrName>style.visibility</p:attrName>
                                        </p:attrNameLst>
                                      </p:cBhvr>
                                      <p:to>
                                        <p:strVal val="visible"/>
                                      </p:to>
                                    </p:set>
                                    <p:anim calcmode="lin" valueType="num">
                                      <p:cBhvr>
                                        <p:cTn id="32" dur="3000" fill="hold"/>
                                        <p:tgtEl>
                                          <p:spTgt spid="7"/>
                                        </p:tgtEl>
                                        <p:attrNameLst>
                                          <p:attrName>ppt_w</p:attrName>
                                        </p:attrNameLst>
                                      </p:cBhvr>
                                      <p:tavLst>
                                        <p:tav tm="0">
                                          <p:val>
                                            <p:fltVal val="0"/>
                                          </p:val>
                                        </p:tav>
                                        <p:tav tm="100000">
                                          <p:val>
                                            <p:strVal val="#ppt_w"/>
                                          </p:val>
                                        </p:tav>
                                      </p:tavLst>
                                    </p:anim>
                                    <p:anim calcmode="lin" valueType="num">
                                      <p:cBhvr>
                                        <p:cTn id="33" dur="3000" fill="hold"/>
                                        <p:tgtEl>
                                          <p:spTgt spid="7"/>
                                        </p:tgtEl>
                                        <p:attrNameLst>
                                          <p:attrName>ppt_h</p:attrName>
                                        </p:attrNameLst>
                                      </p:cBhvr>
                                      <p:tavLst>
                                        <p:tav tm="0">
                                          <p:val>
                                            <p:fltVal val="0"/>
                                          </p:val>
                                        </p:tav>
                                        <p:tav tm="100000">
                                          <p:val>
                                            <p:strVal val="#ppt_h"/>
                                          </p:val>
                                        </p:tav>
                                      </p:tavLst>
                                    </p:anim>
                                    <p:animEffect transition="in" filter="fade">
                                      <p:cBhvr>
                                        <p:cTn id="34" dur="3000"/>
                                        <p:tgtEl>
                                          <p:spTgt spid="7"/>
                                        </p:tgtEl>
                                      </p:cBhvr>
                                    </p:animEffect>
                                    <p:anim calcmode="lin" valueType="num">
                                      <p:cBhvr>
                                        <p:cTn id="35" dur="3000" fill="hold"/>
                                        <p:tgtEl>
                                          <p:spTgt spid="7"/>
                                        </p:tgtEl>
                                        <p:attrNameLst>
                                          <p:attrName>ppt_x</p:attrName>
                                        </p:attrNameLst>
                                      </p:cBhvr>
                                      <p:tavLst>
                                        <p:tav tm="0">
                                          <p:val>
                                            <p:fltVal val="0.5"/>
                                          </p:val>
                                        </p:tav>
                                        <p:tav tm="100000">
                                          <p:val>
                                            <p:strVal val="#ppt_x"/>
                                          </p:val>
                                        </p:tav>
                                      </p:tavLst>
                                    </p:anim>
                                    <p:anim calcmode="lin" valueType="num">
                                      <p:cBhvr>
                                        <p:cTn id="36" dur="30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extLst>
    <p:ext uri="{E180D4A7-C9FB-4DFB-919C-405C955672EB}">
      <p14:showEvtLst xmlns:p14="http://schemas.microsoft.com/office/powerpoint/2010/main">
        <p14:playEvt time="0" objId="3"/>
        <p14:stopEvt time="20203" objId="3"/>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4250-2092-4799-916C-04C5E93B1D26}"/>
              </a:ext>
            </a:extLst>
          </p:cNvPr>
          <p:cNvSpPr>
            <a:spLocks noGrp="1"/>
          </p:cNvSpPr>
          <p:nvPr>
            <p:ph type="title"/>
          </p:nvPr>
        </p:nvSpPr>
        <p:spPr>
          <a:xfrm>
            <a:off x="1162699" y="1291721"/>
            <a:ext cx="10515600" cy="1325563"/>
          </a:xfrm>
        </p:spPr>
        <p:txBody>
          <a:bodyPr>
            <a:normAutofit fontScale="90000"/>
          </a:bodyPr>
          <a:lstStyle/>
          <a:p>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Với</a:t>
            </a:r>
            <a:r>
              <a:rPr lang="en-US" b="1" dirty="0">
                <a:solidFill>
                  <a:srgbClr val="C00000"/>
                </a:solidFill>
                <a:latin typeface="HP001 4 hàng" panose="020B0603050302020204" pitchFamily="34" charset="0"/>
              </a:rPr>
              <a:t> 4 </a:t>
            </a:r>
            <a:r>
              <a:rPr lang="en-US" b="1" dirty="0" err="1">
                <a:solidFill>
                  <a:srgbClr val="C00000"/>
                </a:solidFill>
                <a:latin typeface="HP001 4 hàng" panose="020B0603050302020204" pitchFamily="34" charset="0"/>
              </a:rPr>
              <a:t>sự</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việc</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này</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bạn</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Hà</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viết</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thử</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cả</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bốn</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đoạn</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của</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câu</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chuyện</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nh</a:t>
            </a:r>
            <a:r>
              <a:rPr lang="vi-VN" b="1" dirty="0">
                <a:solidFill>
                  <a:srgbClr val="C00000"/>
                </a:solidFill>
                <a:latin typeface="HP001 4 hàng" panose="020B0603050302020204" pitchFamily="34" charset="0"/>
              </a:rPr>
              <a:t>ư</a:t>
            </a:r>
            <a:r>
              <a:rPr lang="en-US" b="1" dirty="0">
                <a:solidFill>
                  <a:srgbClr val="C00000"/>
                </a:solidFill>
                <a:latin typeface="HP001 4 hàng" panose="020B0603050302020204" pitchFamily="34" charset="0"/>
              </a:rPr>
              <a:t>ng </a:t>
            </a:r>
            <a:r>
              <a:rPr lang="en-US" b="1" dirty="0" err="1">
                <a:solidFill>
                  <a:srgbClr val="C00000"/>
                </a:solidFill>
                <a:latin typeface="HP001 4 hàng" panose="020B0603050302020204" pitchFamily="34" charset="0"/>
              </a:rPr>
              <a:t>ch</a:t>
            </a:r>
            <a:r>
              <a:rPr lang="vi-VN" b="1" dirty="0">
                <a:solidFill>
                  <a:srgbClr val="C00000"/>
                </a:solidFill>
                <a:latin typeface="HP001 4 hàng" panose="020B0603050302020204" pitchFamily="34" charset="0"/>
              </a:rPr>
              <a:t>ư</a:t>
            </a:r>
            <a:r>
              <a:rPr lang="en-US" b="1" dirty="0">
                <a:solidFill>
                  <a:srgbClr val="C00000"/>
                </a:solidFill>
                <a:latin typeface="HP001 4 hàng" panose="020B0603050302020204" pitchFamily="34" charset="0"/>
              </a:rPr>
              <a:t>a </a:t>
            </a:r>
            <a:r>
              <a:rPr lang="en-US" b="1" dirty="0" err="1">
                <a:solidFill>
                  <a:srgbClr val="C00000"/>
                </a:solidFill>
                <a:latin typeface="HP001 4 hàng" panose="020B0603050302020204" pitchFamily="34" charset="0"/>
              </a:rPr>
              <a:t>viết</a:t>
            </a:r>
            <a:r>
              <a:rPr lang="en-US" b="1" dirty="0">
                <a:solidFill>
                  <a:srgbClr val="C00000"/>
                </a:solidFill>
                <a:latin typeface="HP001 4 hàng" panose="020B0603050302020204" pitchFamily="34" charset="0"/>
              </a:rPr>
              <a:t> đ</a:t>
            </a:r>
            <a:r>
              <a:rPr lang="vi-VN" b="1" dirty="0">
                <a:solidFill>
                  <a:srgbClr val="C00000"/>
                </a:solidFill>
                <a:latin typeface="HP001 4 hàng" panose="020B0603050302020204" pitchFamily="34" charset="0"/>
              </a:rPr>
              <a:t>ư</a:t>
            </a:r>
            <a:r>
              <a:rPr lang="en-US" b="1" dirty="0" err="1">
                <a:solidFill>
                  <a:srgbClr val="C00000"/>
                </a:solidFill>
                <a:latin typeface="HP001 4 hàng" panose="020B0603050302020204" pitchFamily="34" charset="0"/>
              </a:rPr>
              <a:t>ợc</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đoạn</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nào</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hoàn</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chỉnh</a:t>
            </a:r>
            <a:r>
              <a:rPr lang="en-US" b="1" dirty="0">
                <a:solidFill>
                  <a:srgbClr val="C00000"/>
                </a:solidFill>
                <a:latin typeface="HP001 4 hàng" panose="020B0603050302020204" pitchFamily="34" charset="0"/>
              </a:rPr>
              <a:t>. </a:t>
            </a:r>
            <a:br>
              <a:rPr lang="en-US" b="1" dirty="0">
                <a:solidFill>
                  <a:srgbClr val="C00000"/>
                </a:solidFill>
                <a:latin typeface="HP001 4 hàng" panose="020B0603050302020204" pitchFamily="34" charset="0"/>
              </a:rPr>
            </a:br>
            <a:r>
              <a:rPr lang="en-US" b="1" dirty="0">
                <a:solidFill>
                  <a:srgbClr val="C00000"/>
                </a:solidFill>
                <a:latin typeface="HP001 4 hàng" panose="020B0603050302020204" pitchFamily="34" charset="0"/>
              </a:rPr>
              <a:t>Con </a:t>
            </a:r>
            <a:r>
              <a:rPr lang="en-US" b="1" dirty="0" err="1">
                <a:solidFill>
                  <a:srgbClr val="C00000"/>
                </a:solidFill>
                <a:latin typeface="HP001 4 hàng" panose="020B0603050302020204" pitchFamily="34" charset="0"/>
              </a:rPr>
              <a:t>hãy</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giúp</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bạn</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hoàn</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chỉnh</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một</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trong</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các</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đoạn</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ấy</a:t>
            </a:r>
            <a:r>
              <a:rPr lang="en-US" b="1" dirty="0">
                <a:solidFill>
                  <a:srgbClr val="C00000"/>
                </a:solidFill>
                <a:latin typeface="HP001 4 hàng" panose="020B0603050302020204" pitchFamily="34" charset="0"/>
              </a:rPr>
              <a:t>.</a:t>
            </a:r>
            <a:endParaRPr lang="vi-VN" b="1" dirty="0">
              <a:solidFill>
                <a:srgbClr val="C00000"/>
              </a:solidFill>
              <a:latin typeface="HP001 4 hàng" panose="020B0603050302020204" pitchFamily="34" charset="0"/>
            </a:endParaRPr>
          </a:p>
        </p:txBody>
      </p:sp>
      <p:sp>
        <p:nvSpPr>
          <p:cNvPr id="3" name="Title 1">
            <a:extLst>
              <a:ext uri="{FF2B5EF4-FFF2-40B4-BE49-F238E27FC236}">
                <a16:creationId xmlns:a16="http://schemas.microsoft.com/office/drawing/2014/main" id="{3D449432-436A-4389-935C-11DB41AF5184}"/>
              </a:ext>
            </a:extLst>
          </p:cNvPr>
          <p:cNvSpPr txBox="1">
            <a:spLocks/>
          </p:cNvSpPr>
          <p:nvPr/>
        </p:nvSpPr>
        <p:spPr>
          <a:xfrm>
            <a:off x="1333805" y="4493359"/>
            <a:ext cx="9298729"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latin typeface="HP001 4 hàng" panose="020B0603050302020204" pitchFamily="34" charset="0"/>
              </a:rPr>
              <a:t>  </a:t>
            </a:r>
            <a:r>
              <a:rPr lang="en-US" b="1" dirty="0" err="1">
                <a:solidFill>
                  <a:srgbClr val="0070C0"/>
                </a:solidFill>
                <a:latin typeface="HP001 4 hàng" panose="020B0603050302020204" pitchFamily="34" charset="0"/>
              </a:rPr>
              <a:t>Các</a:t>
            </a:r>
            <a:r>
              <a:rPr lang="en-US" b="1" dirty="0">
                <a:solidFill>
                  <a:srgbClr val="0070C0"/>
                </a:solidFill>
                <a:latin typeface="HP001 4 hàng" panose="020B0603050302020204" pitchFamily="34" charset="0"/>
              </a:rPr>
              <a:t> con </a:t>
            </a:r>
            <a:r>
              <a:rPr lang="en-US" b="1" dirty="0" err="1">
                <a:solidFill>
                  <a:srgbClr val="0070C0"/>
                </a:solidFill>
                <a:latin typeface="HP001 4 hàng" panose="020B0603050302020204" pitchFamily="34" charset="0"/>
              </a:rPr>
              <a:t>hãy</a:t>
            </a:r>
            <a:r>
              <a:rPr lang="en-US" b="1" dirty="0">
                <a:solidFill>
                  <a:srgbClr val="0070C0"/>
                </a:solidFill>
                <a:latin typeface="HP001 4 hàng" panose="020B0603050302020204" pitchFamily="34" charset="0"/>
              </a:rPr>
              <a:t> </a:t>
            </a:r>
            <a:r>
              <a:rPr lang="en-US" b="1" dirty="0" err="1">
                <a:solidFill>
                  <a:srgbClr val="0070C0"/>
                </a:solidFill>
                <a:latin typeface="HP001 4 hàng" panose="020B0603050302020204" pitchFamily="34" charset="0"/>
              </a:rPr>
              <a:t>thảo</a:t>
            </a:r>
            <a:r>
              <a:rPr lang="en-US" b="1" dirty="0">
                <a:solidFill>
                  <a:srgbClr val="0070C0"/>
                </a:solidFill>
                <a:latin typeface="HP001 4 hàng" panose="020B0603050302020204" pitchFamily="34" charset="0"/>
              </a:rPr>
              <a:t> </a:t>
            </a:r>
            <a:r>
              <a:rPr lang="en-US" b="1" dirty="0" err="1">
                <a:solidFill>
                  <a:srgbClr val="0070C0"/>
                </a:solidFill>
                <a:latin typeface="HP001 4 hàng" panose="020B0603050302020204" pitchFamily="34" charset="0"/>
              </a:rPr>
              <a:t>luận</a:t>
            </a:r>
            <a:r>
              <a:rPr lang="en-US" b="1" dirty="0">
                <a:solidFill>
                  <a:srgbClr val="0070C0"/>
                </a:solidFill>
                <a:latin typeface="HP001 4 hàng" panose="020B0603050302020204" pitchFamily="34" charset="0"/>
              </a:rPr>
              <a:t> </a:t>
            </a:r>
            <a:r>
              <a:rPr lang="en-US" b="1" dirty="0" err="1">
                <a:solidFill>
                  <a:srgbClr val="0070C0"/>
                </a:solidFill>
                <a:latin typeface="HP001 4 hàng" panose="020B0603050302020204" pitchFamily="34" charset="0"/>
              </a:rPr>
              <a:t>nhóm</a:t>
            </a:r>
            <a:r>
              <a:rPr lang="en-US" b="1" dirty="0">
                <a:solidFill>
                  <a:srgbClr val="0070C0"/>
                </a:solidFill>
                <a:latin typeface="HP001 4 hàng" panose="020B0603050302020204" pitchFamily="34" charset="0"/>
              </a:rPr>
              <a:t> 4 </a:t>
            </a:r>
            <a:r>
              <a:rPr lang="en-US" b="1" dirty="0" err="1">
                <a:solidFill>
                  <a:srgbClr val="0070C0"/>
                </a:solidFill>
                <a:latin typeface="HP001 4 hàng" panose="020B0603050302020204" pitchFamily="34" charset="0"/>
              </a:rPr>
              <a:t>để</a:t>
            </a:r>
            <a:r>
              <a:rPr lang="en-US" b="1" dirty="0">
                <a:solidFill>
                  <a:srgbClr val="0070C0"/>
                </a:solidFill>
                <a:latin typeface="HP001 4 hàng" panose="020B0603050302020204" pitchFamily="34" charset="0"/>
              </a:rPr>
              <a:t> </a:t>
            </a:r>
            <a:r>
              <a:rPr lang="en-US" b="1" dirty="0" err="1">
                <a:solidFill>
                  <a:srgbClr val="0070C0"/>
                </a:solidFill>
                <a:latin typeface="HP001 4 hàng" panose="020B0603050302020204" pitchFamily="34" charset="0"/>
              </a:rPr>
              <a:t>lựa</a:t>
            </a:r>
            <a:r>
              <a:rPr lang="en-US" b="1" dirty="0">
                <a:solidFill>
                  <a:srgbClr val="0070C0"/>
                </a:solidFill>
                <a:latin typeface="HP001 4 hàng" panose="020B0603050302020204" pitchFamily="34" charset="0"/>
              </a:rPr>
              <a:t> </a:t>
            </a:r>
            <a:r>
              <a:rPr lang="en-US" b="1" dirty="0" err="1">
                <a:solidFill>
                  <a:srgbClr val="0070C0"/>
                </a:solidFill>
                <a:latin typeface="HP001 4 hàng" panose="020B0603050302020204" pitchFamily="34" charset="0"/>
              </a:rPr>
              <a:t>chọn</a:t>
            </a:r>
            <a:r>
              <a:rPr lang="en-US" b="1" dirty="0">
                <a:solidFill>
                  <a:srgbClr val="0070C0"/>
                </a:solidFill>
                <a:latin typeface="HP001 4 hàng" panose="020B0603050302020204" pitchFamily="34" charset="0"/>
              </a:rPr>
              <a:t> </a:t>
            </a:r>
            <a:r>
              <a:rPr lang="en-US" b="1" dirty="0" err="1">
                <a:solidFill>
                  <a:srgbClr val="0070C0"/>
                </a:solidFill>
                <a:latin typeface="HP001 4 hàng" panose="020B0603050302020204" pitchFamily="34" charset="0"/>
              </a:rPr>
              <a:t>và</a:t>
            </a:r>
            <a:r>
              <a:rPr lang="en-US" b="1" dirty="0">
                <a:solidFill>
                  <a:srgbClr val="0070C0"/>
                </a:solidFill>
                <a:latin typeface="HP001 4 hàng" panose="020B0603050302020204" pitchFamily="34" charset="0"/>
              </a:rPr>
              <a:t> </a:t>
            </a:r>
            <a:r>
              <a:rPr lang="en-US" b="1" dirty="0" err="1">
                <a:solidFill>
                  <a:srgbClr val="0070C0"/>
                </a:solidFill>
                <a:latin typeface="HP001 4 hàng" panose="020B0603050302020204" pitchFamily="34" charset="0"/>
              </a:rPr>
              <a:t>hoàn</a:t>
            </a:r>
            <a:r>
              <a:rPr lang="en-US" b="1" dirty="0">
                <a:solidFill>
                  <a:srgbClr val="0070C0"/>
                </a:solidFill>
                <a:latin typeface="HP001 4 hàng" panose="020B0603050302020204" pitchFamily="34" charset="0"/>
              </a:rPr>
              <a:t> </a:t>
            </a:r>
            <a:r>
              <a:rPr lang="en-US" b="1" dirty="0" err="1">
                <a:solidFill>
                  <a:srgbClr val="0070C0"/>
                </a:solidFill>
                <a:latin typeface="HP001 4 hàng" panose="020B0603050302020204" pitchFamily="34" charset="0"/>
              </a:rPr>
              <a:t>chỉnh</a:t>
            </a:r>
            <a:r>
              <a:rPr lang="en-US" b="1" dirty="0">
                <a:solidFill>
                  <a:srgbClr val="0070C0"/>
                </a:solidFill>
                <a:latin typeface="HP001 4 hàng" panose="020B0603050302020204" pitchFamily="34" charset="0"/>
              </a:rPr>
              <a:t> </a:t>
            </a:r>
            <a:r>
              <a:rPr lang="en-US" b="1" dirty="0" err="1">
                <a:solidFill>
                  <a:srgbClr val="0070C0"/>
                </a:solidFill>
                <a:latin typeface="HP001 4 hàng" panose="020B0603050302020204" pitchFamily="34" charset="0"/>
              </a:rPr>
              <a:t>một</a:t>
            </a:r>
            <a:r>
              <a:rPr lang="en-US" b="1" dirty="0">
                <a:solidFill>
                  <a:srgbClr val="0070C0"/>
                </a:solidFill>
                <a:latin typeface="HP001 4 hàng" panose="020B0603050302020204" pitchFamily="34" charset="0"/>
              </a:rPr>
              <a:t> </a:t>
            </a:r>
            <a:r>
              <a:rPr lang="en-US" b="1" dirty="0" err="1">
                <a:solidFill>
                  <a:srgbClr val="0070C0"/>
                </a:solidFill>
                <a:latin typeface="HP001 4 hàng" panose="020B0603050302020204" pitchFamily="34" charset="0"/>
              </a:rPr>
              <a:t>trong</a:t>
            </a:r>
            <a:r>
              <a:rPr lang="en-US" b="1" dirty="0">
                <a:solidFill>
                  <a:srgbClr val="0070C0"/>
                </a:solidFill>
                <a:latin typeface="HP001 4 hàng" panose="020B0603050302020204" pitchFamily="34" charset="0"/>
              </a:rPr>
              <a:t> </a:t>
            </a:r>
            <a:r>
              <a:rPr lang="en-US" b="1" dirty="0" err="1">
                <a:solidFill>
                  <a:srgbClr val="0070C0"/>
                </a:solidFill>
                <a:latin typeface="HP001 4 hàng" panose="020B0603050302020204" pitchFamily="34" charset="0"/>
              </a:rPr>
              <a:t>các</a:t>
            </a:r>
            <a:r>
              <a:rPr lang="en-US" b="1" dirty="0">
                <a:solidFill>
                  <a:srgbClr val="0070C0"/>
                </a:solidFill>
                <a:latin typeface="HP001 4 hàng" panose="020B0603050302020204" pitchFamily="34" charset="0"/>
              </a:rPr>
              <a:t> </a:t>
            </a:r>
            <a:r>
              <a:rPr lang="en-US" b="1" dirty="0" err="1">
                <a:solidFill>
                  <a:srgbClr val="0070C0"/>
                </a:solidFill>
                <a:latin typeface="HP001 4 hàng" panose="020B0603050302020204" pitchFamily="34" charset="0"/>
              </a:rPr>
              <a:t>đoạn</a:t>
            </a:r>
            <a:r>
              <a:rPr lang="en-US" b="1" dirty="0">
                <a:solidFill>
                  <a:srgbClr val="0070C0"/>
                </a:solidFill>
                <a:latin typeface="HP001 4 hàng" panose="020B0603050302020204" pitchFamily="34" charset="0"/>
              </a:rPr>
              <a:t>.</a:t>
            </a:r>
            <a:endParaRPr lang="vi-VN" b="1" dirty="0">
              <a:solidFill>
                <a:srgbClr val="0070C0"/>
              </a:solidFill>
              <a:latin typeface="HP001 4 hàng" panose="020B0603050302020204" pitchFamily="34" charset="0"/>
            </a:endParaRPr>
          </a:p>
        </p:txBody>
      </p:sp>
    </p:spTree>
    <p:extLst>
      <p:ext uri="{BB962C8B-B14F-4D97-AF65-F5344CB8AC3E}">
        <p14:creationId xmlns:p14="http://schemas.microsoft.com/office/powerpoint/2010/main" val="117685216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8D7DC36-1015-42AA-8C24-EE946F6FF5FF}"/>
              </a:ext>
            </a:extLst>
          </p:cNvPr>
          <p:cNvSpPr/>
          <p:nvPr/>
        </p:nvSpPr>
        <p:spPr>
          <a:xfrm>
            <a:off x="194553" y="790437"/>
            <a:ext cx="3495137" cy="52647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Oval 4">
            <a:extLst>
              <a:ext uri="{FF2B5EF4-FFF2-40B4-BE49-F238E27FC236}">
                <a16:creationId xmlns:a16="http://schemas.microsoft.com/office/drawing/2014/main" id="{B5FD12FB-6199-40BF-9CB0-90D7D3F928C0}"/>
              </a:ext>
            </a:extLst>
          </p:cNvPr>
          <p:cNvSpPr/>
          <p:nvPr/>
        </p:nvSpPr>
        <p:spPr>
          <a:xfrm>
            <a:off x="735501" y="5597847"/>
            <a:ext cx="2368628" cy="11230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C00000"/>
                </a:solidFill>
                <a:latin typeface="HP001 4 hàng" panose="020B0603050302020204" pitchFamily="34" charset="0"/>
                <a:cs typeface="Times New Roman" panose="02020603050405020304" pitchFamily="18" charset="0"/>
              </a:rPr>
              <a:t>Mở đầu</a:t>
            </a:r>
            <a:endParaRPr lang="vi-VN" sz="2200" b="1">
              <a:solidFill>
                <a:srgbClr val="C00000"/>
              </a:solidFill>
              <a:latin typeface="HP001 4 hàng" panose="020B060305030202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2401741B-A5AC-4FD2-9CC7-151FA58CD94B}"/>
              </a:ext>
            </a:extLst>
          </p:cNvPr>
          <p:cNvSpPr/>
          <p:nvPr/>
        </p:nvSpPr>
        <p:spPr>
          <a:xfrm>
            <a:off x="4104529" y="790437"/>
            <a:ext cx="3798074" cy="52647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Oval 8">
            <a:extLst>
              <a:ext uri="{FF2B5EF4-FFF2-40B4-BE49-F238E27FC236}">
                <a16:creationId xmlns:a16="http://schemas.microsoft.com/office/drawing/2014/main" id="{576E1D84-C6BE-46E4-9AE3-101970EBE17D}"/>
              </a:ext>
            </a:extLst>
          </p:cNvPr>
          <p:cNvSpPr/>
          <p:nvPr/>
        </p:nvSpPr>
        <p:spPr>
          <a:xfrm>
            <a:off x="4990800" y="5646052"/>
            <a:ext cx="2368629" cy="11230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C00000"/>
                </a:solidFill>
                <a:latin typeface="HP001 4 hàng" panose="020B0603050302020204" pitchFamily="34" charset="0"/>
                <a:cs typeface="Times New Roman" panose="02020603050405020304" pitchFamily="18" charset="0"/>
              </a:rPr>
              <a:t>Diễn biến</a:t>
            </a:r>
            <a:endParaRPr lang="vi-VN" sz="2200" b="1">
              <a:solidFill>
                <a:srgbClr val="C00000"/>
              </a:solidFill>
              <a:latin typeface="HP001 4 hàng" panose="020B060305030202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7E3B3933-D6B2-4D66-A519-09EBD980E153}"/>
              </a:ext>
            </a:extLst>
          </p:cNvPr>
          <p:cNvSpPr/>
          <p:nvPr/>
        </p:nvSpPr>
        <p:spPr>
          <a:xfrm>
            <a:off x="8153210" y="790437"/>
            <a:ext cx="3643086" cy="52647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a:extLst>
              <a:ext uri="{FF2B5EF4-FFF2-40B4-BE49-F238E27FC236}">
                <a16:creationId xmlns:a16="http://schemas.microsoft.com/office/drawing/2014/main" id="{EFD02AD0-417A-42EB-92D1-C1E09E2A491D}"/>
              </a:ext>
            </a:extLst>
          </p:cNvPr>
          <p:cNvSpPr/>
          <p:nvPr/>
        </p:nvSpPr>
        <p:spPr>
          <a:xfrm>
            <a:off x="8815156" y="5674430"/>
            <a:ext cx="2368629" cy="117127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C00000"/>
                </a:solidFill>
                <a:latin typeface="HP001 4 hàng" panose="020B0603050302020204" pitchFamily="34" charset="0"/>
                <a:cs typeface="Times New Roman" panose="02020603050405020304" pitchFamily="18" charset="0"/>
              </a:rPr>
              <a:t>Kết thúc</a:t>
            </a:r>
            <a:endParaRPr lang="vi-VN" sz="2200" b="1">
              <a:solidFill>
                <a:srgbClr val="C00000"/>
              </a:solidFill>
              <a:latin typeface="HP001 4 hàng" panose="020B0603050302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CB73F394-3160-4494-83E6-CD44786F4C5B}"/>
              </a:ext>
            </a:extLst>
          </p:cNvPr>
          <p:cNvSpPr txBox="1"/>
          <p:nvPr/>
        </p:nvSpPr>
        <p:spPr>
          <a:xfrm>
            <a:off x="8317442" y="1340261"/>
            <a:ext cx="3478854" cy="3416320"/>
          </a:xfrm>
          <a:prstGeom prst="rect">
            <a:avLst/>
          </a:prstGeom>
          <a:noFill/>
        </p:spPr>
        <p:txBody>
          <a:bodyPr wrap="square" rtlCol="0">
            <a:spAutoFit/>
          </a:bodyPr>
          <a:lstStyle/>
          <a:p>
            <a:pPr algn="just">
              <a:spcBef>
                <a:spcPct val="50000"/>
              </a:spcBef>
            </a:pPr>
            <a:r>
              <a:rPr lang="en-US" altLang="vi-VN" sz="2400" b="1">
                <a:solidFill>
                  <a:srgbClr val="1B05BB"/>
                </a:solidFill>
                <a:latin typeface="HP001 4 hàng" panose="020B0603050302020204" pitchFamily="34" charset="0"/>
                <a:ea typeface="Cambria" panose="02040503050406030204" pitchFamily="18" charset="0"/>
                <a:cs typeface="Times New Roman" panose="02020603050405020304" pitchFamily="18" charset="0"/>
              </a:rPr>
              <a:t>Từ đó, lúc nào trong trí óc non nớt của Va-li-a cũng hiện lên hình ảnh cô diễn viên phi ngựa, đánh đàn. Em mơ ước một ngày nào đó cũng được như cô phi ngựa và chơi những bản nhạc rộn rã.</a:t>
            </a:r>
          </a:p>
        </p:txBody>
      </p:sp>
      <p:sp>
        <p:nvSpPr>
          <p:cNvPr id="14" name="TextBox 13">
            <a:extLst>
              <a:ext uri="{FF2B5EF4-FFF2-40B4-BE49-F238E27FC236}">
                <a16:creationId xmlns:a16="http://schemas.microsoft.com/office/drawing/2014/main" id="{0CDE57A3-1AF4-48A3-A758-F28E79E720D3}"/>
              </a:ext>
            </a:extLst>
          </p:cNvPr>
          <p:cNvSpPr txBox="1"/>
          <p:nvPr/>
        </p:nvSpPr>
        <p:spPr>
          <a:xfrm>
            <a:off x="4201610" y="1035272"/>
            <a:ext cx="3642937" cy="4524315"/>
          </a:xfrm>
          <a:prstGeom prst="rect">
            <a:avLst/>
          </a:prstGeom>
          <a:noFill/>
        </p:spPr>
        <p:txBody>
          <a:bodyPr wrap="square" rtlCol="0">
            <a:spAutoFit/>
          </a:bodyPr>
          <a:lstStyle/>
          <a:p>
            <a:pPr algn="just">
              <a:spcBef>
                <a:spcPct val="50000"/>
              </a:spcBef>
            </a:pPr>
            <a:r>
              <a:rPr lang="en-US" altLang="vi-VN" b="1">
                <a:solidFill>
                  <a:srgbClr val="C00000"/>
                </a:solidFill>
                <a:latin typeface="HP001 4 hàng" panose="020B0603050302020204" pitchFamily="34" charset="0"/>
                <a:ea typeface="Cambria" panose="02040503050406030204" pitchFamily="18" charset="0"/>
                <a:cs typeface="Times New Roman" panose="02020603050405020304" pitchFamily="18" charset="0"/>
              </a:rPr>
              <a:t>Ch</a:t>
            </a:r>
            <a:r>
              <a:rPr lang="vi-VN" altLang="vi-VN" b="1">
                <a:solidFill>
                  <a:srgbClr val="C00000"/>
                </a:solidFill>
                <a:latin typeface="HP001 4 hàng" panose="020B0603050302020204" pitchFamily="34" charset="0"/>
                <a:ea typeface="Cambria" panose="02040503050406030204" pitchFamily="18" charset="0"/>
                <a:cs typeface="Times New Roman" panose="02020603050405020304" pitchFamily="18" charset="0"/>
              </a:rPr>
              <a:t>ư</a:t>
            </a:r>
            <a:r>
              <a:rPr lang="en-US" altLang="vi-VN" b="1">
                <a:solidFill>
                  <a:srgbClr val="C00000"/>
                </a:solidFill>
                <a:latin typeface="HP001 4 hàng" panose="020B0603050302020204" pitchFamily="34" charset="0"/>
                <a:ea typeface="Cambria" panose="02040503050406030204" pitchFamily="18" charset="0"/>
                <a:cs typeface="Times New Roman" panose="02020603050405020304" pitchFamily="18" charset="0"/>
              </a:rPr>
              <a:t>ơng trình biểu diễn hôm ấy thật phong phú, nhiều tiết mục đặc sắc, nh</a:t>
            </a:r>
            <a:r>
              <a:rPr lang="vi-VN" altLang="vi-VN" b="1">
                <a:solidFill>
                  <a:srgbClr val="C00000"/>
                </a:solidFill>
                <a:latin typeface="HP001 4 hàng" panose="020B0603050302020204" pitchFamily="34" charset="0"/>
                <a:ea typeface="Cambria" panose="02040503050406030204" pitchFamily="18" charset="0"/>
                <a:cs typeface="Times New Roman" panose="02020603050405020304" pitchFamily="18" charset="0"/>
              </a:rPr>
              <a:t>ư</a:t>
            </a:r>
            <a:r>
              <a:rPr lang="en-US" altLang="vi-VN" b="1">
                <a:solidFill>
                  <a:srgbClr val="C00000"/>
                </a:solidFill>
                <a:latin typeface="HP001 4 hàng" panose="020B0603050302020204" pitchFamily="34" charset="0"/>
                <a:ea typeface="Cambria" panose="02040503050406030204" pitchFamily="18" charset="0"/>
                <a:cs typeface="Times New Roman" panose="02020603050405020304" pitchFamily="18" charset="0"/>
              </a:rPr>
              <a:t>ng chẳng biết vì sao Va-li-a lại thích nhất tiết mục “Cô gái phi ngựa đánh đàn”. Em ấn t</a:t>
            </a:r>
            <a:r>
              <a:rPr lang="vi-VN" altLang="vi-VN" b="1">
                <a:solidFill>
                  <a:srgbClr val="C00000"/>
                </a:solidFill>
                <a:latin typeface="HP001 4 hàng" panose="020B0603050302020204" pitchFamily="34" charset="0"/>
                <a:ea typeface="Cambria" panose="02040503050406030204" pitchFamily="18" charset="0"/>
                <a:cs typeface="Times New Roman" panose="02020603050405020304" pitchFamily="18" charset="0"/>
              </a:rPr>
              <a:t>ượng với gương mặt xinh đẹp, dáng vẻ nhanh nhẹn của cô gái. Lớn hơn em có mấy tuổi mà cô diễn viên thật dũng cảm. Trên lưng ngựa, cô diễn viên khả ái ấy chẳng cần nắm dây cương mà một tay ôm lấy chiếc đàn, tay kia gảy lên những âm thanh rộn rã. Tiếng đàn của cô gái có sức lôi cuốn đặc biệt khiến Va-li-a hết lòng ngưỡng mộ cô.</a:t>
            </a:r>
            <a:endParaRPr lang="en-US" altLang="vi-VN" b="1">
              <a:solidFill>
                <a:srgbClr val="C00000"/>
              </a:solidFill>
              <a:latin typeface="HP001 4 hàng" panose="020B0603050302020204" pitchFamily="34" charset="0"/>
              <a:ea typeface="Cambria" panose="020405030504060302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28423058-E476-4EA7-886B-41DDCD717C54}"/>
              </a:ext>
            </a:extLst>
          </p:cNvPr>
          <p:cNvSpPr txBox="1"/>
          <p:nvPr/>
        </p:nvSpPr>
        <p:spPr>
          <a:xfrm>
            <a:off x="582974" y="1340261"/>
            <a:ext cx="2673681" cy="1446550"/>
          </a:xfrm>
          <a:prstGeom prst="rect">
            <a:avLst/>
          </a:prstGeom>
          <a:noFill/>
        </p:spPr>
        <p:txBody>
          <a:bodyPr wrap="square" rtlCol="0">
            <a:spAutoFit/>
          </a:bodyPr>
          <a:lstStyle/>
          <a:p>
            <a:pPr algn="just">
              <a:spcBef>
                <a:spcPct val="50000"/>
              </a:spcBef>
            </a:pPr>
            <a:r>
              <a:rPr lang="en-US" altLang="vi-VN" sz="2200" b="1">
                <a:solidFill>
                  <a:srgbClr val="C00000"/>
                </a:solidFill>
                <a:latin typeface="HP001 4 hàng" panose="020B0603050302020204" pitchFamily="34" charset="0"/>
                <a:ea typeface="Cambria" panose="02040503050406030204" pitchFamily="18" charset="0"/>
                <a:cs typeface="Times New Roman" panose="02020603050405020304" pitchFamily="18" charset="0"/>
              </a:rPr>
              <a:t>Nô-en năm ấy, cô bé Va-li-a lên m</a:t>
            </a:r>
            <a:r>
              <a:rPr lang="vi-VN" altLang="vi-VN" sz="2200" b="1">
                <a:solidFill>
                  <a:srgbClr val="C00000"/>
                </a:solidFill>
                <a:latin typeface="HP001 4 hàng" panose="020B0603050302020204" pitchFamily="34" charset="0"/>
                <a:ea typeface="Cambria" panose="02040503050406030204" pitchFamily="18" charset="0"/>
                <a:cs typeface="Times New Roman" panose="02020603050405020304" pitchFamily="18" charset="0"/>
              </a:rPr>
              <a:t>ư</a:t>
            </a:r>
            <a:r>
              <a:rPr lang="en-US" altLang="vi-VN" sz="2200" b="1">
                <a:solidFill>
                  <a:srgbClr val="C00000"/>
                </a:solidFill>
                <a:latin typeface="HP001 4 hàng" panose="020B0603050302020204" pitchFamily="34" charset="0"/>
                <a:ea typeface="Cambria" panose="02040503050406030204" pitchFamily="18" charset="0"/>
                <a:cs typeface="Times New Roman" panose="02020603050405020304" pitchFamily="18" charset="0"/>
              </a:rPr>
              <a:t>ời tuổi đ</a:t>
            </a:r>
            <a:r>
              <a:rPr lang="vi-VN" altLang="vi-VN" sz="2200" b="1">
                <a:solidFill>
                  <a:srgbClr val="C00000"/>
                </a:solidFill>
                <a:latin typeface="HP001 4 hàng" panose="020B0603050302020204" pitchFamily="34" charset="0"/>
                <a:ea typeface="Cambria" panose="02040503050406030204" pitchFamily="18" charset="0"/>
                <a:cs typeface="Times New Roman" panose="02020603050405020304" pitchFamily="18" charset="0"/>
              </a:rPr>
              <a:t>ư</a:t>
            </a:r>
            <a:r>
              <a:rPr lang="en-US" altLang="vi-VN" sz="2200" b="1">
                <a:solidFill>
                  <a:srgbClr val="C00000"/>
                </a:solidFill>
                <a:latin typeface="HP001 4 hàng" panose="020B0603050302020204" pitchFamily="34" charset="0"/>
                <a:ea typeface="Cambria" panose="02040503050406030204" pitchFamily="18" charset="0"/>
                <a:cs typeface="Times New Roman" panose="02020603050405020304" pitchFamily="18" charset="0"/>
              </a:rPr>
              <a:t>ợc bố mẹ cho đi xem xiếc.</a:t>
            </a:r>
          </a:p>
        </p:txBody>
      </p:sp>
      <p:sp>
        <p:nvSpPr>
          <p:cNvPr id="16" name="TextBox 15">
            <a:extLst>
              <a:ext uri="{FF2B5EF4-FFF2-40B4-BE49-F238E27FC236}">
                <a16:creationId xmlns:a16="http://schemas.microsoft.com/office/drawing/2014/main" id="{196F24FF-1F01-4EC3-A6A9-716416B19259}"/>
              </a:ext>
            </a:extLst>
          </p:cNvPr>
          <p:cNvSpPr txBox="1"/>
          <p:nvPr/>
        </p:nvSpPr>
        <p:spPr>
          <a:xfrm>
            <a:off x="1625887" y="305735"/>
            <a:ext cx="2673681" cy="584775"/>
          </a:xfrm>
          <a:prstGeom prst="rect">
            <a:avLst/>
          </a:prstGeom>
          <a:noFill/>
        </p:spPr>
        <p:txBody>
          <a:bodyPr wrap="square" rtlCol="0">
            <a:spAutoFit/>
          </a:bodyPr>
          <a:lstStyle/>
          <a:p>
            <a:pPr algn="just">
              <a:spcBef>
                <a:spcPct val="50000"/>
              </a:spcBef>
            </a:pPr>
            <a:r>
              <a:rPr lang="en-US" altLang="vi-VN" sz="3200" b="1">
                <a:solidFill>
                  <a:srgbClr val="FF0000"/>
                </a:solidFill>
                <a:latin typeface="HP001 4 hàng" panose="020B0603050302020204" pitchFamily="34" charset="0"/>
                <a:ea typeface="Cambria" panose="02040503050406030204" pitchFamily="18" charset="0"/>
                <a:cs typeface="Times New Roman" panose="02020603050405020304" pitchFamily="18" charset="0"/>
              </a:rPr>
              <a:t>Đoạn 1</a:t>
            </a:r>
          </a:p>
        </p:txBody>
      </p:sp>
    </p:spTree>
    <p:extLst>
      <p:ext uri="{BB962C8B-B14F-4D97-AF65-F5344CB8AC3E}">
        <p14:creationId xmlns:p14="http://schemas.microsoft.com/office/powerpoint/2010/main" val="34056395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2" grpId="0" animBg="1"/>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8D7DC36-1015-42AA-8C24-EE946F6FF5FF}"/>
              </a:ext>
            </a:extLst>
          </p:cNvPr>
          <p:cNvSpPr/>
          <p:nvPr/>
        </p:nvSpPr>
        <p:spPr>
          <a:xfrm>
            <a:off x="194553" y="790437"/>
            <a:ext cx="3495137" cy="52647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Oval 4">
            <a:extLst>
              <a:ext uri="{FF2B5EF4-FFF2-40B4-BE49-F238E27FC236}">
                <a16:creationId xmlns:a16="http://schemas.microsoft.com/office/drawing/2014/main" id="{B5FD12FB-6199-40BF-9CB0-90D7D3F928C0}"/>
              </a:ext>
            </a:extLst>
          </p:cNvPr>
          <p:cNvSpPr/>
          <p:nvPr/>
        </p:nvSpPr>
        <p:spPr>
          <a:xfrm>
            <a:off x="735501" y="5597847"/>
            <a:ext cx="2368628" cy="11230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C00000"/>
                </a:solidFill>
                <a:latin typeface="HP001 4 hàng" panose="020B0603050302020204" pitchFamily="34" charset="0"/>
                <a:cs typeface="Times New Roman" panose="02020603050405020304" pitchFamily="18" charset="0"/>
              </a:rPr>
              <a:t>Mở đầu</a:t>
            </a:r>
            <a:endParaRPr lang="vi-VN" sz="2200" b="1">
              <a:solidFill>
                <a:srgbClr val="C00000"/>
              </a:solidFill>
              <a:latin typeface="HP001 4 hàng" panose="020B060305030202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2401741B-A5AC-4FD2-9CC7-151FA58CD94B}"/>
              </a:ext>
            </a:extLst>
          </p:cNvPr>
          <p:cNvSpPr/>
          <p:nvPr/>
        </p:nvSpPr>
        <p:spPr>
          <a:xfrm>
            <a:off x="4104529" y="790437"/>
            <a:ext cx="3798074" cy="52647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Oval 8">
            <a:extLst>
              <a:ext uri="{FF2B5EF4-FFF2-40B4-BE49-F238E27FC236}">
                <a16:creationId xmlns:a16="http://schemas.microsoft.com/office/drawing/2014/main" id="{576E1D84-C6BE-46E4-9AE3-101970EBE17D}"/>
              </a:ext>
            </a:extLst>
          </p:cNvPr>
          <p:cNvSpPr/>
          <p:nvPr/>
        </p:nvSpPr>
        <p:spPr>
          <a:xfrm>
            <a:off x="4990800" y="5646052"/>
            <a:ext cx="2368629" cy="11230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C00000"/>
                </a:solidFill>
                <a:latin typeface="HP001 4 hàng" panose="020B0603050302020204" pitchFamily="34" charset="0"/>
                <a:cs typeface="Times New Roman" panose="02020603050405020304" pitchFamily="18" charset="0"/>
              </a:rPr>
              <a:t>Diễn biến</a:t>
            </a:r>
            <a:endParaRPr lang="vi-VN" sz="2200" b="1">
              <a:solidFill>
                <a:srgbClr val="C00000"/>
              </a:solidFill>
              <a:latin typeface="HP001 4 hàng" panose="020B060305030202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7E3B3933-D6B2-4D66-A519-09EBD980E153}"/>
              </a:ext>
            </a:extLst>
          </p:cNvPr>
          <p:cNvSpPr/>
          <p:nvPr/>
        </p:nvSpPr>
        <p:spPr>
          <a:xfrm>
            <a:off x="8153210" y="790437"/>
            <a:ext cx="3643086" cy="52647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a:extLst>
              <a:ext uri="{FF2B5EF4-FFF2-40B4-BE49-F238E27FC236}">
                <a16:creationId xmlns:a16="http://schemas.microsoft.com/office/drawing/2014/main" id="{EFD02AD0-417A-42EB-92D1-C1E09E2A491D}"/>
              </a:ext>
            </a:extLst>
          </p:cNvPr>
          <p:cNvSpPr/>
          <p:nvPr/>
        </p:nvSpPr>
        <p:spPr>
          <a:xfrm>
            <a:off x="8815156" y="5674430"/>
            <a:ext cx="2368629" cy="117127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C00000"/>
                </a:solidFill>
                <a:latin typeface="HP001 4 hàng" panose="020B0603050302020204" pitchFamily="34" charset="0"/>
                <a:cs typeface="Times New Roman" panose="02020603050405020304" pitchFamily="18" charset="0"/>
              </a:rPr>
              <a:t>Kết thúc</a:t>
            </a:r>
            <a:endParaRPr lang="vi-VN" sz="2200" b="1">
              <a:solidFill>
                <a:srgbClr val="C00000"/>
              </a:solidFill>
              <a:latin typeface="HP001 4 hàng" panose="020B0603050302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CB73F394-3160-4494-83E6-CD44786F4C5B}"/>
              </a:ext>
            </a:extLst>
          </p:cNvPr>
          <p:cNvSpPr txBox="1"/>
          <p:nvPr/>
        </p:nvSpPr>
        <p:spPr>
          <a:xfrm>
            <a:off x="8501554" y="1340261"/>
            <a:ext cx="2874990" cy="2800767"/>
          </a:xfrm>
          <a:prstGeom prst="rect">
            <a:avLst/>
          </a:prstGeom>
          <a:noFill/>
        </p:spPr>
        <p:txBody>
          <a:bodyPr wrap="square" rtlCol="0">
            <a:spAutoFit/>
          </a:bodyPr>
          <a:lstStyle/>
          <a:p>
            <a:pPr algn="just">
              <a:spcBef>
                <a:spcPct val="50000"/>
              </a:spcBef>
            </a:pPr>
            <a:r>
              <a:rPr lang="en-US" altLang="vi-VN" sz="2200" b="1">
                <a:solidFill>
                  <a:srgbClr val="1B05BB"/>
                </a:solidFill>
                <a:latin typeface="HP001 4 hàng" panose="020B0603050302020204" pitchFamily="34" charset="0"/>
                <a:ea typeface="Cambria" panose="02040503050406030204" pitchFamily="18" charset="0"/>
                <a:cs typeface="Times New Roman" panose="02020603050405020304" pitchFamily="18" charset="0"/>
              </a:rPr>
              <a:t>Bác giám đôc gật đầu cười, bảo em: “ Công việc của diễn viên phi ngựa, đánh đàn bắt đầu như thế đấy, cháu ạ. Cái tháp cao nào cũng phải xây từ mặt đất lên.”</a:t>
            </a:r>
          </a:p>
        </p:txBody>
      </p:sp>
      <p:sp>
        <p:nvSpPr>
          <p:cNvPr id="14" name="TextBox 13">
            <a:extLst>
              <a:ext uri="{FF2B5EF4-FFF2-40B4-BE49-F238E27FC236}">
                <a16:creationId xmlns:a16="http://schemas.microsoft.com/office/drawing/2014/main" id="{0CDE57A3-1AF4-48A3-A758-F28E79E720D3}"/>
              </a:ext>
            </a:extLst>
          </p:cNvPr>
          <p:cNvSpPr txBox="1"/>
          <p:nvPr/>
        </p:nvSpPr>
        <p:spPr>
          <a:xfrm>
            <a:off x="4201610" y="1035272"/>
            <a:ext cx="3642937" cy="3970318"/>
          </a:xfrm>
          <a:prstGeom prst="rect">
            <a:avLst/>
          </a:prstGeom>
          <a:noFill/>
        </p:spPr>
        <p:txBody>
          <a:bodyPr wrap="square" rtlCol="0">
            <a:spAutoFit/>
          </a:bodyPr>
          <a:lstStyle/>
          <a:p>
            <a:pPr algn="just">
              <a:spcBef>
                <a:spcPct val="50000"/>
              </a:spcBef>
            </a:pPr>
            <a:r>
              <a:rPr lang="en-US" altLang="vi-VN" b="1">
                <a:solidFill>
                  <a:srgbClr val="C00000"/>
                </a:solidFill>
                <a:latin typeface="HP001 4 hàng" panose="020B0603050302020204" pitchFamily="34" charset="0"/>
                <a:ea typeface="Cambria" panose="02040503050406030204" pitchFamily="18" charset="0"/>
                <a:cs typeface="Times New Roman" panose="02020603050405020304" pitchFamily="18" charset="0"/>
              </a:rPr>
              <a:t>Sáng hôm sau, trong lòng đầy phấn khởi, em đến gặp bác giám đốc rạp xiếc, bày tỏ nguyện vọng của mình. Bác ân cần đưa em đến một chuồng ngựa bạch tuyệt đẹp. Bác đến vỗ về chú ngựa và quay lại bảo em: “Công việc của cháu là chăm sóc chu đáo cho chú ngựa này, cho chú ấy ăn uống và quét dọn chuồng trại sạch sẽ.” Va-li-a hơi lưỡng lự vì diễn viên xiếc mà phải đi quét chuồng ngựa. Nhưng cuối cùng em vẫn cầm lấy chổi.</a:t>
            </a:r>
          </a:p>
        </p:txBody>
      </p:sp>
      <p:sp>
        <p:nvSpPr>
          <p:cNvPr id="15" name="TextBox 14">
            <a:extLst>
              <a:ext uri="{FF2B5EF4-FFF2-40B4-BE49-F238E27FC236}">
                <a16:creationId xmlns:a16="http://schemas.microsoft.com/office/drawing/2014/main" id="{28423058-E476-4EA7-886B-41DDCD717C54}"/>
              </a:ext>
            </a:extLst>
          </p:cNvPr>
          <p:cNvSpPr txBox="1"/>
          <p:nvPr/>
        </p:nvSpPr>
        <p:spPr>
          <a:xfrm>
            <a:off x="582974" y="1340261"/>
            <a:ext cx="2673681" cy="1785104"/>
          </a:xfrm>
          <a:prstGeom prst="rect">
            <a:avLst/>
          </a:prstGeom>
          <a:noFill/>
        </p:spPr>
        <p:txBody>
          <a:bodyPr wrap="square" rtlCol="0">
            <a:spAutoFit/>
          </a:bodyPr>
          <a:lstStyle/>
          <a:p>
            <a:pPr algn="just">
              <a:spcBef>
                <a:spcPct val="50000"/>
              </a:spcBef>
            </a:pPr>
            <a:r>
              <a:rPr lang="en-US" altLang="vi-VN" sz="2200" b="1">
                <a:solidFill>
                  <a:srgbClr val="00B0F0"/>
                </a:solidFill>
                <a:latin typeface="HP001 4 hàng" panose="020B0603050302020204" pitchFamily="34" charset="0"/>
                <a:ea typeface="Cambria" panose="02040503050406030204" pitchFamily="18" charset="0"/>
                <a:cs typeface="Times New Roman" panose="02020603050405020304" pitchFamily="18" charset="0"/>
              </a:rPr>
              <a:t>Rồi một hôm, rạp xiếc thông báo cần tuyển diễn viên. Va-li-a xin bố mẹ cho ghi tên học nghề.</a:t>
            </a:r>
          </a:p>
        </p:txBody>
      </p:sp>
      <p:sp>
        <p:nvSpPr>
          <p:cNvPr id="16" name="TextBox 15">
            <a:extLst>
              <a:ext uri="{FF2B5EF4-FFF2-40B4-BE49-F238E27FC236}">
                <a16:creationId xmlns:a16="http://schemas.microsoft.com/office/drawing/2014/main" id="{196F24FF-1F01-4EC3-A6A9-716416B19259}"/>
              </a:ext>
            </a:extLst>
          </p:cNvPr>
          <p:cNvSpPr txBox="1"/>
          <p:nvPr/>
        </p:nvSpPr>
        <p:spPr>
          <a:xfrm>
            <a:off x="1625887" y="305735"/>
            <a:ext cx="2673681" cy="584775"/>
          </a:xfrm>
          <a:prstGeom prst="rect">
            <a:avLst/>
          </a:prstGeom>
          <a:noFill/>
        </p:spPr>
        <p:txBody>
          <a:bodyPr wrap="square" rtlCol="0">
            <a:spAutoFit/>
          </a:bodyPr>
          <a:lstStyle/>
          <a:p>
            <a:pPr algn="just">
              <a:spcBef>
                <a:spcPct val="50000"/>
              </a:spcBef>
            </a:pPr>
            <a:r>
              <a:rPr lang="en-US" altLang="vi-VN" sz="3200" b="1">
                <a:solidFill>
                  <a:srgbClr val="FF0000"/>
                </a:solidFill>
                <a:latin typeface="HP001 4 hàng" panose="020B0603050302020204" pitchFamily="34" charset="0"/>
                <a:ea typeface="Cambria" panose="02040503050406030204" pitchFamily="18" charset="0"/>
                <a:cs typeface="Times New Roman" panose="02020603050405020304" pitchFamily="18" charset="0"/>
              </a:rPr>
              <a:t>Đoạn 2</a:t>
            </a:r>
          </a:p>
        </p:txBody>
      </p:sp>
    </p:spTree>
    <p:extLst>
      <p:ext uri="{BB962C8B-B14F-4D97-AF65-F5344CB8AC3E}">
        <p14:creationId xmlns:p14="http://schemas.microsoft.com/office/powerpoint/2010/main" val="275542373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B4A71B8-B451-46B8-8F14-095A8A80A808}"/>
              </a:ext>
            </a:extLst>
          </p:cNvPr>
          <p:cNvSpPr/>
          <p:nvPr/>
        </p:nvSpPr>
        <p:spPr>
          <a:xfrm>
            <a:off x="194553" y="790437"/>
            <a:ext cx="3495137" cy="52647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Oval 4">
            <a:extLst>
              <a:ext uri="{FF2B5EF4-FFF2-40B4-BE49-F238E27FC236}">
                <a16:creationId xmlns:a16="http://schemas.microsoft.com/office/drawing/2014/main" id="{BE1556B9-00B4-4B97-AE64-A89AE2D2C672}"/>
              </a:ext>
            </a:extLst>
          </p:cNvPr>
          <p:cNvSpPr/>
          <p:nvPr/>
        </p:nvSpPr>
        <p:spPr>
          <a:xfrm>
            <a:off x="735501" y="5597847"/>
            <a:ext cx="2368628" cy="11230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C00000"/>
                </a:solidFill>
                <a:latin typeface="HP001 4 hàng" panose="020B0603050302020204" pitchFamily="34" charset="0"/>
                <a:cs typeface="Times New Roman" panose="02020603050405020304" pitchFamily="18" charset="0"/>
              </a:rPr>
              <a:t>Mở đầu</a:t>
            </a:r>
            <a:endParaRPr lang="vi-VN" sz="2200" b="1">
              <a:solidFill>
                <a:srgbClr val="C00000"/>
              </a:solidFill>
              <a:latin typeface="HP001 4 hàng" panose="020B060305030202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16763CC7-254F-45A8-AA9D-B4FD0FE7453C}"/>
              </a:ext>
            </a:extLst>
          </p:cNvPr>
          <p:cNvSpPr/>
          <p:nvPr/>
        </p:nvSpPr>
        <p:spPr>
          <a:xfrm>
            <a:off x="4104529" y="790437"/>
            <a:ext cx="3798074" cy="52647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Oval 6">
            <a:extLst>
              <a:ext uri="{FF2B5EF4-FFF2-40B4-BE49-F238E27FC236}">
                <a16:creationId xmlns:a16="http://schemas.microsoft.com/office/drawing/2014/main" id="{A060826B-7937-4167-A3F1-DB25367FDE1B}"/>
              </a:ext>
            </a:extLst>
          </p:cNvPr>
          <p:cNvSpPr/>
          <p:nvPr/>
        </p:nvSpPr>
        <p:spPr>
          <a:xfrm>
            <a:off x="4990800" y="5646052"/>
            <a:ext cx="2368629" cy="11230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C00000"/>
                </a:solidFill>
                <a:latin typeface="HP001 4 hàng" panose="020B0603050302020204" pitchFamily="34" charset="0"/>
                <a:cs typeface="Times New Roman" panose="02020603050405020304" pitchFamily="18" charset="0"/>
              </a:rPr>
              <a:t>Diễn biến</a:t>
            </a:r>
            <a:endParaRPr lang="vi-VN" sz="2200" b="1">
              <a:solidFill>
                <a:srgbClr val="C00000"/>
              </a:solidFill>
              <a:latin typeface="HP001 4 hàng" panose="020B060305030202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7A877314-0D4F-4E34-9A72-A86A27D86A2E}"/>
              </a:ext>
            </a:extLst>
          </p:cNvPr>
          <p:cNvSpPr/>
          <p:nvPr/>
        </p:nvSpPr>
        <p:spPr>
          <a:xfrm>
            <a:off x="8153210" y="790437"/>
            <a:ext cx="3643086" cy="52647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Oval 8">
            <a:extLst>
              <a:ext uri="{FF2B5EF4-FFF2-40B4-BE49-F238E27FC236}">
                <a16:creationId xmlns:a16="http://schemas.microsoft.com/office/drawing/2014/main" id="{D013053B-5185-40B6-A750-1336B8BF715A}"/>
              </a:ext>
            </a:extLst>
          </p:cNvPr>
          <p:cNvSpPr/>
          <p:nvPr/>
        </p:nvSpPr>
        <p:spPr>
          <a:xfrm>
            <a:off x="8815156" y="5674430"/>
            <a:ext cx="2368629" cy="117127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C00000"/>
                </a:solidFill>
                <a:latin typeface="HP001 4 hàng" panose="020B0603050302020204" pitchFamily="34" charset="0"/>
                <a:cs typeface="Times New Roman" panose="02020603050405020304" pitchFamily="18" charset="0"/>
              </a:rPr>
              <a:t>Kết thúc</a:t>
            </a:r>
            <a:endParaRPr lang="vi-VN" sz="2200" b="1">
              <a:solidFill>
                <a:srgbClr val="C00000"/>
              </a:solidFill>
              <a:latin typeface="HP001 4 hàng" panose="020B06030503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8FEE5D80-F823-4A04-A235-28DAC1FC0A9D}"/>
              </a:ext>
            </a:extLst>
          </p:cNvPr>
          <p:cNvSpPr txBox="1"/>
          <p:nvPr/>
        </p:nvSpPr>
        <p:spPr>
          <a:xfrm>
            <a:off x="8317442" y="1632649"/>
            <a:ext cx="3478854" cy="2123658"/>
          </a:xfrm>
          <a:prstGeom prst="rect">
            <a:avLst/>
          </a:prstGeom>
          <a:noFill/>
        </p:spPr>
        <p:txBody>
          <a:bodyPr wrap="square" rtlCol="0">
            <a:spAutoFit/>
          </a:bodyPr>
          <a:lstStyle/>
          <a:p>
            <a:pPr algn="just">
              <a:spcBef>
                <a:spcPct val="50000"/>
              </a:spcBef>
            </a:pPr>
            <a:r>
              <a:rPr lang="en-US" altLang="vi-VN" sz="2200" b="1">
                <a:solidFill>
                  <a:srgbClr val="C00000"/>
                </a:solidFill>
                <a:latin typeface="HP001 4 hàng" panose="020B0603050302020204" pitchFamily="34" charset="0"/>
                <a:ea typeface="Cambria" panose="02040503050406030204" pitchFamily="18" charset="0"/>
                <a:cs typeface="Times New Roman" panose="02020603050405020304" pitchFamily="18" charset="0"/>
              </a:rPr>
              <a:t>Ngày qua ngày, Va-li-a quen dần với công việc của mình. Em cũng làm quen và trở nên thân thiết với chú ngựa bạch – bạn diễn tương lai của mình hơn.</a:t>
            </a:r>
          </a:p>
        </p:txBody>
      </p:sp>
      <p:sp>
        <p:nvSpPr>
          <p:cNvPr id="11" name="TextBox 10">
            <a:extLst>
              <a:ext uri="{FF2B5EF4-FFF2-40B4-BE49-F238E27FC236}">
                <a16:creationId xmlns:a16="http://schemas.microsoft.com/office/drawing/2014/main" id="{20115F52-8F32-47FF-B1C1-61E427038D39}"/>
              </a:ext>
            </a:extLst>
          </p:cNvPr>
          <p:cNvSpPr txBox="1"/>
          <p:nvPr/>
        </p:nvSpPr>
        <p:spPr>
          <a:xfrm>
            <a:off x="4182097" y="1632649"/>
            <a:ext cx="3642937" cy="2308324"/>
          </a:xfrm>
          <a:prstGeom prst="rect">
            <a:avLst/>
          </a:prstGeom>
          <a:noFill/>
        </p:spPr>
        <p:txBody>
          <a:bodyPr wrap="square" rtlCol="0">
            <a:spAutoFit/>
          </a:bodyPr>
          <a:lstStyle/>
          <a:p>
            <a:pPr algn="just">
              <a:spcBef>
                <a:spcPct val="50000"/>
              </a:spcBef>
            </a:pPr>
            <a:r>
              <a:rPr lang="en-US" altLang="vi-VN" sz="2400" b="1">
                <a:solidFill>
                  <a:srgbClr val="1B05BB"/>
                </a:solidFill>
                <a:latin typeface="HP001 4 hàng" panose="020B0603050302020204" pitchFamily="34" charset="0"/>
                <a:ea typeface="Cambria" panose="02040503050406030204" pitchFamily="18" charset="0"/>
                <a:cs typeface="Times New Roman" panose="02020603050405020304" pitchFamily="18" charset="0"/>
              </a:rPr>
              <a:t>Những ngày đầu, Va-li-a rất bỡ ngỡ. Có lúc em nản chí. Nhưng cứ nhớ đến hình ảnh cô diễn viên phi ngựa, em lại thấy phấn chấn lên.</a:t>
            </a:r>
          </a:p>
        </p:txBody>
      </p:sp>
      <p:sp>
        <p:nvSpPr>
          <p:cNvPr id="12" name="TextBox 11">
            <a:extLst>
              <a:ext uri="{FF2B5EF4-FFF2-40B4-BE49-F238E27FC236}">
                <a16:creationId xmlns:a16="http://schemas.microsoft.com/office/drawing/2014/main" id="{B5D6A46D-C50E-4A7D-95DA-11C21A79115A}"/>
              </a:ext>
            </a:extLst>
          </p:cNvPr>
          <p:cNvSpPr txBox="1"/>
          <p:nvPr/>
        </p:nvSpPr>
        <p:spPr>
          <a:xfrm>
            <a:off x="582974" y="1632649"/>
            <a:ext cx="2673681" cy="1446550"/>
          </a:xfrm>
          <a:prstGeom prst="rect">
            <a:avLst/>
          </a:prstGeom>
          <a:noFill/>
        </p:spPr>
        <p:txBody>
          <a:bodyPr wrap="square" rtlCol="0">
            <a:spAutoFit/>
          </a:bodyPr>
          <a:lstStyle/>
          <a:p>
            <a:pPr algn="just">
              <a:spcBef>
                <a:spcPct val="50000"/>
              </a:spcBef>
            </a:pPr>
            <a:r>
              <a:rPr lang="en-US" altLang="vi-VN" sz="2200" b="1">
                <a:solidFill>
                  <a:srgbClr val="C00000"/>
                </a:solidFill>
                <a:latin typeface="HP001 4 hàng" panose="020B0603050302020204" pitchFamily="34" charset="0"/>
                <a:ea typeface="Cambria" panose="02040503050406030204" pitchFamily="18" charset="0"/>
                <a:cs typeface="Times New Roman" panose="02020603050405020304" pitchFamily="18" charset="0"/>
              </a:rPr>
              <a:t>Từ hôm đó, ngày nào Va-li-a cũng đều đặn đến chuồng ngựa học việc.</a:t>
            </a:r>
          </a:p>
        </p:txBody>
      </p:sp>
      <p:sp>
        <p:nvSpPr>
          <p:cNvPr id="13" name="TextBox 12">
            <a:extLst>
              <a:ext uri="{FF2B5EF4-FFF2-40B4-BE49-F238E27FC236}">
                <a16:creationId xmlns:a16="http://schemas.microsoft.com/office/drawing/2014/main" id="{381FDB66-5713-4786-997B-94E1B8C2198E}"/>
              </a:ext>
            </a:extLst>
          </p:cNvPr>
          <p:cNvSpPr txBox="1"/>
          <p:nvPr/>
        </p:nvSpPr>
        <p:spPr>
          <a:xfrm>
            <a:off x="1625887" y="305735"/>
            <a:ext cx="2673681" cy="584775"/>
          </a:xfrm>
          <a:prstGeom prst="rect">
            <a:avLst/>
          </a:prstGeom>
          <a:noFill/>
        </p:spPr>
        <p:txBody>
          <a:bodyPr wrap="square" rtlCol="0">
            <a:spAutoFit/>
          </a:bodyPr>
          <a:lstStyle/>
          <a:p>
            <a:pPr algn="just">
              <a:spcBef>
                <a:spcPct val="50000"/>
              </a:spcBef>
            </a:pPr>
            <a:r>
              <a:rPr lang="en-US" altLang="vi-VN" sz="3200" b="1">
                <a:solidFill>
                  <a:srgbClr val="FF0000"/>
                </a:solidFill>
                <a:latin typeface="HP001 4 hàng" panose="020B0603050302020204" pitchFamily="34" charset="0"/>
                <a:ea typeface="Cambria" panose="02040503050406030204" pitchFamily="18" charset="0"/>
                <a:cs typeface="Times New Roman" panose="02020603050405020304" pitchFamily="18" charset="0"/>
              </a:rPr>
              <a:t>Đoạn 3</a:t>
            </a:r>
          </a:p>
        </p:txBody>
      </p:sp>
    </p:spTree>
    <p:extLst>
      <p:ext uri="{BB962C8B-B14F-4D97-AF65-F5344CB8AC3E}">
        <p14:creationId xmlns:p14="http://schemas.microsoft.com/office/powerpoint/2010/main" val="332656472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B4A71B8-B451-46B8-8F14-095A8A80A808}"/>
              </a:ext>
            </a:extLst>
          </p:cNvPr>
          <p:cNvSpPr/>
          <p:nvPr/>
        </p:nvSpPr>
        <p:spPr>
          <a:xfrm>
            <a:off x="194553" y="790437"/>
            <a:ext cx="3495137" cy="52647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Oval 4">
            <a:extLst>
              <a:ext uri="{FF2B5EF4-FFF2-40B4-BE49-F238E27FC236}">
                <a16:creationId xmlns:a16="http://schemas.microsoft.com/office/drawing/2014/main" id="{BE1556B9-00B4-4B97-AE64-A89AE2D2C672}"/>
              </a:ext>
            </a:extLst>
          </p:cNvPr>
          <p:cNvSpPr/>
          <p:nvPr/>
        </p:nvSpPr>
        <p:spPr>
          <a:xfrm>
            <a:off x="735501" y="5597847"/>
            <a:ext cx="2368628" cy="11230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C00000"/>
                </a:solidFill>
                <a:latin typeface="HP001 4 hàng" panose="020B0603050302020204" pitchFamily="34" charset="0"/>
                <a:cs typeface="Times New Roman" panose="02020603050405020304" pitchFamily="18" charset="0"/>
              </a:rPr>
              <a:t>Mở đầu</a:t>
            </a:r>
            <a:endParaRPr lang="vi-VN" sz="2200" b="1">
              <a:solidFill>
                <a:srgbClr val="C00000"/>
              </a:solidFill>
              <a:latin typeface="HP001 4 hàng" panose="020B060305030202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16763CC7-254F-45A8-AA9D-B4FD0FE7453C}"/>
              </a:ext>
            </a:extLst>
          </p:cNvPr>
          <p:cNvSpPr/>
          <p:nvPr/>
        </p:nvSpPr>
        <p:spPr>
          <a:xfrm>
            <a:off x="4104529" y="790437"/>
            <a:ext cx="3798074" cy="52647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Oval 6">
            <a:extLst>
              <a:ext uri="{FF2B5EF4-FFF2-40B4-BE49-F238E27FC236}">
                <a16:creationId xmlns:a16="http://schemas.microsoft.com/office/drawing/2014/main" id="{A060826B-7937-4167-A3F1-DB25367FDE1B}"/>
              </a:ext>
            </a:extLst>
          </p:cNvPr>
          <p:cNvSpPr/>
          <p:nvPr/>
        </p:nvSpPr>
        <p:spPr>
          <a:xfrm>
            <a:off x="4990800" y="5646052"/>
            <a:ext cx="2368629" cy="11230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C00000"/>
                </a:solidFill>
                <a:latin typeface="HP001 4 hàng" panose="020B0603050302020204" pitchFamily="34" charset="0"/>
                <a:cs typeface="Times New Roman" panose="02020603050405020304" pitchFamily="18" charset="0"/>
              </a:rPr>
              <a:t>Diễn biến</a:t>
            </a:r>
            <a:endParaRPr lang="vi-VN" sz="2200" b="1">
              <a:solidFill>
                <a:srgbClr val="C00000"/>
              </a:solidFill>
              <a:latin typeface="HP001 4 hàng" panose="020B060305030202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7A877314-0D4F-4E34-9A72-A86A27D86A2E}"/>
              </a:ext>
            </a:extLst>
          </p:cNvPr>
          <p:cNvSpPr/>
          <p:nvPr/>
        </p:nvSpPr>
        <p:spPr>
          <a:xfrm>
            <a:off x="8153210" y="790437"/>
            <a:ext cx="3643086" cy="52647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Oval 8">
            <a:extLst>
              <a:ext uri="{FF2B5EF4-FFF2-40B4-BE49-F238E27FC236}">
                <a16:creationId xmlns:a16="http://schemas.microsoft.com/office/drawing/2014/main" id="{D013053B-5185-40B6-A750-1336B8BF715A}"/>
              </a:ext>
            </a:extLst>
          </p:cNvPr>
          <p:cNvSpPr/>
          <p:nvPr/>
        </p:nvSpPr>
        <p:spPr>
          <a:xfrm>
            <a:off x="8815156" y="5674430"/>
            <a:ext cx="2368629" cy="117127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C00000"/>
                </a:solidFill>
                <a:latin typeface="HP001 4 hàng" panose="020B0603050302020204" pitchFamily="34" charset="0"/>
                <a:cs typeface="Times New Roman" panose="02020603050405020304" pitchFamily="18" charset="0"/>
              </a:rPr>
              <a:t>Kết thúc</a:t>
            </a:r>
            <a:endParaRPr lang="vi-VN" sz="2200" b="1">
              <a:solidFill>
                <a:srgbClr val="C00000"/>
              </a:solidFill>
              <a:latin typeface="HP001 4 hàng" panose="020B06030503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8FEE5D80-F823-4A04-A235-28DAC1FC0A9D}"/>
              </a:ext>
            </a:extLst>
          </p:cNvPr>
          <p:cNvSpPr txBox="1"/>
          <p:nvPr/>
        </p:nvSpPr>
        <p:spPr>
          <a:xfrm>
            <a:off x="8501554" y="1340261"/>
            <a:ext cx="2874990" cy="3139321"/>
          </a:xfrm>
          <a:prstGeom prst="rect">
            <a:avLst/>
          </a:prstGeom>
          <a:noFill/>
        </p:spPr>
        <p:txBody>
          <a:bodyPr wrap="square" rtlCol="0">
            <a:spAutoFit/>
          </a:bodyPr>
          <a:lstStyle/>
          <a:p>
            <a:pPr algn="just">
              <a:spcBef>
                <a:spcPct val="50000"/>
              </a:spcBef>
            </a:pPr>
            <a:r>
              <a:rPr lang="en-US" altLang="vi-VN" sz="2200" b="1">
                <a:solidFill>
                  <a:srgbClr val="C00000"/>
                </a:solidFill>
                <a:latin typeface="HP001 4 hàng" panose="020B0603050302020204" pitchFamily="34" charset="0"/>
                <a:ea typeface="Cambria" panose="02040503050406030204" pitchFamily="18" charset="0"/>
                <a:cs typeface="Times New Roman" panose="02020603050405020304" pitchFamily="18" charset="0"/>
              </a:rPr>
              <a:t>Kết thúc tiết mục của mình, Va-li-a cúi chào khan giả với gương mặt rạng ngời hạnh phúc. Cô sung sướng vô cùng khi nhận ra ước mơ thuở nhỏ của mình đã trở thành hiện thực.</a:t>
            </a:r>
          </a:p>
        </p:txBody>
      </p:sp>
      <p:sp>
        <p:nvSpPr>
          <p:cNvPr id="11" name="TextBox 10">
            <a:extLst>
              <a:ext uri="{FF2B5EF4-FFF2-40B4-BE49-F238E27FC236}">
                <a16:creationId xmlns:a16="http://schemas.microsoft.com/office/drawing/2014/main" id="{20115F52-8F32-47FF-B1C1-61E427038D39}"/>
              </a:ext>
            </a:extLst>
          </p:cNvPr>
          <p:cNvSpPr txBox="1"/>
          <p:nvPr/>
        </p:nvSpPr>
        <p:spPr>
          <a:xfrm>
            <a:off x="4201610" y="1035272"/>
            <a:ext cx="3642937" cy="4154984"/>
          </a:xfrm>
          <a:prstGeom prst="rect">
            <a:avLst/>
          </a:prstGeom>
          <a:noFill/>
        </p:spPr>
        <p:txBody>
          <a:bodyPr wrap="square" rtlCol="0">
            <a:spAutoFit/>
          </a:bodyPr>
          <a:lstStyle/>
          <a:p>
            <a:pPr algn="just">
              <a:spcBef>
                <a:spcPct val="50000"/>
              </a:spcBef>
            </a:pPr>
            <a:r>
              <a:rPr lang="en-US" altLang="vi-VN" sz="2400" b="1">
                <a:solidFill>
                  <a:srgbClr val="1B05BB"/>
                </a:solidFill>
                <a:latin typeface="HP001 4 hàng" panose="020B0603050302020204" pitchFamily="34" charset="0"/>
                <a:ea typeface="Cambria" panose="02040503050406030204" pitchFamily="18" charset="0"/>
                <a:cs typeface="Times New Roman" panose="02020603050405020304" pitchFamily="18" charset="0"/>
              </a:rPr>
              <a:t>Cứ mỗi lần Va-li-a bước ra sàn diễn, những tràng vỗ tay nồng nhiệt lại vang lên. Chỉ trong nháy mắt, cô đã đứng trên lưng ngựa, tay ôm cây đàn vĩ cầm. Rồi tiếng đàn cất lên. Vẻ thán phục lộ rõ trên gương mặt từng khán giả.</a:t>
            </a:r>
          </a:p>
        </p:txBody>
      </p:sp>
      <p:sp>
        <p:nvSpPr>
          <p:cNvPr id="12" name="TextBox 11">
            <a:extLst>
              <a:ext uri="{FF2B5EF4-FFF2-40B4-BE49-F238E27FC236}">
                <a16:creationId xmlns:a16="http://schemas.microsoft.com/office/drawing/2014/main" id="{B5D6A46D-C50E-4A7D-95DA-11C21A79115A}"/>
              </a:ext>
            </a:extLst>
          </p:cNvPr>
          <p:cNvSpPr txBox="1"/>
          <p:nvPr/>
        </p:nvSpPr>
        <p:spPr>
          <a:xfrm>
            <a:off x="582974" y="1340261"/>
            <a:ext cx="2673681" cy="1785104"/>
          </a:xfrm>
          <a:prstGeom prst="rect">
            <a:avLst/>
          </a:prstGeom>
          <a:noFill/>
        </p:spPr>
        <p:txBody>
          <a:bodyPr wrap="square" rtlCol="0">
            <a:spAutoFit/>
          </a:bodyPr>
          <a:lstStyle/>
          <a:p>
            <a:pPr algn="just">
              <a:spcBef>
                <a:spcPct val="50000"/>
              </a:spcBef>
            </a:pPr>
            <a:r>
              <a:rPr lang="en-US" altLang="vi-VN" sz="2200" b="1">
                <a:solidFill>
                  <a:srgbClr val="C00000"/>
                </a:solidFill>
                <a:latin typeface="HP001 4 hàng" panose="020B0603050302020204" pitchFamily="34" charset="0"/>
                <a:ea typeface="Cambria" panose="02040503050406030204" pitchFamily="18" charset="0"/>
                <a:cs typeface="Times New Roman" panose="02020603050405020304" pitchFamily="18" charset="0"/>
              </a:rPr>
              <a:t>Thời gian trôi qua, chẳng mấy chốc cũng đến ngày Va-li-a trở thành một diễn viên thực thụ.</a:t>
            </a:r>
          </a:p>
        </p:txBody>
      </p:sp>
      <p:sp>
        <p:nvSpPr>
          <p:cNvPr id="13" name="TextBox 12">
            <a:extLst>
              <a:ext uri="{FF2B5EF4-FFF2-40B4-BE49-F238E27FC236}">
                <a16:creationId xmlns:a16="http://schemas.microsoft.com/office/drawing/2014/main" id="{381FDB66-5713-4786-997B-94E1B8C2198E}"/>
              </a:ext>
            </a:extLst>
          </p:cNvPr>
          <p:cNvSpPr txBox="1"/>
          <p:nvPr/>
        </p:nvSpPr>
        <p:spPr>
          <a:xfrm>
            <a:off x="1625887" y="305735"/>
            <a:ext cx="2673681" cy="584775"/>
          </a:xfrm>
          <a:prstGeom prst="rect">
            <a:avLst/>
          </a:prstGeom>
          <a:noFill/>
        </p:spPr>
        <p:txBody>
          <a:bodyPr wrap="square" rtlCol="0">
            <a:spAutoFit/>
          </a:bodyPr>
          <a:lstStyle/>
          <a:p>
            <a:pPr algn="just">
              <a:spcBef>
                <a:spcPct val="50000"/>
              </a:spcBef>
            </a:pPr>
            <a:r>
              <a:rPr lang="en-US" altLang="vi-VN" sz="3200" b="1">
                <a:solidFill>
                  <a:srgbClr val="FF0000"/>
                </a:solidFill>
                <a:latin typeface="HP001 4 hàng" panose="020B0603050302020204" pitchFamily="34" charset="0"/>
                <a:ea typeface="Cambria" panose="02040503050406030204" pitchFamily="18" charset="0"/>
                <a:cs typeface="Times New Roman" panose="02020603050405020304" pitchFamily="18" charset="0"/>
              </a:rPr>
              <a:t>Đoạn 4</a:t>
            </a:r>
          </a:p>
        </p:txBody>
      </p:sp>
    </p:spTree>
    <p:extLst>
      <p:ext uri="{BB962C8B-B14F-4D97-AF65-F5344CB8AC3E}">
        <p14:creationId xmlns:p14="http://schemas.microsoft.com/office/powerpoint/2010/main" val="333288608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0175" y="0"/>
            <a:ext cx="92011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7" name="组合 20"/>
          <p:cNvGrpSpPr>
            <a:grpSpLocks/>
          </p:cNvGrpSpPr>
          <p:nvPr/>
        </p:nvGrpSpPr>
        <p:grpSpPr bwMode="auto">
          <a:xfrm>
            <a:off x="609600" y="3214688"/>
            <a:ext cx="10972800" cy="3009900"/>
            <a:chOff x="1400176" y="1989138"/>
            <a:chExt cx="2946400" cy="849313"/>
          </a:xfrm>
        </p:grpSpPr>
        <p:sp>
          <p:nvSpPr>
            <p:cNvPr id="21511" name="Freeform 5"/>
            <p:cNvSpPr>
              <a:spLocks/>
            </p:cNvSpPr>
            <p:nvPr/>
          </p:nvSpPr>
          <p:spPr bwMode="auto">
            <a:xfrm>
              <a:off x="1450976" y="2078038"/>
              <a:ext cx="2895600" cy="760413"/>
            </a:xfrm>
            <a:custGeom>
              <a:avLst/>
              <a:gdLst>
                <a:gd name="T0" fmla="*/ 2147483647 w 1824"/>
                <a:gd name="T1" fmla="*/ 0 h 479"/>
                <a:gd name="T2" fmla="*/ 0 w 1824"/>
                <a:gd name="T3" fmla="*/ 2147483647 h 479"/>
                <a:gd name="T4" fmla="*/ 2147483647 w 1824"/>
                <a:gd name="T5" fmla="*/ 2147483647 h 479"/>
                <a:gd name="T6" fmla="*/ 2147483647 w 1824"/>
                <a:gd name="T7" fmla="*/ 2147483647 h 479"/>
                <a:gd name="T8" fmla="*/ 2147483647 w 1824"/>
                <a:gd name="T9" fmla="*/ 0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4" h="479">
                  <a:moveTo>
                    <a:pt x="1792" y="0"/>
                  </a:moveTo>
                  <a:lnTo>
                    <a:pt x="0" y="14"/>
                  </a:lnTo>
                  <a:lnTo>
                    <a:pt x="107" y="479"/>
                  </a:lnTo>
                  <a:lnTo>
                    <a:pt x="1824" y="468"/>
                  </a:lnTo>
                  <a:lnTo>
                    <a:pt x="1792" y="0"/>
                  </a:lnTo>
                  <a:close/>
                </a:path>
              </a:pathLst>
            </a:custGeom>
            <a:solidFill>
              <a:srgbClr val="C0C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12" name="Freeform 6"/>
            <p:cNvSpPr>
              <a:spLocks/>
            </p:cNvSpPr>
            <p:nvPr/>
          </p:nvSpPr>
          <p:spPr bwMode="auto">
            <a:xfrm>
              <a:off x="1450976" y="2078038"/>
              <a:ext cx="2895600" cy="760413"/>
            </a:xfrm>
            <a:custGeom>
              <a:avLst/>
              <a:gdLst>
                <a:gd name="T0" fmla="*/ 2147483647 w 1824"/>
                <a:gd name="T1" fmla="*/ 0 h 479"/>
                <a:gd name="T2" fmla="*/ 0 w 1824"/>
                <a:gd name="T3" fmla="*/ 2147483647 h 479"/>
                <a:gd name="T4" fmla="*/ 2147483647 w 1824"/>
                <a:gd name="T5" fmla="*/ 2147483647 h 479"/>
                <a:gd name="T6" fmla="*/ 2147483647 w 1824"/>
                <a:gd name="T7" fmla="*/ 2147483647 h 479"/>
                <a:gd name="T8" fmla="*/ 2147483647 w 1824"/>
                <a:gd name="T9" fmla="*/ 0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4" h="479">
                  <a:moveTo>
                    <a:pt x="1792" y="0"/>
                  </a:moveTo>
                  <a:lnTo>
                    <a:pt x="0" y="14"/>
                  </a:lnTo>
                  <a:lnTo>
                    <a:pt x="107" y="479"/>
                  </a:lnTo>
                  <a:lnTo>
                    <a:pt x="1824" y="468"/>
                  </a:lnTo>
                  <a:lnTo>
                    <a:pt x="17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13" name="Freeform 7"/>
            <p:cNvSpPr>
              <a:spLocks/>
            </p:cNvSpPr>
            <p:nvPr/>
          </p:nvSpPr>
          <p:spPr bwMode="auto">
            <a:xfrm>
              <a:off x="1400176" y="1989138"/>
              <a:ext cx="2895600" cy="755650"/>
            </a:xfrm>
            <a:custGeom>
              <a:avLst/>
              <a:gdLst>
                <a:gd name="T0" fmla="*/ 2147483647 w 1824"/>
                <a:gd name="T1" fmla="*/ 2147483647 h 476"/>
                <a:gd name="T2" fmla="*/ 0 w 1824"/>
                <a:gd name="T3" fmla="*/ 2147483647 h 476"/>
                <a:gd name="T4" fmla="*/ 2147483647 w 1824"/>
                <a:gd name="T5" fmla="*/ 0 h 476"/>
                <a:gd name="T6" fmla="*/ 2147483647 w 1824"/>
                <a:gd name="T7" fmla="*/ 2147483647 h 476"/>
                <a:gd name="T8" fmla="*/ 2147483647 w 1824"/>
                <a:gd name="T9" fmla="*/ 2147483647 h 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4" h="476">
                  <a:moveTo>
                    <a:pt x="110" y="476"/>
                  </a:moveTo>
                  <a:lnTo>
                    <a:pt x="0" y="14"/>
                  </a:lnTo>
                  <a:lnTo>
                    <a:pt x="1792" y="0"/>
                  </a:lnTo>
                  <a:lnTo>
                    <a:pt x="1824" y="468"/>
                  </a:lnTo>
                  <a:lnTo>
                    <a:pt x="110" y="476"/>
                  </a:lnTo>
                  <a:close/>
                </a:path>
              </a:pathLst>
            </a:custGeom>
            <a:solidFill>
              <a:srgbClr val="70D9D9"/>
            </a:solidFill>
            <a:ln w="19050">
              <a:solidFill>
                <a:srgbClr val="000000"/>
              </a:solidFill>
              <a:round/>
              <a:headEnd/>
              <a:tailEnd/>
            </a:ln>
          </p:spPr>
          <p:txBody>
            <a:bodyPr/>
            <a:lstStyle/>
            <a:p>
              <a:endParaRPr lang="en-US"/>
            </a:p>
          </p:txBody>
        </p:sp>
      </p:grpSp>
      <p:sp>
        <p:nvSpPr>
          <p:cNvPr id="4" name="TextBox 3"/>
          <p:cNvSpPr txBox="1">
            <a:spLocks noChangeArrowheads="1"/>
          </p:cNvSpPr>
          <p:nvPr/>
        </p:nvSpPr>
        <p:spPr bwMode="auto">
          <a:xfrm>
            <a:off x="1234144" y="3504333"/>
            <a:ext cx="1025366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r>
              <a:rPr lang="en-US" altLang="en-US" sz="4000" dirty="0" err="1">
                <a:latin typeface="Times New Roman" pitchFamily="18" charset="0"/>
                <a:cs typeface="Times New Roman" pitchFamily="18" charset="0"/>
              </a:rPr>
              <a:t>Đọc</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lại</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các</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đoạn</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văn</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trong</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truyện</a:t>
            </a:r>
            <a:r>
              <a:rPr lang="en-US" altLang="en-US" sz="4000" dirty="0">
                <a:latin typeface="Times New Roman" pitchFamily="18" charset="0"/>
                <a:cs typeface="Times New Roman" pitchFamily="18" charset="0"/>
              </a:rPr>
              <a:t> </a:t>
            </a:r>
            <a:r>
              <a:rPr lang="en-US" altLang="en-US" sz="4000" b="1" dirty="0">
                <a:latin typeface="Times New Roman" pitchFamily="18" charset="0"/>
                <a:cs typeface="Times New Roman" pitchFamily="18" charset="0"/>
              </a:rPr>
              <a:t>“</a:t>
            </a:r>
            <a:r>
              <a:rPr lang="en-US" altLang="en-US" sz="4000" b="1" dirty="0" err="1">
                <a:latin typeface="Times New Roman" pitchFamily="18" charset="0"/>
                <a:cs typeface="Times New Roman" pitchFamily="18" charset="0"/>
              </a:rPr>
              <a:t>Vào</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nghề</a:t>
            </a:r>
            <a:r>
              <a:rPr lang="en-US" altLang="en-US" sz="4000" b="1"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mà</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các</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em</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vừa</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hoàn</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chỉnh</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cho</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biết</a:t>
            </a:r>
            <a:r>
              <a:rPr lang="en-US" altLang="en-US" sz="4000" dirty="0">
                <a:latin typeface="Times New Roman" pitchFamily="18" charset="0"/>
                <a:cs typeface="Times New Roman" pitchFamily="18" charset="0"/>
              </a:rPr>
              <a:t>:</a:t>
            </a:r>
          </a:p>
          <a:p>
            <a:r>
              <a:rPr lang="en-US" altLang="en-US" sz="4000" b="1" i="1" dirty="0" err="1">
                <a:solidFill>
                  <a:srgbClr val="C00000"/>
                </a:solidFill>
                <a:latin typeface="Times New Roman" pitchFamily="18" charset="0"/>
                <a:cs typeface="Times New Roman" pitchFamily="18" charset="0"/>
              </a:rPr>
              <a:t>Các</a:t>
            </a:r>
            <a:r>
              <a:rPr lang="en-US" altLang="en-US" sz="4000" b="1" i="1" dirty="0">
                <a:solidFill>
                  <a:srgbClr val="C00000"/>
                </a:solidFill>
                <a:latin typeface="Times New Roman" pitchFamily="18" charset="0"/>
                <a:cs typeface="Times New Roman" pitchFamily="18" charset="0"/>
              </a:rPr>
              <a:t> </a:t>
            </a:r>
            <a:r>
              <a:rPr lang="en-US" altLang="en-US" sz="4000" b="1" i="1" dirty="0" err="1">
                <a:solidFill>
                  <a:srgbClr val="C00000"/>
                </a:solidFill>
                <a:latin typeface="Times New Roman" pitchFamily="18" charset="0"/>
                <a:cs typeface="Times New Roman" pitchFamily="18" charset="0"/>
              </a:rPr>
              <a:t>đoạn</a:t>
            </a:r>
            <a:r>
              <a:rPr lang="en-US" altLang="en-US" sz="4000" b="1" i="1" dirty="0">
                <a:solidFill>
                  <a:srgbClr val="C00000"/>
                </a:solidFill>
                <a:latin typeface="Times New Roman" pitchFamily="18" charset="0"/>
                <a:cs typeface="Times New Roman" pitchFamily="18" charset="0"/>
              </a:rPr>
              <a:t> </a:t>
            </a:r>
            <a:r>
              <a:rPr lang="en-US" altLang="en-US" sz="4000" b="1" i="1" dirty="0" err="1">
                <a:solidFill>
                  <a:srgbClr val="C00000"/>
                </a:solidFill>
                <a:latin typeface="Times New Roman" pitchFamily="18" charset="0"/>
                <a:cs typeface="Times New Roman" pitchFamily="18" charset="0"/>
              </a:rPr>
              <a:t>văn</a:t>
            </a:r>
            <a:r>
              <a:rPr lang="en-US" altLang="en-US" sz="4000" b="1" i="1" dirty="0">
                <a:solidFill>
                  <a:srgbClr val="C00000"/>
                </a:solidFill>
                <a:latin typeface="Times New Roman" pitchFamily="18" charset="0"/>
                <a:cs typeface="Times New Roman" pitchFamily="18" charset="0"/>
              </a:rPr>
              <a:t> </a:t>
            </a:r>
            <a:r>
              <a:rPr lang="en-US" altLang="en-US" sz="4000" b="1" i="1" dirty="0" err="1">
                <a:solidFill>
                  <a:srgbClr val="C00000"/>
                </a:solidFill>
                <a:latin typeface="Times New Roman" pitchFamily="18" charset="0"/>
                <a:cs typeface="Times New Roman" pitchFamily="18" charset="0"/>
              </a:rPr>
              <a:t>được</a:t>
            </a:r>
            <a:r>
              <a:rPr lang="en-US" altLang="en-US" sz="4000" b="1" i="1" dirty="0">
                <a:solidFill>
                  <a:srgbClr val="C00000"/>
                </a:solidFill>
                <a:latin typeface="Times New Roman" pitchFamily="18" charset="0"/>
                <a:cs typeface="Times New Roman" pitchFamily="18" charset="0"/>
              </a:rPr>
              <a:t> </a:t>
            </a:r>
            <a:r>
              <a:rPr lang="en-US" altLang="en-US" sz="4000" b="1" i="1" dirty="0" err="1">
                <a:solidFill>
                  <a:srgbClr val="C00000"/>
                </a:solidFill>
                <a:latin typeface="Times New Roman" pitchFamily="18" charset="0"/>
                <a:cs typeface="Times New Roman" pitchFamily="18" charset="0"/>
              </a:rPr>
              <a:t>sắp</a:t>
            </a:r>
            <a:r>
              <a:rPr lang="en-US" altLang="en-US" sz="4000" b="1" i="1" dirty="0">
                <a:solidFill>
                  <a:srgbClr val="C00000"/>
                </a:solidFill>
                <a:latin typeface="Times New Roman" pitchFamily="18" charset="0"/>
                <a:cs typeface="Times New Roman" pitchFamily="18" charset="0"/>
              </a:rPr>
              <a:t> </a:t>
            </a:r>
            <a:r>
              <a:rPr lang="en-US" altLang="en-US" sz="4000" b="1" i="1" dirty="0" err="1">
                <a:solidFill>
                  <a:srgbClr val="C00000"/>
                </a:solidFill>
                <a:latin typeface="Times New Roman" pitchFamily="18" charset="0"/>
                <a:cs typeface="Times New Roman" pitchFamily="18" charset="0"/>
              </a:rPr>
              <a:t>xếp</a:t>
            </a:r>
            <a:r>
              <a:rPr lang="en-US" altLang="en-US" sz="4000" b="1" i="1" dirty="0">
                <a:solidFill>
                  <a:srgbClr val="C00000"/>
                </a:solidFill>
                <a:latin typeface="Times New Roman" pitchFamily="18" charset="0"/>
                <a:cs typeface="Times New Roman" pitchFamily="18" charset="0"/>
              </a:rPr>
              <a:t> </a:t>
            </a:r>
            <a:r>
              <a:rPr lang="en-US" altLang="en-US" sz="4000" b="1" i="1" dirty="0" err="1">
                <a:solidFill>
                  <a:srgbClr val="C00000"/>
                </a:solidFill>
                <a:latin typeface="Times New Roman" pitchFamily="18" charset="0"/>
                <a:cs typeface="Times New Roman" pitchFamily="18" charset="0"/>
              </a:rPr>
              <a:t>theo</a:t>
            </a:r>
            <a:r>
              <a:rPr lang="en-US" altLang="en-US" sz="4000" b="1" i="1" dirty="0">
                <a:solidFill>
                  <a:srgbClr val="C00000"/>
                </a:solidFill>
                <a:latin typeface="Times New Roman" pitchFamily="18" charset="0"/>
                <a:cs typeface="Times New Roman" pitchFamily="18" charset="0"/>
              </a:rPr>
              <a:t> </a:t>
            </a:r>
            <a:r>
              <a:rPr lang="en-US" altLang="en-US" sz="4000" b="1" i="1" dirty="0" err="1">
                <a:solidFill>
                  <a:srgbClr val="C00000"/>
                </a:solidFill>
                <a:latin typeface="Times New Roman" pitchFamily="18" charset="0"/>
                <a:cs typeface="Times New Roman" pitchFamily="18" charset="0"/>
              </a:rPr>
              <a:t>trình</a:t>
            </a:r>
            <a:r>
              <a:rPr lang="en-US" altLang="en-US" sz="4000" b="1" i="1" dirty="0">
                <a:solidFill>
                  <a:srgbClr val="C00000"/>
                </a:solidFill>
                <a:latin typeface="Times New Roman" pitchFamily="18" charset="0"/>
                <a:cs typeface="Times New Roman" pitchFamily="18" charset="0"/>
              </a:rPr>
              <a:t> </a:t>
            </a:r>
            <a:r>
              <a:rPr lang="en-US" altLang="en-US" sz="4000" b="1" i="1" dirty="0" err="1">
                <a:solidFill>
                  <a:srgbClr val="C00000"/>
                </a:solidFill>
                <a:latin typeface="Times New Roman" pitchFamily="18" charset="0"/>
                <a:cs typeface="Times New Roman" pitchFamily="18" charset="0"/>
              </a:rPr>
              <a:t>tự</a:t>
            </a:r>
            <a:r>
              <a:rPr lang="en-US" altLang="en-US" sz="4000" b="1" i="1" dirty="0">
                <a:solidFill>
                  <a:srgbClr val="C00000"/>
                </a:solidFill>
                <a:latin typeface="Times New Roman" pitchFamily="18" charset="0"/>
                <a:cs typeface="Times New Roman" pitchFamily="18" charset="0"/>
              </a:rPr>
              <a:t> </a:t>
            </a:r>
            <a:r>
              <a:rPr lang="en-US" altLang="en-US" sz="4000" b="1" i="1" dirty="0" err="1">
                <a:solidFill>
                  <a:srgbClr val="C00000"/>
                </a:solidFill>
                <a:latin typeface="Times New Roman" pitchFamily="18" charset="0"/>
                <a:cs typeface="Times New Roman" pitchFamily="18" charset="0"/>
              </a:rPr>
              <a:t>nào</a:t>
            </a:r>
            <a:r>
              <a:rPr lang="en-US" altLang="en-US" sz="4000" b="1" i="1" dirty="0">
                <a:solidFill>
                  <a:srgbClr val="C00000"/>
                </a:solidFill>
                <a:latin typeface="Times New Roman" pitchFamily="18" charset="0"/>
                <a:cs typeface="Times New Roman" pitchFamily="18" charset="0"/>
              </a:rPr>
              <a:t>?</a:t>
            </a:r>
          </a:p>
          <a:p>
            <a:endParaRPr lang="en-US" sz="4000" dirty="0"/>
          </a:p>
        </p:txBody>
      </p:sp>
      <p:sp>
        <p:nvSpPr>
          <p:cNvPr id="5" name="Rounded Rectangle 4"/>
          <p:cNvSpPr/>
          <p:nvPr/>
        </p:nvSpPr>
        <p:spPr>
          <a:xfrm>
            <a:off x="1322243" y="3686630"/>
            <a:ext cx="5307157" cy="1824428"/>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p:spPr>
        <p:style>
          <a:lnRef idx="1">
            <a:schemeClr val="accent6"/>
          </a:lnRef>
          <a:fillRef idx="2">
            <a:schemeClr val="accent6"/>
          </a:fillRef>
          <a:effectRef idx="1">
            <a:schemeClr val="accent6"/>
          </a:effectRef>
          <a:fontRef idx="minor">
            <a:schemeClr val="dk1"/>
          </a:fontRef>
        </p:style>
        <p:txBody>
          <a:bodyPr rtlCol="0" anchor="ctr"/>
          <a:lstStyle/>
          <a:p>
            <a:pPr algn="ctr">
              <a:defRPr/>
            </a:pPr>
            <a:r>
              <a:rPr lang="en-US" sz="3800" dirty="0" err="1">
                <a:solidFill>
                  <a:schemeClr val="tx1"/>
                </a:solidFill>
                <a:latin typeface="Times New Roman" panose="02020603050405020304" pitchFamily="18" charset="0"/>
                <a:cs typeface="Times New Roman" panose="02020603050405020304" pitchFamily="18" charset="0"/>
              </a:rPr>
              <a:t>Các</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đoạn</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văn</a:t>
            </a:r>
            <a:r>
              <a:rPr lang="en-US" sz="3800" dirty="0">
                <a:solidFill>
                  <a:schemeClr val="tx1"/>
                </a:solidFill>
                <a:latin typeface="Times New Roman" panose="02020603050405020304" pitchFamily="18" charset="0"/>
                <a:cs typeface="Times New Roman" panose="02020603050405020304" pitchFamily="18" charset="0"/>
              </a:rPr>
              <a:t> </a:t>
            </a:r>
            <a:r>
              <a:rPr lang="en-US" sz="3800" err="1">
                <a:solidFill>
                  <a:schemeClr val="tx1"/>
                </a:solidFill>
                <a:latin typeface="Times New Roman" panose="02020603050405020304" pitchFamily="18" charset="0"/>
                <a:cs typeface="Times New Roman" panose="02020603050405020304" pitchFamily="18" charset="0"/>
              </a:rPr>
              <a:t>được</a:t>
            </a:r>
            <a:r>
              <a:rPr lang="en-US" sz="3800">
                <a:solidFill>
                  <a:schemeClr val="tx1"/>
                </a:solidFill>
                <a:latin typeface="Times New Roman" panose="02020603050405020304" pitchFamily="18" charset="0"/>
                <a:cs typeface="Times New Roman" panose="02020603050405020304" pitchFamily="18" charset="0"/>
              </a:rPr>
              <a:t> </a:t>
            </a:r>
          </a:p>
          <a:p>
            <a:pPr algn="ctr">
              <a:defRPr/>
            </a:pPr>
            <a:r>
              <a:rPr lang="en-US" sz="3800">
                <a:solidFill>
                  <a:schemeClr val="tx1"/>
                </a:solidFill>
                <a:latin typeface="Times New Roman" panose="02020603050405020304" pitchFamily="18" charset="0"/>
                <a:cs typeface="Times New Roman" panose="02020603050405020304" pitchFamily="18" charset="0"/>
              </a:rPr>
              <a:t>sắp </a:t>
            </a:r>
            <a:r>
              <a:rPr lang="en-US" sz="3800" dirty="0" err="1">
                <a:solidFill>
                  <a:schemeClr val="tx1"/>
                </a:solidFill>
                <a:latin typeface="Times New Roman" panose="02020603050405020304" pitchFamily="18" charset="0"/>
                <a:cs typeface="Times New Roman" panose="02020603050405020304" pitchFamily="18" charset="0"/>
              </a:rPr>
              <a:t>xếp</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theo</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trình</a:t>
            </a:r>
            <a:r>
              <a:rPr lang="en-US" sz="3800" dirty="0">
                <a:solidFill>
                  <a:schemeClr val="tx1"/>
                </a:solidFill>
                <a:latin typeface="Times New Roman" panose="02020603050405020304" pitchFamily="18" charset="0"/>
                <a:cs typeface="Times New Roman" panose="02020603050405020304" pitchFamily="18" charset="0"/>
              </a:rPr>
              <a:t> </a:t>
            </a:r>
            <a:r>
              <a:rPr lang="en-US" sz="3800" err="1">
                <a:solidFill>
                  <a:schemeClr val="tx1"/>
                </a:solidFill>
                <a:latin typeface="Times New Roman" panose="02020603050405020304" pitchFamily="18" charset="0"/>
                <a:cs typeface="Times New Roman" panose="02020603050405020304" pitchFamily="18" charset="0"/>
              </a:rPr>
              <a:t>tự</a:t>
            </a:r>
            <a:r>
              <a:rPr lang="en-US" sz="3800">
                <a:solidFill>
                  <a:schemeClr val="tx1"/>
                </a:solidFill>
                <a:latin typeface="Times New Roman" panose="02020603050405020304" pitchFamily="18" charset="0"/>
                <a:cs typeface="Times New Roman" panose="02020603050405020304" pitchFamily="18" charset="0"/>
              </a:rPr>
              <a:t> </a:t>
            </a:r>
          </a:p>
          <a:p>
            <a:pPr algn="ctr">
              <a:defRPr/>
            </a:pPr>
            <a:r>
              <a:rPr lang="en-US" sz="3800">
                <a:solidFill>
                  <a:schemeClr val="tx1"/>
                </a:solidFill>
                <a:latin typeface="Times New Roman" panose="02020603050405020304" pitchFamily="18" charset="0"/>
                <a:cs typeface="Times New Roman" panose="02020603050405020304" pitchFamily="18" charset="0"/>
              </a:rPr>
              <a:t>ba </a:t>
            </a:r>
            <a:r>
              <a:rPr lang="en-US" sz="3800" dirty="0" err="1">
                <a:solidFill>
                  <a:schemeClr val="tx1"/>
                </a:solidFill>
                <a:latin typeface="Times New Roman" panose="02020603050405020304" pitchFamily="18" charset="0"/>
                <a:cs typeface="Times New Roman" panose="02020603050405020304" pitchFamily="18" charset="0"/>
              </a:rPr>
              <a:t>phần</a:t>
            </a:r>
            <a:r>
              <a:rPr lang="en-US" sz="3800" dirty="0">
                <a:solidFill>
                  <a:schemeClr val="tx1"/>
                </a:solidFill>
                <a:latin typeface="Times New Roman" panose="02020603050405020304" pitchFamily="18" charset="0"/>
                <a:cs typeface="Times New Roman" panose="02020603050405020304" pitchFamily="18" charset="0"/>
              </a:rPr>
              <a:t>:</a:t>
            </a:r>
          </a:p>
        </p:txBody>
      </p:sp>
      <p:sp>
        <p:nvSpPr>
          <p:cNvPr id="6" name="Cloud 5"/>
          <p:cNvSpPr/>
          <p:nvPr/>
        </p:nvSpPr>
        <p:spPr>
          <a:xfrm>
            <a:off x="7810532" y="3121934"/>
            <a:ext cx="3336439" cy="891445"/>
          </a:xfrm>
          <a:prstGeom prst="cloud">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800" b="1" dirty="0" err="1">
                <a:solidFill>
                  <a:schemeClr val="tx1"/>
                </a:solidFill>
                <a:latin typeface="Times New Roman" panose="02020603050405020304" pitchFamily="18" charset="0"/>
                <a:cs typeface="Times New Roman" panose="02020603050405020304" pitchFamily="18" charset="0"/>
              </a:rPr>
              <a:t>Mở</a:t>
            </a:r>
            <a:r>
              <a:rPr lang="en-US" sz="3800" b="1" dirty="0">
                <a:solidFill>
                  <a:schemeClr val="tx1"/>
                </a:solidFill>
                <a:latin typeface="Times New Roman" panose="02020603050405020304" pitchFamily="18" charset="0"/>
                <a:cs typeface="Times New Roman" panose="02020603050405020304" pitchFamily="18" charset="0"/>
              </a:rPr>
              <a:t> </a:t>
            </a:r>
            <a:r>
              <a:rPr lang="en-US" sz="3800" b="1" dirty="0" err="1">
                <a:solidFill>
                  <a:schemeClr val="tx1"/>
                </a:solidFill>
                <a:latin typeface="Times New Roman" panose="02020603050405020304" pitchFamily="18" charset="0"/>
                <a:cs typeface="Times New Roman" panose="02020603050405020304" pitchFamily="18" charset="0"/>
              </a:rPr>
              <a:t>đầu</a:t>
            </a:r>
            <a:endParaRPr lang="en-US" sz="3800" b="1" dirty="0">
              <a:solidFill>
                <a:schemeClr val="tx1"/>
              </a:solidFill>
              <a:latin typeface="Times New Roman" panose="02020603050405020304" pitchFamily="18" charset="0"/>
              <a:cs typeface="Times New Roman" panose="02020603050405020304" pitchFamily="18" charset="0"/>
            </a:endParaRPr>
          </a:p>
        </p:txBody>
      </p:sp>
      <p:sp>
        <p:nvSpPr>
          <p:cNvPr id="12" name="Cloud 11"/>
          <p:cNvSpPr/>
          <p:nvPr/>
        </p:nvSpPr>
        <p:spPr>
          <a:xfrm>
            <a:off x="7800604" y="5140148"/>
            <a:ext cx="3346368" cy="891445"/>
          </a:xfrm>
          <a:prstGeom prst="cloud">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800" b="1" dirty="0" err="1">
                <a:solidFill>
                  <a:schemeClr val="tx1"/>
                </a:solidFill>
                <a:latin typeface="Times New Roman" panose="02020603050405020304" pitchFamily="18" charset="0"/>
                <a:cs typeface="Times New Roman" panose="02020603050405020304" pitchFamily="18" charset="0"/>
              </a:rPr>
              <a:t>Kết</a:t>
            </a:r>
            <a:r>
              <a:rPr lang="en-US" sz="3800" b="1" dirty="0">
                <a:solidFill>
                  <a:schemeClr val="tx1"/>
                </a:solidFill>
                <a:latin typeface="Times New Roman" panose="02020603050405020304" pitchFamily="18" charset="0"/>
                <a:cs typeface="Times New Roman" panose="02020603050405020304" pitchFamily="18" charset="0"/>
              </a:rPr>
              <a:t> </a:t>
            </a:r>
            <a:r>
              <a:rPr lang="en-US" sz="3800" b="1" dirty="0" err="1">
                <a:solidFill>
                  <a:schemeClr val="tx1"/>
                </a:solidFill>
                <a:latin typeface="Times New Roman" panose="02020603050405020304" pitchFamily="18" charset="0"/>
                <a:cs typeface="Times New Roman" panose="02020603050405020304" pitchFamily="18" charset="0"/>
              </a:rPr>
              <a:t>thúc</a:t>
            </a:r>
            <a:endParaRPr lang="en-US" sz="3800" b="1" dirty="0">
              <a:solidFill>
                <a:schemeClr val="tx1"/>
              </a:solidFill>
              <a:latin typeface="Times New Roman" panose="02020603050405020304" pitchFamily="18" charset="0"/>
              <a:cs typeface="Times New Roman" panose="02020603050405020304" pitchFamily="18" charset="0"/>
            </a:endParaRPr>
          </a:p>
        </p:txBody>
      </p:sp>
      <p:sp>
        <p:nvSpPr>
          <p:cNvPr id="13" name="Cloud 12"/>
          <p:cNvSpPr/>
          <p:nvPr/>
        </p:nvSpPr>
        <p:spPr>
          <a:xfrm>
            <a:off x="7810533" y="4187235"/>
            <a:ext cx="3336439" cy="891445"/>
          </a:xfrm>
          <a:prstGeom prst="cloud">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800" b="1" dirty="0" err="1">
                <a:solidFill>
                  <a:schemeClr val="tx1"/>
                </a:solidFill>
                <a:latin typeface="Times New Roman" panose="02020603050405020304" pitchFamily="18" charset="0"/>
                <a:cs typeface="Times New Roman" panose="02020603050405020304" pitchFamily="18" charset="0"/>
              </a:rPr>
              <a:t>Diễn</a:t>
            </a:r>
            <a:r>
              <a:rPr lang="en-US" sz="3800" b="1" dirty="0">
                <a:solidFill>
                  <a:schemeClr val="tx1"/>
                </a:solidFill>
                <a:latin typeface="Times New Roman" panose="02020603050405020304" pitchFamily="18" charset="0"/>
                <a:cs typeface="Times New Roman" panose="02020603050405020304" pitchFamily="18" charset="0"/>
              </a:rPr>
              <a:t> </a:t>
            </a:r>
            <a:r>
              <a:rPr lang="en-US" sz="3800" b="1" dirty="0" err="1">
                <a:solidFill>
                  <a:schemeClr val="tx1"/>
                </a:solidFill>
                <a:latin typeface="Times New Roman" panose="02020603050405020304" pitchFamily="18" charset="0"/>
                <a:cs typeface="Times New Roman" panose="02020603050405020304" pitchFamily="18" charset="0"/>
              </a:rPr>
              <a:t>biến</a:t>
            </a:r>
            <a:endParaRPr lang="en-US" sz="3800" b="1" dirty="0">
              <a:solidFill>
                <a:schemeClr val="tx1"/>
              </a:solidFill>
              <a:latin typeface="Times New Roman" panose="02020603050405020304" pitchFamily="18" charset="0"/>
              <a:cs typeface="Times New Roman" panose="02020603050405020304" pitchFamily="18" charset="0"/>
            </a:endParaRPr>
          </a:p>
        </p:txBody>
      </p:sp>
      <p:cxnSp>
        <p:nvCxnSpPr>
          <p:cNvPr id="8" name="Straight Arrow Connector 7"/>
          <p:cNvCxnSpPr>
            <a:stCxn id="5" idx="3"/>
            <a:endCxn id="6" idx="2"/>
          </p:cNvCxnSpPr>
          <p:nvPr/>
        </p:nvCxnSpPr>
        <p:spPr>
          <a:xfrm flipV="1">
            <a:off x="6629400" y="3567657"/>
            <a:ext cx="1191481" cy="1031187"/>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3" idx="2"/>
          </p:cNvCxnSpPr>
          <p:nvPr/>
        </p:nvCxnSpPr>
        <p:spPr>
          <a:xfrm>
            <a:off x="6624437" y="4631143"/>
            <a:ext cx="1196445" cy="181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2" idx="2"/>
          </p:cNvCxnSpPr>
          <p:nvPr/>
        </p:nvCxnSpPr>
        <p:spPr>
          <a:xfrm>
            <a:off x="6624437" y="4692611"/>
            <a:ext cx="1186547" cy="89326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7438839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 presetClass="exit" presetSubtype="0" fill="hold" nodeType="withEffect">
                                  <p:stCondLst>
                                    <p:cond delay="0"/>
                                  </p:stCondLst>
                                  <p:childTnLst>
                                    <p:set>
                                      <p:cBhvr>
                                        <p:cTn id="19" dur="1" fill="hold">
                                          <p:stCondLst>
                                            <p:cond delay="0"/>
                                          </p:stCondLst>
                                        </p:cTn>
                                        <p:tgtEl>
                                          <p:spTgt spid="21507"/>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animBg="1"/>
      <p:bldP spid="6"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95425" y="0"/>
            <a:ext cx="92011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6"/>
          <p:cNvSpPr txBox="1"/>
          <p:nvPr/>
        </p:nvSpPr>
        <p:spPr bwMode="auto">
          <a:xfrm>
            <a:off x="1494790" y="3369945"/>
            <a:ext cx="9309198" cy="2730500"/>
          </a:xfrm>
          <a:prstGeom prst="rect">
            <a:avLst/>
          </a:prstGeom>
          <a:noFill/>
        </p:spPr>
        <p:txBody>
          <a:bodyPr>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en-US" altLang="vi-VN" sz="4400" b="1">
                <a:solidFill>
                  <a:schemeClr val="tx1"/>
                </a:solidFill>
                <a:latin typeface="Times New Roman" panose="02020603050405020304" charset="0"/>
                <a:ea typeface="inpin heiti" charset="-122"/>
                <a:cs typeface="Times New Roman" panose="02020603050405020304" charset="0"/>
              </a:rPr>
              <a:t>- </a:t>
            </a:r>
            <a:r>
              <a:rPr lang="en-US" altLang="vi-VN" sz="4400" b="1" err="1">
                <a:solidFill>
                  <a:schemeClr val="tx1"/>
                </a:solidFill>
                <a:latin typeface="Times New Roman" panose="02020603050405020304" charset="0"/>
                <a:ea typeface="inpin heiti" charset="-122"/>
                <a:cs typeface="Times New Roman" panose="02020603050405020304" charset="0"/>
              </a:rPr>
              <a:t>Tập</a:t>
            </a:r>
            <a:r>
              <a:rPr lang="en-US" altLang="vi-VN" sz="4400" b="1">
                <a:solidFill>
                  <a:schemeClr val="tx1"/>
                </a:solidFill>
                <a:latin typeface="Times New Roman" panose="02020603050405020304" charset="0"/>
                <a:ea typeface="inpin heiti" charset="-122"/>
                <a:cs typeface="Times New Roman" panose="02020603050405020304" charset="0"/>
              </a:rPr>
              <a:t> </a:t>
            </a:r>
            <a:r>
              <a:rPr lang="en-US" altLang="vi-VN" sz="4400" b="1" err="1">
                <a:solidFill>
                  <a:schemeClr val="tx1"/>
                </a:solidFill>
                <a:latin typeface="Times New Roman" panose="02020603050405020304" charset="0"/>
                <a:ea typeface="inpin heiti" charset="-122"/>
                <a:cs typeface="Times New Roman" panose="02020603050405020304" charset="0"/>
              </a:rPr>
              <a:t>kể</a:t>
            </a:r>
            <a:r>
              <a:rPr lang="en-US" altLang="vi-VN" sz="4400" b="1">
                <a:solidFill>
                  <a:schemeClr val="tx1"/>
                </a:solidFill>
                <a:latin typeface="Times New Roman" panose="02020603050405020304" charset="0"/>
                <a:ea typeface="inpin heiti" charset="-122"/>
                <a:cs typeface="Times New Roman" panose="02020603050405020304" charset="0"/>
              </a:rPr>
              <a:t> </a:t>
            </a:r>
            <a:r>
              <a:rPr lang="en-US" altLang="vi-VN" sz="4400" b="1" err="1">
                <a:solidFill>
                  <a:schemeClr val="tx1"/>
                </a:solidFill>
                <a:latin typeface="Times New Roman" panose="02020603050405020304" charset="0"/>
                <a:ea typeface="inpin heiti" charset="-122"/>
                <a:cs typeface="Times New Roman" panose="02020603050405020304" charset="0"/>
              </a:rPr>
              <a:t>lại</a:t>
            </a:r>
            <a:r>
              <a:rPr lang="en-US" altLang="vi-VN" sz="4400" b="1">
                <a:solidFill>
                  <a:schemeClr val="tx1"/>
                </a:solidFill>
                <a:latin typeface="Times New Roman" panose="02020603050405020304" charset="0"/>
                <a:ea typeface="inpin heiti" charset="-122"/>
                <a:cs typeface="Times New Roman" panose="02020603050405020304" charset="0"/>
              </a:rPr>
              <a:t> </a:t>
            </a:r>
            <a:r>
              <a:rPr lang="en-US" altLang="vi-VN" sz="4400" b="1" err="1">
                <a:solidFill>
                  <a:schemeClr val="tx1"/>
                </a:solidFill>
                <a:latin typeface="Times New Roman" panose="02020603050405020304" charset="0"/>
                <a:ea typeface="inpin heiti" charset="-122"/>
                <a:cs typeface="Times New Roman" panose="02020603050405020304" charset="0"/>
              </a:rPr>
              <a:t>câu</a:t>
            </a:r>
            <a:r>
              <a:rPr lang="en-US" altLang="vi-VN" sz="4400" b="1">
                <a:solidFill>
                  <a:schemeClr val="tx1"/>
                </a:solidFill>
                <a:latin typeface="Times New Roman" panose="02020603050405020304" charset="0"/>
                <a:ea typeface="inpin heiti" charset="-122"/>
                <a:cs typeface="Times New Roman" panose="02020603050405020304" charset="0"/>
              </a:rPr>
              <a:t> </a:t>
            </a:r>
            <a:r>
              <a:rPr lang="en-US" altLang="vi-VN" sz="4400" b="1" err="1">
                <a:solidFill>
                  <a:schemeClr val="tx1"/>
                </a:solidFill>
                <a:latin typeface="Times New Roman" panose="02020603050405020304" charset="0"/>
                <a:ea typeface="inpin heiti" charset="-122"/>
                <a:cs typeface="Times New Roman" panose="02020603050405020304" charset="0"/>
              </a:rPr>
              <a:t>chuyện</a:t>
            </a:r>
            <a:r>
              <a:rPr lang="en-US" altLang="vi-VN" sz="4400" b="1">
                <a:solidFill>
                  <a:schemeClr val="tx1"/>
                </a:solidFill>
                <a:latin typeface="Times New Roman" panose="02020603050405020304" charset="0"/>
                <a:ea typeface="inpin heiti" charset="-122"/>
                <a:cs typeface="Times New Roman" panose="02020603050405020304" charset="0"/>
              </a:rPr>
              <a:t> “</a:t>
            </a:r>
            <a:r>
              <a:rPr lang="en-US" altLang="vi-VN" sz="4400" b="1" err="1">
                <a:solidFill>
                  <a:schemeClr val="tx1"/>
                </a:solidFill>
                <a:latin typeface="Times New Roman" panose="02020603050405020304" charset="0"/>
                <a:ea typeface="inpin heiti" charset="-122"/>
                <a:cs typeface="Times New Roman" panose="02020603050405020304" charset="0"/>
              </a:rPr>
              <a:t>Vào</a:t>
            </a:r>
            <a:r>
              <a:rPr lang="en-US" altLang="vi-VN" sz="4400" b="1">
                <a:solidFill>
                  <a:schemeClr val="tx1"/>
                </a:solidFill>
                <a:latin typeface="Times New Roman" panose="02020603050405020304" charset="0"/>
                <a:ea typeface="inpin heiti" charset="-122"/>
                <a:cs typeface="Times New Roman" panose="02020603050405020304" charset="0"/>
              </a:rPr>
              <a:t> </a:t>
            </a:r>
            <a:r>
              <a:rPr lang="en-US" altLang="vi-VN" sz="4400" b="1" err="1">
                <a:solidFill>
                  <a:schemeClr val="tx1"/>
                </a:solidFill>
                <a:latin typeface="Times New Roman" panose="02020603050405020304" charset="0"/>
                <a:ea typeface="inpin heiti" charset="-122"/>
                <a:cs typeface="Times New Roman" panose="02020603050405020304" charset="0"/>
              </a:rPr>
              <a:t>nghề</a:t>
            </a:r>
            <a:r>
              <a:rPr lang="en-US" altLang="vi-VN" sz="4400" b="1">
                <a:solidFill>
                  <a:schemeClr val="tx1"/>
                </a:solidFill>
                <a:latin typeface="Times New Roman" panose="02020603050405020304" charset="0"/>
                <a:ea typeface="inpin heiti" charset="-122"/>
                <a:cs typeface="Times New Roman" panose="02020603050405020304" charset="0"/>
              </a:rPr>
              <a:t>”.</a:t>
            </a:r>
          </a:p>
          <a:p>
            <a:pPr eaLnBrk="1" hangingPunct="1">
              <a:defRPr/>
            </a:pPr>
            <a:r>
              <a:rPr lang="en-US" altLang="vi-VN" sz="4400" b="1">
                <a:solidFill>
                  <a:schemeClr val="tx1"/>
                </a:solidFill>
                <a:latin typeface="Times New Roman" panose="02020603050405020304" charset="0"/>
                <a:ea typeface="inpin heiti" charset="-122"/>
                <a:cs typeface="Times New Roman" panose="02020603050405020304" charset="0"/>
              </a:rPr>
              <a:t>- </a:t>
            </a:r>
            <a:r>
              <a:rPr lang="en-US" altLang="vi-VN" sz="4400" b="1" err="1">
                <a:solidFill>
                  <a:schemeClr val="tx1"/>
                </a:solidFill>
                <a:latin typeface="Times New Roman" panose="02020603050405020304" charset="0"/>
                <a:ea typeface="inpin heiti" charset="-122"/>
                <a:cs typeface="Times New Roman" panose="02020603050405020304" charset="0"/>
              </a:rPr>
              <a:t>Chuẩn</a:t>
            </a:r>
            <a:r>
              <a:rPr lang="en-US" altLang="vi-VN" sz="4400" b="1">
                <a:solidFill>
                  <a:schemeClr val="tx1"/>
                </a:solidFill>
                <a:latin typeface="Times New Roman" panose="02020603050405020304" charset="0"/>
                <a:ea typeface="inpin heiti" charset="-122"/>
                <a:cs typeface="Times New Roman" panose="02020603050405020304" charset="0"/>
              </a:rPr>
              <a:t> bị bài: </a:t>
            </a:r>
            <a:r>
              <a:rPr lang="en-US" altLang="vi-VN" sz="4400" b="1" i="1">
                <a:solidFill>
                  <a:schemeClr val="tx1"/>
                </a:solidFill>
                <a:latin typeface="Times New Roman" panose="02020603050405020304" charset="0"/>
                <a:ea typeface="inpin heiti" charset="-122"/>
                <a:cs typeface="Times New Roman" panose="02020603050405020304" charset="0"/>
              </a:rPr>
              <a:t>“Luyện </a:t>
            </a:r>
            <a:r>
              <a:rPr lang="en-US" altLang="vi-VN" sz="4400" b="1" i="1" err="1">
                <a:solidFill>
                  <a:schemeClr val="tx1"/>
                </a:solidFill>
                <a:latin typeface="Times New Roman" panose="02020603050405020304" charset="0"/>
                <a:ea typeface="inpin heiti" charset="-122"/>
                <a:cs typeface="Times New Roman" panose="02020603050405020304" charset="0"/>
              </a:rPr>
              <a:t>tập</a:t>
            </a:r>
            <a:r>
              <a:rPr lang="en-US" altLang="vi-VN" sz="4400" b="1" i="1">
                <a:solidFill>
                  <a:schemeClr val="tx1"/>
                </a:solidFill>
                <a:latin typeface="Times New Roman" panose="02020603050405020304" charset="0"/>
                <a:ea typeface="inpin heiti" charset="-122"/>
                <a:cs typeface="Times New Roman" panose="02020603050405020304" charset="0"/>
              </a:rPr>
              <a:t> </a:t>
            </a:r>
            <a:r>
              <a:rPr lang="en-US" altLang="vi-VN" sz="4400" b="1" i="1" err="1">
                <a:solidFill>
                  <a:schemeClr val="tx1"/>
                </a:solidFill>
                <a:latin typeface="Times New Roman" panose="02020603050405020304" charset="0"/>
                <a:ea typeface="inpin heiti" charset="-122"/>
                <a:cs typeface="Times New Roman" panose="02020603050405020304" charset="0"/>
              </a:rPr>
              <a:t>phát</a:t>
            </a:r>
            <a:r>
              <a:rPr lang="en-US" altLang="vi-VN" sz="4400" b="1" i="1">
                <a:solidFill>
                  <a:schemeClr val="tx1"/>
                </a:solidFill>
                <a:latin typeface="Times New Roman" panose="02020603050405020304" charset="0"/>
                <a:ea typeface="inpin heiti" charset="-122"/>
                <a:cs typeface="Times New Roman" panose="02020603050405020304" charset="0"/>
              </a:rPr>
              <a:t> </a:t>
            </a:r>
            <a:r>
              <a:rPr lang="en-US" altLang="vi-VN" sz="4400" b="1" i="1" err="1">
                <a:solidFill>
                  <a:schemeClr val="tx1"/>
                </a:solidFill>
                <a:latin typeface="Times New Roman" panose="02020603050405020304" charset="0"/>
                <a:ea typeface="inpin heiti" charset="-122"/>
                <a:cs typeface="Times New Roman" panose="02020603050405020304" charset="0"/>
              </a:rPr>
              <a:t>triển</a:t>
            </a:r>
            <a:r>
              <a:rPr lang="en-US" altLang="vi-VN" sz="4400" b="1" i="1">
                <a:solidFill>
                  <a:schemeClr val="tx1"/>
                </a:solidFill>
                <a:latin typeface="Times New Roman" panose="02020603050405020304" charset="0"/>
                <a:ea typeface="inpin heiti" charset="-122"/>
                <a:cs typeface="Times New Roman" panose="02020603050405020304" charset="0"/>
              </a:rPr>
              <a:t> </a:t>
            </a:r>
            <a:r>
              <a:rPr lang="en-US" altLang="vi-VN" sz="4400" b="1" i="1" err="1">
                <a:solidFill>
                  <a:schemeClr val="tx1"/>
                </a:solidFill>
                <a:latin typeface="Times New Roman" panose="02020603050405020304" charset="0"/>
                <a:ea typeface="inpin heiti" charset="-122"/>
                <a:cs typeface="Times New Roman" panose="02020603050405020304" charset="0"/>
              </a:rPr>
              <a:t>câu</a:t>
            </a:r>
            <a:r>
              <a:rPr lang="en-US" altLang="vi-VN" sz="4400" b="1" i="1">
                <a:solidFill>
                  <a:schemeClr val="tx1"/>
                </a:solidFill>
                <a:latin typeface="Times New Roman" panose="02020603050405020304" charset="0"/>
                <a:ea typeface="inpin heiti" charset="-122"/>
                <a:cs typeface="Times New Roman" panose="02020603050405020304" charset="0"/>
              </a:rPr>
              <a:t> </a:t>
            </a:r>
            <a:r>
              <a:rPr lang="en-US" altLang="vi-VN" sz="4400" b="1" i="1" err="1">
                <a:solidFill>
                  <a:schemeClr val="tx1"/>
                </a:solidFill>
                <a:latin typeface="Times New Roman" panose="02020603050405020304" charset="0"/>
                <a:ea typeface="inpin heiti" charset="-122"/>
                <a:cs typeface="Times New Roman" panose="02020603050405020304" charset="0"/>
              </a:rPr>
              <a:t>chuyện</a:t>
            </a:r>
            <a:r>
              <a:rPr lang="en-US" altLang="vi-VN" sz="4400" b="1" i="1">
                <a:solidFill>
                  <a:schemeClr val="tx1"/>
                </a:solidFill>
                <a:latin typeface="Times New Roman" panose="02020603050405020304" charset="0"/>
                <a:ea typeface="inpin heiti" charset="-122"/>
                <a:cs typeface="Times New Roman" panose="02020603050405020304" charset="0"/>
              </a:rPr>
              <a:t>”.</a:t>
            </a:r>
          </a:p>
        </p:txBody>
      </p:sp>
      <p:sp>
        <p:nvSpPr>
          <p:cNvPr id="6" name="文本框 7"/>
          <p:cNvSpPr txBox="1"/>
          <p:nvPr/>
        </p:nvSpPr>
        <p:spPr bwMode="auto">
          <a:xfrm>
            <a:off x="3725372" y="1293719"/>
            <a:ext cx="4977938" cy="1014730"/>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vi-VN" altLang="en-US" sz="6000" kern="0">
                <a:solidFill>
                  <a:schemeClr val="bg1"/>
                </a:solidFill>
                <a:latin typeface="Times New Roman" panose="02020603050405020304" charset="0"/>
                <a:ea typeface="inpin heiti" charset="-122"/>
                <a:cs typeface="Times New Roman" panose="02020603050405020304" charset="0"/>
              </a:rPr>
              <a:t>Dặn dò</a:t>
            </a:r>
          </a:p>
        </p:txBody>
      </p:sp>
    </p:spTree>
    <p:custDataLst>
      <p:tags r:id="rId1"/>
    </p:custDataLst>
  </p:cSld>
  <p:clrMapOvr>
    <a:masterClrMapping/>
  </p:clrMapOvr>
  <p:transition spd="slow" advTm="30317">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2"/>
          <p:cNvPicPr preferRelativeResize="0"/>
          <p:nvPr/>
        </p:nvPicPr>
        <p:blipFill rotWithShape="1">
          <a:blip r:embed="rId4">
            <a:alphaModFix/>
          </a:blip>
          <a:srcRect/>
          <a:stretch/>
        </p:blipFill>
        <p:spPr>
          <a:xfrm>
            <a:off x="1" y="-345125"/>
            <a:ext cx="12792254" cy="7203125"/>
          </a:xfrm>
          <a:prstGeom prst="rect">
            <a:avLst/>
          </a:prstGeom>
          <a:noFill/>
          <a:ln>
            <a:noFill/>
          </a:ln>
        </p:spPr>
      </p:pic>
      <p:sp>
        <p:nvSpPr>
          <p:cNvPr id="147" name="Google Shape;147;p22"/>
          <p:cNvSpPr/>
          <p:nvPr/>
        </p:nvSpPr>
        <p:spPr>
          <a:xfrm flipH="1">
            <a:off x="3489958" y="2121942"/>
            <a:ext cx="5629513" cy="1485161"/>
          </a:xfrm>
          <a:custGeom>
            <a:avLst/>
            <a:gdLst/>
            <a:ahLst/>
            <a:cxnLst/>
            <a:rect l="l" t="t" r="r" b="b"/>
            <a:pathLst>
              <a:path w="648099" h="565791" extrusionOk="0">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8" name="Google Shape;148;p22"/>
          <p:cNvSpPr txBox="1"/>
          <p:nvPr/>
        </p:nvSpPr>
        <p:spPr>
          <a:xfrm>
            <a:off x="3299866" y="2435177"/>
            <a:ext cx="5951225" cy="64629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600" i="1" kern="0" dirty="0">
                <a:solidFill>
                  <a:srgbClr val="FF0000"/>
                </a:solidFill>
                <a:latin typeface="Cookie"/>
                <a:ea typeface="Cookie"/>
                <a:cs typeface="Cookie"/>
                <a:sym typeface="Cookie"/>
              </a:rPr>
              <a:t>BUỔI  HỌC  KẾT  THÚC</a:t>
            </a:r>
            <a:endParaRPr kumimoji="0" sz="3600" i="1" u="none" strike="noStrike" kern="0" cap="none" spc="0" normalizeH="0" baseline="0" noProof="0" dirty="0">
              <a:ln>
                <a:noFill/>
              </a:ln>
              <a:solidFill>
                <a:srgbClr val="FF0000"/>
              </a:solidFill>
              <a:effectLst/>
              <a:uLnTx/>
              <a:uFillTx/>
              <a:latin typeface="Cookie"/>
              <a:ea typeface="Cookie"/>
              <a:cs typeface="Cookie"/>
              <a:sym typeface="Cookie"/>
            </a:endParaRPr>
          </a:p>
        </p:txBody>
      </p:sp>
      <p:grpSp>
        <p:nvGrpSpPr>
          <p:cNvPr id="149" name="Google Shape;149;p22"/>
          <p:cNvGrpSpPr/>
          <p:nvPr/>
        </p:nvGrpSpPr>
        <p:grpSpPr>
          <a:xfrm flipH="1">
            <a:off x="9098631" y="1171006"/>
            <a:ext cx="1768008" cy="1904111"/>
            <a:chOff x="1058825" y="1554175"/>
            <a:chExt cx="4736158" cy="5557827"/>
          </a:xfrm>
        </p:grpSpPr>
        <p:sp>
          <p:nvSpPr>
            <p:cNvPr id="150" name="Google Shape;150;p22"/>
            <p:cNvSpPr/>
            <p:nvPr/>
          </p:nvSpPr>
          <p:spPr>
            <a:xfrm rot="3758493">
              <a:off x="2721879" y="4293055"/>
              <a:ext cx="2954498" cy="2064916"/>
            </a:xfrm>
            <a:custGeom>
              <a:avLst/>
              <a:gdLst/>
              <a:ahLst/>
              <a:cxnLst/>
              <a:rect l="l" t="t"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51" name="Google Shape;151;p22"/>
            <p:cNvGrpSpPr/>
            <p:nvPr/>
          </p:nvGrpSpPr>
          <p:grpSpPr>
            <a:xfrm>
              <a:off x="1058825" y="1554175"/>
              <a:ext cx="2522398" cy="2759215"/>
              <a:chOff x="5712712" y="940025"/>
              <a:chExt cx="2522398" cy="2759215"/>
            </a:xfrm>
          </p:grpSpPr>
          <p:sp>
            <p:nvSpPr>
              <p:cNvPr id="152" name="Google Shape;152;p22"/>
              <p:cNvSpPr/>
              <p:nvPr/>
            </p:nvSpPr>
            <p:spPr>
              <a:xfrm rot="3758493">
                <a:off x="6440283" y="1924630"/>
                <a:ext cx="1816414" cy="510440"/>
              </a:xfrm>
              <a:custGeom>
                <a:avLst/>
                <a:gdLst/>
                <a:ahLst/>
                <a:cxnLst/>
                <a:rect l="l" t="t" r="r" b="b"/>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accent2"/>
              </a:solid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3" name="Google Shape;153;p22"/>
              <p:cNvSpPr/>
              <p:nvPr/>
            </p:nvSpPr>
            <p:spPr>
              <a:xfrm rot="3758493">
                <a:off x="7743128" y="2715926"/>
                <a:ext cx="42879" cy="488621"/>
              </a:xfrm>
              <a:custGeom>
                <a:avLst/>
                <a:gdLst/>
                <a:ahLst/>
                <a:cxnLst/>
                <a:rect l="l" t="t" r="r" b="b"/>
                <a:pathLst>
                  <a:path w="17274" h="21600" extrusionOk="0">
                    <a:moveTo>
                      <a:pt x="0" y="0"/>
                    </a:moveTo>
                    <a:cubicBezTo>
                      <a:pt x="21600" y="2677"/>
                      <a:pt x="19974" y="16418"/>
                      <a:pt x="11161" y="2160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4" name="Google Shape;154;p22"/>
              <p:cNvSpPr/>
              <p:nvPr/>
            </p:nvSpPr>
            <p:spPr>
              <a:xfrm rot="3758493">
                <a:off x="6688919" y="1820269"/>
                <a:ext cx="124286" cy="341787"/>
              </a:xfrm>
              <a:custGeom>
                <a:avLst/>
                <a:gdLst/>
                <a:ahLst/>
                <a:cxnLst/>
                <a:rect l="l" t="t" r="r" b="b"/>
                <a:pathLst>
                  <a:path w="21600" h="21600" extrusionOk="0">
                    <a:moveTo>
                      <a:pt x="21600" y="21600"/>
                    </a:moveTo>
                    <a:cubicBezTo>
                      <a:pt x="9761" y="15753"/>
                      <a:pt x="1840" y="7112"/>
                      <a:pt x="0" y="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5" name="Google Shape;155;p22"/>
              <p:cNvSpPr/>
              <p:nvPr/>
            </p:nvSpPr>
            <p:spPr>
              <a:xfrm rot="3758493">
                <a:off x="6847335" y="1900060"/>
                <a:ext cx="869668" cy="1031590"/>
              </a:xfrm>
              <a:custGeom>
                <a:avLst/>
                <a:gdLst/>
                <a:ahLst/>
                <a:cxnLst/>
                <a:rect l="l" t="t" r="r" b="b"/>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6" name="Google Shape;156;p22"/>
              <p:cNvSpPr/>
              <p:nvPr/>
            </p:nvSpPr>
            <p:spPr>
              <a:xfrm rot="3758493">
                <a:off x="6164716" y="2541971"/>
                <a:ext cx="1046419" cy="281861"/>
              </a:xfrm>
              <a:custGeom>
                <a:avLst/>
                <a:gdLst/>
                <a:ahLst/>
                <a:cxnLst/>
                <a:rect l="l" t="t" r="r" b="b"/>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7" name="Google Shape;157;p22"/>
              <p:cNvSpPr/>
              <p:nvPr/>
            </p:nvSpPr>
            <p:spPr>
              <a:xfrm rot="3758493">
                <a:off x="5742745" y="2584036"/>
                <a:ext cx="1200079" cy="797886"/>
              </a:xfrm>
              <a:custGeom>
                <a:avLst/>
                <a:gdLst/>
                <a:ahLst/>
                <a:cxnLst/>
                <a:rect l="l" t="t" r="r" b="b"/>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8" name="Google Shape;158;p22"/>
              <p:cNvSpPr/>
              <p:nvPr/>
            </p:nvSpPr>
            <p:spPr>
              <a:xfrm rot="3758493">
                <a:off x="6601321" y="998391"/>
                <a:ext cx="383966" cy="415006"/>
              </a:xfrm>
              <a:custGeom>
                <a:avLst/>
                <a:gdLst/>
                <a:ahLst/>
                <a:cxnLst/>
                <a:rect l="l" t="t" r="r" b="b"/>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9" name="Google Shape;159;p22"/>
              <p:cNvSpPr/>
              <p:nvPr/>
            </p:nvSpPr>
            <p:spPr>
              <a:xfrm rot="3758493">
                <a:off x="7598750" y="2950768"/>
                <a:ext cx="573187" cy="491046"/>
              </a:xfrm>
              <a:custGeom>
                <a:avLst/>
                <a:gdLst/>
                <a:ahLst/>
                <a:cxnLst/>
                <a:rect l="l" t="t" r="r" b="b"/>
                <a:pathLst>
                  <a:path w="21600" h="21600" extrusionOk="0">
                    <a:moveTo>
                      <a:pt x="0" y="21600"/>
                    </a:moveTo>
                    <a:cubicBezTo>
                      <a:pt x="7302" y="21128"/>
                      <a:pt x="15635" y="15045"/>
                      <a:pt x="21600" y="9996"/>
                    </a:cubicBezTo>
                    <a:cubicBezTo>
                      <a:pt x="14594" y="7013"/>
                      <a:pt x="7961" y="2130"/>
                      <a:pt x="709" y="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pic>
        <p:nvPicPr>
          <p:cNvPr id="160" name="Google Shape;160;p22"/>
          <p:cNvPicPr preferRelativeResize="0"/>
          <p:nvPr/>
        </p:nvPicPr>
        <p:blipFill rotWithShape="1">
          <a:blip r:embed="rId5">
            <a:alphaModFix/>
          </a:blip>
          <a:srcRect/>
          <a:stretch/>
        </p:blipFill>
        <p:spPr>
          <a:xfrm>
            <a:off x="7748341" y="1266421"/>
            <a:ext cx="866974" cy="797510"/>
          </a:xfrm>
          <a:prstGeom prst="rect">
            <a:avLst/>
          </a:prstGeom>
          <a:noFill/>
          <a:ln>
            <a:noFill/>
          </a:ln>
        </p:spPr>
      </p:pic>
      <p:sp>
        <p:nvSpPr>
          <p:cNvPr id="17" name="Heart 16"/>
          <p:cNvSpPr/>
          <p:nvPr/>
        </p:nvSpPr>
        <p:spPr>
          <a:xfrm>
            <a:off x="2298684" y="3788807"/>
            <a:ext cx="304800" cy="360362"/>
          </a:xfrm>
          <a:prstGeom prst="heart">
            <a:avLst/>
          </a:prstGeom>
          <a:solidFill>
            <a:srgbClr val="FF66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u="sng"/>
          </a:p>
        </p:txBody>
      </p:sp>
      <p:sp>
        <p:nvSpPr>
          <p:cNvPr id="18" name="Heart 17"/>
          <p:cNvSpPr/>
          <p:nvPr/>
        </p:nvSpPr>
        <p:spPr>
          <a:xfrm>
            <a:off x="9475995" y="1302718"/>
            <a:ext cx="304800" cy="360362"/>
          </a:xfrm>
          <a:prstGeom prst="heart">
            <a:avLst/>
          </a:prstGeom>
          <a:solidFill>
            <a:srgbClr val="FF66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u="sng"/>
          </a:p>
        </p:txBody>
      </p:sp>
      <p:sp>
        <p:nvSpPr>
          <p:cNvPr id="19" name="5-Point Star 18"/>
          <p:cNvSpPr/>
          <p:nvPr/>
        </p:nvSpPr>
        <p:spPr>
          <a:xfrm>
            <a:off x="2689221" y="1366894"/>
            <a:ext cx="499427" cy="457749"/>
          </a:xfrm>
          <a:prstGeom prst="star5">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u="sng"/>
          </a:p>
        </p:txBody>
      </p:sp>
      <p:sp>
        <p:nvSpPr>
          <p:cNvPr id="20" name="5-Point Star 19"/>
          <p:cNvSpPr/>
          <p:nvPr/>
        </p:nvSpPr>
        <p:spPr>
          <a:xfrm>
            <a:off x="10229309" y="3740113"/>
            <a:ext cx="499427" cy="457749"/>
          </a:xfrm>
          <a:prstGeom prst="star5">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u="sng"/>
          </a:p>
        </p:txBody>
      </p:sp>
      <p:sp>
        <p:nvSpPr>
          <p:cNvPr id="3" name="TextBox 2"/>
          <p:cNvSpPr txBox="1"/>
          <p:nvPr/>
        </p:nvSpPr>
        <p:spPr>
          <a:xfrm>
            <a:off x="3334089" y="3734160"/>
            <a:ext cx="6067321" cy="800219"/>
          </a:xfrm>
          <a:prstGeom prst="rect">
            <a:avLst/>
          </a:prstGeom>
          <a:noFill/>
        </p:spPr>
        <p:txBody>
          <a:bodyPr wrap="square" rtlCol="0">
            <a:prstTxWarp prst="textWave2">
              <a:avLst/>
            </a:prstTxWarp>
            <a:spAutoFit/>
          </a:bodyPr>
          <a:lstStyle/>
          <a:p>
            <a:pPr algn="ctr"/>
            <a:r>
              <a:rPr lang="en-US" sz="2300" b="1" i="1" u="sng"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CHÚC CÁC EM CHĂM NGOAN, HỌC GIỎI</a:t>
            </a:r>
          </a:p>
        </p:txBody>
      </p:sp>
    </p:spTree>
    <p:custDataLst>
      <p:tags r:id="rId1"/>
    </p:custDataLst>
    <p:extLst>
      <p:ext uri="{BB962C8B-B14F-4D97-AF65-F5344CB8AC3E}">
        <p14:creationId xmlns:p14="http://schemas.microsoft.com/office/powerpoint/2010/main" val="843099987"/>
      </p:ext>
    </p:extLst>
  </p:cSld>
  <p:clrMapOvr>
    <a:masterClrMapping/>
  </p:clrMapOvr>
  <p:transition advClick="0" advTm="16086">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7"/>
                                        </p:tgtEl>
                                        <p:attrNameLst>
                                          <p:attrName>style.visibility</p:attrName>
                                        </p:attrNameLst>
                                      </p:cBhvr>
                                      <p:to>
                                        <p:strVal val="visible"/>
                                      </p:to>
                                    </p:set>
                                    <p:animEffect transition="in" filter="fade">
                                      <p:cBhvr>
                                        <p:cTn id="11" dur="700"/>
                                        <p:tgtEl>
                                          <p:spTgt spid="147"/>
                                        </p:tgtEl>
                                      </p:cBhvr>
                                    </p:animEffect>
                                  </p:childTnLst>
                                </p:cTn>
                              </p:par>
                              <p:par>
                                <p:cTn id="12" presetID="10" presetClass="entr" presetSubtype="0" fill="hold" nodeType="withEffect">
                                  <p:stCondLst>
                                    <p:cond delay="500"/>
                                  </p:stCondLst>
                                  <p:childTnLst>
                                    <p:set>
                                      <p:cBhvr>
                                        <p:cTn id="13" dur="1" fill="hold">
                                          <p:stCondLst>
                                            <p:cond delay="0"/>
                                          </p:stCondLst>
                                        </p:cTn>
                                        <p:tgtEl>
                                          <p:spTgt spid="149"/>
                                        </p:tgtEl>
                                        <p:attrNameLst>
                                          <p:attrName>style.visibility</p:attrName>
                                        </p:attrNameLst>
                                      </p:cBhvr>
                                      <p:to>
                                        <p:strVal val="visible"/>
                                      </p:to>
                                    </p:set>
                                    <p:animEffect transition="in" filter="fade">
                                      <p:cBhvr>
                                        <p:cTn id="14" dur="700"/>
                                        <p:tgtEl>
                                          <p:spTgt spid="149"/>
                                        </p:tgtEl>
                                      </p:cBhvr>
                                    </p:animEffect>
                                  </p:childTnLst>
                                </p:cTn>
                              </p:par>
                            </p:childTnLst>
                          </p:cTn>
                        </p:par>
                        <p:par>
                          <p:cTn id="15" fill="hold">
                            <p:stCondLst>
                              <p:cond delay="1700"/>
                            </p:stCondLst>
                            <p:childTnLst>
                              <p:par>
                                <p:cTn id="16" presetID="10" presetClass="entr" presetSubtype="0" fill="hold" nodeType="afterEffect">
                                  <p:stCondLst>
                                    <p:cond delay="0"/>
                                  </p:stCondLst>
                                  <p:childTnLst>
                                    <p:set>
                                      <p:cBhvr>
                                        <p:cTn id="17" dur="1" fill="hold">
                                          <p:stCondLst>
                                            <p:cond delay="0"/>
                                          </p:stCondLst>
                                        </p:cTn>
                                        <p:tgtEl>
                                          <p:spTgt spid="148"/>
                                        </p:tgtEl>
                                        <p:attrNameLst>
                                          <p:attrName>style.visibility</p:attrName>
                                        </p:attrNameLst>
                                      </p:cBhvr>
                                      <p:to>
                                        <p:strVal val="visible"/>
                                      </p:to>
                                    </p:set>
                                    <p:animEffect transition="in" filter="fade">
                                      <p:cBhvr>
                                        <p:cTn id="18" dur="900"/>
                                        <p:tgtEl>
                                          <p:spTgt spid="148"/>
                                        </p:tgtEl>
                                      </p:cBhvr>
                                    </p:animEffect>
                                  </p:childTnLst>
                                </p:cTn>
                              </p:par>
                              <p:par>
                                <p:cTn id="19" presetID="10" presetClass="entr" presetSubtype="0" fill="hold" nodeType="withEffect">
                                  <p:stCondLst>
                                    <p:cond delay="0"/>
                                  </p:stCondLst>
                                  <p:childTnLst>
                                    <p:set>
                                      <p:cBhvr>
                                        <p:cTn id="20" dur="1" fill="hold">
                                          <p:stCondLst>
                                            <p:cond delay="0"/>
                                          </p:stCondLst>
                                        </p:cTn>
                                        <p:tgtEl>
                                          <p:spTgt spid="160"/>
                                        </p:tgtEl>
                                        <p:attrNameLst>
                                          <p:attrName>style.visibility</p:attrName>
                                        </p:attrNameLst>
                                      </p:cBhvr>
                                      <p:to>
                                        <p:strVal val="visible"/>
                                      </p:to>
                                    </p:set>
                                    <p:animEffect transition="in" filter="fade">
                                      <p:cBhvr>
                                        <p:cTn id="21" dur="1000"/>
                                        <p:tgtEl>
                                          <p:spTgt spid="160"/>
                                        </p:tgtEl>
                                      </p:cBhvr>
                                    </p:animEffect>
                                  </p:childTnLst>
                                </p:cTn>
                              </p:par>
                              <p:par>
                                <p:cTn id="22" presetID="26"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par>
                                <p:cTn id="38" presetID="53" presetClass="entr" presetSubtype="528" repeatCount="indefinite" fill="hold" nodeType="withEffect">
                                  <p:stCondLst>
                                    <p:cond delay="0"/>
                                  </p:stCondLst>
                                  <p:endCondLst>
                                    <p:cond evt="onNext" delay="0">
                                      <p:tgtEl>
                                        <p:sldTgt/>
                                      </p:tgtEl>
                                    </p:cond>
                                  </p:endCondLst>
                                  <p:childTnLst>
                                    <p:set>
                                      <p:cBhvr>
                                        <p:cTn id="39" dur="1" fill="hold">
                                          <p:stCondLst>
                                            <p:cond delay="0"/>
                                          </p:stCondLst>
                                        </p:cTn>
                                        <p:tgtEl>
                                          <p:spTgt spid="17"/>
                                        </p:tgtEl>
                                        <p:attrNameLst>
                                          <p:attrName>style.visibility</p:attrName>
                                        </p:attrNameLst>
                                      </p:cBhvr>
                                      <p:to>
                                        <p:strVal val="visible"/>
                                      </p:to>
                                    </p:set>
                                    <p:anim calcmode="lin" valueType="num">
                                      <p:cBhvr>
                                        <p:cTn id="40" dur="2250" fill="hold"/>
                                        <p:tgtEl>
                                          <p:spTgt spid="17"/>
                                        </p:tgtEl>
                                        <p:attrNameLst>
                                          <p:attrName>ppt_w</p:attrName>
                                        </p:attrNameLst>
                                      </p:cBhvr>
                                      <p:tavLst>
                                        <p:tav tm="0">
                                          <p:val>
                                            <p:fltVal val="0"/>
                                          </p:val>
                                        </p:tav>
                                        <p:tav tm="100000">
                                          <p:val>
                                            <p:strVal val="#ppt_w"/>
                                          </p:val>
                                        </p:tav>
                                      </p:tavLst>
                                    </p:anim>
                                    <p:anim calcmode="lin" valueType="num">
                                      <p:cBhvr>
                                        <p:cTn id="41" dur="2250" fill="hold"/>
                                        <p:tgtEl>
                                          <p:spTgt spid="17"/>
                                        </p:tgtEl>
                                        <p:attrNameLst>
                                          <p:attrName>ppt_h</p:attrName>
                                        </p:attrNameLst>
                                      </p:cBhvr>
                                      <p:tavLst>
                                        <p:tav tm="0">
                                          <p:val>
                                            <p:fltVal val="0"/>
                                          </p:val>
                                        </p:tav>
                                        <p:tav tm="100000">
                                          <p:val>
                                            <p:strVal val="#ppt_h"/>
                                          </p:val>
                                        </p:tav>
                                      </p:tavLst>
                                    </p:anim>
                                    <p:animEffect transition="in" filter="fade">
                                      <p:cBhvr>
                                        <p:cTn id="42" dur="2250"/>
                                        <p:tgtEl>
                                          <p:spTgt spid="17"/>
                                        </p:tgtEl>
                                      </p:cBhvr>
                                    </p:animEffect>
                                    <p:anim calcmode="lin" valueType="num">
                                      <p:cBhvr>
                                        <p:cTn id="43" dur="2250" fill="hold"/>
                                        <p:tgtEl>
                                          <p:spTgt spid="17"/>
                                        </p:tgtEl>
                                        <p:attrNameLst>
                                          <p:attrName>ppt_x</p:attrName>
                                        </p:attrNameLst>
                                      </p:cBhvr>
                                      <p:tavLst>
                                        <p:tav tm="0">
                                          <p:val>
                                            <p:fltVal val="0.5"/>
                                          </p:val>
                                        </p:tav>
                                        <p:tav tm="100000">
                                          <p:val>
                                            <p:strVal val="#ppt_x"/>
                                          </p:val>
                                        </p:tav>
                                      </p:tavLst>
                                    </p:anim>
                                    <p:anim calcmode="lin" valueType="num">
                                      <p:cBhvr>
                                        <p:cTn id="44" dur="2250" fill="hold"/>
                                        <p:tgtEl>
                                          <p:spTgt spid="17"/>
                                        </p:tgtEl>
                                        <p:attrNameLst>
                                          <p:attrName>ppt_y</p:attrName>
                                        </p:attrNameLst>
                                      </p:cBhvr>
                                      <p:tavLst>
                                        <p:tav tm="0">
                                          <p:val>
                                            <p:fltVal val="0.5"/>
                                          </p:val>
                                        </p:tav>
                                        <p:tav tm="100000">
                                          <p:val>
                                            <p:strVal val="#ppt_y"/>
                                          </p:val>
                                        </p:tav>
                                      </p:tavLst>
                                    </p:anim>
                                  </p:childTnLst>
                                </p:cTn>
                              </p:par>
                              <p:par>
                                <p:cTn id="45" presetID="53" presetClass="entr" presetSubtype="528" repeatCount="indefinite" fill="hold" nodeType="withEffect">
                                  <p:stCondLst>
                                    <p:cond delay="0"/>
                                  </p:stCondLst>
                                  <p:endCondLst>
                                    <p:cond evt="onNext" delay="0">
                                      <p:tgtEl>
                                        <p:sldTgt/>
                                      </p:tgtEl>
                                    </p:cond>
                                  </p:endCondLst>
                                  <p:childTnLst>
                                    <p:set>
                                      <p:cBhvr>
                                        <p:cTn id="46" dur="1" fill="hold">
                                          <p:stCondLst>
                                            <p:cond delay="0"/>
                                          </p:stCondLst>
                                        </p:cTn>
                                        <p:tgtEl>
                                          <p:spTgt spid="18"/>
                                        </p:tgtEl>
                                        <p:attrNameLst>
                                          <p:attrName>style.visibility</p:attrName>
                                        </p:attrNameLst>
                                      </p:cBhvr>
                                      <p:to>
                                        <p:strVal val="visible"/>
                                      </p:to>
                                    </p:set>
                                    <p:anim calcmode="lin" valueType="num">
                                      <p:cBhvr>
                                        <p:cTn id="47" dur="2500" fill="hold"/>
                                        <p:tgtEl>
                                          <p:spTgt spid="18"/>
                                        </p:tgtEl>
                                        <p:attrNameLst>
                                          <p:attrName>ppt_w</p:attrName>
                                        </p:attrNameLst>
                                      </p:cBhvr>
                                      <p:tavLst>
                                        <p:tav tm="0">
                                          <p:val>
                                            <p:fltVal val="0"/>
                                          </p:val>
                                        </p:tav>
                                        <p:tav tm="100000">
                                          <p:val>
                                            <p:strVal val="#ppt_w"/>
                                          </p:val>
                                        </p:tav>
                                      </p:tavLst>
                                    </p:anim>
                                    <p:anim calcmode="lin" valueType="num">
                                      <p:cBhvr>
                                        <p:cTn id="48" dur="2500" fill="hold"/>
                                        <p:tgtEl>
                                          <p:spTgt spid="18"/>
                                        </p:tgtEl>
                                        <p:attrNameLst>
                                          <p:attrName>ppt_h</p:attrName>
                                        </p:attrNameLst>
                                      </p:cBhvr>
                                      <p:tavLst>
                                        <p:tav tm="0">
                                          <p:val>
                                            <p:fltVal val="0"/>
                                          </p:val>
                                        </p:tav>
                                        <p:tav tm="100000">
                                          <p:val>
                                            <p:strVal val="#ppt_h"/>
                                          </p:val>
                                        </p:tav>
                                      </p:tavLst>
                                    </p:anim>
                                    <p:animEffect transition="in" filter="fade">
                                      <p:cBhvr>
                                        <p:cTn id="49" dur="2500"/>
                                        <p:tgtEl>
                                          <p:spTgt spid="18"/>
                                        </p:tgtEl>
                                      </p:cBhvr>
                                    </p:animEffect>
                                    <p:anim calcmode="lin" valueType="num">
                                      <p:cBhvr>
                                        <p:cTn id="50" dur="2500" fill="hold"/>
                                        <p:tgtEl>
                                          <p:spTgt spid="18"/>
                                        </p:tgtEl>
                                        <p:attrNameLst>
                                          <p:attrName>ppt_x</p:attrName>
                                        </p:attrNameLst>
                                      </p:cBhvr>
                                      <p:tavLst>
                                        <p:tav tm="0">
                                          <p:val>
                                            <p:fltVal val="0.5"/>
                                          </p:val>
                                        </p:tav>
                                        <p:tav tm="100000">
                                          <p:val>
                                            <p:strVal val="#ppt_x"/>
                                          </p:val>
                                        </p:tav>
                                      </p:tavLst>
                                    </p:anim>
                                    <p:anim calcmode="lin" valueType="num">
                                      <p:cBhvr>
                                        <p:cTn id="51" dur="2500" fill="hold"/>
                                        <p:tgtEl>
                                          <p:spTgt spid="18"/>
                                        </p:tgtEl>
                                        <p:attrNameLst>
                                          <p:attrName>ppt_y</p:attrName>
                                        </p:attrNameLst>
                                      </p:cBhvr>
                                      <p:tavLst>
                                        <p:tav tm="0">
                                          <p:val>
                                            <p:fltVal val="0.5"/>
                                          </p:val>
                                        </p:tav>
                                        <p:tav tm="100000">
                                          <p:val>
                                            <p:strVal val="#ppt_y"/>
                                          </p:val>
                                        </p:tav>
                                      </p:tavLst>
                                    </p:anim>
                                  </p:childTnLst>
                                </p:cTn>
                              </p:par>
                              <p:par>
                                <p:cTn id="52" presetID="53" presetClass="entr" presetSubtype="528" repeatCount="indefinite" fill="hold" nodeType="withEffect">
                                  <p:stCondLst>
                                    <p:cond delay="0"/>
                                  </p:stCondLst>
                                  <p:endCondLst>
                                    <p:cond evt="onNext" delay="0">
                                      <p:tgtEl>
                                        <p:sldTgt/>
                                      </p:tgtEl>
                                    </p:cond>
                                  </p:endCondLst>
                                  <p:childTnLst>
                                    <p:set>
                                      <p:cBhvr>
                                        <p:cTn id="53" dur="1" fill="hold">
                                          <p:stCondLst>
                                            <p:cond delay="0"/>
                                          </p:stCondLst>
                                        </p:cTn>
                                        <p:tgtEl>
                                          <p:spTgt spid="19"/>
                                        </p:tgtEl>
                                        <p:attrNameLst>
                                          <p:attrName>style.visibility</p:attrName>
                                        </p:attrNameLst>
                                      </p:cBhvr>
                                      <p:to>
                                        <p:strVal val="visible"/>
                                      </p:to>
                                    </p:set>
                                    <p:anim calcmode="lin" valueType="num">
                                      <p:cBhvr>
                                        <p:cTn id="54" dur="2500" fill="hold"/>
                                        <p:tgtEl>
                                          <p:spTgt spid="19"/>
                                        </p:tgtEl>
                                        <p:attrNameLst>
                                          <p:attrName>ppt_w</p:attrName>
                                        </p:attrNameLst>
                                      </p:cBhvr>
                                      <p:tavLst>
                                        <p:tav tm="0">
                                          <p:val>
                                            <p:fltVal val="0"/>
                                          </p:val>
                                        </p:tav>
                                        <p:tav tm="100000">
                                          <p:val>
                                            <p:strVal val="#ppt_w"/>
                                          </p:val>
                                        </p:tav>
                                      </p:tavLst>
                                    </p:anim>
                                    <p:anim calcmode="lin" valueType="num">
                                      <p:cBhvr>
                                        <p:cTn id="55" dur="2500" fill="hold"/>
                                        <p:tgtEl>
                                          <p:spTgt spid="19"/>
                                        </p:tgtEl>
                                        <p:attrNameLst>
                                          <p:attrName>ppt_h</p:attrName>
                                        </p:attrNameLst>
                                      </p:cBhvr>
                                      <p:tavLst>
                                        <p:tav tm="0">
                                          <p:val>
                                            <p:fltVal val="0"/>
                                          </p:val>
                                        </p:tav>
                                        <p:tav tm="100000">
                                          <p:val>
                                            <p:strVal val="#ppt_h"/>
                                          </p:val>
                                        </p:tav>
                                      </p:tavLst>
                                    </p:anim>
                                    <p:animEffect transition="in" filter="fade">
                                      <p:cBhvr>
                                        <p:cTn id="56" dur="2500"/>
                                        <p:tgtEl>
                                          <p:spTgt spid="19"/>
                                        </p:tgtEl>
                                      </p:cBhvr>
                                    </p:animEffect>
                                    <p:anim calcmode="lin" valueType="num">
                                      <p:cBhvr>
                                        <p:cTn id="57" dur="2500" fill="hold"/>
                                        <p:tgtEl>
                                          <p:spTgt spid="19"/>
                                        </p:tgtEl>
                                        <p:attrNameLst>
                                          <p:attrName>ppt_x</p:attrName>
                                        </p:attrNameLst>
                                      </p:cBhvr>
                                      <p:tavLst>
                                        <p:tav tm="0">
                                          <p:val>
                                            <p:fltVal val="0.5"/>
                                          </p:val>
                                        </p:tav>
                                        <p:tav tm="100000">
                                          <p:val>
                                            <p:strVal val="#ppt_x"/>
                                          </p:val>
                                        </p:tav>
                                      </p:tavLst>
                                    </p:anim>
                                    <p:anim calcmode="lin" valueType="num">
                                      <p:cBhvr>
                                        <p:cTn id="58" dur="2500" fill="hold"/>
                                        <p:tgtEl>
                                          <p:spTgt spid="19"/>
                                        </p:tgtEl>
                                        <p:attrNameLst>
                                          <p:attrName>ppt_y</p:attrName>
                                        </p:attrNameLst>
                                      </p:cBhvr>
                                      <p:tavLst>
                                        <p:tav tm="0">
                                          <p:val>
                                            <p:fltVal val="0.5"/>
                                          </p:val>
                                        </p:tav>
                                        <p:tav tm="100000">
                                          <p:val>
                                            <p:strVal val="#ppt_y"/>
                                          </p:val>
                                        </p:tav>
                                      </p:tavLst>
                                    </p:anim>
                                  </p:childTnLst>
                                </p:cTn>
                              </p:par>
                              <p:par>
                                <p:cTn id="59" presetID="53" presetClass="entr" presetSubtype="528" repeatCount="indefinite" fill="hold" nodeType="withEffect">
                                  <p:stCondLst>
                                    <p:cond delay="0"/>
                                  </p:stCondLst>
                                  <p:endCondLst>
                                    <p:cond evt="onNext" delay="0">
                                      <p:tgtEl>
                                        <p:sldTgt/>
                                      </p:tgtEl>
                                    </p:cond>
                                  </p:endCondLst>
                                  <p:childTnLst>
                                    <p:set>
                                      <p:cBhvr>
                                        <p:cTn id="60" dur="1" fill="hold">
                                          <p:stCondLst>
                                            <p:cond delay="0"/>
                                          </p:stCondLst>
                                        </p:cTn>
                                        <p:tgtEl>
                                          <p:spTgt spid="20"/>
                                        </p:tgtEl>
                                        <p:attrNameLst>
                                          <p:attrName>style.visibility</p:attrName>
                                        </p:attrNameLst>
                                      </p:cBhvr>
                                      <p:to>
                                        <p:strVal val="visible"/>
                                      </p:to>
                                    </p:set>
                                    <p:anim calcmode="lin" valueType="num">
                                      <p:cBhvr>
                                        <p:cTn id="61" dur="3000" fill="hold"/>
                                        <p:tgtEl>
                                          <p:spTgt spid="20"/>
                                        </p:tgtEl>
                                        <p:attrNameLst>
                                          <p:attrName>ppt_w</p:attrName>
                                        </p:attrNameLst>
                                      </p:cBhvr>
                                      <p:tavLst>
                                        <p:tav tm="0">
                                          <p:val>
                                            <p:fltVal val="0"/>
                                          </p:val>
                                        </p:tav>
                                        <p:tav tm="100000">
                                          <p:val>
                                            <p:strVal val="#ppt_w"/>
                                          </p:val>
                                        </p:tav>
                                      </p:tavLst>
                                    </p:anim>
                                    <p:anim calcmode="lin" valueType="num">
                                      <p:cBhvr>
                                        <p:cTn id="62" dur="3000" fill="hold"/>
                                        <p:tgtEl>
                                          <p:spTgt spid="20"/>
                                        </p:tgtEl>
                                        <p:attrNameLst>
                                          <p:attrName>ppt_h</p:attrName>
                                        </p:attrNameLst>
                                      </p:cBhvr>
                                      <p:tavLst>
                                        <p:tav tm="0">
                                          <p:val>
                                            <p:fltVal val="0"/>
                                          </p:val>
                                        </p:tav>
                                        <p:tav tm="100000">
                                          <p:val>
                                            <p:strVal val="#ppt_h"/>
                                          </p:val>
                                        </p:tav>
                                      </p:tavLst>
                                    </p:anim>
                                    <p:animEffect transition="in" filter="fade">
                                      <p:cBhvr>
                                        <p:cTn id="63" dur="3000"/>
                                        <p:tgtEl>
                                          <p:spTgt spid="20"/>
                                        </p:tgtEl>
                                      </p:cBhvr>
                                    </p:animEffect>
                                    <p:anim calcmode="lin" valueType="num">
                                      <p:cBhvr>
                                        <p:cTn id="64" dur="3000" fill="hold"/>
                                        <p:tgtEl>
                                          <p:spTgt spid="20"/>
                                        </p:tgtEl>
                                        <p:attrNameLst>
                                          <p:attrName>ppt_x</p:attrName>
                                        </p:attrNameLst>
                                      </p:cBhvr>
                                      <p:tavLst>
                                        <p:tav tm="0">
                                          <p:val>
                                            <p:fltVal val="0.5"/>
                                          </p:val>
                                        </p:tav>
                                        <p:tav tm="100000">
                                          <p:val>
                                            <p:strVal val="#ppt_x"/>
                                          </p:val>
                                        </p:tav>
                                      </p:tavLst>
                                    </p:anim>
                                    <p:anim calcmode="lin" valueType="num">
                                      <p:cBhvr>
                                        <p:cTn id="65" dur="30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E180D4A7-C9FB-4DFB-919C-405C955672EB}">
      <p14:showEvtLst xmlns:p14="http://schemas.microsoft.com/office/powerpoint/2010/main">
        <p14:playEvt time="0" objId="4"/>
        <p14:stopEvt time="14453" objId="4"/>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8688" y="2024063"/>
            <a:ext cx="13687426"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a:grpSpLocks/>
          </p:cNvGrpSpPr>
          <p:nvPr/>
        </p:nvGrpSpPr>
        <p:grpSpPr bwMode="auto">
          <a:xfrm>
            <a:off x="2526030" y="1146136"/>
            <a:ext cx="7609840" cy="1384995"/>
            <a:chOff x="4027289" y="1632685"/>
            <a:chExt cx="4563443" cy="1385093"/>
          </a:xfrm>
        </p:grpSpPr>
        <p:sp>
          <p:nvSpPr>
            <p:cNvPr id="10" name="文本框 9"/>
            <p:cNvSpPr txBox="1"/>
            <p:nvPr/>
          </p:nvSpPr>
          <p:spPr>
            <a:xfrm>
              <a:off x="6067146" y="1652409"/>
              <a:ext cx="184771" cy="523257"/>
            </a:xfrm>
            <a:prstGeom prst="rect">
              <a:avLst/>
            </a:prstGeom>
            <a:noFill/>
          </p:spPr>
          <p:txBody>
            <a:bodyPr wrap="none">
              <a:spAutoFit/>
              <a:scene3d>
                <a:camera prst="orthographicFront"/>
                <a:lightRig rig="threePt" dir="t"/>
              </a:scene3d>
              <a:sp3d contourW="12700"/>
            </a:bodyPr>
            <a:lstStyle/>
            <a:p>
              <a:pPr algn="ctr" eaLnBrk="1" fontAlgn="auto" hangingPunct="1">
                <a:spcBef>
                  <a:spcPts val="0"/>
                </a:spcBef>
                <a:spcAft>
                  <a:spcPts val="0"/>
                </a:spcAft>
                <a:defRPr/>
              </a:pPr>
              <a:endParaRPr lang="zh-CN" altLang="en-US" sz="2800">
                <a:solidFill>
                  <a:schemeClr val="bg1">
                    <a:lumMod val="85000"/>
                  </a:schemeClr>
                </a:solidFill>
                <a:latin typeface="inpin heiti" charset="-122"/>
                <a:ea typeface="inpin heiti" charset="-122"/>
              </a:endParaRPr>
            </a:p>
          </p:txBody>
        </p:sp>
        <p:sp>
          <p:nvSpPr>
            <p:cNvPr id="8" name="文本框 7"/>
            <p:cNvSpPr txBox="1"/>
            <p:nvPr/>
          </p:nvSpPr>
          <p:spPr>
            <a:xfrm>
              <a:off x="4027289" y="1632685"/>
              <a:ext cx="4563443" cy="1385093"/>
            </a:xfrm>
            <a:prstGeom prst="rect">
              <a:avLst/>
            </a:prstGeom>
            <a:noFill/>
          </p:spPr>
          <p:txBody>
            <a:bodyPr wrap="square">
              <a:spAutoFit/>
              <a:scene3d>
                <a:camera prst="orthographicFront"/>
                <a:lightRig rig="threePt" dir="t"/>
              </a:scene3d>
              <a:sp3d contourW="12700"/>
            </a:bodyPr>
            <a:lstStyle/>
            <a:p>
              <a:pPr algn="ctr" eaLnBrk="1" fontAlgn="auto" hangingPunct="1">
                <a:lnSpc>
                  <a:spcPct val="150000"/>
                </a:lnSpc>
                <a:spcBef>
                  <a:spcPts val="0"/>
                </a:spcBef>
                <a:spcAft>
                  <a:spcPts val="0"/>
                </a:spcAft>
                <a:defRPr/>
              </a:pPr>
              <a:r>
                <a:rPr lang="en-US" altLang="zh-CN" sz="2800" b="1" dirty="0" err="1">
                  <a:latin typeface="HP001 4 hàng" panose="020B0603050302020204" pitchFamily="34" charset="0"/>
                </a:rPr>
                <a:t>Thứ</a:t>
              </a:r>
              <a:r>
                <a:rPr lang="en-US" altLang="zh-CN" sz="2800" b="1" dirty="0">
                  <a:latin typeface="HP001 4 hàng" panose="020B0603050302020204" pitchFamily="34" charset="0"/>
                </a:rPr>
                <a:t> </a:t>
              </a:r>
              <a:r>
                <a:rPr lang="en-US" altLang="zh-CN" sz="2800" b="1" dirty="0" err="1">
                  <a:latin typeface="HP001 4 hàng" panose="020B0603050302020204" pitchFamily="34" charset="0"/>
                </a:rPr>
                <a:t>tư</a:t>
              </a:r>
              <a:r>
                <a:rPr lang="en-US" altLang="zh-CN" sz="2800" b="1" dirty="0">
                  <a:latin typeface="HP001 4 hàng" panose="020B0603050302020204" pitchFamily="34" charset="0"/>
                </a:rPr>
                <a:t> </a:t>
              </a:r>
              <a:r>
                <a:rPr lang="en-US" altLang="zh-CN" sz="2800" b="1" dirty="0" err="1">
                  <a:latin typeface="HP001 4 hàng" panose="020B0603050302020204" pitchFamily="34" charset="0"/>
                </a:rPr>
                <a:t>ngày</a:t>
              </a:r>
              <a:r>
                <a:rPr lang="en-US" altLang="zh-CN" sz="2800" b="1" dirty="0">
                  <a:latin typeface="HP001 4 hàng" panose="020B0603050302020204" pitchFamily="34" charset="0"/>
                </a:rPr>
                <a:t> 20 </a:t>
              </a:r>
              <a:r>
                <a:rPr lang="en-US" altLang="zh-CN" sz="2800" b="1" dirty="0" err="1">
                  <a:latin typeface="HP001 4 hàng" panose="020B0603050302020204" pitchFamily="34" charset="0"/>
                </a:rPr>
                <a:t>tháng</a:t>
              </a:r>
              <a:r>
                <a:rPr lang="en-US" altLang="zh-CN" sz="2800" b="1" dirty="0">
                  <a:latin typeface="HP001 4 hàng" panose="020B0603050302020204" pitchFamily="34" charset="0"/>
                </a:rPr>
                <a:t> 10 </a:t>
              </a:r>
              <a:r>
                <a:rPr lang="en-US" altLang="zh-CN" sz="2800" b="1" dirty="0" err="1">
                  <a:latin typeface="HP001 4 hàng" panose="020B0603050302020204" pitchFamily="34" charset="0"/>
                </a:rPr>
                <a:t>năm</a:t>
              </a:r>
              <a:r>
                <a:rPr lang="en-US" altLang="zh-CN" sz="2800" b="1" dirty="0">
                  <a:latin typeface="HP001 4 hàng" panose="020B0603050302020204" pitchFamily="34" charset="0"/>
                </a:rPr>
                <a:t> 2021</a:t>
              </a:r>
            </a:p>
            <a:p>
              <a:pPr algn="ctr" eaLnBrk="1" fontAlgn="auto" hangingPunct="1">
                <a:lnSpc>
                  <a:spcPct val="150000"/>
                </a:lnSpc>
                <a:spcBef>
                  <a:spcPts val="0"/>
                </a:spcBef>
                <a:spcAft>
                  <a:spcPts val="0"/>
                </a:spcAft>
                <a:defRPr/>
              </a:pPr>
              <a:r>
                <a:rPr lang="en-US" altLang="zh-CN" sz="2800" b="1" dirty="0" err="1">
                  <a:latin typeface="HP001 4 hàng" panose="020B0603050302020204" pitchFamily="34" charset="0"/>
                </a:rPr>
                <a:t>Tập</a:t>
              </a:r>
              <a:r>
                <a:rPr lang="en-US" altLang="zh-CN" sz="2800" b="1" dirty="0">
                  <a:latin typeface="HP001 4 hàng" panose="020B0603050302020204" pitchFamily="34" charset="0"/>
                </a:rPr>
                <a:t> </a:t>
              </a:r>
              <a:r>
                <a:rPr lang="en-US" altLang="zh-CN" sz="2800" b="1" dirty="0" err="1">
                  <a:latin typeface="HP001 4 hàng" panose="020B0603050302020204" pitchFamily="34" charset="0"/>
                </a:rPr>
                <a:t>làm</a:t>
              </a:r>
              <a:r>
                <a:rPr lang="en-US" altLang="zh-CN" sz="2800" b="1" dirty="0">
                  <a:latin typeface="HP001 4 hàng" panose="020B0603050302020204" pitchFamily="34" charset="0"/>
                </a:rPr>
                <a:t> </a:t>
              </a:r>
              <a:r>
                <a:rPr lang="en-US" altLang="zh-CN" sz="2800" b="1" dirty="0" err="1">
                  <a:latin typeface="HP001 4 hàng" panose="020B0603050302020204" pitchFamily="34" charset="0"/>
                </a:rPr>
                <a:t>văn</a:t>
              </a:r>
              <a:r>
                <a:rPr lang="zh-CN" altLang="en-US" sz="2800" b="1" dirty="0">
                  <a:latin typeface="HP001 4 hàng" panose="020B0603050302020204" pitchFamily="34" charset="0"/>
                </a:rPr>
                <a:t> </a:t>
              </a:r>
            </a:p>
          </p:txBody>
        </p:sp>
      </p:grpSp>
      <p:sp>
        <p:nvSpPr>
          <p:cNvPr id="4" name="椭圆 3"/>
          <p:cNvSpPr/>
          <p:nvPr/>
        </p:nvSpPr>
        <p:spPr>
          <a:xfrm>
            <a:off x="5124450" y="4057650"/>
            <a:ext cx="469900" cy="468313"/>
          </a:xfrm>
          <a:prstGeom prst="ellipse">
            <a:avLst/>
          </a:prstGeom>
          <a:solidFill>
            <a:srgbClr val="70D9D9"/>
          </a:solidFill>
          <a:ln w="28575">
            <a:solidFill>
              <a:srgbClr val="2E374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npin heiti" charset="-122"/>
              <a:ea typeface="inpin heiti" charset="-122"/>
            </a:endParaRPr>
          </a:p>
        </p:txBody>
      </p:sp>
      <p:sp>
        <p:nvSpPr>
          <p:cNvPr id="5" name="椭圆 4"/>
          <p:cNvSpPr/>
          <p:nvPr/>
        </p:nvSpPr>
        <p:spPr>
          <a:xfrm>
            <a:off x="5861050" y="4057650"/>
            <a:ext cx="469900" cy="468313"/>
          </a:xfrm>
          <a:prstGeom prst="ellipse">
            <a:avLst/>
          </a:prstGeom>
          <a:solidFill>
            <a:srgbClr val="FABC23"/>
          </a:solidFill>
          <a:ln w="28575">
            <a:solidFill>
              <a:srgbClr val="2E374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npin heiti" charset="-122"/>
              <a:ea typeface="inpin heiti" charset="-122"/>
            </a:endParaRPr>
          </a:p>
        </p:txBody>
      </p:sp>
      <p:sp>
        <p:nvSpPr>
          <p:cNvPr id="6" name="椭圆 5"/>
          <p:cNvSpPr/>
          <p:nvPr/>
        </p:nvSpPr>
        <p:spPr>
          <a:xfrm>
            <a:off x="6597650" y="4057650"/>
            <a:ext cx="469900" cy="468313"/>
          </a:xfrm>
          <a:prstGeom prst="ellipse">
            <a:avLst/>
          </a:prstGeom>
          <a:solidFill>
            <a:srgbClr val="FB705A"/>
          </a:solidFill>
          <a:ln w="28575">
            <a:solidFill>
              <a:srgbClr val="2E374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npin heiti" charset="-122"/>
              <a:ea typeface="inpin heiti" charset="-122"/>
            </a:endParaRPr>
          </a:p>
        </p:txBody>
      </p:sp>
      <p:sp>
        <p:nvSpPr>
          <p:cNvPr id="15" name="椭圆 10"/>
          <p:cNvSpPr/>
          <p:nvPr/>
        </p:nvSpPr>
        <p:spPr>
          <a:xfrm>
            <a:off x="5235575" y="4168775"/>
            <a:ext cx="246063" cy="246063"/>
          </a:xfrm>
          <a:custGeom>
            <a:avLst/>
            <a:gdLst>
              <a:gd name="T0" fmla="*/ 12689 w 13001"/>
              <a:gd name="T1" fmla="*/ 11121 h 13001"/>
              <a:gd name="T2" fmla="*/ 10057 w 13001"/>
              <a:gd name="T3" fmla="*/ 8489 h 13001"/>
              <a:gd name="T4" fmla="*/ 10527 w 13001"/>
              <a:gd name="T5" fmla="*/ 7612 h 13001"/>
              <a:gd name="T6" fmla="*/ 10957 w 13001"/>
              <a:gd name="T7" fmla="*/ 5479 h 13001"/>
              <a:gd name="T8" fmla="*/ 10527 w 13001"/>
              <a:gd name="T9" fmla="*/ 3345 h 13001"/>
              <a:gd name="T10" fmla="*/ 9353 w 13001"/>
              <a:gd name="T11" fmla="*/ 1604 h 13001"/>
              <a:gd name="T12" fmla="*/ 7612 w 13001"/>
              <a:gd name="T13" fmla="*/ 431 h 13001"/>
              <a:gd name="T14" fmla="*/ 5479 w 13001"/>
              <a:gd name="T15" fmla="*/ 0 h 13001"/>
              <a:gd name="T16" fmla="*/ 3345 w 13001"/>
              <a:gd name="T17" fmla="*/ 431 h 13001"/>
              <a:gd name="T18" fmla="*/ 1604 w 13001"/>
              <a:gd name="T19" fmla="*/ 1604 h 13001"/>
              <a:gd name="T20" fmla="*/ 431 w 13001"/>
              <a:gd name="T21" fmla="*/ 3345 h 13001"/>
              <a:gd name="T22" fmla="*/ 0 w 13001"/>
              <a:gd name="T23" fmla="*/ 5479 h 13001"/>
              <a:gd name="T24" fmla="*/ 431 w 13001"/>
              <a:gd name="T25" fmla="*/ 7612 h 13001"/>
              <a:gd name="T26" fmla="*/ 1604 w 13001"/>
              <a:gd name="T27" fmla="*/ 9353 h 13001"/>
              <a:gd name="T28" fmla="*/ 3345 w 13001"/>
              <a:gd name="T29" fmla="*/ 10527 h 13001"/>
              <a:gd name="T30" fmla="*/ 5479 w 13001"/>
              <a:gd name="T31" fmla="*/ 10957 h 13001"/>
              <a:gd name="T32" fmla="*/ 7612 w 13001"/>
              <a:gd name="T33" fmla="*/ 10527 h 13001"/>
              <a:gd name="T34" fmla="*/ 8489 w 13001"/>
              <a:gd name="T35" fmla="*/ 10057 h 13001"/>
              <a:gd name="T36" fmla="*/ 11121 w 13001"/>
              <a:gd name="T37" fmla="*/ 12689 h 13001"/>
              <a:gd name="T38" fmla="*/ 12253 w 13001"/>
              <a:gd name="T39" fmla="*/ 12689 h 13001"/>
              <a:gd name="T40" fmla="*/ 12689 w 13001"/>
              <a:gd name="T41" fmla="*/ 12253 h 13001"/>
              <a:gd name="T42" fmla="*/ 12689 w 13001"/>
              <a:gd name="T43" fmla="*/ 11121 h 13001"/>
              <a:gd name="T44" fmla="*/ 2976 w 13001"/>
              <a:gd name="T45" fmla="*/ 6479 h 13001"/>
              <a:gd name="T46" fmla="*/ 1976 w 13001"/>
              <a:gd name="T47" fmla="*/ 5479 h 13001"/>
              <a:gd name="T48" fmla="*/ 2976 w 13001"/>
              <a:gd name="T49" fmla="*/ 4479 h 13001"/>
              <a:gd name="T50" fmla="*/ 4479 w 13001"/>
              <a:gd name="T51" fmla="*/ 4479 h 13001"/>
              <a:gd name="T52" fmla="*/ 4479 w 13001"/>
              <a:gd name="T53" fmla="*/ 2976 h 13001"/>
              <a:gd name="T54" fmla="*/ 5479 w 13001"/>
              <a:gd name="T55" fmla="*/ 1976 h 13001"/>
              <a:gd name="T56" fmla="*/ 6479 w 13001"/>
              <a:gd name="T57" fmla="*/ 2976 h 13001"/>
              <a:gd name="T58" fmla="*/ 6479 w 13001"/>
              <a:gd name="T59" fmla="*/ 4479 h 13001"/>
              <a:gd name="T60" fmla="*/ 7981 w 13001"/>
              <a:gd name="T61" fmla="*/ 4479 h 13001"/>
              <a:gd name="T62" fmla="*/ 8981 w 13001"/>
              <a:gd name="T63" fmla="*/ 5479 h 13001"/>
              <a:gd name="T64" fmla="*/ 7981 w 13001"/>
              <a:gd name="T65" fmla="*/ 6479 h 13001"/>
              <a:gd name="T66" fmla="*/ 6479 w 13001"/>
              <a:gd name="T67" fmla="*/ 6479 h 13001"/>
              <a:gd name="T68" fmla="*/ 6479 w 13001"/>
              <a:gd name="T69" fmla="*/ 7981 h 13001"/>
              <a:gd name="T70" fmla="*/ 5479 w 13001"/>
              <a:gd name="T71" fmla="*/ 8981 h 13001"/>
              <a:gd name="T72" fmla="*/ 4479 w 13001"/>
              <a:gd name="T73" fmla="*/ 7981 h 13001"/>
              <a:gd name="T74" fmla="*/ 4479 w 13001"/>
              <a:gd name="T75" fmla="*/ 6479 h 13001"/>
              <a:gd name="T76" fmla="*/ 2976 w 13001"/>
              <a:gd name="T77" fmla="*/ 6479 h 13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01" h="13001">
                <a:moveTo>
                  <a:pt x="12689" y="11121"/>
                </a:moveTo>
                <a:lnTo>
                  <a:pt x="10057" y="8489"/>
                </a:lnTo>
                <a:cubicBezTo>
                  <a:pt x="10240" y="8213"/>
                  <a:pt x="10396" y="7920"/>
                  <a:pt x="10527" y="7612"/>
                </a:cubicBezTo>
                <a:cubicBezTo>
                  <a:pt x="10812" y="6936"/>
                  <a:pt x="10957" y="6219"/>
                  <a:pt x="10957" y="5479"/>
                </a:cubicBezTo>
                <a:cubicBezTo>
                  <a:pt x="10957" y="4739"/>
                  <a:pt x="10812" y="4021"/>
                  <a:pt x="10527" y="3345"/>
                </a:cubicBezTo>
                <a:cubicBezTo>
                  <a:pt x="10251" y="2693"/>
                  <a:pt x="9856" y="2107"/>
                  <a:pt x="9353" y="1604"/>
                </a:cubicBezTo>
                <a:cubicBezTo>
                  <a:pt x="8851" y="1101"/>
                  <a:pt x="8264" y="707"/>
                  <a:pt x="7612" y="431"/>
                </a:cubicBezTo>
                <a:cubicBezTo>
                  <a:pt x="6936" y="145"/>
                  <a:pt x="6219" y="0"/>
                  <a:pt x="5479" y="0"/>
                </a:cubicBezTo>
                <a:cubicBezTo>
                  <a:pt x="4739" y="0"/>
                  <a:pt x="4021" y="144"/>
                  <a:pt x="3345" y="431"/>
                </a:cubicBezTo>
                <a:cubicBezTo>
                  <a:pt x="2693" y="707"/>
                  <a:pt x="2107" y="1101"/>
                  <a:pt x="1604" y="1604"/>
                </a:cubicBezTo>
                <a:cubicBezTo>
                  <a:pt x="1101" y="2107"/>
                  <a:pt x="707" y="2693"/>
                  <a:pt x="431" y="3345"/>
                </a:cubicBezTo>
                <a:cubicBezTo>
                  <a:pt x="145" y="4021"/>
                  <a:pt x="0" y="4739"/>
                  <a:pt x="0" y="5479"/>
                </a:cubicBezTo>
                <a:cubicBezTo>
                  <a:pt x="0" y="6219"/>
                  <a:pt x="145" y="6936"/>
                  <a:pt x="431" y="7612"/>
                </a:cubicBezTo>
                <a:cubicBezTo>
                  <a:pt x="707" y="8264"/>
                  <a:pt x="1101" y="8851"/>
                  <a:pt x="1604" y="9353"/>
                </a:cubicBezTo>
                <a:cubicBezTo>
                  <a:pt x="2107" y="9856"/>
                  <a:pt x="2693" y="10251"/>
                  <a:pt x="3345" y="10527"/>
                </a:cubicBezTo>
                <a:cubicBezTo>
                  <a:pt x="4021" y="10812"/>
                  <a:pt x="4739" y="10957"/>
                  <a:pt x="5479" y="10957"/>
                </a:cubicBezTo>
                <a:cubicBezTo>
                  <a:pt x="6219" y="10957"/>
                  <a:pt x="6936" y="10812"/>
                  <a:pt x="7612" y="10527"/>
                </a:cubicBezTo>
                <a:cubicBezTo>
                  <a:pt x="7920" y="10396"/>
                  <a:pt x="8213" y="10239"/>
                  <a:pt x="8489" y="10057"/>
                </a:cubicBezTo>
                <a:lnTo>
                  <a:pt x="11121" y="12689"/>
                </a:lnTo>
                <a:cubicBezTo>
                  <a:pt x="11433" y="13001"/>
                  <a:pt x="11940" y="13001"/>
                  <a:pt x="12253" y="12689"/>
                </a:cubicBezTo>
                <a:lnTo>
                  <a:pt x="12689" y="12253"/>
                </a:lnTo>
                <a:cubicBezTo>
                  <a:pt x="13001" y="11940"/>
                  <a:pt x="13001" y="11433"/>
                  <a:pt x="12689" y="11121"/>
                </a:cubicBezTo>
                <a:close/>
                <a:moveTo>
                  <a:pt x="2976" y="6479"/>
                </a:moveTo>
                <a:cubicBezTo>
                  <a:pt x="2424" y="6479"/>
                  <a:pt x="1976" y="6031"/>
                  <a:pt x="1976" y="5479"/>
                </a:cubicBezTo>
                <a:cubicBezTo>
                  <a:pt x="1976" y="4927"/>
                  <a:pt x="2424" y="4479"/>
                  <a:pt x="2976" y="4479"/>
                </a:cubicBezTo>
                <a:lnTo>
                  <a:pt x="4479" y="4479"/>
                </a:lnTo>
                <a:lnTo>
                  <a:pt x="4479" y="2976"/>
                </a:lnTo>
                <a:cubicBezTo>
                  <a:pt x="4479" y="2424"/>
                  <a:pt x="4927" y="1976"/>
                  <a:pt x="5479" y="1976"/>
                </a:cubicBezTo>
                <a:cubicBezTo>
                  <a:pt x="6031" y="1976"/>
                  <a:pt x="6479" y="2424"/>
                  <a:pt x="6479" y="2976"/>
                </a:cubicBezTo>
                <a:lnTo>
                  <a:pt x="6479" y="4479"/>
                </a:lnTo>
                <a:lnTo>
                  <a:pt x="7981" y="4479"/>
                </a:lnTo>
                <a:cubicBezTo>
                  <a:pt x="8533" y="4479"/>
                  <a:pt x="8981" y="4927"/>
                  <a:pt x="8981" y="5479"/>
                </a:cubicBezTo>
                <a:cubicBezTo>
                  <a:pt x="8981" y="6031"/>
                  <a:pt x="8533" y="6479"/>
                  <a:pt x="7981" y="6479"/>
                </a:cubicBezTo>
                <a:lnTo>
                  <a:pt x="6479" y="6479"/>
                </a:lnTo>
                <a:lnTo>
                  <a:pt x="6479" y="7981"/>
                </a:lnTo>
                <a:cubicBezTo>
                  <a:pt x="6479" y="8533"/>
                  <a:pt x="6031" y="8981"/>
                  <a:pt x="5479" y="8981"/>
                </a:cubicBezTo>
                <a:cubicBezTo>
                  <a:pt x="4927" y="8981"/>
                  <a:pt x="4479" y="8533"/>
                  <a:pt x="4479" y="7981"/>
                </a:cubicBezTo>
                <a:lnTo>
                  <a:pt x="4479" y="6479"/>
                </a:lnTo>
                <a:lnTo>
                  <a:pt x="2976" y="64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2800">
              <a:latin typeface="inpin heiti" charset="-122"/>
              <a:ea typeface="inpin heiti" charset="-122"/>
            </a:endParaRPr>
          </a:p>
        </p:txBody>
      </p:sp>
      <p:sp>
        <p:nvSpPr>
          <p:cNvPr id="16" name="椭圆 11"/>
          <p:cNvSpPr/>
          <p:nvPr/>
        </p:nvSpPr>
        <p:spPr>
          <a:xfrm>
            <a:off x="5973763" y="4202113"/>
            <a:ext cx="244475" cy="179387"/>
          </a:xfrm>
          <a:custGeom>
            <a:avLst/>
            <a:gdLst>
              <a:gd name="connsiteX0" fmla="*/ 202379 w 606724"/>
              <a:gd name="connsiteY0" fmla="*/ 264752 h 441476"/>
              <a:gd name="connsiteX1" fmla="*/ 277521 w 606724"/>
              <a:gd name="connsiteY1" fmla="*/ 264752 h 441476"/>
              <a:gd name="connsiteX2" fmla="*/ 366033 w 606724"/>
              <a:gd name="connsiteY2" fmla="*/ 349892 h 441476"/>
              <a:gd name="connsiteX3" fmla="*/ 328692 w 606724"/>
              <a:gd name="connsiteY3" fmla="*/ 349892 h 441476"/>
              <a:gd name="connsiteX4" fmla="*/ 311635 w 606724"/>
              <a:gd name="connsiteY4" fmla="*/ 340228 h 441476"/>
              <a:gd name="connsiteX5" fmla="*/ 277521 w 606724"/>
              <a:gd name="connsiteY5" fmla="*/ 316757 h 441476"/>
              <a:gd name="connsiteX6" fmla="*/ 202379 w 606724"/>
              <a:gd name="connsiteY6" fmla="*/ 316757 h 441476"/>
              <a:gd name="connsiteX7" fmla="*/ 165960 w 606724"/>
              <a:gd name="connsiteY7" fmla="*/ 353114 h 441476"/>
              <a:gd name="connsiteX8" fmla="*/ 202379 w 606724"/>
              <a:gd name="connsiteY8" fmla="*/ 389471 h 441476"/>
              <a:gd name="connsiteX9" fmla="*/ 242485 w 606724"/>
              <a:gd name="connsiteY9" fmla="*/ 389471 h 441476"/>
              <a:gd name="connsiteX10" fmla="*/ 314401 w 606724"/>
              <a:gd name="connsiteY10" fmla="*/ 433652 h 441476"/>
              <a:gd name="connsiteX11" fmla="*/ 277521 w 606724"/>
              <a:gd name="connsiteY11" fmla="*/ 441476 h 441476"/>
              <a:gd name="connsiteX12" fmla="*/ 202379 w 606724"/>
              <a:gd name="connsiteY12" fmla="*/ 441476 h 441476"/>
              <a:gd name="connsiteX13" fmla="*/ 113867 w 606724"/>
              <a:gd name="connsiteY13" fmla="*/ 353114 h 441476"/>
              <a:gd name="connsiteX14" fmla="*/ 202379 w 606724"/>
              <a:gd name="connsiteY14" fmla="*/ 264752 h 441476"/>
              <a:gd name="connsiteX15" fmla="*/ 328704 w 606724"/>
              <a:gd name="connsiteY15" fmla="*/ 241209 h 441476"/>
              <a:gd name="connsiteX16" fmla="*/ 403863 w 606724"/>
              <a:gd name="connsiteY16" fmla="*/ 241209 h 441476"/>
              <a:gd name="connsiteX17" fmla="*/ 492856 w 606724"/>
              <a:gd name="connsiteY17" fmla="*/ 329637 h 441476"/>
              <a:gd name="connsiteX18" fmla="*/ 403863 w 606724"/>
              <a:gd name="connsiteY18" fmla="*/ 418525 h 441476"/>
              <a:gd name="connsiteX19" fmla="*/ 328704 w 606724"/>
              <a:gd name="connsiteY19" fmla="*/ 418525 h 441476"/>
              <a:gd name="connsiteX20" fmla="*/ 320404 w 606724"/>
              <a:gd name="connsiteY20" fmla="*/ 418064 h 441476"/>
              <a:gd name="connsiteX21" fmla="*/ 316715 w 606724"/>
              <a:gd name="connsiteY21" fmla="*/ 417604 h 441476"/>
              <a:gd name="connsiteX22" fmla="*/ 240172 w 606724"/>
              <a:gd name="connsiteY22" fmla="*/ 332861 h 441476"/>
              <a:gd name="connsiteX23" fmla="*/ 277521 w 606724"/>
              <a:gd name="connsiteY23" fmla="*/ 332861 h 441476"/>
              <a:gd name="connsiteX24" fmla="*/ 294582 w 606724"/>
              <a:gd name="connsiteY24" fmla="*/ 342532 h 441476"/>
              <a:gd name="connsiteX25" fmla="*/ 328704 w 606724"/>
              <a:gd name="connsiteY25" fmla="*/ 366021 h 441476"/>
              <a:gd name="connsiteX26" fmla="*/ 383114 w 606724"/>
              <a:gd name="connsiteY26" fmla="*/ 366021 h 441476"/>
              <a:gd name="connsiteX27" fmla="*/ 403863 w 606724"/>
              <a:gd name="connsiteY27" fmla="*/ 366021 h 441476"/>
              <a:gd name="connsiteX28" fmla="*/ 440290 w 606724"/>
              <a:gd name="connsiteY28" fmla="*/ 329637 h 441476"/>
              <a:gd name="connsiteX29" fmla="*/ 403863 w 606724"/>
              <a:gd name="connsiteY29" fmla="*/ 293252 h 441476"/>
              <a:gd name="connsiteX30" fmla="*/ 364208 w 606724"/>
              <a:gd name="connsiteY30" fmla="*/ 293252 h 441476"/>
              <a:gd name="connsiteX31" fmla="*/ 291815 w 606724"/>
              <a:gd name="connsiteY31" fmla="*/ 249499 h 441476"/>
              <a:gd name="connsiteX32" fmla="*/ 328704 w 606724"/>
              <a:gd name="connsiteY32" fmla="*/ 241209 h 441476"/>
              <a:gd name="connsiteX33" fmla="*/ 260025 w 606724"/>
              <a:gd name="connsiteY33" fmla="*/ 0 h 441476"/>
              <a:gd name="connsiteX34" fmla="*/ 349466 w 606724"/>
              <a:gd name="connsiteY34" fmla="*/ 29925 h 441476"/>
              <a:gd name="connsiteX35" fmla="*/ 360069 w 606724"/>
              <a:gd name="connsiteY35" fmla="*/ 33148 h 441476"/>
              <a:gd name="connsiteX36" fmla="*/ 367446 w 606724"/>
              <a:gd name="connsiteY36" fmla="*/ 32687 h 441476"/>
              <a:gd name="connsiteX37" fmla="*/ 473945 w 606724"/>
              <a:gd name="connsiteY37" fmla="*/ 86553 h 441476"/>
              <a:gd name="connsiteX38" fmla="*/ 485471 w 606724"/>
              <a:gd name="connsiteY38" fmla="*/ 92998 h 441476"/>
              <a:gd name="connsiteX39" fmla="*/ 606724 w 606724"/>
              <a:gd name="connsiteY39" fmla="*/ 224669 h 441476"/>
              <a:gd name="connsiteX40" fmla="*/ 516822 w 606724"/>
              <a:gd name="connsiteY40" fmla="*/ 349894 h 441476"/>
              <a:gd name="connsiteX41" fmla="*/ 518666 w 606724"/>
              <a:gd name="connsiteY41" fmla="*/ 329637 h 441476"/>
              <a:gd name="connsiteX42" fmla="*/ 513134 w 606724"/>
              <a:gd name="connsiteY42" fmla="*/ 294648 h 441476"/>
              <a:gd name="connsiteX43" fmla="*/ 554166 w 606724"/>
              <a:gd name="connsiteY43" fmla="*/ 224669 h 441476"/>
              <a:gd name="connsiteX44" fmla="*/ 473945 w 606724"/>
              <a:gd name="connsiteY44" fmla="*/ 144561 h 441476"/>
              <a:gd name="connsiteX45" fmla="*/ 466108 w 606724"/>
              <a:gd name="connsiteY45" fmla="*/ 145022 h 441476"/>
              <a:gd name="connsiteX46" fmla="*/ 439829 w 606724"/>
              <a:gd name="connsiteY46" fmla="*/ 130289 h 441476"/>
              <a:gd name="connsiteX47" fmla="*/ 367446 w 606724"/>
              <a:gd name="connsiteY47" fmla="*/ 84711 h 441476"/>
              <a:gd name="connsiteX48" fmla="*/ 351310 w 606724"/>
              <a:gd name="connsiteY48" fmla="*/ 86553 h 441476"/>
              <a:gd name="connsiteX49" fmla="*/ 327797 w 606724"/>
              <a:gd name="connsiteY49" fmla="*/ 79647 h 441476"/>
              <a:gd name="connsiteX50" fmla="*/ 260025 w 606724"/>
              <a:gd name="connsiteY50" fmla="*/ 52024 h 441476"/>
              <a:gd name="connsiteX51" fmla="*/ 166434 w 606724"/>
              <a:gd name="connsiteY51" fmla="*/ 125225 h 441476"/>
              <a:gd name="connsiteX52" fmla="*/ 139233 w 606724"/>
              <a:gd name="connsiteY52" fmla="*/ 145022 h 441476"/>
              <a:gd name="connsiteX53" fmla="*/ 132317 w 606724"/>
              <a:gd name="connsiteY53" fmla="*/ 144561 h 441476"/>
              <a:gd name="connsiteX54" fmla="*/ 52097 w 606724"/>
              <a:gd name="connsiteY54" fmla="*/ 224669 h 441476"/>
              <a:gd name="connsiteX55" fmla="*/ 101428 w 606724"/>
              <a:gd name="connsiteY55" fmla="*/ 298791 h 441476"/>
              <a:gd name="connsiteX56" fmla="*/ 88058 w 606724"/>
              <a:gd name="connsiteY56" fmla="*/ 348973 h 441476"/>
              <a:gd name="connsiteX57" fmla="*/ 0 w 606724"/>
              <a:gd name="connsiteY57" fmla="*/ 224669 h 441476"/>
              <a:gd name="connsiteX58" fmla="*/ 113876 w 606724"/>
              <a:gd name="connsiteY58" fmla="*/ 93459 h 441476"/>
              <a:gd name="connsiteX59" fmla="*/ 125863 w 606724"/>
              <a:gd name="connsiteY59" fmla="*/ 84711 h 441476"/>
              <a:gd name="connsiteX60" fmla="*/ 260025 w 606724"/>
              <a:gd name="connsiteY60" fmla="*/ 0 h 44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6724" h="441476">
                <a:moveTo>
                  <a:pt x="202379" y="264752"/>
                </a:moveTo>
                <a:lnTo>
                  <a:pt x="277521" y="264752"/>
                </a:lnTo>
                <a:cubicBezTo>
                  <a:pt x="325465" y="264752"/>
                  <a:pt x="364650" y="302490"/>
                  <a:pt x="366033" y="349892"/>
                </a:cubicBezTo>
                <a:lnTo>
                  <a:pt x="328692" y="349892"/>
                </a:lnTo>
                <a:cubicBezTo>
                  <a:pt x="321316" y="349892"/>
                  <a:pt x="314401" y="346211"/>
                  <a:pt x="311635" y="340228"/>
                </a:cubicBezTo>
                <a:cubicBezTo>
                  <a:pt x="305642" y="325961"/>
                  <a:pt x="293195" y="316757"/>
                  <a:pt x="277521" y="316757"/>
                </a:cubicBezTo>
                <a:lnTo>
                  <a:pt x="202379" y="316757"/>
                </a:lnTo>
                <a:cubicBezTo>
                  <a:pt x="182556" y="316757"/>
                  <a:pt x="165960" y="332864"/>
                  <a:pt x="165960" y="353114"/>
                </a:cubicBezTo>
                <a:cubicBezTo>
                  <a:pt x="165960" y="373364"/>
                  <a:pt x="182556" y="389471"/>
                  <a:pt x="202379" y="389471"/>
                </a:cubicBezTo>
                <a:lnTo>
                  <a:pt x="242485" y="389471"/>
                </a:lnTo>
                <a:cubicBezTo>
                  <a:pt x="259081" y="412942"/>
                  <a:pt x="284897" y="429510"/>
                  <a:pt x="314401" y="433652"/>
                </a:cubicBezTo>
                <a:cubicBezTo>
                  <a:pt x="303337" y="438715"/>
                  <a:pt x="290890" y="441476"/>
                  <a:pt x="277521" y="441476"/>
                </a:cubicBezTo>
                <a:lnTo>
                  <a:pt x="202379" y="441476"/>
                </a:lnTo>
                <a:cubicBezTo>
                  <a:pt x="153513" y="441476"/>
                  <a:pt x="113867" y="401897"/>
                  <a:pt x="113867" y="353114"/>
                </a:cubicBezTo>
                <a:cubicBezTo>
                  <a:pt x="113867" y="304331"/>
                  <a:pt x="153513" y="264752"/>
                  <a:pt x="202379" y="264752"/>
                </a:cubicBezTo>
                <a:close/>
                <a:moveTo>
                  <a:pt x="328704" y="241209"/>
                </a:moveTo>
                <a:lnTo>
                  <a:pt x="403863" y="241209"/>
                </a:lnTo>
                <a:cubicBezTo>
                  <a:pt x="452740" y="241209"/>
                  <a:pt x="492856" y="280817"/>
                  <a:pt x="492856" y="329637"/>
                </a:cubicBezTo>
                <a:cubicBezTo>
                  <a:pt x="492856" y="378456"/>
                  <a:pt x="452740" y="418525"/>
                  <a:pt x="403863" y="418525"/>
                </a:cubicBezTo>
                <a:lnTo>
                  <a:pt x="328704" y="418525"/>
                </a:lnTo>
                <a:cubicBezTo>
                  <a:pt x="325937" y="418525"/>
                  <a:pt x="323170" y="418064"/>
                  <a:pt x="320404" y="418064"/>
                </a:cubicBezTo>
                <a:lnTo>
                  <a:pt x="316715" y="417604"/>
                </a:lnTo>
                <a:cubicBezTo>
                  <a:pt x="265994" y="411617"/>
                  <a:pt x="240172" y="364639"/>
                  <a:pt x="240172" y="332861"/>
                </a:cubicBezTo>
                <a:lnTo>
                  <a:pt x="277521" y="332861"/>
                </a:lnTo>
                <a:cubicBezTo>
                  <a:pt x="284438" y="332861"/>
                  <a:pt x="291815" y="336085"/>
                  <a:pt x="294582" y="342532"/>
                </a:cubicBezTo>
                <a:cubicBezTo>
                  <a:pt x="305649" y="366482"/>
                  <a:pt x="327320" y="366021"/>
                  <a:pt x="328704" y="366021"/>
                </a:cubicBezTo>
                <a:lnTo>
                  <a:pt x="383114" y="366021"/>
                </a:lnTo>
                <a:lnTo>
                  <a:pt x="403863" y="366021"/>
                </a:lnTo>
                <a:cubicBezTo>
                  <a:pt x="424152" y="366021"/>
                  <a:pt x="440290" y="349901"/>
                  <a:pt x="440290" y="329637"/>
                </a:cubicBezTo>
                <a:cubicBezTo>
                  <a:pt x="440290" y="309833"/>
                  <a:pt x="424152" y="293252"/>
                  <a:pt x="403863" y="293252"/>
                </a:cubicBezTo>
                <a:lnTo>
                  <a:pt x="364208" y="293252"/>
                </a:lnTo>
                <a:cubicBezTo>
                  <a:pt x="347609" y="269764"/>
                  <a:pt x="321787" y="253184"/>
                  <a:pt x="291815" y="249499"/>
                </a:cubicBezTo>
                <a:cubicBezTo>
                  <a:pt x="303343" y="243972"/>
                  <a:pt x="315793" y="241209"/>
                  <a:pt x="328704" y="241209"/>
                </a:cubicBezTo>
                <a:close/>
                <a:moveTo>
                  <a:pt x="260025" y="0"/>
                </a:moveTo>
                <a:cubicBezTo>
                  <a:pt x="292758" y="0"/>
                  <a:pt x="323648" y="10589"/>
                  <a:pt x="349466" y="29925"/>
                </a:cubicBezTo>
                <a:cubicBezTo>
                  <a:pt x="352232" y="32227"/>
                  <a:pt x="355920" y="33148"/>
                  <a:pt x="360069" y="33148"/>
                </a:cubicBezTo>
                <a:cubicBezTo>
                  <a:pt x="362375" y="32687"/>
                  <a:pt x="365141" y="32687"/>
                  <a:pt x="367446" y="32687"/>
                </a:cubicBezTo>
                <a:cubicBezTo>
                  <a:pt x="409861" y="32687"/>
                  <a:pt x="449511" y="53405"/>
                  <a:pt x="473945" y="86553"/>
                </a:cubicBezTo>
                <a:cubicBezTo>
                  <a:pt x="476712" y="90236"/>
                  <a:pt x="480861" y="92538"/>
                  <a:pt x="485471" y="92998"/>
                </a:cubicBezTo>
                <a:cubicBezTo>
                  <a:pt x="553244" y="98523"/>
                  <a:pt x="606724" y="155611"/>
                  <a:pt x="606724" y="224669"/>
                </a:cubicBezTo>
                <a:cubicBezTo>
                  <a:pt x="606724" y="282678"/>
                  <a:pt x="568919" y="331939"/>
                  <a:pt x="516822" y="349894"/>
                </a:cubicBezTo>
                <a:cubicBezTo>
                  <a:pt x="518205" y="343449"/>
                  <a:pt x="518666" y="336543"/>
                  <a:pt x="518666" y="329637"/>
                </a:cubicBezTo>
                <a:cubicBezTo>
                  <a:pt x="518666" y="317667"/>
                  <a:pt x="516822" y="305697"/>
                  <a:pt x="513134" y="294648"/>
                </a:cubicBezTo>
                <a:cubicBezTo>
                  <a:pt x="537569" y="280836"/>
                  <a:pt x="554166" y="254594"/>
                  <a:pt x="554166" y="224669"/>
                </a:cubicBezTo>
                <a:cubicBezTo>
                  <a:pt x="554166" y="180472"/>
                  <a:pt x="518205" y="144561"/>
                  <a:pt x="473945" y="144561"/>
                </a:cubicBezTo>
                <a:cubicBezTo>
                  <a:pt x="471179" y="144561"/>
                  <a:pt x="468874" y="144561"/>
                  <a:pt x="466108" y="145022"/>
                </a:cubicBezTo>
                <a:cubicBezTo>
                  <a:pt x="455043" y="145943"/>
                  <a:pt x="444439" y="139958"/>
                  <a:pt x="439829" y="130289"/>
                </a:cubicBezTo>
                <a:cubicBezTo>
                  <a:pt x="426459" y="102206"/>
                  <a:pt x="398797" y="84711"/>
                  <a:pt x="367446" y="84711"/>
                </a:cubicBezTo>
                <a:cubicBezTo>
                  <a:pt x="361914" y="84711"/>
                  <a:pt x="356381" y="85632"/>
                  <a:pt x="351310" y="86553"/>
                </a:cubicBezTo>
                <a:cubicBezTo>
                  <a:pt x="342550" y="88394"/>
                  <a:pt x="333790" y="85632"/>
                  <a:pt x="327797" y="79647"/>
                </a:cubicBezTo>
                <a:cubicBezTo>
                  <a:pt x="309355" y="62152"/>
                  <a:pt x="285382" y="52024"/>
                  <a:pt x="260025" y="52024"/>
                </a:cubicBezTo>
                <a:cubicBezTo>
                  <a:pt x="215765" y="52024"/>
                  <a:pt x="177499" y="82409"/>
                  <a:pt x="166434" y="125225"/>
                </a:cubicBezTo>
                <a:cubicBezTo>
                  <a:pt x="163668" y="137656"/>
                  <a:pt x="151681" y="145943"/>
                  <a:pt x="139233" y="145022"/>
                </a:cubicBezTo>
                <a:cubicBezTo>
                  <a:pt x="136928" y="144561"/>
                  <a:pt x="134623" y="144561"/>
                  <a:pt x="132317" y="144561"/>
                </a:cubicBezTo>
                <a:cubicBezTo>
                  <a:pt x="88058" y="144561"/>
                  <a:pt x="52097" y="180472"/>
                  <a:pt x="52097" y="224669"/>
                </a:cubicBezTo>
                <a:cubicBezTo>
                  <a:pt x="52097" y="257817"/>
                  <a:pt x="72844" y="286361"/>
                  <a:pt x="101428" y="298791"/>
                </a:cubicBezTo>
                <a:cubicBezTo>
                  <a:pt x="93590" y="313523"/>
                  <a:pt x="88519" y="331018"/>
                  <a:pt x="88058" y="348973"/>
                </a:cubicBezTo>
                <a:cubicBezTo>
                  <a:pt x="36883" y="331018"/>
                  <a:pt x="0" y="282217"/>
                  <a:pt x="0" y="224669"/>
                </a:cubicBezTo>
                <a:cubicBezTo>
                  <a:pt x="0" y="157913"/>
                  <a:pt x="49331" y="102666"/>
                  <a:pt x="113876" y="93459"/>
                </a:cubicBezTo>
                <a:cubicBezTo>
                  <a:pt x="118947" y="92998"/>
                  <a:pt x="123558" y="89775"/>
                  <a:pt x="125863" y="84711"/>
                </a:cubicBezTo>
                <a:cubicBezTo>
                  <a:pt x="150298" y="33608"/>
                  <a:pt x="201934" y="0"/>
                  <a:pt x="2600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2800">
              <a:latin typeface="inpin heiti" charset="-122"/>
              <a:ea typeface="inpin heiti" charset="-122"/>
            </a:endParaRPr>
          </a:p>
        </p:txBody>
      </p:sp>
      <p:sp>
        <p:nvSpPr>
          <p:cNvPr id="17" name="椭圆 12"/>
          <p:cNvSpPr/>
          <p:nvPr/>
        </p:nvSpPr>
        <p:spPr>
          <a:xfrm>
            <a:off x="6738938" y="4168775"/>
            <a:ext cx="187325" cy="246063"/>
          </a:xfrm>
          <a:custGeom>
            <a:avLst/>
            <a:gdLst>
              <a:gd name="connsiteX0" fmla="*/ 230149 w 460298"/>
              <a:gd name="connsiteY0" fmla="*/ 291294 h 602347"/>
              <a:gd name="connsiteX1" fmla="*/ 265679 w 460298"/>
              <a:gd name="connsiteY1" fmla="*/ 326859 h 602347"/>
              <a:gd name="connsiteX2" fmla="*/ 230149 w 460298"/>
              <a:gd name="connsiteY2" fmla="*/ 362424 h 602347"/>
              <a:gd name="connsiteX3" fmla="*/ 194619 w 460298"/>
              <a:gd name="connsiteY3" fmla="*/ 326859 h 602347"/>
              <a:gd name="connsiteX4" fmla="*/ 230149 w 460298"/>
              <a:gd name="connsiteY4" fmla="*/ 291294 h 602347"/>
              <a:gd name="connsiteX5" fmla="*/ 203738 w 460298"/>
              <a:gd name="connsiteY5" fmla="*/ 110858 h 602347"/>
              <a:gd name="connsiteX6" fmla="*/ 256561 w 460298"/>
              <a:gd name="connsiteY6" fmla="*/ 110858 h 602347"/>
              <a:gd name="connsiteX7" fmla="*/ 275228 w 460298"/>
              <a:gd name="connsiteY7" fmla="*/ 118787 h 602347"/>
              <a:gd name="connsiteX8" fmla="*/ 281186 w 460298"/>
              <a:gd name="connsiteY8" fmla="*/ 137620 h 602347"/>
              <a:gd name="connsiteX9" fmla="*/ 280987 w 460298"/>
              <a:gd name="connsiteY9" fmla="*/ 138214 h 602347"/>
              <a:gd name="connsiteX10" fmla="*/ 259739 w 460298"/>
              <a:gd name="connsiteY10" fmla="*/ 261515 h 602347"/>
              <a:gd name="connsiteX11" fmla="*/ 200561 w 460298"/>
              <a:gd name="connsiteY11" fmla="*/ 261515 h 602347"/>
              <a:gd name="connsiteX12" fmla="*/ 179114 w 460298"/>
              <a:gd name="connsiteY12" fmla="*/ 137620 h 602347"/>
              <a:gd name="connsiteX13" fmla="*/ 185071 w 460298"/>
              <a:gd name="connsiteY13" fmla="*/ 118787 h 602347"/>
              <a:gd name="connsiteX14" fmla="*/ 203738 w 460298"/>
              <a:gd name="connsiteY14" fmla="*/ 110858 h 602347"/>
              <a:gd name="connsiteX15" fmla="*/ 230149 w 460298"/>
              <a:gd name="connsiteY15" fmla="*/ 65231 h 602347"/>
              <a:gd name="connsiteX16" fmla="*/ 63544 w 460298"/>
              <a:gd name="connsiteY16" fmla="*/ 231581 h 602347"/>
              <a:gd name="connsiteX17" fmla="*/ 230149 w 460298"/>
              <a:gd name="connsiteY17" fmla="*/ 397930 h 602347"/>
              <a:gd name="connsiteX18" fmla="*/ 396754 w 460298"/>
              <a:gd name="connsiteY18" fmla="*/ 231581 h 602347"/>
              <a:gd name="connsiteX19" fmla="*/ 230149 w 460298"/>
              <a:gd name="connsiteY19" fmla="*/ 65231 h 602347"/>
              <a:gd name="connsiteX20" fmla="*/ 230149 w 460298"/>
              <a:gd name="connsiteY20" fmla="*/ 0 h 602347"/>
              <a:gd name="connsiteX21" fmla="*/ 460298 w 460298"/>
              <a:gd name="connsiteY21" fmla="*/ 229796 h 602347"/>
              <a:gd name="connsiteX22" fmla="*/ 372726 w 460298"/>
              <a:gd name="connsiteY22" fmla="*/ 462368 h 602347"/>
              <a:gd name="connsiteX23" fmla="*/ 230149 w 460298"/>
              <a:gd name="connsiteY23" fmla="*/ 602347 h 602347"/>
              <a:gd name="connsiteX24" fmla="*/ 86579 w 460298"/>
              <a:gd name="connsiteY24" fmla="*/ 462368 h 602347"/>
              <a:gd name="connsiteX25" fmla="*/ 0 w 460298"/>
              <a:gd name="connsiteY25" fmla="*/ 229796 h 602347"/>
              <a:gd name="connsiteX26" fmla="*/ 230149 w 460298"/>
              <a:gd name="connsiteY26" fmla="*/ 0 h 60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0298" h="602347">
                <a:moveTo>
                  <a:pt x="230149" y="291294"/>
                </a:moveTo>
                <a:cubicBezTo>
                  <a:pt x="249772" y="291294"/>
                  <a:pt x="265679" y="307217"/>
                  <a:pt x="265679" y="326859"/>
                </a:cubicBezTo>
                <a:cubicBezTo>
                  <a:pt x="265679" y="346501"/>
                  <a:pt x="249772" y="362424"/>
                  <a:pt x="230149" y="362424"/>
                </a:cubicBezTo>
                <a:cubicBezTo>
                  <a:pt x="210526" y="362424"/>
                  <a:pt x="194619" y="346501"/>
                  <a:pt x="194619" y="326859"/>
                </a:cubicBezTo>
                <a:cubicBezTo>
                  <a:pt x="194619" y="307217"/>
                  <a:pt x="210526" y="291294"/>
                  <a:pt x="230149" y="291294"/>
                </a:cubicBezTo>
                <a:close/>
                <a:moveTo>
                  <a:pt x="203738" y="110858"/>
                </a:moveTo>
                <a:lnTo>
                  <a:pt x="256561" y="110858"/>
                </a:lnTo>
                <a:cubicBezTo>
                  <a:pt x="263909" y="110858"/>
                  <a:pt x="270462" y="113633"/>
                  <a:pt x="275228" y="118787"/>
                </a:cubicBezTo>
                <a:cubicBezTo>
                  <a:pt x="279796" y="123941"/>
                  <a:pt x="281980" y="130681"/>
                  <a:pt x="281186" y="137620"/>
                </a:cubicBezTo>
                <a:lnTo>
                  <a:pt x="280987" y="138214"/>
                </a:lnTo>
                <a:lnTo>
                  <a:pt x="259739" y="261515"/>
                </a:lnTo>
                <a:lnTo>
                  <a:pt x="200561" y="261515"/>
                </a:lnTo>
                <a:lnTo>
                  <a:pt x="179114" y="137620"/>
                </a:lnTo>
                <a:cubicBezTo>
                  <a:pt x="178319" y="130681"/>
                  <a:pt x="180504" y="123941"/>
                  <a:pt x="185071" y="118787"/>
                </a:cubicBezTo>
                <a:cubicBezTo>
                  <a:pt x="189837" y="113633"/>
                  <a:pt x="196390" y="110858"/>
                  <a:pt x="203738" y="110858"/>
                </a:cubicBezTo>
                <a:close/>
                <a:moveTo>
                  <a:pt x="230149" y="65231"/>
                </a:moveTo>
                <a:cubicBezTo>
                  <a:pt x="138208" y="65231"/>
                  <a:pt x="63544" y="139781"/>
                  <a:pt x="63544" y="231581"/>
                </a:cubicBezTo>
                <a:cubicBezTo>
                  <a:pt x="63544" y="323380"/>
                  <a:pt x="138208" y="397930"/>
                  <a:pt x="230149" y="397930"/>
                </a:cubicBezTo>
                <a:cubicBezTo>
                  <a:pt x="322090" y="397930"/>
                  <a:pt x="396754" y="323380"/>
                  <a:pt x="396754" y="231581"/>
                </a:cubicBezTo>
                <a:cubicBezTo>
                  <a:pt x="396754" y="139781"/>
                  <a:pt x="322090" y="65231"/>
                  <a:pt x="230149" y="65231"/>
                </a:cubicBezTo>
                <a:close/>
                <a:moveTo>
                  <a:pt x="230149" y="0"/>
                </a:moveTo>
                <a:cubicBezTo>
                  <a:pt x="357039" y="0"/>
                  <a:pt x="460298" y="103101"/>
                  <a:pt x="460298" y="229796"/>
                </a:cubicBezTo>
                <a:cubicBezTo>
                  <a:pt x="460298" y="297803"/>
                  <a:pt x="415023" y="394361"/>
                  <a:pt x="372726" y="462368"/>
                </a:cubicBezTo>
                <a:cubicBezTo>
                  <a:pt x="330430" y="529978"/>
                  <a:pt x="270857" y="602347"/>
                  <a:pt x="230149" y="602347"/>
                </a:cubicBezTo>
                <a:cubicBezTo>
                  <a:pt x="188250" y="602347"/>
                  <a:pt x="128478" y="529978"/>
                  <a:pt x="86579" y="462368"/>
                </a:cubicBezTo>
                <a:cubicBezTo>
                  <a:pt x="44679" y="394758"/>
                  <a:pt x="0" y="298200"/>
                  <a:pt x="0" y="229796"/>
                </a:cubicBezTo>
                <a:cubicBezTo>
                  <a:pt x="0" y="103101"/>
                  <a:pt x="103259" y="0"/>
                  <a:pt x="2301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2800">
              <a:latin typeface="inpin heiti" charset="-122"/>
              <a:ea typeface="inpin heiti" charset="-122"/>
            </a:endParaRPr>
          </a:p>
        </p:txBody>
      </p:sp>
      <p:sp>
        <p:nvSpPr>
          <p:cNvPr id="14" name="文本框 13"/>
          <p:cNvSpPr txBox="1"/>
          <p:nvPr/>
        </p:nvSpPr>
        <p:spPr>
          <a:xfrm>
            <a:off x="2232728" y="2429828"/>
            <a:ext cx="8526644" cy="583558"/>
          </a:xfrm>
          <a:prstGeom prst="rect">
            <a:avLst/>
          </a:prstGeom>
          <a:noFill/>
        </p:spPr>
        <p:txBody>
          <a:bodyPr wrap="square">
            <a:spAutoFit/>
            <a:scene3d>
              <a:camera prst="orthographicFront"/>
              <a:lightRig rig="threePt" dir="t"/>
            </a:scene3d>
            <a:sp3d contourW="12700"/>
          </a:bodyPr>
          <a:lstStyle/>
          <a:p>
            <a:pPr algn="ctr" eaLnBrk="1" fontAlgn="auto" hangingPunct="1">
              <a:lnSpc>
                <a:spcPct val="114000"/>
              </a:lnSpc>
              <a:spcBef>
                <a:spcPts val="0"/>
              </a:spcBef>
              <a:spcAft>
                <a:spcPts val="0"/>
              </a:spcAft>
              <a:defRPr/>
            </a:pPr>
            <a:r>
              <a:rPr lang="en-US" altLang="zh-CN" sz="2800" b="1" dirty="0" err="1">
                <a:latin typeface="HP001 4 hàng" panose="020B0603050302020204" pitchFamily="34" charset="0"/>
              </a:rPr>
              <a:t>Luyện</a:t>
            </a:r>
            <a:r>
              <a:rPr lang="en-US" altLang="zh-CN" sz="2800" b="1" dirty="0">
                <a:latin typeface="HP001 4 hàng" panose="020B0603050302020204" pitchFamily="34" charset="0"/>
              </a:rPr>
              <a:t> </a:t>
            </a:r>
            <a:r>
              <a:rPr lang="en-US" altLang="zh-CN" sz="2800" b="1" dirty="0" err="1">
                <a:latin typeface="HP001 4 hàng" panose="020B0603050302020204" pitchFamily="34" charset="0"/>
              </a:rPr>
              <a:t>tập</a:t>
            </a:r>
            <a:r>
              <a:rPr lang="en-US" altLang="zh-CN" sz="2800" b="1" dirty="0">
                <a:latin typeface="HP001 4 hàng" panose="020B0603050302020204" pitchFamily="34" charset="0"/>
              </a:rPr>
              <a:t> </a:t>
            </a:r>
            <a:r>
              <a:rPr lang="en-US" altLang="zh-CN" sz="2800" b="1" dirty="0" err="1">
                <a:latin typeface="HP001 4 hàng" panose="020B0603050302020204" pitchFamily="34" charset="0"/>
              </a:rPr>
              <a:t>xây</a:t>
            </a:r>
            <a:r>
              <a:rPr lang="en-US" altLang="zh-CN" sz="2800" b="1" dirty="0">
                <a:latin typeface="HP001 4 hàng" panose="020B0603050302020204" pitchFamily="34" charset="0"/>
              </a:rPr>
              <a:t> </a:t>
            </a:r>
            <a:r>
              <a:rPr lang="en-US" altLang="zh-CN" sz="2800" b="1" dirty="0" err="1">
                <a:latin typeface="HP001 4 hàng" panose="020B0603050302020204" pitchFamily="34" charset="0"/>
              </a:rPr>
              <a:t>dựng</a:t>
            </a:r>
            <a:r>
              <a:rPr lang="en-US" altLang="zh-CN" sz="2800" b="1" dirty="0">
                <a:latin typeface="HP001 4 hàng" panose="020B0603050302020204" pitchFamily="34" charset="0"/>
              </a:rPr>
              <a:t> </a:t>
            </a:r>
            <a:r>
              <a:rPr lang="en-US" altLang="zh-CN" sz="2800" b="1" dirty="0" err="1">
                <a:latin typeface="HP001 4 hàng" panose="020B0603050302020204" pitchFamily="34" charset="0"/>
              </a:rPr>
              <a:t>đoạn</a:t>
            </a:r>
            <a:r>
              <a:rPr lang="en-US" altLang="zh-CN" sz="2800" b="1" dirty="0">
                <a:latin typeface="HP001 4 hàng" panose="020B0603050302020204" pitchFamily="34" charset="0"/>
              </a:rPr>
              <a:t> </a:t>
            </a:r>
            <a:r>
              <a:rPr lang="en-US" altLang="zh-CN" sz="2800" b="1" dirty="0" err="1">
                <a:latin typeface="HP001 4 hàng" panose="020B0603050302020204" pitchFamily="34" charset="0"/>
              </a:rPr>
              <a:t>văn</a:t>
            </a:r>
            <a:r>
              <a:rPr lang="en-US" altLang="zh-CN" sz="2800" b="1" dirty="0">
                <a:latin typeface="HP001 4 hàng" panose="020B0603050302020204" pitchFamily="34" charset="0"/>
              </a:rPr>
              <a:t> </a:t>
            </a:r>
            <a:r>
              <a:rPr lang="en-US" altLang="zh-CN" sz="2800" b="1" dirty="0" err="1">
                <a:latin typeface="HP001 4 hàng" panose="020B0603050302020204" pitchFamily="34" charset="0"/>
              </a:rPr>
              <a:t>kể</a:t>
            </a:r>
            <a:r>
              <a:rPr lang="en-US" altLang="zh-CN" sz="2800" b="1" dirty="0">
                <a:latin typeface="HP001 4 hàng" panose="020B0603050302020204" pitchFamily="34" charset="0"/>
              </a:rPr>
              <a:t> </a:t>
            </a:r>
            <a:r>
              <a:rPr lang="en-US" altLang="zh-CN" sz="2800" b="1" dirty="0" err="1">
                <a:latin typeface="HP001 4 hàng" panose="020B0603050302020204" pitchFamily="34" charset="0"/>
              </a:rPr>
              <a:t>chuyện</a:t>
            </a:r>
            <a:endParaRPr lang="en-US" altLang="zh-CN" sz="2800" b="1" dirty="0">
              <a:latin typeface="HP001 4 hàng" panose="020B060305030202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114" y="0"/>
            <a:ext cx="1314450" cy="1314450"/>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515352" y="0"/>
            <a:ext cx="1314450" cy="1314450"/>
          </a:xfrm>
          <a:prstGeom prst="rect">
            <a:avLst/>
          </a:prstGeom>
        </p:spPr>
      </p:pic>
    </p:spTree>
    <p:custDataLst>
      <p:tags r:id="rId1"/>
    </p:custDataLst>
  </p:cSld>
  <p:clrMapOvr>
    <a:masterClrMapping/>
  </p:clrMapOvr>
  <p:transition spd="slow" advTm="1935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nodeType="afterGroup">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53" presetClass="entr" presetSubtype="16"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par>
                                <p:cTn id="33" presetID="53" presetClass="entr" presetSubtype="16"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par>
                                <p:cTn id="38" presetID="53" presetClass="entr" presetSubtype="16"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par>
                                <p:cTn id="43" presetID="22" presetClass="entr" presetSubtype="4"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par>
                                <p:cTn id="46" presetID="22" presetClass="entr" presetSubtype="4"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down)">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46;p22">
            <a:extLst>
              <a:ext uri="{FF2B5EF4-FFF2-40B4-BE49-F238E27FC236}">
                <a16:creationId xmlns:a16="http://schemas.microsoft.com/office/drawing/2014/main" id="{D966E1C2-71E1-4D7B-A2DF-7EAF6A3731BF}"/>
              </a:ext>
            </a:extLst>
          </p:cNvPr>
          <p:cNvPicPr preferRelativeResize="0"/>
          <p:nvPr/>
        </p:nvPicPr>
        <p:blipFill rotWithShape="1">
          <a:blip r:embed="rId2">
            <a:alphaModFix/>
          </a:blip>
          <a:srcRect/>
          <a:stretch/>
        </p:blipFill>
        <p:spPr>
          <a:xfrm>
            <a:off x="-365" y="-430600"/>
            <a:ext cx="12792254" cy="7203125"/>
          </a:xfrm>
          <a:prstGeom prst="rect">
            <a:avLst/>
          </a:prstGeom>
          <a:noFill/>
          <a:ln>
            <a:noFill/>
          </a:ln>
        </p:spPr>
      </p:pic>
      <p:sp>
        <p:nvSpPr>
          <p:cNvPr id="5" name="Google Shape;147;p22">
            <a:extLst>
              <a:ext uri="{FF2B5EF4-FFF2-40B4-BE49-F238E27FC236}">
                <a16:creationId xmlns:a16="http://schemas.microsoft.com/office/drawing/2014/main" id="{56AA66E1-FD38-4EF6-8EEE-589251E4AE4A}"/>
              </a:ext>
            </a:extLst>
          </p:cNvPr>
          <p:cNvSpPr/>
          <p:nvPr/>
        </p:nvSpPr>
        <p:spPr>
          <a:xfrm flipH="1">
            <a:off x="3375393" y="1531126"/>
            <a:ext cx="5193052" cy="997194"/>
          </a:xfrm>
          <a:custGeom>
            <a:avLst/>
            <a:gdLst/>
            <a:ahLst/>
            <a:cxnLst/>
            <a:rect l="l" t="t" r="r" b="b"/>
            <a:pathLst>
              <a:path w="648099" h="565791" extrusionOk="0">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6" name="Google Shape;148;p22">
            <a:extLst>
              <a:ext uri="{FF2B5EF4-FFF2-40B4-BE49-F238E27FC236}">
                <a16:creationId xmlns:a16="http://schemas.microsoft.com/office/drawing/2014/main" id="{B6DA5E58-886F-4AC4-9FF3-BDE64B312F65}"/>
              </a:ext>
            </a:extLst>
          </p:cNvPr>
          <p:cNvSpPr txBox="1"/>
          <p:nvPr/>
        </p:nvSpPr>
        <p:spPr>
          <a:xfrm>
            <a:off x="2902621" y="1737004"/>
            <a:ext cx="5951225" cy="76940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400" b="1" i="1" kern="0" dirty="0" err="1">
                <a:solidFill>
                  <a:srgbClr val="FF0000"/>
                </a:solidFill>
                <a:latin typeface="HP001 4 hàng" panose="020B0603050302020204" pitchFamily="34" charset="0"/>
                <a:ea typeface="Cookie"/>
                <a:cs typeface="Times New Roman" panose="02020603050405020304" pitchFamily="18" charset="0"/>
                <a:sym typeface="Cookie"/>
              </a:rPr>
              <a:t>Mục</a:t>
            </a:r>
            <a:r>
              <a:rPr lang="en-US" sz="4400" b="1" i="1" kern="0" dirty="0">
                <a:solidFill>
                  <a:srgbClr val="FF0000"/>
                </a:solidFill>
                <a:latin typeface="HP001 4 hàng" panose="020B0603050302020204" pitchFamily="34" charset="0"/>
                <a:ea typeface="Cookie"/>
                <a:cs typeface="Times New Roman" panose="02020603050405020304" pitchFamily="18" charset="0"/>
                <a:sym typeface="Cookie"/>
              </a:rPr>
              <a:t> </a:t>
            </a:r>
            <a:r>
              <a:rPr lang="en-US" sz="4400" b="1" i="1" kern="0" dirty="0" err="1">
                <a:solidFill>
                  <a:srgbClr val="FF0000"/>
                </a:solidFill>
                <a:latin typeface="HP001 4 hàng" panose="020B0603050302020204" pitchFamily="34" charset="0"/>
                <a:ea typeface="Cookie"/>
                <a:cs typeface="Times New Roman" panose="02020603050405020304" pitchFamily="18" charset="0"/>
                <a:sym typeface="Cookie"/>
              </a:rPr>
              <a:t>tiêu</a:t>
            </a:r>
            <a:endParaRPr kumimoji="0" sz="4400" b="1" i="1" u="none" strike="noStrike" kern="0" cap="none" spc="0" normalizeH="0" baseline="0" noProof="0" dirty="0">
              <a:ln>
                <a:noFill/>
              </a:ln>
              <a:solidFill>
                <a:srgbClr val="FF0000"/>
              </a:solidFill>
              <a:effectLst/>
              <a:uLnTx/>
              <a:uFillTx/>
              <a:latin typeface="HP001 4 hàng" panose="020B0603050302020204" pitchFamily="34" charset="0"/>
              <a:ea typeface="Cookie"/>
              <a:cs typeface="Times New Roman" panose="02020603050405020304" pitchFamily="18" charset="0"/>
              <a:sym typeface="Cookie"/>
            </a:endParaRPr>
          </a:p>
        </p:txBody>
      </p:sp>
      <p:grpSp>
        <p:nvGrpSpPr>
          <p:cNvPr id="7" name="Google Shape;149;p22">
            <a:extLst>
              <a:ext uri="{FF2B5EF4-FFF2-40B4-BE49-F238E27FC236}">
                <a16:creationId xmlns:a16="http://schemas.microsoft.com/office/drawing/2014/main" id="{5B2459C8-058D-4802-9A76-0889C8C6A7FB}"/>
              </a:ext>
            </a:extLst>
          </p:cNvPr>
          <p:cNvGrpSpPr/>
          <p:nvPr/>
        </p:nvGrpSpPr>
        <p:grpSpPr>
          <a:xfrm flipH="1">
            <a:off x="8568214" y="464361"/>
            <a:ext cx="1768008" cy="1904111"/>
            <a:chOff x="1058825" y="1554175"/>
            <a:chExt cx="4736158" cy="5557827"/>
          </a:xfrm>
        </p:grpSpPr>
        <p:sp>
          <p:nvSpPr>
            <p:cNvPr id="8" name="Google Shape;150;p22">
              <a:extLst>
                <a:ext uri="{FF2B5EF4-FFF2-40B4-BE49-F238E27FC236}">
                  <a16:creationId xmlns:a16="http://schemas.microsoft.com/office/drawing/2014/main" id="{ECCBA433-93FD-49A0-8359-431FFBD76B5F}"/>
                </a:ext>
              </a:extLst>
            </p:cNvPr>
            <p:cNvSpPr/>
            <p:nvPr/>
          </p:nvSpPr>
          <p:spPr>
            <a:xfrm rot="3758493">
              <a:off x="2721879" y="4293055"/>
              <a:ext cx="2954498" cy="2064916"/>
            </a:xfrm>
            <a:custGeom>
              <a:avLst/>
              <a:gdLst/>
              <a:ahLst/>
              <a:cxnLst/>
              <a:rect l="l" t="t"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9" name="Google Shape;151;p22">
              <a:extLst>
                <a:ext uri="{FF2B5EF4-FFF2-40B4-BE49-F238E27FC236}">
                  <a16:creationId xmlns:a16="http://schemas.microsoft.com/office/drawing/2014/main" id="{FDA679D4-8E79-44B5-951E-DCC70128B3E4}"/>
                </a:ext>
              </a:extLst>
            </p:cNvPr>
            <p:cNvGrpSpPr/>
            <p:nvPr/>
          </p:nvGrpSpPr>
          <p:grpSpPr>
            <a:xfrm>
              <a:off x="1058825" y="1554175"/>
              <a:ext cx="2522398" cy="2759215"/>
              <a:chOff x="5712712" y="940025"/>
              <a:chExt cx="2522398" cy="2759215"/>
            </a:xfrm>
          </p:grpSpPr>
          <p:sp>
            <p:nvSpPr>
              <p:cNvPr id="10" name="Google Shape;152;p22">
                <a:extLst>
                  <a:ext uri="{FF2B5EF4-FFF2-40B4-BE49-F238E27FC236}">
                    <a16:creationId xmlns:a16="http://schemas.microsoft.com/office/drawing/2014/main" id="{7B41A5ED-06C1-4A61-8719-B2D2C0D3178E}"/>
                  </a:ext>
                </a:extLst>
              </p:cNvPr>
              <p:cNvSpPr/>
              <p:nvPr/>
            </p:nvSpPr>
            <p:spPr>
              <a:xfrm rot="3758493">
                <a:off x="6440283" y="1924630"/>
                <a:ext cx="1816414" cy="510440"/>
              </a:xfrm>
              <a:custGeom>
                <a:avLst/>
                <a:gdLst/>
                <a:ahLst/>
                <a:cxnLst/>
                <a:rect l="l" t="t" r="r" b="b"/>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accent2"/>
              </a:solid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 name="Google Shape;153;p22">
                <a:extLst>
                  <a:ext uri="{FF2B5EF4-FFF2-40B4-BE49-F238E27FC236}">
                    <a16:creationId xmlns:a16="http://schemas.microsoft.com/office/drawing/2014/main" id="{C1A364FB-72FC-43CD-84EB-7E4B3CF11A95}"/>
                  </a:ext>
                </a:extLst>
              </p:cNvPr>
              <p:cNvSpPr/>
              <p:nvPr/>
            </p:nvSpPr>
            <p:spPr>
              <a:xfrm rot="3758493">
                <a:off x="7743128" y="2715926"/>
                <a:ext cx="42879" cy="488621"/>
              </a:xfrm>
              <a:custGeom>
                <a:avLst/>
                <a:gdLst/>
                <a:ahLst/>
                <a:cxnLst/>
                <a:rect l="l" t="t" r="r" b="b"/>
                <a:pathLst>
                  <a:path w="17274" h="21600" extrusionOk="0">
                    <a:moveTo>
                      <a:pt x="0" y="0"/>
                    </a:moveTo>
                    <a:cubicBezTo>
                      <a:pt x="21600" y="2677"/>
                      <a:pt x="19974" y="16418"/>
                      <a:pt x="11161" y="2160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 name="Google Shape;154;p22">
                <a:extLst>
                  <a:ext uri="{FF2B5EF4-FFF2-40B4-BE49-F238E27FC236}">
                    <a16:creationId xmlns:a16="http://schemas.microsoft.com/office/drawing/2014/main" id="{55D064B2-1049-45BB-8D94-8A3BFE5689E7}"/>
                  </a:ext>
                </a:extLst>
              </p:cNvPr>
              <p:cNvSpPr/>
              <p:nvPr/>
            </p:nvSpPr>
            <p:spPr>
              <a:xfrm rot="3758493">
                <a:off x="6688919" y="1820269"/>
                <a:ext cx="124286" cy="341787"/>
              </a:xfrm>
              <a:custGeom>
                <a:avLst/>
                <a:gdLst/>
                <a:ahLst/>
                <a:cxnLst/>
                <a:rect l="l" t="t" r="r" b="b"/>
                <a:pathLst>
                  <a:path w="21600" h="21600" extrusionOk="0">
                    <a:moveTo>
                      <a:pt x="21600" y="21600"/>
                    </a:moveTo>
                    <a:cubicBezTo>
                      <a:pt x="9761" y="15753"/>
                      <a:pt x="1840" y="7112"/>
                      <a:pt x="0" y="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 name="Google Shape;155;p22">
                <a:extLst>
                  <a:ext uri="{FF2B5EF4-FFF2-40B4-BE49-F238E27FC236}">
                    <a16:creationId xmlns:a16="http://schemas.microsoft.com/office/drawing/2014/main" id="{DC0E56E4-CE1D-44B3-9F13-F6E1EEC63A14}"/>
                  </a:ext>
                </a:extLst>
              </p:cNvPr>
              <p:cNvSpPr/>
              <p:nvPr/>
            </p:nvSpPr>
            <p:spPr>
              <a:xfrm rot="3758493">
                <a:off x="6847335" y="1900060"/>
                <a:ext cx="869668" cy="1031590"/>
              </a:xfrm>
              <a:custGeom>
                <a:avLst/>
                <a:gdLst/>
                <a:ahLst/>
                <a:cxnLst/>
                <a:rect l="l" t="t" r="r" b="b"/>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 name="Google Shape;156;p22">
                <a:extLst>
                  <a:ext uri="{FF2B5EF4-FFF2-40B4-BE49-F238E27FC236}">
                    <a16:creationId xmlns:a16="http://schemas.microsoft.com/office/drawing/2014/main" id="{0C927013-C235-4D26-8A5A-94E2100F2CA9}"/>
                  </a:ext>
                </a:extLst>
              </p:cNvPr>
              <p:cNvSpPr/>
              <p:nvPr/>
            </p:nvSpPr>
            <p:spPr>
              <a:xfrm rot="3758493">
                <a:off x="6164716" y="2541971"/>
                <a:ext cx="1046419" cy="281861"/>
              </a:xfrm>
              <a:custGeom>
                <a:avLst/>
                <a:gdLst/>
                <a:ahLst/>
                <a:cxnLst/>
                <a:rect l="l" t="t" r="r" b="b"/>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 name="Google Shape;157;p22">
                <a:extLst>
                  <a:ext uri="{FF2B5EF4-FFF2-40B4-BE49-F238E27FC236}">
                    <a16:creationId xmlns:a16="http://schemas.microsoft.com/office/drawing/2014/main" id="{9D5239C6-9B86-4CBF-8D92-EB6C9847F131}"/>
                  </a:ext>
                </a:extLst>
              </p:cNvPr>
              <p:cNvSpPr/>
              <p:nvPr/>
            </p:nvSpPr>
            <p:spPr>
              <a:xfrm rot="3758493">
                <a:off x="5742745" y="2584036"/>
                <a:ext cx="1200079" cy="797886"/>
              </a:xfrm>
              <a:custGeom>
                <a:avLst/>
                <a:gdLst/>
                <a:ahLst/>
                <a:cxnLst/>
                <a:rect l="l" t="t" r="r" b="b"/>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 name="Google Shape;158;p22">
                <a:extLst>
                  <a:ext uri="{FF2B5EF4-FFF2-40B4-BE49-F238E27FC236}">
                    <a16:creationId xmlns:a16="http://schemas.microsoft.com/office/drawing/2014/main" id="{A1791174-0368-422D-9C10-1432C3A61D83}"/>
                  </a:ext>
                </a:extLst>
              </p:cNvPr>
              <p:cNvSpPr/>
              <p:nvPr/>
            </p:nvSpPr>
            <p:spPr>
              <a:xfrm rot="3758493">
                <a:off x="6601321" y="998391"/>
                <a:ext cx="383966" cy="415006"/>
              </a:xfrm>
              <a:custGeom>
                <a:avLst/>
                <a:gdLst/>
                <a:ahLst/>
                <a:cxnLst/>
                <a:rect l="l" t="t" r="r" b="b"/>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 name="Google Shape;159;p22">
                <a:extLst>
                  <a:ext uri="{FF2B5EF4-FFF2-40B4-BE49-F238E27FC236}">
                    <a16:creationId xmlns:a16="http://schemas.microsoft.com/office/drawing/2014/main" id="{07A77C90-C186-4616-B52B-5028D0F96040}"/>
                  </a:ext>
                </a:extLst>
              </p:cNvPr>
              <p:cNvSpPr/>
              <p:nvPr/>
            </p:nvSpPr>
            <p:spPr>
              <a:xfrm rot="3758493">
                <a:off x="7598750" y="2950768"/>
                <a:ext cx="573187" cy="491046"/>
              </a:xfrm>
              <a:custGeom>
                <a:avLst/>
                <a:gdLst/>
                <a:ahLst/>
                <a:cxnLst/>
                <a:rect l="l" t="t" r="r" b="b"/>
                <a:pathLst>
                  <a:path w="21600" h="21600" extrusionOk="0">
                    <a:moveTo>
                      <a:pt x="0" y="21600"/>
                    </a:moveTo>
                    <a:cubicBezTo>
                      <a:pt x="7302" y="21128"/>
                      <a:pt x="15635" y="15045"/>
                      <a:pt x="21600" y="9996"/>
                    </a:cubicBezTo>
                    <a:cubicBezTo>
                      <a:pt x="14594" y="7013"/>
                      <a:pt x="7961" y="2130"/>
                      <a:pt x="709" y="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pic>
        <p:nvPicPr>
          <p:cNvPr id="18" name="Google Shape;160;p22">
            <a:extLst>
              <a:ext uri="{FF2B5EF4-FFF2-40B4-BE49-F238E27FC236}">
                <a16:creationId xmlns:a16="http://schemas.microsoft.com/office/drawing/2014/main" id="{9CAD8F5C-A619-4766-AB73-1961CDE2BEE2}"/>
              </a:ext>
            </a:extLst>
          </p:cNvPr>
          <p:cNvPicPr preferRelativeResize="0"/>
          <p:nvPr/>
        </p:nvPicPr>
        <p:blipFill rotWithShape="1">
          <a:blip r:embed="rId3">
            <a:alphaModFix/>
          </a:blip>
          <a:srcRect/>
          <a:stretch/>
        </p:blipFill>
        <p:spPr>
          <a:xfrm>
            <a:off x="7825573" y="950560"/>
            <a:ext cx="866974" cy="797510"/>
          </a:xfrm>
          <a:prstGeom prst="rect">
            <a:avLst/>
          </a:prstGeom>
          <a:noFill/>
          <a:ln>
            <a:noFill/>
          </a:ln>
        </p:spPr>
      </p:pic>
      <p:sp>
        <p:nvSpPr>
          <p:cNvPr id="19" name="Heart 18">
            <a:extLst>
              <a:ext uri="{FF2B5EF4-FFF2-40B4-BE49-F238E27FC236}">
                <a16:creationId xmlns:a16="http://schemas.microsoft.com/office/drawing/2014/main" id="{C4DBA7BC-E946-4F04-9D71-BB505A4B9B7A}"/>
              </a:ext>
            </a:extLst>
          </p:cNvPr>
          <p:cNvSpPr/>
          <p:nvPr/>
        </p:nvSpPr>
        <p:spPr>
          <a:xfrm>
            <a:off x="2298684" y="3788807"/>
            <a:ext cx="304800" cy="360362"/>
          </a:xfrm>
          <a:prstGeom prst="heart">
            <a:avLst/>
          </a:prstGeom>
          <a:solidFill>
            <a:srgbClr val="FF66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u="sng"/>
          </a:p>
        </p:txBody>
      </p:sp>
      <p:sp>
        <p:nvSpPr>
          <p:cNvPr id="20" name="Heart 19">
            <a:extLst>
              <a:ext uri="{FF2B5EF4-FFF2-40B4-BE49-F238E27FC236}">
                <a16:creationId xmlns:a16="http://schemas.microsoft.com/office/drawing/2014/main" id="{C4233FBF-7D00-46A4-80CC-6F0748832156}"/>
              </a:ext>
            </a:extLst>
          </p:cNvPr>
          <p:cNvSpPr/>
          <p:nvPr/>
        </p:nvSpPr>
        <p:spPr>
          <a:xfrm>
            <a:off x="9475995" y="1302718"/>
            <a:ext cx="304800" cy="360362"/>
          </a:xfrm>
          <a:prstGeom prst="heart">
            <a:avLst/>
          </a:prstGeom>
          <a:solidFill>
            <a:srgbClr val="FF66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u="sng"/>
          </a:p>
        </p:txBody>
      </p:sp>
      <p:sp>
        <p:nvSpPr>
          <p:cNvPr id="21" name="5-Point Star 18">
            <a:extLst>
              <a:ext uri="{FF2B5EF4-FFF2-40B4-BE49-F238E27FC236}">
                <a16:creationId xmlns:a16="http://schemas.microsoft.com/office/drawing/2014/main" id="{46D7B59C-6CFC-4F53-871C-465D03E5E064}"/>
              </a:ext>
            </a:extLst>
          </p:cNvPr>
          <p:cNvSpPr/>
          <p:nvPr/>
        </p:nvSpPr>
        <p:spPr>
          <a:xfrm>
            <a:off x="2689221" y="1366894"/>
            <a:ext cx="499427" cy="457749"/>
          </a:xfrm>
          <a:prstGeom prst="star5">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u="sng"/>
          </a:p>
        </p:txBody>
      </p:sp>
      <p:sp>
        <p:nvSpPr>
          <p:cNvPr id="22" name="5-Point Star 19">
            <a:extLst>
              <a:ext uri="{FF2B5EF4-FFF2-40B4-BE49-F238E27FC236}">
                <a16:creationId xmlns:a16="http://schemas.microsoft.com/office/drawing/2014/main" id="{A0623038-768D-4DFC-AA87-5FF7A1B93D80}"/>
              </a:ext>
            </a:extLst>
          </p:cNvPr>
          <p:cNvSpPr/>
          <p:nvPr/>
        </p:nvSpPr>
        <p:spPr>
          <a:xfrm>
            <a:off x="10229309" y="3740113"/>
            <a:ext cx="499427" cy="457749"/>
          </a:xfrm>
          <a:prstGeom prst="star5">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u="sng"/>
          </a:p>
        </p:txBody>
      </p:sp>
      <p:sp>
        <p:nvSpPr>
          <p:cNvPr id="24" name="TextBox 23">
            <a:extLst>
              <a:ext uri="{FF2B5EF4-FFF2-40B4-BE49-F238E27FC236}">
                <a16:creationId xmlns:a16="http://schemas.microsoft.com/office/drawing/2014/main" id="{92AB8977-9929-4E98-AE9D-6AD1EF630ED6}"/>
              </a:ext>
            </a:extLst>
          </p:cNvPr>
          <p:cNvSpPr txBox="1"/>
          <p:nvPr/>
        </p:nvSpPr>
        <p:spPr>
          <a:xfrm>
            <a:off x="2921308" y="2761899"/>
            <a:ext cx="6347306" cy="1815882"/>
          </a:xfrm>
          <a:prstGeom prst="rect">
            <a:avLst/>
          </a:prstGeom>
          <a:noFill/>
        </p:spPr>
        <p:txBody>
          <a:bodyPr wrap="square" rtlCol="0">
            <a:spAutoFit/>
          </a:bodyPr>
          <a:lstStyle/>
          <a:p>
            <a:pPr marL="0" marR="0" indent="-270510" algn="just">
              <a:spcBef>
                <a:spcPts val="0"/>
              </a:spcBef>
              <a:spcAft>
                <a:spcPts val="0"/>
              </a:spcAft>
            </a:pPr>
            <a:r>
              <a:rPr lang="es-E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s-ES" sz="2800" dirty="0" err="1">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s-E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s-E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s-E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s-E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s-E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s-E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s-E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s-E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s-E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s-E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cs typeface="Times New Roman" panose="02020603050405020304" pitchFamily="18" charset="0"/>
              </a:rPr>
              <a:t>tục</a:t>
            </a:r>
            <a:r>
              <a:rPr lang="es-E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es-E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s-E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cs typeface="Times New Roman" panose="02020603050405020304" pitchFamily="18" charset="0"/>
              </a:rPr>
              <a:t>xây</a:t>
            </a:r>
            <a:r>
              <a:rPr lang="es-E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s-E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s-E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s-E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s-E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s-E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s-E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s-E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s-E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s-E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s-E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s-E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s-E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s-ES" sz="2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s-E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s-ES" sz="2800" dirty="0">
                <a:effectLst/>
                <a:latin typeface="Times New Roman" panose="02020603050405020304" pitchFamily="18" charset="0"/>
                <a:ea typeface="Times New Roman" panose="02020603050405020304" pitchFamily="18" charset="0"/>
                <a:cs typeface="Times New Roman" panose="02020603050405020304" pitchFamily="18" charset="0"/>
              </a:rPr>
              <a:t> cho </a:t>
            </a:r>
            <a:r>
              <a:rPr lang="es-ES" sz="2800" dirty="0" err="1">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s-E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cs typeface="Times New Roman" panose="02020603050405020304" pitchFamily="18" charset="0"/>
              </a:rPr>
              <a:t>cốt</a:t>
            </a:r>
            <a:r>
              <a:rPr lang="es-E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s-E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106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00"/>
                                        <p:tgtEl>
                                          <p:spTgt spid="5"/>
                                        </p:tgtEl>
                                      </p:cBhvr>
                                    </p:animEffect>
                                  </p:childTnLst>
                                </p:cTn>
                              </p:par>
                              <p:par>
                                <p:cTn id="12" presetID="10" presetClass="entr" presetSubtype="0" fill="hold" nodeType="withEffect">
                                  <p:stCondLst>
                                    <p:cond delay="5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00"/>
                                        <p:tgtEl>
                                          <p:spTgt spid="7"/>
                                        </p:tgtEl>
                                      </p:cBhvr>
                                    </p:animEffect>
                                  </p:childTnLst>
                                </p:cTn>
                              </p:par>
                            </p:childTnLst>
                          </p:cTn>
                        </p:par>
                        <p:par>
                          <p:cTn id="15" fill="hold">
                            <p:stCondLst>
                              <p:cond delay="1700"/>
                            </p:stCondLst>
                            <p:childTnLst>
                              <p:par>
                                <p:cTn id="16" presetID="1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9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childTnLst>
                                </p:cTn>
                              </p:par>
                              <p:par>
                                <p:cTn id="22" presetID="53" presetClass="entr" presetSubtype="528" repeatCount="indefinite" fill="hold" nodeType="withEffect">
                                  <p:stCondLst>
                                    <p:cond delay="0"/>
                                  </p:stCondLst>
                                  <p:endCondLst>
                                    <p:cond evt="onNext" delay="0">
                                      <p:tgtEl>
                                        <p:sldTgt/>
                                      </p:tgtEl>
                                    </p:cond>
                                  </p:endCondLst>
                                  <p:childTnLst>
                                    <p:set>
                                      <p:cBhvr>
                                        <p:cTn id="23" dur="1" fill="hold">
                                          <p:stCondLst>
                                            <p:cond delay="0"/>
                                          </p:stCondLst>
                                        </p:cTn>
                                        <p:tgtEl>
                                          <p:spTgt spid="19"/>
                                        </p:tgtEl>
                                        <p:attrNameLst>
                                          <p:attrName>style.visibility</p:attrName>
                                        </p:attrNameLst>
                                      </p:cBhvr>
                                      <p:to>
                                        <p:strVal val="visible"/>
                                      </p:to>
                                    </p:set>
                                    <p:anim calcmode="lin" valueType="num">
                                      <p:cBhvr>
                                        <p:cTn id="24" dur="2250" fill="hold"/>
                                        <p:tgtEl>
                                          <p:spTgt spid="19"/>
                                        </p:tgtEl>
                                        <p:attrNameLst>
                                          <p:attrName>ppt_w</p:attrName>
                                        </p:attrNameLst>
                                      </p:cBhvr>
                                      <p:tavLst>
                                        <p:tav tm="0">
                                          <p:val>
                                            <p:fltVal val="0"/>
                                          </p:val>
                                        </p:tav>
                                        <p:tav tm="100000">
                                          <p:val>
                                            <p:strVal val="#ppt_w"/>
                                          </p:val>
                                        </p:tav>
                                      </p:tavLst>
                                    </p:anim>
                                    <p:anim calcmode="lin" valueType="num">
                                      <p:cBhvr>
                                        <p:cTn id="25" dur="2250" fill="hold"/>
                                        <p:tgtEl>
                                          <p:spTgt spid="19"/>
                                        </p:tgtEl>
                                        <p:attrNameLst>
                                          <p:attrName>ppt_h</p:attrName>
                                        </p:attrNameLst>
                                      </p:cBhvr>
                                      <p:tavLst>
                                        <p:tav tm="0">
                                          <p:val>
                                            <p:fltVal val="0"/>
                                          </p:val>
                                        </p:tav>
                                        <p:tav tm="100000">
                                          <p:val>
                                            <p:strVal val="#ppt_h"/>
                                          </p:val>
                                        </p:tav>
                                      </p:tavLst>
                                    </p:anim>
                                    <p:animEffect transition="in" filter="fade">
                                      <p:cBhvr>
                                        <p:cTn id="26" dur="2250"/>
                                        <p:tgtEl>
                                          <p:spTgt spid="19"/>
                                        </p:tgtEl>
                                      </p:cBhvr>
                                    </p:animEffect>
                                    <p:anim calcmode="lin" valueType="num">
                                      <p:cBhvr>
                                        <p:cTn id="27" dur="2250" fill="hold"/>
                                        <p:tgtEl>
                                          <p:spTgt spid="19"/>
                                        </p:tgtEl>
                                        <p:attrNameLst>
                                          <p:attrName>ppt_x</p:attrName>
                                        </p:attrNameLst>
                                      </p:cBhvr>
                                      <p:tavLst>
                                        <p:tav tm="0">
                                          <p:val>
                                            <p:fltVal val="0.5"/>
                                          </p:val>
                                        </p:tav>
                                        <p:tav tm="100000">
                                          <p:val>
                                            <p:strVal val="#ppt_x"/>
                                          </p:val>
                                        </p:tav>
                                      </p:tavLst>
                                    </p:anim>
                                    <p:anim calcmode="lin" valueType="num">
                                      <p:cBhvr>
                                        <p:cTn id="28" dur="2250" fill="hold"/>
                                        <p:tgtEl>
                                          <p:spTgt spid="19"/>
                                        </p:tgtEl>
                                        <p:attrNameLst>
                                          <p:attrName>ppt_y</p:attrName>
                                        </p:attrNameLst>
                                      </p:cBhvr>
                                      <p:tavLst>
                                        <p:tav tm="0">
                                          <p:val>
                                            <p:fltVal val="0.5"/>
                                          </p:val>
                                        </p:tav>
                                        <p:tav tm="100000">
                                          <p:val>
                                            <p:strVal val="#ppt_y"/>
                                          </p:val>
                                        </p:tav>
                                      </p:tavLst>
                                    </p:anim>
                                  </p:childTnLst>
                                </p:cTn>
                              </p:par>
                              <p:par>
                                <p:cTn id="29" presetID="53" presetClass="entr" presetSubtype="528" repeatCount="indefinite" fill="hold" nodeType="withEffect">
                                  <p:stCondLst>
                                    <p:cond delay="0"/>
                                  </p:stCondLst>
                                  <p:endCondLst>
                                    <p:cond evt="onNext" delay="0">
                                      <p:tgtEl>
                                        <p:sldTgt/>
                                      </p:tgtEl>
                                    </p:cond>
                                  </p:endCondLst>
                                  <p:childTnLst>
                                    <p:set>
                                      <p:cBhvr>
                                        <p:cTn id="30" dur="1" fill="hold">
                                          <p:stCondLst>
                                            <p:cond delay="0"/>
                                          </p:stCondLst>
                                        </p:cTn>
                                        <p:tgtEl>
                                          <p:spTgt spid="20"/>
                                        </p:tgtEl>
                                        <p:attrNameLst>
                                          <p:attrName>style.visibility</p:attrName>
                                        </p:attrNameLst>
                                      </p:cBhvr>
                                      <p:to>
                                        <p:strVal val="visible"/>
                                      </p:to>
                                    </p:set>
                                    <p:anim calcmode="lin" valueType="num">
                                      <p:cBhvr>
                                        <p:cTn id="31" dur="2500" fill="hold"/>
                                        <p:tgtEl>
                                          <p:spTgt spid="20"/>
                                        </p:tgtEl>
                                        <p:attrNameLst>
                                          <p:attrName>ppt_w</p:attrName>
                                        </p:attrNameLst>
                                      </p:cBhvr>
                                      <p:tavLst>
                                        <p:tav tm="0">
                                          <p:val>
                                            <p:fltVal val="0"/>
                                          </p:val>
                                        </p:tav>
                                        <p:tav tm="100000">
                                          <p:val>
                                            <p:strVal val="#ppt_w"/>
                                          </p:val>
                                        </p:tav>
                                      </p:tavLst>
                                    </p:anim>
                                    <p:anim calcmode="lin" valueType="num">
                                      <p:cBhvr>
                                        <p:cTn id="32" dur="2500" fill="hold"/>
                                        <p:tgtEl>
                                          <p:spTgt spid="20"/>
                                        </p:tgtEl>
                                        <p:attrNameLst>
                                          <p:attrName>ppt_h</p:attrName>
                                        </p:attrNameLst>
                                      </p:cBhvr>
                                      <p:tavLst>
                                        <p:tav tm="0">
                                          <p:val>
                                            <p:fltVal val="0"/>
                                          </p:val>
                                        </p:tav>
                                        <p:tav tm="100000">
                                          <p:val>
                                            <p:strVal val="#ppt_h"/>
                                          </p:val>
                                        </p:tav>
                                      </p:tavLst>
                                    </p:anim>
                                    <p:animEffect transition="in" filter="fade">
                                      <p:cBhvr>
                                        <p:cTn id="33" dur="2500"/>
                                        <p:tgtEl>
                                          <p:spTgt spid="20"/>
                                        </p:tgtEl>
                                      </p:cBhvr>
                                    </p:animEffect>
                                    <p:anim calcmode="lin" valueType="num">
                                      <p:cBhvr>
                                        <p:cTn id="34" dur="2500" fill="hold"/>
                                        <p:tgtEl>
                                          <p:spTgt spid="20"/>
                                        </p:tgtEl>
                                        <p:attrNameLst>
                                          <p:attrName>ppt_x</p:attrName>
                                        </p:attrNameLst>
                                      </p:cBhvr>
                                      <p:tavLst>
                                        <p:tav tm="0">
                                          <p:val>
                                            <p:fltVal val="0.5"/>
                                          </p:val>
                                        </p:tav>
                                        <p:tav tm="100000">
                                          <p:val>
                                            <p:strVal val="#ppt_x"/>
                                          </p:val>
                                        </p:tav>
                                      </p:tavLst>
                                    </p:anim>
                                    <p:anim calcmode="lin" valueType="num">
                                      <p:cBhvr>
                                        <p:cTn id="35" dur="2500" fill="hold"/>
                                        <p:tgtEl>
                                          <p:spTgt spid="20"/>
                                        </p:tgtEl>
                                        <p:attrNameLst>
                                          <p:attrName>ppt_y</p:attrName>
                                        </p:attrNameLst>
                                      </p:cBhvr>
                                      <p:tavLst>
                                        <p:tav tm="0">
                                          <p:val>
                                            <p:fltVal val="0.5"/>
                                          </p:val>
                                        </p:tav>
                                        <p:tav tm="100000">
                                          <p:val>
                                            <p:strVal val="#ppt_y"/>
                                          </p:val>
                                        </p:tav>
                                      </p:tavLst>
                                    </p:anim>
                                  </p:childTnLst>
                                </p:cTn>
                              </p:par>
                              <p:par>
                                <p:cTn id="36" presetID="53" presetClass="entr" presetSubtype="528" repeatCount="indefinite" fill="hold" nodeType="withEffect">
                                  <p:stCondLst>
                                    <p:cond delay="0"/>
                                  </p:stCondLst>
                                  <p:endCondLst>
                                    <p:cond evt="onNext" delay="0">
                                      <p:tgtEl>
                                        <p:sldTgt/>
                                      </p:tgtEl>
                                    </p:cond>
                                  </p:endCondLst>
                                  <p:childTnLst>
                                    <p:set>
                                      <p:cBhvr>
                                        <p:cTn id="37" dur="1" fill="hold">
                                          <p:stCondLst>
                                            <p:cond delay="0"/>
                                          </p:stCondLst>
                                        </p:cTn>
                                        <p:tgtEl>
                                          <p:spTgt spid="21"/>
                                        </p:tgtEl>
                                        <p:attrNameLst>
                                          <p:attrName>style.visibility</p:attrName>
                                        </p:attrNameLst>
                                      </p:cBhvr>
                                      <p:to>
                                        <p:strVal val="visible"/>
                                      </p:to>
                                    </p:set>
                                    <p:anim calcmode="lin" valueType="num">
                                      <p:cBhvr>
                                        <p:cTn id="38" dur="2500" fill="hold"/>
                                        <p:tgtEl>
                                          <p:spTgt spid="21"/>
                                        </p:tgtEl>
                                        <p:attrNameLst>
                                          <p:attrName>ppt_w</p:attrName>
                                        </p:attrNameLst>
                                      </p:cBhvr>
                                      <p:tavLst>
                                        <p:tav tm="0">
                                          <p:val>
                                            <p:fltVal val="0"/>
                                          </p:val>
                                        </p:tav>
                                        <p:tav tm="100000">
                                          <p:val>
                                            <p:strVal val="#ppt_w"/>
                                          </p:val>
                                        </p:tav>
                                      </p:tavLst>
                                    </p:anim>
                                    <p:anim calcmode="lin" valueType="num">
                                      <p:cBhvr>
                                        <p:cTn id="39" dur="2500" fill="hold"/>
                                        <p:tgtEl>
                                          <p:spTgt spid="21"/>
                                        </p:tgtEl>
                                        <p:attrNameLst>
                                          <p:attrName>ppt_h</p:attrName>
                                        </p:attrNameLst>
                                      </p:cBhvr>
                                      <p:tavLst>
                                        <p:tav tm="0">
                                          <p:val>
                                            <p:fltVal val="0"/>
                                          </p:val>
                                        </p:tav>
                                        <p:tav tm="100000">
                                          <p:val>
                                            <p:strVal val="#ppt_h"/>
                                          </p:val>
                                        </p:tav>
                                      </p:tavLst>
                                    </p:anim>
                                    <p:animEffect transition="in" filter="fade">
                                      <p:cBhvr>
                                        <p:cTn id="40" dur="2500"/>
                                        <p:tgtEl>
                                          <p:spTgt spid="21"/>
                                        </p:tgtEl>
                                      </p:cBhvr>
                                    </p:animEffect>
                                    <p:anim calcmode="lin" valueType="num">
                                      <p:cBhvr>
                                        <p:cTn id="41" dur="2500" fill="hold"/>
                                        <p:tgtEl>
                                          <p:spTgt spid="21"/>
                                        </p:tgtEl>
                                        <p:attrNameLst>
                                          <p:attrName>ppt_x</p:attrName>
                                        </p:attrNameLst>
                                      </p:cBhvr>
                                      <p:tavLst>
                                        <p:tav tm="0">
                                          <p:val>
                                            <p:fltVal val="0.5"/>
                                          </p:val>
                                        </p:tav>
                                        <p:tav tm="100000">
                                          <p:val>
                                            <p:strVal val="#ppt_x"/>
                                          </p:val>
                                        </p:tav>
                                      </p:tavLst>
                                    </p:anim>
                                    <p:anim calcmode="lin" valueType="num">
                                      <p:cBhvr>
                                        <p:cTn id="42" dur="2500" fill="hold"/>
                                        <p:tgtEl>
                                          <p:spTgt spid="21"/>
                                        </p:tgtEl>
                                        <p:attrNameLst>
                                          <p:attrName>ppt_y</p:attrName>
                                        </p:attrNameLst>
                                      </p:cBhvr>
                                      <p:tavLst>
                                        <p:tav tm="0">
                                          <p:val>
                                            <p:fltVal val="0.5"/>
                                          </p:val>
                                        </p:tav>
                                        <p:tav tm="100000">
                                          <p:val>
                                            <p:strVal val="#ppt_y"/>
                                          </p:val>
                                        </p:tav>
                                      </p:tavLst>
                                    </p:anim>
                                  </p:childTnLst>
                                </p:cTn>
                              </p:par>
                              <p:par>
                                <p:cTn id="43" presetID="53" presetClass="entr" presetSubtype="528" repeatCount="indefinite" fill="hold" nodeType="withEffect">
                                  <p:stCondLst>
                                    <p:cond delay="0"/>
                                  </p:stCondLst>
                                  <p:endCondLst>
                                    <p:cond evt="onNext" delay="0">
                                      <p:tgtEl>
                                        <p:sldTgt/>
                                      </p:tgtEl>
                                    </p:cond>
                                  </p:endCondLst>
                                  <p:childTnLst>
                                    <p:set>
                                      <p:cBhvr>
                                        <p:cTn id="44" dur="1" fill="hold">
                                          <p:stCondLst>
                                            <p:cond delay="0"/>
                                          </p:stCondLst>
                                        </p:cTn>
                                        <p:tgtEl>
                                          <p:spTgt spid="22"/>
                                        </p:tgtEl>
                                        <p:attrNameLst>
                                          <p:attrName>style.visibility</p:attrName>
                                        </p:attrNameLst>
                                      </p:cBhvr>
                                      <p:to>
                                        <p:strVal val="visible"/>
                                      </p:to>
                                    </p:set>
                                    <p:anim calcmode="lin" valueType="num">
                                      <p:cBhvr>
                                        <p:cTn id="45" dur="3000" fill="hold"/>
                                        <p:tgtEl>
                                          <p:spTgt spid="22"/>
                                        </p:tgtEl>
                                        <p:attrNameLst>
                                          <p:attrName>ppt_w</p:attrName>
                                        </p:attrNameLst>
                                      </p:cBhvr>
                                      <p:tavLst>
                                        <p:tav tm="0">
                                          <p:val>
                                            <p:fltVal val="0"/>
                                          </p:val>
                                        </p:tav>
                                        <p:tav tm="100000">
                                          <p:val>
                                            <p:strVal val="#ppt_w"/>
                                          </p:val>
                                        </p:tav>
                                      </p:tavLst>
                                    </p:anim>
                                    <p:anim calcmode="lin" valueType="num">
                                      <p:cBhvr>
                                        <p:cTn id="46" dur="3000" fill="hold"/>
                                        <p:tgtEl>
                                          <p:spTgt spid="22"/>
                                        </p:tgtEl>
                                        <p:attrNameLst>
                                          <p:attrName>ppt_h</p:attrName>
                                        </p:attrNameLst>
                                      </p:cBhvr>
                                      <p:tavLst>
                                        <p:tav tm="0">
                                          <p:val>
                                            <p:fltVal val="0"/>
                                          </p:val>
                                        </p:tav>
                                        <p:tav tm="100000">
                                          <p:val>
                                            <p:strVal val="#ppt_h"/>
                                          </p:val>
                                        </p:tav>
                                      </p:tavLst>
                                    </p:anim>
                                    <p:animEffect transition="in" filter="fade">
                                      <p:cBhvr>
                                        <p:cTn id="47" dur="3000"/>
                                        <p:tgtEl>
                                          <p:spTgt spid="22"/>
                                        </p:tgtEl>
                                      </p:cBhvr>
                                    </p:animEffect>
                                    <p:anim calcmode="lin" valueType="num">
                                      <p:cBhvr>
                                        <p:cTn id="48" dur="3000" fill="hold"/>
                                        <p:tgtEl>
                                          <p:spTgt spid="22"/>
                                        </p:tgtEl>
                                        <p:attrNameLst>
                                          <p:attrName>ppt_x</p:attrName>
                                        </p:attrNameLst>
                                      </p:cBhvr>
                                      <p:tavLst>
                                        <p:tav tm="0">
                                          <p:val>
                                            <p:fltVal val="0.5"/>
                                          </p:val>
                                        </p:tav>
                                        <p:tav tm="100000">
                                          <p:val>
                                            <p:strVal val="#ppt_x"/>
                                          </p:val>
                                        </p:tav>
                                      </p:tavLst>
                                    </p:anim>
                                    <p:anim calcmode="lin" valueType="num">
                                      <p:cBhvr>
                                        <p:cTn id="49" dur="3000" fill="hold"/>
                                        <p:tgtEl>
                                          <p:spTgt spid="2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a:grpSpLocks/>
          </p:cNvGrpSpPr>
          <p:nvPr/>
        </p:nvGrpSpPr>
        <p:grpSpPr bwMode="auto">
          <a:xfrm>
            <a:off x="2062147" y="259710"/>
            <a:ext cx="9123362" cy="822325"/>
            <a:chOff x="1400176" y="1989138"/>
            <a:chExt cx="2946400" cy="849313"/>
          </a:xfrm>
        </p:grpSpPr>
        <p:sp>
          <p:nvSpPr>
            <p:cNvPr id="8198" name="Freeform 5"/>
            <p:cNvSpPr>
              <a:spLocks/>
            </p:cNvSpPr>
            <p:nvPr/>
          </p:nvSpPr>
          <p:spPr bwMode="auto">
            <a:xfrm>
              <a:off x="1450976" y="2078038"/>
              <a:ext cx="2895600" cy="760413"/>
            </a:xfrm>
            <a:custGeom>
              <a:avLst/>
              <a:gdLst>
                <a:gd name="T0" fmla="*/ 2147483647 w 1824"/>
                <a:gd name="T1" fmla="*/ 0 h 479"/>
                <a:gd name="T2" fmla="*/ 0 w 1824"/>
                <a:gd name="T3" fmla="*/ 2147483647 h 479"/>
                <a:gd name="T4" fmla="*/ 2147483647 w 1824"/>
                <a:gd name="T5" fmla="*/ 2147483647 h 479"/>
                <a:gd name="T6" fmla="*/ 2147483647 w 1824"/>
                <a:gd name="T7" fmla="*/ 2147483647 h 479"/>
                <a:gd name="T8" fmla="*/ 2147483647 w 1824"/>
                <a:gd name="T9" fmla="*/ 0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4" h="479">
                  <a:moveTo>
                    <a:pt x="1792" y="0"/>
                  </a:moveTo>
                  <a:lnTo>
                    <a:pt x="0" y="14"/>
                  </a:lnTo>
                  <a:lnTo>
                    <a:pt x="107" y="479"/>
                  </a:lnTo>
                  <a:lnTo>
                    <a:pt x="1824" y="468"/>
                  </a:lnTo>
                  <a:lnTo>
                    <a:pt x="1792" y="0"/>
                  </a:lnTo>
                  <a:close/>
                </a:path>
              </a:pathLst>
            </a:custGeom>
            <a:solidFill>
              <a:srgbClr val="C0C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9" name="Freeform 6"/>
            <p:cNvSpPr>
              <a:spLocks/>
            </p:cNvSpPr>
            <p:nvPr/>
          </p:nvSpPr>
          <p:spPr bwMode="auto">
            <a:xfrm>
              <a:off x="1450976" y="2078038"/>
              <a:ext cx="2895600" cy="760413"/>
            </a:xfrm>
            <a:custGeom>
              <a:avLst/>
              <a:gdLst>
                <a:gd name="T0" fmla="*/ 2147483647 w 1824"/>
                <a:gd name="T1" fmla="*/ 0 h 479"/>
                <a:gd name="T2" fmla="*/ 0 w 1824"/>
                <a:gd name="T3" fmla="*/ 2147483647 h 479"/>
                <a:gd name="T4" fmla="*/ 2147483647 w 1824"/>
                <a:gd name="T5" fmla="*/ 2147483647 h 479"/>
                <a:gd name="T6" fmla="*/ 2147483647 w 1824"/>
                <a:gd name="T7" fmla="*/ 2147483647 h 479"/>
                <a:gd name="T8" fmla="*/ 2147483647 w 1824"/>
                <a:gd name="T9" fmla="*/ 0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4" h="479">
                  <a:moveTo>
                    <a:pt x="1792" y="0"/>
                  </a:moveTo>
                  <a:lnTo>
                    <a:pt x="0" y="14"/>
                  </a:lnTo>
                  <a:lnTo>
                    <a:pt x="107" y="479"/>
                  </a:lnTo>
                  <a:lnTo>
                    <a:pt x="1824" y="468"/>
                  </a:lnTo>
                  <a:lnTo>
                    <a:pt x="17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0" name="Freeform 7"/>
            <p:cNvSpPr>
              <a:spLocks/>
            </p:cNvSpPr>
            <p:nvPr/>
          </p:nvSpPr>
          <p:spPr bwMode="auto">
            <a:xfrm>
              <a:off x="1400176" y="1989138"/>
              <a:ext cx="2895600" cy="755650"/>
            </a:xfrm>
            <a:custGeom>
              <a:avLst/>
              <a:gdLst>
                <a:gd name="T0" fmla="*/ 2147483647 w 1824"/>
                <a:gd name="T1" fmla="*/ 2147483647 h 476"/>
                <a:gd name="T2" fmla="*/ 0 w 1824"/>
                <a:gd name="T3" fmla="*/ 2147483647 h 476"/>
                <a:gd name="T4" fmla="*/ 2147483647 w 1824"/>
                <a:gd name="T5" fmla="*/ 0 h 476"/>
                <a:gd name="T6" fmla="*/ 2147483647 w 1824"/>
                <a:gd name="T7" fmla="*/ 2147483647 h 476"/>
                <a:gd name="T8" fmla="*/ 2147483647 w 1824"/>
                <a:gd name="T9" fmla="*/ 2147483647 h 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4" h="476">
                  <a:moveTo>
                    <a:pt x="110" y="476"/>
                  </a:moveTo>
                  <a:lnTo>
                    <a:pt x="0" y="14"/>
                  </a:lnTo>
                  <a:lnTo>
                    <a:pt x="1792" y="0"/>
                  </a:lnTo>
                  <a:lnTo>
                    <a:pt x="1824" y="468"/>
                  </a:lnTo>
                  <a:lnTo>
                    <a:pt x="110" y="476"/>
                  </a:lnTo>
                  <a:close/>
                </a:path>
              </a:pathLst>
            </a:custGeom>
            <a:solidFill>
              <a:srgbClr val="70D9D9"/>
            </a:solidFill>
            <a:ln w="19050">
              <a:solidFill>
                <a:srgbClr val="000000"/>
              </a:solidFill>
              <a:round/>
              <a:headEnd/>
              <a:tailEnd/>
            </a:ln>
          </p:spPr>
          <p:txBody>
            <a:bodyPr/>
            <a:lstStyle/>
            <a:p>
              <a:endParaRPr lang="en-US"/>
            </a:p>
          </p:txBody>
        </p:sp>
      </p:grpSp>
      <p:sp>
        <p:nvSpPr>
          <p:cNvPr id="25" name="文本框 7"/>
          <p:cNvSpPr txBox="1"/>
          <p:nvPr/>
        </p:nvSpPr>
        <p:spPr bwMode="auto">
          <a:xfrm>
            <a:off x="4155968" y="285412"/>
            <a:ext cx="6637655" cy="646331"/>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defRPr/>
            </a:pPr>
            <a:r>
              <a:rPr lang="en-US" altLang="en-US" sz="3600" b="1" err="1">
                <a:solidFill>
                  <a:srgbClr val="C00000"/>
                </a:solidFill>
                <a:latin typeface="Times New Roman" pitchFamily="18" charset="0"/>
                <a:cs typeface="Times New Roman" pitchFamily="18" charset="0"/>
              </a:rPr>
              <a:t>B</a:t>
            </a:r>
            <a:r>
              <a:rPr lang="en-US" altLang="en-US" sz="3600" b="1" err="1">
                <a:solidFill>
                  <a:srgbClr val="C00000"/>
                </a:solidFill>
                <a:latin typeface="Times New Roman" pitchFamily="18" charset="0"/>
                <a:ea typeface="Times New Roman" panose="02020603050405020304" pitchFamily="18" charset="0"/>
                <a:cs typeface="Times New Roman" pitchFamily="18" charset="0"/>
              </a:rPr>
              <a:t>à</a:t>
            </a:r>
            <a:r>
              <a:rPr lang="en-US" altLang="en-US" sz="3600" b="1" err="1">
                <a:solidFill>
                  <a:srgbClr val="C00000"/>
                </a:solidFill>
                <a:latin typeface="Times New Roman" pitchFamily="18" charset="0"/>
                <a:cs typeface="Times New Roman" pitchFamily="18" charset="0"/>
              </a:rPr>
              <a:t>i</a:t>
            </a:r>
            <a:r>
              <a:rPr lang="en-US" altLang="en-US" sz="3600" b="1">
                <a:solidFill>
                  <a:srgbClr val="C00000"/>
                </a:solidFill>
                <a:latin typeface="Times New Roman" pitchFamily="18" charset="0"/>
                <a:cs typeface="Times New Roman" pitchFamily="18" charset="0"/>
              </a:rPr>
              <a:t> 1. </a:t>
            </a:r>
            <a:r>
              <a:rPr lang="en-US" altLang="en-US" sz="3600" b="1" err="1">
                <a:solidFill>
                  <a:srgbClr val="C00000"/>
                </a:solidFill>
                <a:latin typeface="Times New Roman" pitchFamily="18" charset="0"/>
                <a:cs typeface="Times New Roman" pitchFamily="18" charset="0"/>
              </a:rPr>
              <a:t>Đọc</a:t>
            </a:r>
            <a:r>
              <a:rPr lang="en-US" altLang="en-US" sz="3600" b="1">
                <a:solidFill>
                  <a:srgbClr val="C00000"/>
                </a:solidFill>
                <a:latin typeface="Times New Roman" pitchFamily="18" charset="0"/>
                <a:cs typeface="Times New Roman" pitchFamily="18" charset="0"/>
              </a:rPr>
              <a:t> </a:t>
            </a:r>
            <a:r>
              <a:rPr lang="en-US" altLang="en-US" sz="3600" b="1" err="1">
                <a:solidFill>
                  <a:srgbClr val="C00000"/>
                </a:solidFill>
                <a:latin typeface="Times New Roman" pitchFamily="18" charset="0"/>
                <a:cs typeface="Times New Roman" pitchFamily="18" charset="0"/>
              </a:rPr>
              <a:t>cốt</a:t>
            </a:r>
            <a:r>
              <a:rPr lang="en-US" altLang="en-US" sz="3600" b="1">
                <a:solidFill>
                  <a:srgbClr val="C00000"/>
                </a:solidFill>
                <a:latin typeface="Times New Roman" pitchFamily="18" charset="0"/>
                <a:cs typeface="Times New Roman" pitchFamily="18" charset="0"/>
              </a:rPr>
              <a:t> </a:t>
            </a:r>
            <a:r>
              <a:rPr lang="en-US" altLang="en-US" sz="3600" b="1" err="1">
                <a:solidFill>
                  <a:srgbClr val="C00000"/>
                </a:solidFill>
                <a:latin typeface="Times New Roman" pitchFamily="18" charset="0"/>
                <a:cs typeface="Times New Roman" pitchFamily="18" charset="0"/>
              </a:rPr>
              <a:t>truyện</a:t>
            </a:r>
            <a:r>
              <a:rPr lang="en-US" altLang="en-US" sz="3600" b="1">
                <a:solidFill>
                  <a:srgbClr val="C00000"/>
                </a:solidFill>
                <a:latin typeface="Times New Roman" pitchFamily="18" charset="0"/>
                <a:cs typeface="Times New Roman" pitchFamily="18" charset="0"/>
              </a:rPr>
              <a:t> sau:</a:t>
            </a:r>
          </a:p>
        </p:txBody>
      </p:sp>
      <p:sp>
        <p:nvSpPr>
          <p:cNvPr id="26" name="文本框 7"/>
          <p:cNvSpPr txBox="1"/>
          <p:nvPr/>
        </p:nvSpPr>
        <p:spPr bwMode="auto">
          <a:xfrm>
            <a:off x="188685" y="1093416"/>
            <a:ext cx="11742058" cy="5601533"/>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altLang="en-US" sz="3800" b="1">
                <a:solidFill>
                  <a:srgbClr val="002060"/>
                </a:solidFill>
                <a:latin typeface="Times New Roman" pitchFamily="18" charset="0"/>
                <a:cs typeface="Times New Roman" pitchFamily="18" charset="0"/>
              </a:rPr>
              <a:t>VÀO NGHỀ</a:t>
            </a:r>
          </a:p>
          <a:p>
            <a:pPr algn="just">
              <a:defRPr/>
            </a:pPr>
            <a:r>
              <a:rPr lang="en-US" altLang="en-US" sz="3000">
                <a:latin typeface="+mj-lt"/>
                <a:cs typeface="Times New Roman" panose="02020603050405020304" pitchFamily="18" charset="0"/>
              </a:rPr>
              <a:t>	  </a:t>
            </a:r>
            <a:r>
              <a:rPr lang="en-US" altLang="en-US" sz="3200">
                <a:latin typeface="Times New Roman" pitchFamily="18" charset="0"/>
                <a:cs typeface="Times New Roman" pitchFamily="18" charset="0"/>
              </a:rPr>
              <a:t>Va-li-a </a:t>
            </a:r>
            <a:r>
              <a:rPr lang="en-US" altLang="en-US" sz="3200" err="1">
                <a:latin typeface="Times New Roman" pitchFamily="18" charset="0"/>
                <a:cs typeface="Times New Roman" pitchFamily="18" charset="0"/>
              </a:rPr>
              <a:t>được</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bố</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mẹ</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cho</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đi</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xem</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xiếc</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Em</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thích</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nhất</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tiết</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mục</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Cô</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gái</a:t>
            </a:r>
            <a:r>
              <a:rPr lang="en-US" altLang="en-US" sz="3200">
                <a:latin typeface="Times New Roman" pitchFamily="18" charset="0"/>
                <a:cs typeface="Times New Roman" pitchFamily="18" charset="0"/>
              </a:rPr>
              <a:t> phi </a:t>
            </a:r>
            <a:r>
              <a:rPr lang="en-US" altLang="en-US" sz="3200" err="1">
                <a:latin typeface="Times New Roman" pitchFamily="18" charset="0"/>
                <a:cs typeface="Times New Roman" pitchFamily="18" charset="0"/>
              </a:rPr>
              <a:t>ngựa</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đánh</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đ</a:t>
            </a:r>
            <a:r>
              <a:rPr lang="en-US" altLang="en-US" sz="3200" err="1">
                <a:latin typeface="Times New Roman" pitchFamily="18" charset="0"/>
                <a:ea typeface="Times New Roman" panose="02020603050405020304" pitchFamily="18" charset="0"/>
                <a:cs typeface="Times New Roman" pitchFamily="18" charset="0"/>
              </a:rPr>
              <a:t>à</a:t>
            </a:r>
            <a:r>
              <a:rPr lang="en-US" altLang="en-US" sz="3200" err="1">
                <a:latin typeface="Times New Roman" pitchFamily="18" charset="0"/>
                <a:cs typeface="Times New Roman" pitchFamily="18" charset="0"/>
              </a:rPr>
              <a:t>n</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v</a:t>
            </a:r>
            <a:r>
              <a:rPr lang="en-US" altLang="en-US" sz="3200" err="1">
                <a:latin typeface="Times New Roman" pitchFamily="18" charset="0"/>
                <a:ea typeface="Times New Roman" panose="02020603050405020304" pitchFamily="18" charset="0"/>
                <a:cs typeface="Times New Roman" pitchFamily="18" charset="0"/>
              </a:rPr>
              <a:t>à</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mơ</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ước</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trở</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th</a:t>
            </a:r>
            <a:r>
              <a:rPr lang="en-US" altLang="en-US" sz="3200" err="1">
                <a:latin typeface="Times New Roman" pitchFamily="18" charset="0"/>
                <a:ea typeface="Times New Roman" panose="02020603050405020304" pitchFamily="18" charset="0"/>
                <a:cs typeface="Times New Roman" pitchFamily="18" charset="0"/>
              </a:rPr>
              <a:t>à</a:t>
            </a:r>
            <a:r>
              <a:rPr lang="en-US" altLang="en-US" sz="3200" err="1">
                <a:latin typeface="Times New Roman" pitchFamily="18" charset="0"/>
                <a:cs typeface="Times New Roman" pitchFamily="18" charset="0"/>
              </a:rPr>
              <a:t>nh</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diễn</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viên</a:t>
            </a:r>
            <a:r>
              <a:rPr lang="en-US" altLang="en-US" sz="3200">
                <a:latin typeface="Times New Roman" pitchFamily="18" charset="0"/>
                <a:cs typeface="Times New Roman" pitchFamily="18" charset="0"/>
              </a:rPr>
              <a:t> biểu </a:t>
            </a:r>
            <a:r>
              <a:rPr lang="en-US" altLang="en-US" sz="3200" err="1">
                <a:latin typeface="Times New Roman" pitchFamily="18" charset="0"/>
                <a:cs typeface="Times New Roman" pitchFamily="18" charset="0"/>
              </a:rPr>
              <a:t>diễn</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tiết</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mục</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ấy</a:t>
            </a:r>
            <a:r>
              <a:rPr lang="en-US" altLang="en-US" sz="3200">
                <a:latin typeface="Times New Roman" pitchFamily="18" charset="0"/>
                <a:cs typeface="Times New Roman" pitchFamily="18" charset="0"/>
              </a:rPr>
              <a:t>.</a:t>
            </a:r>
          </a:p>
          <a:p>
            <a:pPr algn="just">
              <a:defRPr/>
            </a:pPr>
            <a:r>
              <a:rPr lang="en-US" altLang="en-US" sz="3200">
                <a:latin typeface="Times New Roman" pitchFamily="18" charset="0"/>
                <a:cs typeface="Times New Roman" pitchFamily="18" charset="0"/>
              </a:rPr>
              <a:t>	  Em </a:t>
            </a:r>
            <a:r>
              <a:rPr lang="en-US" altLang="en-US" sz="3200" err="1">
                <a:latin typeface="Times New Roman" pitchFamily="18" charset="0"/>
                <a:cs typeface="Times New Roman" pitchFamily="18" charset="0"/>
              </a:rPr>
              <a:t>xin</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v</a:t>
            </a:r>
            <a:r>
              <a:rPr lang="en-US" altLang="en-US" sz="3200" err="1">
                <a:latin typeface="Times New Roman" pitchFamily="18" charset="0"/>
                <a:ea typeface="Times New Roman" panose="02020603050405020304" pitchFamily="18" charset="0"/>
                <a:cs typeface="Times New Roman" pitchFamily="18" charset="0"/>
              </a:rPr>
              <a:t>à</a:t>
            </a:r>
            <a:r>
              <a:rPr lang="en-US" altLang="en-US" sz="3200" err="1">
                <a:latin typeface="Times New Roman" pitchFamily="18" charset="0"/>
                <a:cs typeface="Times New Roman" pitchFamily="18" charset="0"/>
              </a:rPr>
              <a:t>o</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học</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nghề</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tại</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rạp</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xiếc</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Ông</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giám</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đốc</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rạp</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xiếc</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giao</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cho</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em</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việc</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quét</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dọn</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chuồng</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ngựa</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Em</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ngạc</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nhiên</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nhưng</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rồi</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cũng</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nhận</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lời</a:t>
            </a:r>
            <a:r>
              <a:rPr lang="en-US" altLang="en-US" sz="3200">
                <a:latin typeface="Times New Roman" pitchFamily="18" charset="0"/>
                <a:cs typeface="Times New Roman" pitchFamily="18" charset="0"/>
              </a:rPr>
              <a:t>.</a:t>
            </a:r>
          </a:p>
          <a:p>
            <a:pPr algn="just">
              <a:defRPr/>
            </a:pPr>
            <a:r>
              <a:rPr lang="en-US" altLang="en-US" sz="3200">
                <a:latin typeface="Times New Roman" pitchFamily="18" charset="0"/>
                <a:cs typeface="Times New Roman" pitchFamily="18" charset="0"/>
              </a:rPr>
              <a:t>	  Va-li-a </a:t>
            </a:r>
            <a:r>
              <a:rPr lang="en-US" altLang="en-US" sz="3200" err="1">
                <a:latin typeface="Times New Roman" pitchFamily="18" charset="0"/>
                <a:cs typeface="Times New Roman" pitchFamily="18" charset="0"/>
              </a:rPr>
              <a:t>đã</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giữ</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chuồng</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ngựa</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sạch</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sẽ</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v</a:t>
            </a:r>
            <a:r>
              <a:rPr lang="en-US" altLang="en-US" sz="3200" err="1">
                <a:latin typeface="Times New Roman" pitchFamily="18" charset="0"/>
                <a:ea typeface="Times New Roman" panose="02020603050405020304" pitchFamily="18" charset="0"/>
                <a:cs typeface="Times New Roman" pitchFamily="18" charset="0"/>
              </a:rPr>
              <a:t>à</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l</a:t>
            </a:r>
            <a:r>
              <a:rPr lang="en-US" altLang="en-US" sz="3200" err="1">
                <a:latin typeface="Times New Roman" pitchFamily="18" charset="0"/>
                <a:ea typeface="Times New Roman" panose="02020603050405020304" pitchFamily="18" charset="0"/>
                <a:cs typeface="Times New Roman" pitchFamily="18" charset="0"/>
              </a:rPr>
              <a:t>à</a:t>
            </a:r>
            <a:r>
              <a:rPr lang="en-US" altLang="en-US" sz="3200" err="1">
                <a:latin typeface="Times New Roman" pitchFamily="18" charset="0"/>
                <a:cs typeface="Times New Roman" pitchFamily="18" charset="0"/>
              </a:rPr>
              <a:t>m</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quen</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với</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chú</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ngựa</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diễn</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trong</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suốt</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thời</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gian</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học</a:t>
            </a:r>
            <a:r>
              <a:rPr lang="en-US" altLang="en-US" sz="3200">
                <a:latin typeface="Times New Roman" pitchFamily="18" charset="0"/>
                <a:cs typeface="Times New Roman" pitchFamily="18" charset="0"/>
              </a:rPr>
              <a:t>.</a:t>
            </a:r>
          </a:p>
          <a:p>
            <a:pPr algn="just">
              <a:defRPr/>
            </a:pPr>
            <a:r>
              <a:rPr lang="en-US" altLang="en-US" sz="3200">
                <a:latin typeface="Times New Roman" pitchFamily="18" charset="0"/>
                <a:cs typeface="Times New Roman" pitchFamily="18" charset="0"/>
              </a:rPr>
              <a:t>	  Về </a:t>
            </a:r>
            <a:r>
              <a:rPr lang="en-US" altLang="en-US" sz="3200" err="1">
                <a:latin typeface="Times New Roman" pitchFamily="18" charset="0"/>
                <a:cs typeface="Times New Roman" pitchFamily="18" charset="0"/>
              </a:rPr>
              <a:t>sau</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Va</a:t>
            </a:r>
            <a:r>
              <a:rPr lang="en-US" altLang="en-US" sz="3200">
                <a:latin typeface="Times New Roman" pitchFamily="18" charset="0"/>
                <a:cs typeface="Times New Roman" pitchFamily="18" charset="0"/>
              </a:rPr>
              <a:t>-li-a </a:t>
            </a:r>
            <a:r>
              <a:rPr lang="en-US" altLang="en-US" sz="3200" err="1">
                <a:latin typeface="Times New Roman" pitchFamily="18" charset="0"/>
                <a:cs typeface="Times New Roman" pitchFamily="18" charset="0"/>
              </a:rPr>
              <a:t>trở</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th</a:t>
            </a:r>
            <a:r>
              <a:rPr lang="en-US" altLang="en-US" sz="3200" err="1">
                <a:latin typeface="Times New Roman" pitchFamily="18" charset="0"/>
                <a:ea typeface="Times New Roman" panose="02020603050405020304" pitchFamily="18" charset="0"/>
                <a:cs typeface="Times New Roman" pitchFamily="18" charset="0"/>
              </a:rPr>
              <a:t>à</a:t>
            </a:r>
            <a:r>
              <a:rPr lang="en-US" altLang="en-US" sz="3200" err="1">
                <a:latin typeface="Times New Roman" pitchFamily="18" charset="0"/>
                <a:cs typeface="Times New Roman" pitchFamily="18" charset="0"/>
              </a:rPr>
              <a:t>nh</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một</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diễn</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viên</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như</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em</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hằng</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mong</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ước</a:t>
            </a:r>
            <a:r>
              <a:rPr lang="en-US" altLang="en-US" sz="3200">
                <a:latin typeface="Times New Roman" pitchFamily="18" charset="0"/>
                <a:cs typeface="Times New Roman" pitchFamily="18" charset="0"/>
              </a:rPr>
              <a:t>.</a:t>
            </a:r>
          </a:p>
          <a:p>
            <a:pPr algn="just">
              <a:defRPr/>
            </a:pPr>
            <a:r>
              <a:rPr lang="en-US" altLang="en-US" sz="3200">
                <a:latin typeface="Times New Roman" pitchFamily="18" charset="0"/>
                <a:cs typeface="Times New Roman" pitchFamily="18" charset="0"/>
              </a:rPr>
              <a:t>                                                        </a:t>
            </a:r>
            <a:r>
              <a:rPr lang="en-US" altLang="en-US" sz="3200" i="1">
                <a:latin typeface="Times New Roman" pitchFamily="18" charset="0"/>
                <a:cs typeface="Times New Roman" pitchFamily="18" charset="0"/>
              </a:rPr>
              <a:t>Theo</a:t>
            </a:r>
            <a:r>
              <a:rPr lang="en-US" altLang="en-US" sz="3200">
                <a:latin typeface="Times New Roman" pitchFamily="18" charset="0"/>
                <a:cs typeface="Times New Roman" pitchFamily="18" charset="0"/>
              </a:rPr>
              <a:t> TIẾNG VIỆT 3, 1985.</a:t>
            </a:r>
            <a:endParaRPr lang="en-US" altLang="en-US" sz="3200">
              <a:latin typeface="Times New Roman" pitchFamily="18" charset="0"/>
              <a:ea typeface="Times New Roman" panose="02020603050405020304" pitchFamily="18" charset="0"/>
              <a:cs typeface="Times New Roman" pitchFamily="18" charset="0"/>
            </a:endParaRPr>
          </a:p>
        </p:txBody>
      </p:sp>
      <p:pic>
        <p:nvPicPr>
          <p:cNvPr id="9" name="图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 y="33553"/>
            <a:ext cx="1302204" cy="158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5318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0"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edge">
                                      <p:cBhvr>
                                        <p:cTn id="13" dur="2000"/>
                                        <p:tgtEl>
                                          <p:spTgt spid="21"/>
                                        </p:tgtEl>
                                      </p:cBhvr>
                                    </p:animEffect>
                                  </p:childTnLst>
                                </p:cTn>
                              </p:par>
                              <p:par>
                                <p:cTn id="14" presetID="2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edge">
                                      <p:cBhvr>
                                        <p:cTn id="16" dur="2000"/>
                                        <p:tgtEl>
                                          <p:spTgt spid="25"/>
                                        </p:tgtEl>
                                      </p:cBhvr>
                                    </p:animEffect>
                                  </p:childTnLst>
                                </p:cTn>
                              </p:par>
                            </p:childTnLst>
                          </p:cTn>
                        </p:par>
                        <p:par>
                          <p:cTn id="17" fill="hold">
                            <p:stCondLst>
                              <p:cond delay="2500"/>
                            </p:stCondLst>
                            <p:childTnLst>
                              <p:par>
                                <p:cTn id="18" presetID="3" presetClass="entr" presetSubtype="1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linds(horizontal)">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46;p22"/>
          <p:cNvPicPr preferRelativeResize="0"/>
          <p:nvPr/>
        </p:nvPicPr>
        <p:blipFill rotWithShape="1">
          <a:blip r:embed="rId2">
            <a:alphaModFix/>
          </a:blip>
          <a:srcRect/>
          <a:stretch/>
        </p:blipFill>
        <p:spPr>
          <a:xfrm>
            <a:off x="1" y="-345125"/>
            <a:ext cx="12792254" cy="7203125"/>
          </a:xfrm>
          <a:prstGeom prst="rect">
            <a:avLst/>
          </a:prstGeom>
          <a:noFill/>
          <a:ln>
            <a:noFill/>
          </a:ln>
        </p:spPr>
      </p:pic>
      <p:sp>
        <p:nvSpPr>
          <p:cNvPr id="4" name="Title 1">
            <a:extLst>
              <a:ext uri="{FF2B5EF4-FFF2-40B4-BE49-F238E27FC236}">
                <a16:creationId xmlns:a16="http://schemas.microsoft.com/office/drawing/2014/main" id="{2C51F147-9D4E-4E76-B906-E927FD73A7AA}"/>
              </a:ext>
            </a:extLst>
          </p:cNvPr>
          <p:cNvSpPr>
            <a:spLocks noGrp="1"/>
          </p:cNvSpPr>
          <p:nvPr>
            <p:ph type="title"/>
          </p:nvPr>
        </p:nvSpPr>
        <p:spPr>
          <a:xfrm>
            <a:off x="3417081" y="1440655"/>
            <a:ext cx="6336632" cy="1325563"/>
          </a:xfrm>
        </p:spPr>
        <p:txBody>
          <a:bodyPr>
            <a:normAutofit/>
          </a:bodyPr>
          <a:lstStyle/>
          <a:p>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Cốt</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truyện</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là</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gì</a:t>
            </a:r>
            <a:r>
              <a:rPr lang="en-US" b="1" dirty="0">
                <a:solidFill>
                  <a:srgbClr val="C00000"/>
                </a:solidFill>
                <a:latin typeface="HP001 4 hàng" panose="020B0603050302020204" pitchFamily="34" charset="0"/>
              </a:rPr>
              <a:t>?</a:t>
            </a:r>
            <a:endParaRPr lang="vi-VN" b="1" dirty="0">
              <a:solidFill>
                <a:srgbClr val="C00000"/>
              </a:solidFill>
              <a:latin typeface="HP001 4 hàng" panose="020B0603050302020204" pitchFamily="34" charset="0"/>
            </a:endParaRPr>
          </a:p>
        </p:txBody>
      </p:sp>
      <p:sp>
        <p:nvSpPr>
          <p:cNvPr id="5" name="Title 1">
            <a:extLst>
              <a:ext uri="{FF2B5EF4-FFF2-40B4-BE49-F238E27FC236}">
                <a16:creationId xmlns:a16="http://schemas.microsoft.com/office/drawing/2014/main" id="{2059487A-B5F2-4F8A-B24B-7022F4D6C351}"/>
              </a:ext>
            </a:extLst>
          </p:cNvPr>
          <p:cNvSpPr txBox="1">
            <a:spLocks/>
          </p:cNvSpPr>
          <p:nvPr/>
        </p:nvSpPr>
        <p:spPr>
          <a:xfrm>
            <a:off x="1535975" y="2808145"/>
            <a:ext cx="110690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Là</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một</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chuỗi</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sự</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việc</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làm</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nòng</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cốt</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cho</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diễn</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biến</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của</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câu</a:t>
            </a:r>
            <a:r>
              <a:rPr lang="en-US" b="1" dirty="0">
                <a:solidFill>
                  <a:srgbClr val="C00000"/>
                </a:solidFill>
                <a:latin typeface="HP001 4 hàng" panose="020B0603050302020204" pitchFamily="34" charset="0"/>
              </a:rPr>
              <a:t> </a:t>
            </a:r>
            <a:r>
              <a:rPr lang="en-US" b="1" dirty="0" err="1">
                <a:solidFill>
                  <a:srgbClr val="C00000"/>
                </a:solidFill>
                <a:latin typeface="HP001 4 hàng" panose="020B0603050302020204" pitchFamily="34" charset="0"/>
              </a:rPr>
              <a:t>chuyện</a:t>
            </a:r>
            <a:r>
              <a:rPr lang="en-US" b="1" dirty="0">
                <a:solidFill>
                  <a:srgbClr val="C00000"/>
                </a:solidFill>
                <a:latin typeface="HP001 4 hàng" panose="020B0603050302020204" pitchFamily="34" charset="0"/>
              </a:rPr>
              <a:t>.</a:t>
            </a:r>
            <a:endParaRPr lang="vi-VN" b="1" dirty="0">
              <a:solidFill>
                <a:srgbClr val="C00000"/>
              </a:solidFill>
              <a:latin typeface="HP001 4 hàng" panose="020B0603050302020204" pitchFamily="34" charset="0"/>
            </a:endParaRPr>
          </a:p>
        </p:txBody>
      </p:sp>
      <p:grpSp>
        <p:nvGrpSpPr>
          <p:cNvPr id="7" name="Google Shape;149;p22"/>
          <p:cNvGrpSpPr/>
          <p:nvPr/>
        </p:nvGrpSpPr>
        <p:grpSpPr>
          <a:xfrm flipH="1">
            <a:off x="9518695" y="1440655"/>
            <a:ext cx="1768008" cy="1904111"/>
            <a:chOff x="1058825" y="1554175"/>
            <a:chExt cx="4736158" cy="5557827"/>
          </a:xfrm>
        </p:grpSpPr>
        <p:sp>
          <p:nvSpPr>
            <p:cNvPr id="8" name="Google Shape;150;p22"/>
            <p:cNvSpPr/>
            <p:nvPr/>
          </p:nvSpPr>
          <p:spPr>
            <a:xfrm rot="3758493">
              <a:off x="2721879" y="4293055"/>
              <a:ext cx="2954498" cy="2064916"/>
            </a:xfrm>
            <a:custGeom>
              <a:avLst/>
              <a:gdLst/>
              <a:ahLst/>
              <a:cxnLst/>
              <a:rect l="l" t="t"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9" name="Google Shape;151;p22"/>
            <p:cNvGrpSpPr/>
            <p:nvPr/>
          </p:nvGrpSpPr>
          <p:grpSpPr>
            <a:xfrm>
              <a:off x="1058825" y="1554175"/>
              <a:ext cx="2522398" cy="2759215"/>
              <a:chOff x="5712712" y="940025"/>
              <a:chExt cx="2522398" cy="2759215"/>
            </a:xfrm>
          </p:grpSpPr>
          <p:sp>
            <p:nvSpPr>
              <p:cNvPr id="10" name="Google Shape;152;p22"/>
              <p:cNvSpPr/>
              <p:nvPr/>
            </p:nvSpPr>
            <p:spPr>
              <a:xfrm rot="3758493">
                <a:off x="6440283" y="1924630"/>
                <a:ext cx="1816414" cy="510440"/>
              </a:xfrm>
              <a:custGeom>
                <a:avLst/>
                <a:gdLst/>
                <a:ahLst/>
                <a:cxnLst/>
                <a:rect l="l" t="t" r="r" b="b"/>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accent2"/>
              </a:solid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 name="Google Shape;153;p22"/>
              <p:cNvSpPr/>
              <p:nvPr/>
            </p:nvSpPr>
            <p:spPr>
              <a:xfrm rot="3758493">
                <a:off x="7743128" y="2715926"/>
                <a:ext cx="42879" cy="488621"/>
              </a:xfrm>
              <a:custGeom>
                <a:avLst/>
                <a:gdLst/>
                <a:ahLst/>
                <a:cxnLst/>
                <a:rect l="l" t="t" r="r" b="b"/>
                <a:pathLst>
                  <a:path w="17274" h="21600" extrusionOk="0">
                    <a:moveTo>
                      <a:pt x="0" y="0"/>
                    </a:moveTo>
                    <a:cubicBezTo>
                      <a:pt x="21600" y="2677"/>
                      <a:pt x="19974" y="16418"/>
                      <a:pt x="11161" y="2160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 name="Google Shape;154;p22"/>
              <p:cNvSpPr/>
              <p:nvPr/>
            </p:nvSpPr>
            <p:spPr>
              <a:xfrm rot="3758493">
                <a:off x="6688919" y="1820269"/>
                <a:ext cx="124286" cy="341787"/>
              </a:xfrm>
              <a:custGeom>
                <a:avLst/>
                <a:gdLst/>
                <a:ahLst/>
                <a:cxnLst/>
                <a:rect l="l" t="t" r="r" b="b"/>
                <a:pathLst>
                  <a:path w="21600" h="21600" extrusionOk="0">
                    <a:moveTo>
                      <a:pt x="21600" y="21600"/>
                    </a:moveTo>
                    <a:cubicBezTo>
                      <a:pt x="9761" y="15753"/>
                      <a:pt x="1840" y="7112"/>
                      <a:pt x="0" y="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 name="Google Shape;155;p22"/>
              <p:cNvSpPr/>
              <p:nvPr/>
            </p:nvSpPr>
            <p:spPr>
              <a:xfrm rot="3758493">
                <a:off x="6847335" y="1900060"/>
                <a:ext cx="869668" cy="1031590"/>
              </a:xfrm>
              <a:custGeom>
                <a:avLst/>
                <a:gdLst/>
                <a:ahLst/>
                <a:cxnLst/>
                <a:rect l="l" t="t" r="r" b="b"/>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 name="Google Shape;156;p22"/>
              <p:cNvSpPr/>
              <p:nvPr/>
            </p:nvSpPr>
            <p:spPr>
              <a:xfrm rot="3758493">
                <a:off x="6164716" y="2541971"/>
                <a:ext cx="1046419" cy="281861"/>
              </a:xfrm>
              <a:custGeom>
                <a:avLst/>
                <a:gdLst/>
                <a:ahLst/>
                <a:cxnLst/>
                <a:rect l="l" t="t" r="r" b="b"/>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 name="Google Shape;157;p22"/>
              <p:cNvSpPr/>
              <p:nvPr/>
            </p:nvSpPr>
            <p:spPr>
              <a:xfrm rot="3758493">
                <a:off x="5742745" y="2584036"/>
                <a:ext cx="1200079" cy="797886"/>
              </a:xfrm>
              <a:custGeom>
                <a:avLst/>
                <a:gdLst/>
                <a:ahLst/>
                <a:cxnLst/>
                <a:rect l="l" t="t" r="r" b="b"/>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 name="Google Shape;158;p22"/>
              <p:cNvSpPr/>
              <p:nvPr/>
            </p:nvSpPr>
            <p:spPr>
              <a:xfrm rot="3758493">
                <a:off x="6601321" y="998391"/>
                <a:ext cx="383966" cy="415006"/>
              </a:xfrm>
              <a:custGeom>
                <a:avLst/>
                <a:gdLst/>
                <a:ahLst/>
                <a:cxnLst/>
                <a:rect l="l" t="t" r="r" b="b"/>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 name="Google Shape;159;p22"/>
              <p:cNvSpPr/>
              <p:nvPr/>
            </p:nvSpPr>
            <p:spPr>
              <a:xfrm rot="3758493">
                <a:off x="7598750" y="2950768"/>
                <a:ext cx="573187" cy="491046"/>
              </a:xfrm>
              <a:custGeom>
                <a:avLst/>
                <a:gdLst/>
                <a:ahLst/>
                <a:cxnLst/>
                <a:rect l="l" t="t" r="r" b="b"/>
                <a:pathLst>
                  <a:path w="21600" h="21600" extrusionOk="0">
                    <a:moveTo>
                      <a:pt x="0" y="21600"/>
                    </a:moveTo>
                    <a:cubicBezTo>
                      <a:pt x="7302" y="21128"/>
                      <a:pt x="15635" y="15045"/>
                      <a:pt x="21600" y="9996"/>
                    </a:cubicBezTo>
                    <a:cubicBezTo>
                      <a:pt x="14594" y="7013"/>
                      <a:pt x="7961" y="2130"/>
                      <a:pt x="709" y="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pic>
        <p:nvPicPr>
          <p:cNvPr id="18" name="Google Shape;160;p22"/>
          <p:cNvPicPr preferRelativeResize="0"/>
          <p:nvPr/>
        </p:nvPicPr>
        <p:blipFill rotWithShape="1">
          <a:blip r:embed="rId3">
            <a:alphaModFix/>
          </a:blip>
          <a:srcRect/>
          <a:stretch/>
        </p:blipFill>
        <p:spPr>
          <a:xfrm>
            <a:off x="8168405" y="1536070"/>
            <a:ext cx="866974" cy="797510"/>
          </a:xfrm>
          <a:prstGeom prst="rect">
            <a:avLst/>
          </a:prstGeom>
          <a:noFill/>
          <a:ln>
            <a:noFill/>
          </a:ln>
        </p:spPr>
      </p:pic>
      <p:sp>
        <p:nvSpPr>
          <p:cNvPr id="19" name="Heart 18"/>
          <p:cNvSpPr/>
          <p:nvPr/>
        </p:nvSpPr>
        <p:spPr>
          <a:xfrm>
            <a:off x="2718748" y="4058456"/>
            <a:ext cx="304800" cy="360362"/>
          </a:xfrm>
          <a:prstGeom prst="heart">
            <a:avLst/>
          </a:prstGeom>
          <a:solidFill>
            <a:srgbClr val="FF66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u="sng"/>
          </a:p>
        </p:txBody>
      </p:sp>
      <p:sp>
        <p:nvSpPr>
          <p:cNvPr id="20" name="5-Point Star 19"/>
          <p:cNvSpPr/>
          <p:nvPr/>
        </p:nvSpPr>
        <p:spPr>
          <a:xfrm>
            <a:off x="3109285" y="1636543"/>
            <a:ext cx="499427" cy="457749"/>
          </a:xfrm>
          <a:prstGeom prst="star5">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u="sng"/>
          </a:p>
        </p:txBody>
      </p:sp>
      <p:sp>
        <p:nvSpPr>
          <p:cNvPr id="21" name="5-Point Star 20"/>
          <p:cNvSpPr/>
          <p:nvPr/>
        </p:nvSpPr>
        <p:spPr>
          <a:xfrm>
            <a:off x="10649373" y="4009762"/>
            <a:ext cx="499427" cy="457749"/>
          </a:xfrm>
          <a:prstGeom prst="star5">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u="sng"/>
          </a:p>
        </p:txBody>
      </p:sp>
    </p:spTree>
    <p:extLst>
      <p:ext uri="{BB962C8B-B14F-4D97-AF65-F5344CB8AC3E}">
        <p14:creationId xmlns:p14="http://schemas.microsoft.com/office/powerpoint/2010/main" val="408385978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7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childTnLst>
                                </p:cTn>
                              </p:par>
                              <p:par>
                                <p:cTn id="14" presetID="53" presetClass="entr" presetSubtype="528" repeatCount="indefinite" fill="hold" nodeType="withEffect">
                                  <p:stCondLst>
                                    <p:cond delay="0"/>
                                  </p:stCondLst>
                                  <p:endCondLst>
                                    <p:cond evt="onNext" delay="0">
                                      <p:tgtEl>
                                        <p:sldTgt/>
                                      </p:tgtEl>
                                    </p:cond>
                                  </p:endCondLst>
                                  <p:childTnLst>
                                    <p:set>
                                      <p:cBhvr>
                                        <p:cTn id="15" dur="1" fill="hold">
                                          <p:stCondLst>
                                            <p:cond delay="0"/>
                                          </p:stCondLst>
                                        </p:cTn>
                                        <p:tgtEl>
                                          <p:spTgt spid="19"/>
                                        </p:tgtEl>
                                        <p:attrNameLst>
                                          <p:attrName>style.visibility</p:attrName>
                                        </p:attrNameLst>
                                      </p:cBhvr>
                                      <p:to>
                                        <p:strVal val="visible"/>
                                      </p:to>
                                    </p:set>
                                    <p:anim calcmode="lin" valueType="num">
                                      <p:cBhvr>
                                        <p:cTn id="16" dur="2250" fill="hold"/>
                                        <p:tgtEl>
                                          <p:spTgt spid="19"/>
                                        </p:tgtEl>
                                        <p:attrNameLst>
                                          <p:attrName>ppt_w</p:attrName>
                                        </p:attrNameLst>
                                      </p:cBhvr>
                                      <p:tavLst>
                                        <p:tav tm="0">
                                          <p:val>
                                            <p:fltVal val="0"/>
                                          </p:val>
                                        </p:tav>
                                        <p:tav tm="100000">
                                          <p:val>
                                            <p:strVal val="#ppt_w"/>
                                          </p:val>
                                        </p:tav>
                                      </p:tavLst>
                                    </p:anim>
                                    <p:anim calcmode="lin" valueType="num">
                                      <p:cBhvr>
                                        <p:cTn id="17" dur="2250" fill="hold"/>
                                        <p:tgtEl>
                                          <p:spTgt spid="19"/>
                                        </p:tgtEl>
                                        <p:attrNameLst>
                                          <p:attrName>ppt_h</p:attrName>
                                        </p:attrNameLst>
                                      </p:cBhvr>
                                      <p:tavLst>
                                        <p:tav tm="0">
                                          <p:val>
                                            <p:fltVal val="0"/>
                                          </p:val>
                                        </p:tav>
                                        <p:tav tm="100000">
                                          <p:val>
                                            <p:strVal val="#ppt_h"/>
                                          </p:val>
                                        </p:tav>
                                      </p:tavLst>
                                    </p:anim>
                                    <p:animEffect transition="in" filter="fade">
                                      <p:cBhvr>
                                        <p:cTn id="18" dur="2250"/>
                                        <p:tgtEl>
                                          <p:spTgt spid="19"/>
                                        </p:tgtEl>
                                      </p:cBhvr>
                                    </p:animEffect>
                                    <p:anim calcmode="lin" valueType="num">
                                      <p:cBhvr>
                                        <p:cTn id="19" dur="2250" fill="hold"/>
                                        <p:tgtEl>
                                          <p:spTgt spid="19"/>
                                        </p:tgtEl>
                                        <p:attrNameLst>
                                          <p:attrName>ppt_x</p:attrName>
                                        </p:attrNameLst>
                                      </p:cBhvr>
                                      <p:tavLst>
                                        <p:tav tm="0">
                                          <p:val>
                                            <p:fltVal val="0.5"/>
                                          </p:val>
                                        </p:tav>
                                        <p:tav tm="100000">
                                          <p:val>
                                            <p:strVal val="#ppt_x"/>
                                          </p:val>
                                        </p:tav>
                                      </p:tavLst>
                                    </p:anim>
                                    <p:anim calcmode="lin" valueType="num">
                                      <p:cBhvr>
                                        <p:cTn id="20" dur="2250" fill="hold"/>
                                        <p:tgtEl>
                                          <p:spTgt spid="19"/>
                                        </p:tgtEl>
                                        <p:attrNameLst>
                                          <p:attrName>ppt_y</p:attrName>
                                        </p:attrNameLst>
                                      </p:cBhvr>
                                      <p:tavLst>
                                        <p:tav tm="0">
                                          <p:val>
                                            <p:fltVal val="0.5"/>
                                          </p:val>
                                        </p:tav>
                                        <p:tav tm="100000">
                                          <p:val>
                                            <p:strVal val="#ppt_y"/>
                                          </p:val>
                                        </p:tav>
                                      </p:tavLst>
                                    </p:anim>
                                  </p:childTnLst>
                                </p:cTn>
                              </p:par>
                              <p:par>
                                <p:cTn id="21" presetID="53" presetClass="entr" presetSubtype="528" repeatCount="indefinite" fill="hold" nodeType="withEffect">
                                  <p:stCondLst>
                                    <p:cond delay="0"/>
                                  </p:stCondLst>
                                  <p:endCondLst>
                                    <p:cond evt="onNext" delay="0">
                                      <p:tgtEl>
                                        <p:sldTgt/>
                                      </p:tgtEl>
                                    </p:cond>
                                  </p:endCondLst>
                                  <p:childTnLst>
                                    <p:set>
                                      <p:cBhvr>
                                        <p:cTn id="22" dur="1" fill="hold">
                                          <p:stCondLst>
                                            <p:cond delay="0"/>
                                          </p:stCondLst>
                                        </p:cTn>
                                        <p:tgtEl>
                                          <p:spTgt spid="20"/>
                                        </p:tgtEl>
                                        <p:attrNameLst>
                                          <p:attrName>style.visibility</p:attrName>
                                        </p:attrNameLst>
                                      </p:cBhvr>
                                      <p:to>
                                        <p:strVal val="visible"/>
                                      </p:to>
                                    </p:set>
                                    <p:anim calcmode="lin" valueType="num">
                                      <p:cBhvr>
                                        <p:cTn id="23" dur="2500" fill="hold"/>
                                        <p:tgtEl>
                                          <p:spTgt spid="20"/>
                                        </p:tgtEl>
                                        <p:attrNameLst>
                                          <p:attrName>ppt_w</p:attrName>
                                        </p:attrNameLst>
                                      </p:cBhvr>
                                      <p:tavLst>
                                        <p:tav tm="0">
                                          <p:val>
                                            <p:fltVal val="0"/>
                                          </p:val>
                                        </p:tav>
                                        <p:tav tm="100000">
                                          <p:val>
                                            <p:strVal val="#ppt_w"/>
                                          </p:val>
                                        </p:tav>
                                      </p:tavLst>
                                    </p:anim>
                                    <p:anim calcmode="lin" valueType="num">
                                      <p:cBhvr>
                                        <p:cTn id="24" dur="2500" fill="hold"/>
                                        <p:tgtEl>
                                          <p:spTgt spid="20"/>
                                        </p:tgtEl>
                                        <p:attrNameLst>
                                          <p:attrName>ppt_h</p:attrName>
                                        </p:attrNameLst>
                                      </p:cBhvr>
                                      <p:tavLst>
                                        <p:tav tm="0">
                                          <p:val>
                                            <p:fltVal val="0"/>
                                          </p:val>
                                        </p:tav>
                                        <p:tav tm="100000">
                                          <p:val>
                                            <p:strVal val="#ppt_h"/>
                                          </p:val>
                                        </p:tav>
                                      </p:tavLst>
                                    </p:anim>
                                    <p:animEffect transition="in" filter="fade">
                                      <p:cBhvr>
                                        <p:cTn id="25" dur="2500"/>
                                        <p:tgtEl>
                                          <p:spTgt spid="20"/>
                                        </p:tgtEl>
                                      </p:cBhvr>
                                    </p:animEffect>
                                    <p:anim calcmode="lin" valueType="num">
                                      <p:cBhvr>
                                        <p:cTn id="26" dur="2500" fill="hold"/>
                                        <p:tgtEl>
                                          <p:spTgt spid="20"/>
                                        </p:tgtEl>
                                        <p:attrNameLst>
                                          <p:attrName>ppt_x</p:attrName>
                                        </p:attrNameLst>
                                      </p:cBhvr>
                                      <p:tavLst>
                                        <p:tav tm="0">
                                          <p:val>
                                            <p:fltVal val="0.5"/>
                                          </p:val>
                                        </p:tav>
                                        <p:tav tm="100000">
                                          <p:val>
                                            <p:strVal val="#ppt_x"/>
                                          </p:val>
                                        </p:tav>
                                      </p:tavLst>
                                    </p:anim>
                                    <p:anim calcmode="lin" valueType="num">
                                      <p:cBhvr>
                                        <p:cTn id="27" dur="2500" fill="hold"/>
                                        <p:tgtEl>
                                          <p:spTgt spid="20"/>
                                        </p:tgtEl>
                                        <p:attrNameLst>
                                          <p:attrName>ppt_y</p:attrName>
                                        </p:attrNameLst>
                                      </p:cBhvr>
                                      <p:tavLst>
                                        <p:tav tm="0">
                                          <p:val>
                                            <p:fltVal val="0.5"/>
                                          </p:val>
                                        </p:tav>
                                        <p:tav tm="100000">
                                          <p:val>
                                            <p:strVal val="#ppt_y"/>
                                          </p:val>
                                        </p:tav>
                                      </p:tavLst>
                                    </p:anim>
                                  </p:childTnLst>
                                </p:cTn>
                              </p:par>
                              <p:par>
                                <p:cTn id="28" presetID="53" presetClass="entr" presetSubtype="528" repeatCount="indefinite" fill="hold" nodeType="withEffect">
                                  <p:stCondLst>
                                    <p:cond delay="0"/>
                                  </p:stCondLst>
                                  <p:endCondLst>
                                    <p:cond evt="onNext" delay="0">
                                      <p:tgtEl>
                                        <p:sldTgt/>
                                      </p:tgtEl>
                                    </p:cond>
                                  </p:endCondLst>
                                  <p:childTnLst>
                                    <p:set>
                                      <p:cBhvr>
                                        <p:cTn id="29" dur="1" fill="hold">
                                          <p:stCondLst>
                                            <p:cond delay="0"/>
                                          </p:stCondLst>
                                        </p:cTn>
                                        <p:tgtEl>
                                          <p:spTgt spid="21"/>
                                        </p:tgtEl>
                                        <p:attrNameLst>
                                          <p:attrName>style.visibility</p:attrName>
                                        </p:attrNameLst>
                                      </p:cBhvr>
                                      <p:to>
                                        <p:strVal val="visible"/>
                                      </p:to>
                                    </p:set>
                                    <p:anim calcmode="lin" valueType="num">
                                      <p:cBhvr>
                                        <p:cTn id="30" dur="3000" fill="hold"/>
                                        <p:tgtEl>
                                          <p:spTgt spid="21"/>
                                        </p:tgtEl>
                                        <p:attrNameLst>
                                          <p:attrName>ppt_w</p:attrName>
                                        </p:attrNameLst>
                                      </p:cBhvr>
                                      <p:tavLst>
                                        <p:tav tm="0">
                                          <p:val>
                                            <p:fltVal val="0"/>
                                          </p:val>
                                        </p:tav>
                                        <p:tav tm="100000">
                                          <p:val>
                                            <p:strVal val="#ppt_w"/>
                                          </p:val>
                                        </p:tav>
                                      </p:tavLst>
                                    </p:anim>
                                    <p:anim calcmode="lin" valueType="num">
                                      <p:cBhvr>
                                        <p:cTn id="31" dur="3000" fill="hold"/>
                                        <p:tgtEl>
                                          <p:spTgt spid="21"/>
                                        </p:tgtEl>
                                        <p:attrNameLst>
                                          <p:attrName>ppt_h</p:attrName>
                                        </p:attrNameLst>
                                      </p:cBhvr>
                                      <p:tavLst>
                                        <p:tav tm="0">
                                          <p:val>
                                            <p:fltVal val="0"/>
                                          </p:val>
                                        </p:tav>
                                        <p:tav tm="100000">
                                          <p:val>
                                            <p:strVal val="#ppt_h"/>
                                          </p:val>
                                        </p:tav>
                                      </p:tavLst>
                                    </p:anim>
                                    <p:animEffect transition="in" filter="fade">
                                      <p:cBhvr>
                                        <p:cTn id="32" dur="3000"/>
                                        <p:tgtEl>
                                          <p:spTgt spid="21"/>
                                        </p:tgtEl>
                                      </p:cBhvr>
                                    </p:animEffect>
                                    <p:anim calcmode="lin" valueType="num">
                                      <p:cBhvr>
                                        <p:cTn id="33" dur="3000" fill="hold"/>
                                        <p:tgtEl>
                                          <p:spTgt spid="21"/>
                                        </p:tgtEl>
                                        <p:attrNameLst>
                                          <p:attrName>ppt_x</p:attrName>
                                        </p:attrNameLst>
                                      </p:cBhvr>
                                      <p:tavLst>
                                        <p:tav tm="0">
                                          <p:val>
                                            <p:fltVal val="0.5"/>
                                          </p:val>
                                        </p:tav>
                                        <p:tav tm="100000">
                                          <p:val>
                                            <p:strVal val="#ppt_x"/>
                                          </p:val>
                                        </p:tav>
                                      </p:tavLst>
                                    </p:anim>
                                    <p:anim calcmode="lin" valueType="num">
                                      <p:cBhvr>
                                        <p:cTn id="34" dur="3000" fill="hold"/>
                                        <p:tgtEl>
                                          <p:spTgt spid="21"/>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0-#ppt_w/2"/>
                                          </p:val>
                                        </p:tav>
                                        <p:tav tm="100000">
                                          <p:val>
                                            <p:strVal val="#ppt_x"/>
                                          </p:val>
                                        </p:tav>
                                      </p:tavLst>
                                    </p:anim>
                                    <p:anim calcmode="lin" valueType="num">
                                      <p:cBhvr additive="base">
                                        <p:cTn id="4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6"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1+#ppt_w/2"/>
                                          </p:val>
                                        </p:tav>
                                        <p:tav tm="100000">
                                          <p:val>
                                            <p:strVal val="#ppt_x"/>
                                          </p:val>
                                        </p:tav>
                                      </p:tavLst>
                                    </p:anim>
                                    <p:anim calcmode="lin" valueType="num">
                                      <p:cBhvr additive="base">
                                        <p:cTn id="4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Box 30">
            <a:extLst>
              <a:ext uri="{FF2B5EF4-FFF2-40B4-BE49-F238E27FC236}">
                <a16:creationId xmlns:a16="http://schemas.microsoft.com/office/drawing/2014/main" id="{F7216D6C-27D7-4E3D-B298-EC8AD30177F9}"/>
              </a:ext>
            </a:extLst>
          </p:cNvPr>
          <p:cNvSpPr txBox="1">
            <a:spLocks noChangeArrowheads="1"/>
          </p:cNvSpPr>
          <p:nvPr/>
        </p:nvSpPr>
        <p:spPr bwMode="auto">
          <a:xfrm>
            <a:off x="2566555" y="453378"/>
            <a:ext cx="73914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VnTime" panose="020B7200000000000000"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VnTime" panose="020B7200000000000000"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VnTime" panose="020B7200000000000000"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VnTime" panose="020B7200000000000000"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VnTime" panose="020B7200000000000000" pitchFamily="34" charset="0"/>
              </a:defRPr>
            </a:lvl9pPr>
          </a:lstStyle>
          <a:p>
            <a:pPr algn="ctr">
              <a:spcBef>
                <a:spcPct val="50000"/>
              </a:spcBef>
              <a:buClrTx/>
              <a:buSzTx/>
              <a:buFontTx/>
              <a:buNone/>
            </a:pPr>
            <a:r>
              <a:rPr lang="en-US" altLang="vi-VN" sz="4400" b="1" dirty="0" err="1">
                <a:solidFill>
                  <a:srgbClr val="000000"/>
                </a:solidFill>
                <a:latin typeface="HP001 4 hàng" panose="020B0603050302020204" pitchFamily="34" charset="0"/>
              </a:rPr>
              <a:t>Các</a:t>
            </a:r>
            <a:r>
              <a:rPr lang="en-US" altLang="vi-VN" sz="4400" b="1" dirty="0">
                <a:solidFill>
                  <a:srgbClr val="000000"/>
                </a:solidFill>
                <a:latin typeface="HP001 4 hàng" panose="020B0603050302020204" pitchFamily="34" charset="0"/>
              </a:rPr>
              <a:t> </a:t>
            </a:r>
            <a:r>
              <a:rPr lang="en-US" altLang="vi-VN" sz="4400" b="1" dirty="0" err="1">
                <a:solidFill>
                  <a:srgbClr val="000000"/>
                </a:solidFill>
                <a:latin typeface="HP001 4 hàng" panose="020B0603050302020204" pitchFamily="34" charset="0"/>
              </a:rPr>
              <a:t>sự</a:t>
            </a:r>
            <a:r>
              <a:rPr lang="en-US" altLang="vi-VN" sz="4400" b="1" dirty="0">
                <a:solidFill>
                  <a:srgbClr val="000000"/>
                </a:solidFill>
                <a:latin typeface="HP001 4 hàng" panose="020B0603050302020204" pitchFamily="34" charset="0"/>
              </a:rPr>
              <a:t> </a:t>
            </a:r>
            <a:r>
              <a:rPr lang="en-US" altLang="vi-VN" sz="4400" b="1" dirty="0" err="1">
                <a:solidFill>
                  <a:srgbClr val="000000"/>
                </a:solidFill>
                <a:latin typeface="HP001 4 hàng" panose="020B0603050302020204" pitchFamily="34" charset="0"/>
              </a:rPr>
              <a:t>việc</a:t>
            </a:r>
            <a:r>
              <a:rPr lang="en-US" altLang="vi-VN" sz="4400" b="1" dirty="0">
                <a:solidFill>
                  <a:srgbClr val="000000"/>
                </a:solidFill>
                <a:latin typeface="HP001 4 hàng" panose="020B0603050302020204" pitchFamily="34" charset="0"/>
              </a:rPr>
              <a:t> </a:t>
            </a:r>
            <a:r>
              <a:rPr lang="en-US" altLang="vi-VN" sz="4400" b="1" dirty="0" err="1">
                <a:solidFill>
                  <a:srgbClr val="000000"/>
                </a:solidFill>
                <a:latin typeface="HP001 4 hàng" panose="020B0603050302020204" pitchFamily="34" charset="0"/>
              </a:rPr>
              <a:t>chính</a:t>
            </a:r>
            <a:endParaRPr lang="en-US" altLang="vi-VN" sz="4000" b="1" dirty="0">
              <a:solidFill>
                <a:srgbClr val="FF0000"/>
              </a:solidFill>
              <a:latin typeface="HP001 4 hàng" panose="020B0603050302020204" pitchFamily="34" charset="0"/>
            </a:endParaRPr>
          </a:p>
        </p:txBody>
      </p:sp>
      <p:sp>
        <p:nvSpPr>
          <p:cNvPr id="6" name="Text Box 9">
            <a:extLst>
              <a:ext uri="{FF2B5EF4-FFF2-40B4-BE49-F238E27FC236}">
                <a16:creationId xmlns:a16="http://schemas.microsoft.com/office/drawing/2014/main" id="{CACDA5FF-064A-47A4-9E31-8BF0C93D41AF}"/>
              </a:ext>
            </a:extLst>
          </p:cNvPr>
          <p:cNvSpPr txBox="1">
            <a:spLocks noChangeArrowheads="1"/>
          </p:cNvSpPr>
          <p:nvPr/>
        </p:nvSpPr>
        <p:spPr bwMode="auto">
          <a:xfrm>
            <a:off x="1914865" y="1919983"/>
            <a:ext cx="4785965" cy="1384995"/>
          </a:xfrm>
          <a:prstGeom prst="rect">
            <a:avLst/>
          </a:prstGeom>
          <a:noFill/>
          <a:ln w="9525">
            <a:solidFill>
              <a:schemeClr val="bg1"/>
            </a:solidFill>
            <a:miter lim="800000"/>
            <a:headEnd/>
            <a:tailEnd/>
          </a:ln>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vi-VN" sz="2800" b="1" dirty="0" err="1">
                <a:solidFill>
                  <a:srgbClr val="000000"/>
                </a:solidFill>
                <a:latin typeface="HP001 4 hàng" panose="020B0603050302020204" pitchFamily="34" charset="0"/>
              </a:rPr>
              <a:t>Va</a:t>
            </a:r>
            <a:r>
              <a:rPr lang="en-US" altLang="vi-VN" sz="2800" b="1" dirty="0">
                <a:solidFill>
                  <a:srgbClr val="000000"/>
                </a:solidFill>
                <a:latin typeface="HP001 4 hàng" panose="020B0603050302020204" pitchFamily="34" charset="0"/>
              </a:rPr>
              <a:t>-li-a </a:t>
            </a:r>
            <a:r>
              <a:rPr lang="vi-VN" altLang="vi-VN" sz="2800" b="1" dirty="0">
                <a:solidFill>
                  <a:srgbClr val="000000"/>
                </a:solidFill>
                <a:latin typeface="HP001 4 hàng" panose="020B0603050302020204" pitchFamily="34" charset="0"/>
              </a:rPr>
              <a:t>ước mơ trở thành diễn viên xiếc biểu diễn tiết mục phi ngựa đánh đàn.</a:t>
            </a:r>
            <a:endParaRPr lang="en-US" altLang="vi-VN" sz="2800" b="1" dirty="0">
              <a:solidFill>
                <a:srgbClr val="000000"/>
              </a:solidFill>
              <a:latin typeface="HP001 4 hàng" panose="020B0603050302020204" pitchFamily="34" charset="0"/>
            </a:endParaRPr>
          </a:p>
        </p:txBody>
      </p:sp>
      <p:sp>
        <p:nvSpPr>
          <p:cNvPr id="10" name="Oval 9">
            <a:extLst>
              <a:ext uri="{FF2B5EF4-FFF2-40B4-BE49-F238E27FC236}">
                <a16:creationId xmlns:a16="http://schemas.microsoft.com/office/drawing/2014/main" id="{04DB44CA-5D2D-4BAF-ACB0-CB79D69C271A}"/>
              </a:ext>
            </a:extLst>
          </p:cNvPr>
          <p:cNvSpPr/>
          <p:nvPr/>
        </p:nvSpPr>
        <p:spPr>
          <a:xfrm>
            <a:off x="2983431" y="1146648"/>
            <a:ext cx="800983" cy="7694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HP001 4 hàng" panose="020B0603050302020204" pitchFamily="34" charset="0"/>
                <a:cs typeface="Times New Roman" panose="02020603050405020304" pitchFamily="18" charset="0"/>
              </a:rPr>
              <a:t>1</a:t>
            </a:r>
            <a:endParaRPr lang="vi-VN" sz="3200" b="1">
              <a:solidFill>
                <a:srgbClr val="FF0000"/>
              </a:solidFill>
              <a:latin typeface="HP001 4 hàng" panose="020B0603050302020204" pitchFamily="34" charset="0"/>
              <a:cs typeface="Times New Roman" panose="02020603050405020304" pitchFamily="18" charset="0"/>
            </a:endParaRPr>
          </a:p>
        </p:txBody>
      </p:sp>
      <p:sp>
        <p:nvSpPr>
          <p:cNvPr id="11" name="Text Box 9">
            <a:extLst>
              <a:ext uri="{FF2B5EF4-FFF2-40B4-BE49-F238E27FC236}">
                <a16:creationId xmlns:a16="http://schemas.microsoft.com/office/drawing/2014/main" id="{A5DDDFD5-E2BE-42AF-B56C-AC770F69BCD3}"/>
              </a:ext>
            </a:extLst>
          </p:cNvPr>
          <p:cNvSpPr txBox="1">
            <a:spLocks noChangeArrowheads="1"/>
          </p:cNvSpPr>
          <p:nvPr/>
        </p:nvSpPr>
        <p:spPr bwMode="auto">
          <a:xfrm>
            <a:off x="1861112" y="4399946"/>
            <a:ext cx="4785965" cy="1384995"/>
          </a:xfrm>
          <a:prstGeom prst="rect">
            <a:avLst/>
          </a:prstGeom>
          <a:noFill/>
          <a:ln w="9525">
            <a:solidFill>
              <a:schemeClr val="bg1"/>
            </a:solidFill>
            <a:miter lim="800000"/>
            <a:headEnd/>
            <a:tailEnd/>
          </a:ln>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vi-VN" sz="2800" b="1">
                <a:solidFill>
                  <a:srgbClr val="000000"/>
                </a:solidFill>
                <a:latin typeface="HP001 4 hàng" panose="020B0603050302020204" pitchFamily="34" charset="0"/>
              </a:rPr>
              <a:t>Va-li-a đã giữ chuồng ngựa sạch sẽ và làm quen với chú ngựa diễn.</a:t>
            </a:r>
          </a:p>
        </p:txBody>
      </p:sp>
      <p:sp>
        <p:nvSpPr>
          <p:cNvPr id="12" name="Oval 11">
            <a:extLst>
              <a:ext uri="{FF2B5EF4-FFF2-40B4-BE49-F238E27FC236}">
                <a16:creationId xmlns:a16="http://schemas.microsoft.com/office/drawing/2014/main" id="{F57F4540-8424-445C-8CD7-A18D20467264}"/>
              </a:ext>
            </a:extLst>
          </p:cNvPr>
          <p:cNvSpPr/>
          <p:nvPr/>
        </p:nvSpPr>
        <p:spPr>
          <a:xfrm>
            <a:off x="3313276" y="3444266"/>
            <a:ext cx="800983" cy="7694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HP001 4 hàng" panose="020B0603050302020204" pitchFamily="34" charset="0"/>
                <a:cs typeface="Times New Roman" panose="02020603050405020304" pitchFamily="18" charset="0"/>
              </a:rPr>
              <a:t>3</a:t>
            </a:r>
            <a:endParaRPr lang="vi-VN" sz="3200" b="1">
              <a:solidFill>
                <a:srgbClr val="FF0000"/>
              </a:solidFill>
              <a:latin typeface="HP001 4 hàng" panose="020B0603050302020204" pitchFamily="34" charset="0"/>
              <a:cs typeface="Times New Roman" panose="02020603050405020304" pitchFamily="18" charset="0"/>
            </a:endParaRPr>
          </a:p>
        </p:txBody>
      </p:sp>
      <p:sp>
        <p:nvSpPr>
          <p:cNvPr id="13" name="Text Box 9">
            <a:extLst>
              <a:ext uri="{FF2B5EF4-FFF2-40B4-BE49-F238E27FC236}">
                <a16:creationId xmlns:a16="http://schemas.microsoft.com/office/drawing/2014/main" id="{5DFD198D-6767-4E92-8ADC-C4D677B3E581}"/>
              </a:ext>
            </a:extLst>
          </p:cNvPr>
          <p:cNvSpPr txBox="1">
            <a:spLocks noChangeArrowheads="1"/>
          </p:cNvSpPr>
          <p:nvPr/>
        </p:nvSpPr>
        <p:spPr bwMode="auto">
          <a:xfrm>
            <a:off x="6985629" y="1919983"/>
            <a:ext cx="4785965" cy="1384995"/>
          </a:xfrm>
          <a:prstGeom prst="rect">
            <a:avLst/>
          </a:prstGeom>
          <a:noFill/>
          <a:ln w="9525">
            <a:solidFill>
              <a:schemeClr val="bg1"/>
            </a:solidFill>
            <a:miter lim="800000"/>
            <a:headEnd/>
            <a:tailEnd/>
          </a:ln>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vi-VN" sz="2800" b="1">
                <a:solidFill>
                  <a:srgbClr val="000000"/>
                </a:solidFill>
                <a:latin typeface="HP001 4 hàng" panose="020B0603050302020204" pitchFamily="34" charset="0"/>
              </a:rPr>
              <a:t>Va-li-a xin học nghề ở rạp xiếc và đ</a:t>
            </a:r>
            <a:r>
              <a:rPr lang="vi-VN" altLang="vi-VN" sz="2800" b="1">
                <a:solidFill>
                  <a:srgbClr val="000000"/>
                </a:solidFill>
                <a:latin typeface="HP001 4 hàng" panose="020B0603050302020204" pitchFamily="34" charset="0"/>
              </a:rPr>
              <a:t>ư</a:t>
            </a:r>
            <a:r>
              <a:rPr lang="en-US" altLang="vi-VN" sz="2800" b="1">
                <a:solidFill>
                  <a:srgbClr val="000000"/>
                </a:solidFill>
                <a:latin typeface="HP001 4 hàng" panose="020B0603050302020204" pitchFamily="34" charset="0"/>
              </a:rPr>
              <a:t>ợc giao việc quét dọn chuồng ngựa.</a:t>
            </a:r>
          </a:p>
        </p:txBody>
      </p:sp>
      <p:sp>
        <p:nvSpPr>
          <p:cNvPr id="14" name="Oval 13">
            <a:extLst>
              <a:ext uri="{FF2B5EF4-FFF2-40B4-BE49-F238E27FC236}">
                <a16:creationId xmlns:a16="http://schemas.microsoft.com/office/drawing/2014/main" id="{69A8B763-3EAB-479F-BBFD-11A380D0D08D}"/>
              </a:ext>
            </a:extLst>
          </p:cNvPr>
          <p:cNvSpPr/>
          <p:nvPr/>
        </p:nvSpPr>
        <p:spPr>
          <a:xfrm>
            <a:off x="8369811" y="966611"/>
            <a:ext cx="800983" cy="7694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HP001 4 hàng" panose="020B0603050302020204" pitchFamily="34" charset="0"/>
                <a:cs typeface="Times New Roman" panose="02020603050405020304" pitchFamily="18" charset="0"/>
              </a:rPr>
              <a:t>2</a:t>
            </a:r>
            <a:endParaRPr lang="vi-VN" sz="3200" b="1">
              <a:solidFill>
                <a:srgbClr val="FF0000"/>
              </a:solidFill>
              <a:latin typeface="HP001 4 hàng" panose="020B0603050302020204" pitchFamily="34" charset="0"/>
              <a:cs typeface="Times New Roman" panose="02020603050405020304" pitchFamily="18" charset="0"/>
            </a:endParaRPr>
          </a:p>
        </p:txBody>
      </p:sp>
      <p:sp>
        <p:nvSpPr>
          <p:cNvPr id="15" name="Text Box 9">
            <a:extLst>
              <a:ext uri="{FF2B5EF4-FFF2-40B4-BE49-F238E27FC236}">
                <a16:creationId xmlns:a16="http://schemas.microsoft.com/office/drawing/2014/main" id="{BEF4CA25-16C1-486D-AC97-02A759F2E107}"/>
              </a:ext>
            </a:extLst>
          </p:cNvPr>
          <p:cNvSpPr txBox="1">
            <a:spLocks noChangeArrowheads="1"/>
          </p:cNvSpPr>
          <p:nvPr/>
        </p:nvSpPr>
        <p:spPr bwMode="auto">
          <a:xfrm>
            <a:off x="7138029" y="4372236"/>
            <a:ext cx="4785965" cy="1384995"/>
          </a:xfrm>
          <a:prstGeom prst="rect">
            <a:avLst/>
          </a:prstGeom>
          <a:noFill/>
          <a:ln w="9525">
            <a:solidFill>
              <a:schemeClr val="bg1"/>
            </a:solidFill>
            <a:miter lim="800000"/>
            <a:headEnd/>
            <a:tailEnd/>
          </a:ln>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vi-VN" sz="2800" b="1">
                <a:solidFill>
                  <a:srgbClr val="000000"/>
                </a:solidFill>
                <a:latin typeface="HP001 4 hàng" panose="020B0603050302020204" pitchFamily="34" charset="0"/>
              </a:rPr>
              <a:t>Va-li-a đã trở thành một diễn viên nh</a:t>
            </a:r>
            <a:r>
              <a:rPr lang="vi-VN" altLang="vi-VN" sz="2800" b="1">
                <a:solidFill>
                  <a:srgbClr val="000000"/>
                </a:solidFill>
                <a:latin typeface="HP001 4 hàng" panose="020B0603050302020204" pitchFamily="34" charset="0"/>
              </a:rPr>
              <a:t>ư</a:t>
            </a:r>
            <a:r>
              <a:rPr lang="en-US" altLang="vi-VN" sz="2800" b="1">
                <a:solidFill>
                  <a:srgbClr val="000000"/>
                </a:solidFill>
                <a:latin typeface="HP001 4 hàng" panose="020B0603050302020204" pitchFamily="34" charset="0"/>
              </a:rPr>
              <a:t> em hằng mong </a:t>
            </a:r>
            <a:r>
              <a:rPr lang="vi-VN" altLang="vi-VN" sz="2800" b="1">
                <a:solidFill>
                  <a:srgbClr val="000000"/>
                </a:solidFill>
                <a:latin typeface="HP001 4 hàng" panose="020B0603050302020204" pitchFamily="34" charset="0"/>
              </a:rPr>
              <a:t>ước.</a:t>
            </a:r>
            <a:endParaRPr lang="en-US" altLang="vi-VN" sz="2800" b="1">
              <a:solidFill>
                <a:srgbClr val="000000"/>
              </a:solidFill>
              <a:latin typeface="HP001 4 hàng" panose="020B0603050302020204" pitchFamily="34" charset="0"/>
            </a:endParaRPr>
          </a:p>
        </p:txBody>
      </p:sp>
      <p:sp>
        <p:nvSpPr>
          <p:cNvPr id="16" name="Oval 15">
            <a:extLst>
              <a:ext uri="{FF2B5EF4-FFF2-40B4-BE49-F238E27FC236}">
                <a16:creationId xmlns:a16="http://schemas.microsoft.com/office/drawing/2014/main" id="{924BD0CA-58A2-46AF-AE1A-A66E646078FA}"/>
              </a:ext>
            </a:extLst>
          </p:cNvPr>
          <p:cNvSpPr/>
          <p:nvPr/>
        </p:nvSpPr>
        <p:spPr>
          <a:xfrm>
            <a:off x="8522211" y="3418864"/>
            <a:ext cx="800983" cy="7694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HP001 4 hàng" panose="020B0603050302020204" pitchFamily="34" charset="0"/>
                <a:cs typeface="Times New Roman" panose="02020603050405020304" pitchFamily="18" charset="0"/>
              </a:rPr>
              <a:t>4</a:t>
            </a:r>
            <a:endParaRPr lang="vi-VN" sz="3200" b="1">
              <a:solidFill>
                <a:srgbClr val="FF0000"/>
              </a:solidFill>
              <a:latin typeface="HP001 4 hàng" panose="020B0603050302020204" pitchFamily="34" charset="0"/>
              <a:cs typeface="Times New Roman" panose="02020603050405020304" pitchFamily="18" charset="0"/>
            </a:endParaRPr>
          </a:p>
        </p:txBody>
      </p:sp>
      <p:grpSp>
        <p:nvGrpSpPr>
          <p:cNvPr id="18" name="Google Shape;149;p22"/>
          <p:cNvGrpSpPr/>
          <p:nvPr/>
        </p:nvGrpSpPr>
        <p:grpSpPr>
          <a:xfrm flipH="1">
            <a:off x="9695421" y="-168059"/>
            <a:ext cx="1768008" cy="1904111"/>
            <a:chOff x="1058825" y="1554175"/>
            <a:chExt cx="4736158" cy="5557827"/>
          </a:xfrm>
        </p:grpSpPr>
        <p:sp>
          <p:nvSpPr>
            <p:cNvPr id="19" name="Google Shape;150;p22"/>
            <p:cNvSpPr/>
            <p:nvPr/>
          </p:nvSpPr>
          <p:spPr>
            <a:xfrm rot="3758493">
              <a:off x="2721879" y="4293055"/>
              <a:ext cx="2954498" cy="2064916"/>
            </a:xfrm>
            <a:custGeom>
              <a:avLst/>
              <a:gdLst/>
              <a:ahLst/>
              <a:cxnLst/>
              <a:rect l="l" t="t"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20" name="Google Shape;151;p22"/>
            <p:cNvGrpSpPr/>
            <p:nvPr/>
          </p:nvGrpSpPr>
          <p:grpSpPr>
            <a:xfrm>
              <a:off x="1058825" y="1554175"/>
              <a:ext cx="2522398" cy="2759215"/>
              <a:chOff x="5712712" y="940025"/>
              <a:chExt cx="2522398" cy="2759215"/>
            </a:xfrm>
          </p:grpSpPr>
          <p:sp>
            <p:nvSpPr>
              <p:cNvPr id="21" name="Google Shape;152;p22"/>
              <p:cNvSpPr/>
              <p:nvPr/>
            </p:nvSpPr>
            <p:spPr>
              <a:xfrm rot="3758493">
                <a:off x="6440283" y="1924630"/>
                <a:ext cx="1816414" cy="510440"/>
              </a:xfrm>
              <a:custGeom>
                <a:avLst/>
                <a:gdLst/>
                <a:ahLst/>
                <a:cxnLst/>
                <a:rect l="l" t="t" r="r" b="b"/>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accent2"/>
              </a:solid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 name="Google Shape;153;p22"/>
              <p:cNvSpPr/>
              <p:nvPr/>
            </p:nvSpPr>
            <p:spPr>
              <a:xfrm rot="3758493">
                <a:off x="7743128" y="2715926"/>
                <a:ext cx="42879" cy="488621"/>
              </a:xfrm>
              <a:custGeom>
                <a:avLst/>
                <a:gdLst/>
                <a:ahLst/>
                <a:cxnLst/>
                <a:rect l="l" t="t" r="r" b="b"/>
                <a:pathLst>
                  <a:path w="17274" h="21600" extrusionOk="0">
                    <a:moveTo>
                      <a:pt x="0" y="0"/>
                    </a:moveTo>
                    <a:cubicBezTo>
                      <a:pt x="21600" y="2677"/>
                      <a:pt x="19974" y="16418"/>
                      <a:pt x="11161" y="2160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3" name="Google Shape;154;p22"/>
              <p:cNvSpPr/>
              <p:nvPr/>
            </p:nvSpPr>
            <p:spPr>
              <a:xfrm rot="3758493">
                <a:off x="6688919" y="1820269"/>
                <a:ext cx="124286" cy="341787"/>
              </a:xfrm>
              <a:custGeom>
                <a:avLst/>
                <a:gdLst/>
                <a:ahLst/>
                <a:cxnLst/>
                <a:rect l="l" t="t" r="r" b="b"/>
                <a:pathLst>
                  <a:path w="21600" h="21600" extrusionOk="0">
                    <a:moveTo>
                      <a:pt x="21600" y="21600"/>
                    </a:moveTo>
                    <a:cubicBezTo>
                      <a:pt x="9761" y="15753"/>
                      <a:pt x="1840" y="7112"/>
                      <a:pt x="0" y="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4" name="Google Shape;155;p22"/>
              <p:cNvSpPr/>
              <p:nvPr/>
            </p:nvSpPr>
            <p:spPr>
              <a:xfrm rot="3758493">
                <a:off x="6847335" y="1900060"/>
                <a:ext cx="869668" cy="1031590"/>
              </a:xfrm>
              <a:custGeom>
                <a:avLst/>
                <a:gdLst/>
                <a:ahLst/>
                <a:cxnLst/>
                <a:rect l="l" t="t" r="r" b="b"/>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 name="Google Shape;156;p22"/>
              <p:cNvSpPr/>
              <p:nvPr/>
            </p:nvSpPr>
            <p:spPr>
              <a:xfrm rot="3758493">
                <a:off x="6164716" y="2541971"/>
                <a:ext cx="1046419" cy="281861"/>
              </a:xfrm>
              <a:custGeom>
                <a:avLst/>
                <a:gdLst/>
                <a:ahLst/>
                <a:cxnLst/>
                <a:rect l="l" t="t" r="r" b="b"/>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6" name="Google Shape;157;p22"/>
              <p:cNvSpPr/>
              <p:nvPr/>
            </p:nvSpPr>
            <p:spPr>
              <a:xfrm rot="3758493">
                <a:off x="5742745" y="2584036"/>
                <a:ext cx="1200079" cy="797886"/>
              </a:xfrm>
              <a:custGeom>
                <a:avLst/>
                <a:gdLst/>
                <a:ahLst/>
                <a:cxnLst/>
                <a:rect l="l" t="t" r="r" b="b"/>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 name="Google Shape;158;p22"/>
              <p:cNvSpPr/>
              <p:nvPr/>
            </p:nvSpPr>
            <p:spPr>
              <a:xfrm rot="3758493">
                <a:off x="6601321" y="998391"/>
                <a:ext cx="383966" cy="415006"/>
              </a:xfrm>
              <a:custGeom>
                <a:avLst/>
                <a:gdLst/>
                <a:ahLst/>
                <a:cxnLst/>
                <a:rect l="l" t="t" r="r" b="b"/>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 name="Google Shape;159;p22"/>
              <p:cNvSpPr/>
              <p:nvPr/>
            </p:nvSpPr>
            <p:spPr>
              <a:xfrm rot="3758493">
                <a:off x="7598750" y="2950768"/>
                <a:ext cx="573187" cy="491046"/>
              </a:xfrm>
              <a:custGeom>
                <a:avLst/>
                <a:gdLst/>
                <a:ahLst/>
                <a:cxnLst/>
                <a:rect l="l" t="t" r="r" b="b"/>
                <a:pathLst>
                  <a:path w="21600" h="21600" extrusionOk="0">
                    <a:moveTo>
                      <a:pt x="0" y="21600"/>
                    </a:moveTo>
                    <a:cubicBezTo>
                      <a:pt x="7302" y="21128"/>
                      <a:pt x="15635" y="15045"/>
                      <a:pt x="21600" y="9996"/>
                    </a:cubicBezTo>
                    <a:cubicBezTo>
                      <a:pt x="14594" y="7013"/>
                      <a:pt x="7961" y="2130"/>
                      <a:pt x="709" y="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pic>
        <p:nvPicPr>
          <p:cNvPr id="29" name="Google Shape;160;p22"/>
          <p:cNvPicPr preferRelativeResize="0"/>
          <p:nvPr/>
        </p:nvPicPr>
        <p:blipFill rotWithShape="1">
          <a:blip r:embed="rId3">
            <a:alphaModFix/>
          </a:blip>
          <a:srcRect/>
          <a:stretch/>
        </p:blipFill>
        <p:spPr>
          <a:xfrm>
            <a:off x="10527534" y="2806763"/>
            <a:ext cx="866974" cy="797510"/>
          </a:xfrm>
          <a:prstGeom prst="rect">
            <a:avLst/>
          </a:prstGeom>
          <a:noFill/>
          <a:ln>
            <a:noFill/>
          </a:ln>
        </p:spPr>
      </p:pic>
      <p:sp>
        <p:nvSpPr>
          <p:cNvPr id="30" name="Heart 29"/>
          <p:cNvSpPr/>
          <p:nvPr/>
        </p:nvSpPr>
        <p:spPr>
          <a:xfrm>
            <a:off x="1708712" y="3725635"/>
            <a:ext cx="304800" cy="360362"/>
          </a:xfrm>
          <a:prstGeom prst="heart">
            <a:avLst/>
          </a:prstGeom>
          <a:solidFill>
            <a:srgbClr val="FF66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u="sng"/>
          </a:p>
        </p:txBody>
      </p:sp>
      <p:sp>
        <p:nvSpPr>
          <p:cNvPr id="31" name="5-Point Star 30"/>
          <p:cNvSpPr/>
          <p:nvPr/>
        </p:nvSpPr>
        <p:spPr>
          <a:xfrm>
            <a:off x="877990" y="1642047"/>
            <a:ext cx="499427" cy="457749"/>
          </a:xfrm>
          <a:prstGeom prst="star5">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u="sng"/>
          </a:p>
        </p:txBody>
      </p:sp>
      <p:sp>
        <p:nvSpPr>
          <p:cNvPr id="32" name="5-Point Star 31"/>
          <p:cNvSpPr/>
          <p:nvPr/>
        </p:nvSpPr>
        <p:spPr>
          <a:xfrm>
            <a:off x="9216835" y="5528356"/>
            <a:ext cx="499427" cy="457749"/>
          </a:xfrm>
          <a:prstGeom prst="star5">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u="sng"/>
          </a:p>
        </p:txBody>
      </p:sp>
    </p:spTree>
    <p:extLst>
      <p:ext uri="{BB962C8B-B14F-4D97-AF65-F5344CB8AC3E}">
        <p14:creationId xmlns:p14="http://schemas.microsoft.com/office/powerpoint/2010/main" val="248352053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nodeType="withEffect">
                                  <p:stCondLst>
                                    <p:cond delay="50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700"/>
                                        <p:tgtEl>
                                          <p:spTgt spid="18"/>
                                        </p:tgtEl>
                                      </p:cBhvr>
                                    </p:animEffect>
                                  </p:childTnLst>
                                </p:cTn>
                              </p:par>
                              <p:par>
                                <p:cTn id="43" presetID="10"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childTnLst>
                                </p:cTn>
                              </p:par>
                              <p:par>
                                <p:cTn id="46" presetID="53" presetClass="entr" presetSubtype="528" repeatCount="indefinite" fill="hold" nodeType="withEffect">
                                  <p:stCondLst>
                                    <p:cond delay="0"/>
                                  </p:stCondLst>
                                  <p:endCondLst>
                                    <p:cond evt="onNext" delay="0">
                                      <p:tgtEl>
                                        <p:sldTgt/>
                                      </p:tgtEl>
                                    </p:cond>
                                  </p:endCondLst>
                                  <p:childTnLst>
                                    <p:set>
                                      <p:cBhvr>
                                        <p:cTn id="47" dur="1" fill="hold">
                                          <p:stCondLst>
                                            <p:cond delay="0"/>
                                          </p:stCondLst>
                                        </p:cTn>
                                        <p:tgtEl>
                                          <p:spTgt spid="30"/>
                                        </p:tgtEl>
                                        <p:attrNameLst>
                                          <p:attrName>style.visibility</p:attrName>
                                        </p:attrNameLst>
                                      </p:cBhvr>
                                      <p:to>
                                        <p:strVal val="visible"/>
                                      </p:to>
                                    </p:set>
                                    <p:anim calcmode="lin" valueType="num">
                                      <p:cBhvr>
                                        <p:cTn id="48" dur="2250" fill="hold"/>
                                        <p:tgtEl>
                                          <p:spTgt spid="30"/>
                                        </p:tgtEl>
                                        <p:attrNameLst>
                                          <p:attrName>ppt_w</p:attrName>
                                        </p:attrNameLst>
                                      </p:cBhvr>
                                      <p:tavLst>
                                        <p:tav tm="0">
                                          <p:val>
                                            <p:fltVal val="0"/>
                                          </p:val>
                                        </p:tav>
                                        <p:tav tm="100000">
                                          <p:val>
                                            <p:strVal val="#ppt_w"/>
                                          </p:val>
                                        </p:tav>
                                      </p:tavLst>
                                    </p:anim>
                                    <p:anim calcmode="lin" valueType="num">
                                      <p:cBhvr>
                                        <p:cTn id="49" dur="2250" fill="hold"/>
                                        <p:tgtEl>
                                          <p:spTgt spid="30"/>
                                        </p:tgtEl>
                                        <p:attrNameLst>
                                          <p:attrName>ppt_h</p:attrName>
                                        </p:attrNameLst>
                                      </p:cBhvr>
                                      <p:tavLst>
                                        <p:tav tm="0">
                                          <p:val>
                                            <p:fltVal val="0"/>
                                          </p:val>
                                        </p:tav>
                                        <p:tav tm="100000">
                                          <p:val>
                                            <p:strVal val="#ppt_h"/>
                                          </p:val>
                                        </p:tav>
                                      </p:tavLst>
                                    </p:anim>
                                    <p:animEffect transition="in" filter="fade">
                                      <p:cBhvr>
                                        <p:cTn id="50" dur="2250"/>
                                        <p:tgtEl>
                                          <p:spTgt spid="30"/>
                                        </p:tgtEl>
                                      </p:cBhvr>
                                    </p:animEffect>
                                    <p:anim calcmode="lin" valueType="num">
                                      <p:cBhvr>
                                        <p:cTn id="51" dur="2250" fill="hold"/>
                                        <p:tgtEl>
                                          <p:spTgt spid="30"/>
                                        </p:tgtEl>
                                        <p:attrNameLst>
                                          <p:attrName>ppt_x</p:attrName>
                                        </p:attrNameLst>
                                      </p:cBhvr>
                                      <p:tavLst>
                                        <p:tav tm="0">
                                          <p:val>
                                            <p:fltVal val="0.5"/>
                                          </p:val>
                                        </p:tav>
                                        <p:tav tm="100000">
                                          <p:val>
                                            <p:strVal val="#ppt_x"/>
                                          </p:val>
                                        </p:tav>
                                      </p:tavLst>
                                    </p:anim>
                                    <p:anim calcmode="lin" valueType="num">
                                      <p:cBhvr>
                                        <p:cTn id="52" dur="2250" fill="hold"/>
                                        <p:tgtEl>
                                          <p:spTgt spid="30"/>
                                        </p:tgtEl>
                                        <p:attrNameLst>
                                          <p:attrName>ppt_y</p:attrName>
                                        </p:attrNameLst>
                                      </p:cBhvr>
                                      <p:tavLst>
                                        <p:tav tm="0">
                                          <p:val>
                                            <p:fltVal val="0.5"/>
                                          </p:val>
                                        </p:tav>
                                        <p:tav tm="100000">
                                          <p:val>
                                            <p:strVal val="#ppt_y"/>
                                          </p:val>
                                        </p:tav>
                                      </p:tavLst>
                                    </p:anim>
                                  </p:childTnLst>
                                </p:cTn>
                              </p:par>
                              <p:par>
                                <p:cTn id="53" presetID="53" presetClass="entr" presetSubtype="528" repeatCount="indefinite" fill="hold" nodeType="withEffect">
                                  <p:stCondLst>
                                    <p:cond delay="0"/>
                                  </p:stCondLst>
                                  <p:endCondLst>
                                    <p:cond evt="onNext" delay="0">
                                      <p:tgtEl>
                                        <p:sldTgt/>
                                      </p:tgtEl>
                                    </p:cond>
                                  </p:endCondLst>
                                  <p:childTnLst>
                                    <p:set>
                                      <p:cBhvr>
                                        <p:cTn id="54" dur="1" fill="hold">
                                          <p:stCondLst>
                                            <p:cond delay="0"/>
                                          </p:stCondLst>
                                        </p:cTn>
                                        <p:tgtEl>
                                          <p:spTgt spid="31"/>
                                        </p:tgtEl>
                                        <p:attrNameLst>
                                          <p:attrName>style.visibility</p:attrName>
                                        </p:attrNameLst>
                                      </p:cBhvr>
                                      <p:to>
                                        <p:strVal val="visible"/>
                                      </p:to>
                                    </p:set>
                                    <p:anim calcmode="lin" valueType="num">
                                      <p:cBhvr>
                                        <p:cTn id="55" dur="2500" fill="hold"/>
                                        <p:tgtEl>
                                          <p:spTgt spid="31"/>
                                        </p:tgtEl>
                                        <p:attrNameLst>
                                          <p:attrName>ppt_w</p:attrName>
                                        </p:attrNameLst>
                                      </p:cBhvr>
                                      <p:tavLst>
                                        <p:tav tm="0">
                                          <p:val>
                                            <p:fltVal val="0"/>
                                          </p:val>
                                        </p:tav>
                                        <p:tav tm="100000">
                                          <p:val>
                                            <p:strVal val="#ppt_w"/>
                                          </p:val>
                                        </p:tav>
                                      </p:tavLst>
                                    </p:anim>
                                    <p:anim calcmode="lin" valueType="num">
                                      <p:cBhvr>
                                        <p:cTn id="56" dur="2500" fill="hold"/>
                                        <p:tgtEl>
                                          <p:spTgt spid="31"/>
                                        </p:tgtEl>
                                        <p:attrNameLst>
                                          <p:attrName>ppt_h</p:attrName>
                                        </p:attrNameLst>
                                      </p:cBhvr>
                                      <p:tavLst>
                                        <p:tav tm="0">
                                          <p:val>
                                            <p:fltVal val="0"/>
                                          </p:val>
                                        </p:tav>
                                        <p:tav tm="100000">
                                          <p:val>
                                            <p:strVal val="#ppt_h"/>
                                          </p:val>
                                        </p:tav>
                                      </p:tavLst>
                                    </p:anim>
                                    <p:animEffect transition="in" filter="fade">
                                      <p:cBhvr>
                                        <p:cTn id="57" dur="2500"/>
                                        <p:tgtEl>
                                          <p:spTgt spid="31"/>
                                        </p:tgtEl>
                                      </p:cBhvr>
                                    </p:animEffect>
                                    <p:anim calcmode="lin" valueType="num">
                                      <p:cBhvr>
                                        <p:cTn id="58" dur="2500" fill="hold"/>
                                        <p:tgtEl>
                                          <p:spTgt spid="31"/>
                                        </p:tgtEl>
                                        <p:attrNameLst>
                                          <p:attrName>ppt_x</p:attrName>
                                        </p:attrNameLst>
                                      </p:cBhvr>
                                      <p:tavLst>
                                        <p:tav tm="0">
                                          <p:val>
                                            <p:fltVal val="0.5"/>
                                          </p:val>
                                        </p:tav>
                                        <p:tav tm="100000">
                                          <p:val>
                                            <p:strVal val="#ppt_x"/>
                                          </p:val>
                                        </p:tav>
                                      </p:tavLst>
                                    </p:anim>
                                    <p:anim calcmode="lin" valueType="num">
                                      <p:cBhvr>
                                        <p:cTn id="59" dur="2500" fill="hold"/>
                                        <p:tgtEl>
                                          <p:spTgt spid="31"/>
                                        </p:tgtEl>
                                        <p:attrNameLst>
                                          <p:attrName>ppt_y</p:attrName>
                                        </p:attrNameLst>
                                      </p:cBhvr>
                                      <p:tavLst>
                                        <p:tav tm="0">
                                          <p:val>
                                            <p:fltVal val="0.5"/>
                                          </p:val>
                                        </p:tav>
                                        <p:tav tm="100000">
                                          <p:val>
                                            <p:strVal val="#ppt_y"/>
                                          </p:val>
                                        </p:tav>
                                      </p:tavLst>
                                    </p:anim>
                                  </p:childTnLst>
                                </p:cTn>
                              </p:par>
                              <p:par>
                                <p:cTn id="60" presetID="53" presetClass="entr" presetSubtype="528" repeatCount="indefinite" fill="hold" nodeType="withEffect">
                                  <p:stCondLst>
                                    <p:cond delay="0"/>
                                  </p:stCondLst>
                                  <p:endCondLst>
                                    <p:cond evt="onNext" delay="0">
                                      <p:tgtEl>
                                        <p:sldTgt/>
                                      </p:tgtEl>
                                    </p:cond>
                                  </p:endCondLst>
                                  <p:childTnLst>
                                    <p:set>
                                      <p:cBhvr>
                                        <p:cTn id="61" dur="1" fill="hold">
                                          <p:stCondLst>
                                            <p:cond delay="0"/>
                                          </p:stCondLst>
                                        </p:cTn>
                                        <p:tgtEl>
                                          <p:spTgt spid="32"/>
                                        </p:tgtEl>
                                        <p:attrNameLst>
                                          <p:attrName>style.visibility</p:attrName>
                                        </p:attrNameLst>
                                      </p:cBhvr>
                                      <p:to>
                                        <p:strVal val="visible"/>
                                      </p:to>
                                    </p:set>
                                    <p:anim calcmode="lin" valueType="num">
                                      <p:cBhvr>
                                        <p:cTn id="62" dur="3000" fill="hold"/>
                                        <p:tgtEl>
                                          <p:spTgt spid="32"/>
                                        </p:tgtEl>
                                        <p:attrNameLst>
                                          <p:attrName>ppt_w</p:attrName>
                                        </p:attrNameLst>
                                      </p:cBhvr>
                                      <p:tavLst>
                                        <p:tav tm="0">
                                          <p:val>
                                            <p:fltVal val="0"/>
                                          </p:val>
                                        </p:tav>
                                        <p:tav tm="100000">
                                          <p:val>
                                            <p:strVal val="#ppt_w"/>
                                          </p:val>
                                        </p:tav>
                                      </p:tavLst>
                                    </p:anim>
                                    <p:anim calcmode="lin" valueType="num">
                                      <p:cBhvr>
                                        <p:cTn id="63" dur="3000" fill="hold"/>
                                        <p:tgtEl>
                                          <p:spTgt spid="32"/>
                                        </p:tgtEl>
                                        <p:attrNameLst>
                                          <p:attrName>ppt_h</p:attrName>
                                        </p:attrNameLst>
                                      </p:cBhvr>
                                      <p:tavLst>
                                        <p:tav tm="0">
                                          <p:val>
                                            <p:fltVal val="0"/>
                                          </p:val>
                                        </p:tav>
                                        <p:tav tm="100000">
                                          <p:val>
                                            <p:strVal val="#ppt_h"/>
                                          </p:val>
                                        </p:tav>
                                      </p:tavLst>
                                    </p:anim>
                                    <p:animEffect transition="in" filter="fade">
                                      <p:cBhvr>
                                        <p:cTn id="64" dur="3000"/>
                                        <p:tgtEl>
                                          <p:spTgt spid="32"/>
                                        </p:tgtEl>
                                      </p:cBhvr>
                                    </p:animEffect>
                                    <p:anim calcmode="lin" valueType="num">
                                      <p:cBhvr>
                                        <p:cTn id="65" dur="3000" fill="hold"/>
                                        <p:tgtEl>
                                          <p:spTgt spid="32"/>
                                        </p:tgtEl>
                                        <p:attrNameLst>
                                          <p:attrName>ppt_x</p:attrName>
                                        </p:attrNameLst>
                                      </p:cBhvr>
                                      <p:tavLst>
                                        <p:tav tm="0">
                                          <p:val>
                                            <p:fltVal val="0.5"/>
                                          </p:val>
                                        </p:tav>
                                        <p:tav tm="100000">
                                          <p:val>
                                            <p:strVal val="#ppt_x"/>
                                          </p:val>
                                        </p:tav>
                                      </p:tavLst>
                                    </p:anim>
                                    <p:anim calcmode="lin" valueType="num">
                                      <p:cBhvr>
                                        <p:cTn id="66" dur="3000" fill="hold"/>
                                        <p:tgtEl>
                                          <p:spTgt spid="3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0" grpId="0" animBg="1"/>
      <p:bldP spid="11" grpId="0" animBg="1"/>
      <p:bldP spid="12"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7"/>
          <p:cNvSpPr txBox="1"/>
          <p:nvPr/>
        </p:nvSpPr>
        <p:spPr bwMode="auto">
          <a:xfrm>
            <a:off x="261259" y="735233"/>
            <a:ext cx="11669484" cy="5601533"/>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altLang="en-US" sz="4000" b="1" dirty="0">
                <a:solidFill>
                  <a:srgbClr val="C00000"/>
                </a:solidFill>
                <a:latin typeface="Times New Roman" panose="02020603050405020304" pitchFamily="18" charset="0"/>
                <a:cs typeface="Times New Roman" panose="02020603050405020304" pitchFamily="18" charset="0"/>
              </a:rPr>
              <a:t>VÀO NGHỀ</a:t>
            </a:r>
          </a:p>
          <a:p>
            <a:pPr algn="just">
              <a:defRPr/>
            </a:pPr>
            <a:r>
              <a:rPr lang="en-US" altLang="en-US" sz="3000" dirty="0">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Va</a:t>
            </a:r>
            <a:r>
              <a:rPr lang="en-US" altLang="en-US" sz="3200" dirty="0">
                <a:solidFill>
                  <a:srgbClr val="FF0000"/>
                </a:solidFill>
                <a:latin typeface="Times New Roman" panose="02020603050405020304" pitchFamily="18" charset="0"/>
                <a:cs typeface="Times New Roman" panose="02020603050405020304" pitchFamily="18" charset="0"/>
              </a:rPr>
              <a:t>-li-a </a:t>
            </a:r>
            <a:r>
              <a:rPr lang="en-US" altLang="en-US" sz="3200" dirty="0" err="1">
                <a:solidFill>
                  <a:srgbClr val="FF0000"/>
                </a:solidFill>
                <a:latin typeface="Times New Roman" panose="02020603050405020304" pitchFamily="18" charset="0"/>
                <a:cs typeface="Times New Roman" panose="02020603050405020304" pitchFamily="18" charset="0"/>
              </a:rPr>
              <a:t>được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bố</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mẹ</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cho</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xem</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xiếc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Em</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thích</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nhất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tiết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mục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Cô</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gái</a:t>
            </a:r>
            <a:r>
              <a:rPr lang="en-US" altLang="en-US" sz="3200" dirty="0">
                <a:solidFill>
                  <a:srgbClr val="FF0000"/>
                </a:solidFill>
                <a:latin typeface="Times New Roman" panose="02020603050405020304" pitchFamily="18" charset="0"/>
                <a:cs typeface="Times New Roman" panose="02020603050405020304" pitchFamily="18" charset="0"/>
              </a:rPr>
              <a:t> phi </a:t>
            </a:r>
            <a:r>
              <a:rPr lang="en-US" altLang="en-US" sz="3200" dirty="0" err="1">
                <a:solidFill>
                  <a:srgbClr val="FF0000"/>
                </a:solidFill>
                <a:latin typeface="Times New Roman" panose="02020603050405020304" pitchFamily="18" charset="0"/>
                <a:cs typeface="Times New Roman" panose="02020603050405020304" pitchFamily="18" charset="0"/>
              </a:rPr>
              <a:t>ngựa</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đánh</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a:t>
            </a:r>
            <a:r>
              <a:rPr lang="en-US" altLang="en-US" sz="3200" dirty="0" err="1">
                <a:solidFill>
                  <a:srgbClr val="FF0000"/>
                </a:solidFill>
                <a:latin typeface="Times New Roman" panose="02020603050405020304" pitchFamily="18" charset="0"/>
                <a:ea typeface="Times New Roman" panose="02020603050405020304" pitchFamily="18" charset="0"/>
              </a:rPr>
              <a:t>à</a:t>
            </a:r>
            <a:r>
              <a:rPr lang="en-US" altLang="en-US" sz="3200" dirty="0" err="1">
                <a:solidFill>
                  <a:srgbClr val="FF0000"/>
                </a:solidFill>
                <a:latin typeface="Times New Roman" panose="02020603050405020304" pitchFamily="18" charset="0"/>
                <a:cs typeface="Times New Roman" panose="02020603050405020304" pitchFamily="18" charset="0"/>
              </a:rPr>
              <a:t>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a:t>
            </a:r>
            <a:r>
              <a:rPr lang="en-US" altLang="en-US" sz="3200" dirty="0" err="1">
                <a:solidFill>
                  <a:srgbClr val="FF0000"/>
                </a:solidFill>
                <a:latin typeface="Times New Roman" panose="02020603050405020304" pitchFamily="18" charset="0"/>
                <a:ea typeface="Times New Roman" panose="02020603050405020304" pitchFamily="18" charset="0"/>
              </a:rPr>
              <a:t>à</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mơ</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ước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trở</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a:t>
            </a:r>
            <a:r>
              <a:rPr lang="en-US" altLang="en-US" sz="3200" dirty="0" err="1">
                <a:solidFill>
                  <a:srgbClr val="FF0000"/>
                </a:solidFill>
                <a:latin typeface="Times New Roman" panose="02020603050405020304" pitchFamily="18" charset="0"/>
                <a:ea typeface="Times New Roman" panose="02020603050405020304" pitchFamily="18" charset="0"/>
              </a:rPr>
              <a:t>à</a:t>
            </a:r>
            <a:r>
              <a:rPr lang="en-US" altLang="en-US" sz="3200" dirty="0" err="1">
                <a:solidFill>
                  <a:srgbClr val="FF0000"/>
                </a:solidFill>
                <a:latin typeface="Times New Roman" panose="02020603050405020304" pitchFamily="18" charset="0"/>
                <a:cs typeface="Times New Roman" panose="02020603050405020304" pitchFamily="18" charset="0"/>
              </a:rPr>
              <a:t>nh</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diễn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viên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biểu</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diễn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tiết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mục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ấy</a:t>
            </a:r>
            <a:r>
              <a:rPr lang="en-US" altLang="en-US" sz="3200" dirty="0">
                <a:solidFill>
                  <a:srgbClr val="FF0000"/>
                </a:solidFill>
                <a:latin typeface="Times New Roman" panose="02020603050405020304" pitchFamily="18" charset="0"/>
                <a:cs typeface="Times New Roman" panose="02020603050405020304" pitchFamily="18" charset="0"/>
              </a:rPr>
              <a:t>.</a:t>
            </a:r>
          </a:p>
          <a:p>
            <a:pPr algn="just">
              <a:defRPr/>
            </a:pPr>
            <a:r>
              <a:rPr lang="en-US" altLang="en-US" sz="3200" dirty="0">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Em</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xin</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v</a:t>
            </a:r>
            <a:r>
              <a:rPr lang="en-US" altLang="en-US" sz="3200" dirty="0" err="1">
                <a:solidFill>
                  <a:srgbClr val="002060"/>
                </a:solidFill>
                <a:latin typeface="Times New Roman" panose="02020603050405020304" pitchFamily="18" charset="0"/>
                <a:ea typeface="Times New Roman" panose="02020603050405020304" pitchFamily="18" charset="0"/>
              </a:rPr>
              <a:t>à</a:t>
            </a:r>
            <a:r>
              <a:rPr lang="en-US" altLang="en-US" sz="3200" dirty="0" err="1">
                <a:solidFill>
                  <a:srgbClr val="002060"/>
                </a:solidFill>
                <a:latin typeface="Times New Roman" panose="02020603050405020304" pitchFamily="18" charset="0"/>
                <a:cs typeface="Times New Roman" panose="02020603050405020304" pitchFamily="18" charset="0"/>
              </a:rPr>
              <a:t>o</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học</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nghề</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tại</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rạp</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xiếc</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Ông</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giám</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đốc</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rạp</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xiếc</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giao</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cho</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em</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việc</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quét</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dọn</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chuồng</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ngựa</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Em</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ngạc</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nhiên</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nhưng</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rồi</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cũng</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nhận</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lời</a:t>
            </a:r>
            <a:r>
              <a:rPr lang="en-US" altLang="en-US" sz="3200" dirty="0">
                <a:solidFill>
                  <a:srgbClr val="002060"/>
                </a:solidFill>
                <a:latin typeface="Times New Roman" panose="02020603050405020304" pitchFamily="18" charset="0"/>
                <a:cs typeface="Times New Roman" panose="02020603050405020304" pitchFamily="18" charset="0"/>
              </a:rPr>
              <a:t>.</a:t>
            </a:r>
          </a:p>
          <a:p>
            <a:pPr algn="just">
              <a:defRPr/>
            </a:pPr>
            <a:r>
              <a:rPr lang="en-US" altLang="en-US" sz="3200" dirty="0">
                <a:latin typeface="Times New Roman" panose="02020603050405020304" pitchFamily="18" charset="0"/>
                <a:cs typeface="Times New Roman" panose="02020603050405020304" pitchFamily="18" charset="0"/>
              </a:rPr>
              <a:t>	  </a:t>
            </a:r>
            <a:r>
              <a:rPr lang="en-US" altLang="en-US" sz="3200" dirty="0" err="1">
                <a:solidFill>
                  <a:schemeClr val="accent1">
                    <a:lumMod val="50000"/>
                  </a:schemeClr>
                </a:solidFill>
                <a:latin typeface="Times New Roman" panose="02020603050405020304" pitchFamily="18" charset="0"/>
                <a:cs typeface="Times New Roman" panose="02020603050405020304" pitchFamily="18" charset="0"/>
              </a:rPr>
              <a:t>Va</a:t>
            </a:r>
            <a:r>
              <a:rPr lang="en-US" altLang="en-US" sz="3200" dirty="0">
                <a:solidFill>
                  <a:schemeClr val="accent1">
                    <a:lumMod val="50000"/>
                  </a:schemeClr>
                </a:solidFill>
                <a:latin typeface="Times New Roman" panose="02020603050405020304" pitchFamily="18" charset="0"/>
                <a:cs typeface="Times New Roman" panose="02020603050405020304" pitchFamily="18" charset="0"/>
              </a:rPr>
              <a:t>-li-a </a:t>
            </a:r>
            <a:r>
              <a:rPr lang="en-US" altLang="en-US" sz="3200" dirty="0" err="1">
                <a:solidFill>
                  <a:schemeClr val="accent1">
                    <a:lumMod val="50000"/>
                  </a:schemeClr>
                </a:solidFill>
                <a:latin typeface="Times New Roman" panose="02020603050405020304" pitchFamily="18" charset="0"/>
                <a:cs typeface="Times New Roman" panose="02020603050405020304" pitchFamily="18" charset="0"/>
              </a:rPr>
              <a:t>đã</a:t>
            </a:r>
            <a:r>
              <a:rPr lang="en-US" altLang="en-US" sz="3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dirty="0" err="1">
                <a:solidFill>
                  <a:schemeClr val="accent1">
                    <a:lumMod val="50000"/>
                  </a:schemeClr>
                </a:solidFill>
                <a:latin typeface="Times New Roman" panose="02020603050405020304" pitchFamily="18" charset="0"/>
                <a:cs typeface="Times New Roman" panose="02020603050405020304" pitchFamily="18" charset="0"/>
              </a:rPr>
              <a:t>giữ</a:t>
            </a:r>
            <a:r>
              <a:rPr lang="en-US" altLang="en-US" sz="3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dirty="0" err="1">
                <a:solidFill>
                  <a:schemeClr val="accent1">
                    <a:lumMod val="50000"/>
                  </a:schemeClr>
                </a:solidFill>
                <a:latin typeface="Times New Roman" panose="02020603050405020304" pitchFamily="18" charset="0"/>
                <a:cs typeface="Times New Roman" panose="02020603050405020304" pitchFamily="18" charset="0"/>
              </a:rPr>
              <a:t>chuồng</a:t>
            </a:r>
            <a:r>
              <a:rPr lang="en-US" altLang="en-US" sz="3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dirty="0" err="1">
                <a:solidFill>
                  <a:schemeClr val="accent1">
                    <a:lumMod val="50000"/>
                  </a:schemeClr>
                </a:solidFill>
                <a:latin typeface="Times New Roman" panose="02020603050405020304" pitchFamily="18" charset="0"/>
                <a:cs typeface="Times New Roman" panose="02020603050405020304" pitchFamily="18" charset="0"/>
              </a:rPr>
              <a:t>ngựa</a:t>
            </a:r>
            <a:r>
              <a:rPr lang="en-US" altLang="en-US" sz="3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dirty="0" err="1">
                <a:solidFill>
                  <a:schemeClr val="accent1">
                    <a:lumMod val="50000"/>
                  </a:schemeClr>
                </a:solidFill>
                <a:latin typeface="Times New Roman" panose="02020603050405020304" pitchFamily="18" charset="0"/>
                <a:cs typeface="Times New Roman" panose="02020603050405020304" pitchFamily="18" charset="0"/>
              </a:rPr>
              <a:t>sạch</a:t>
            </a:r>
            <a:r>
              <a:rPr lang="en-US" altLang="en-US" sz="3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dirty="0" err="1">
                <a:solidFill>
                  <a:schemeClr val="accent1">
                    <a:lumMod val="50000"/>
                  </a:schemeClr>
                </a:solidFill>
                <a:latin typeface="Times New Roman" panose="02020603050405020304" pitchFamily="18" charset="0"/>
                <a:cs typeface="Times New Roman" panose="02020603050405020304" pitchFamily="18" charset="0"/>
              </a:rPr>
              <a:t>sẽ</a:t>
            </a:r>
            <a:r>
              <a:rPr lang="en-US" altLang="en-US" sz="3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dirty="0" err="1">
                <a:solidFill>
                  <a:schemeClr val="accent1">
                    <a:lumMod val="50000"/>
                  </a:schemeClr>
                </a:solidFill>
                <a:latin typeface="Times New Roman" panose="02020603050405020304" pitchFamily="18" charset="0"/>
                <a:cs typeface="Times New Roman" panose="02020603050405020304" pitchFamily="18" charset="0"/>
              </a:rPr>
              <a:t>v</a:t>
            </a:r>
            <a:r>
              <a:rPr lang="en-US" altLang="en-US" sz="3200" dirty="0" err="1">
                <a:solidFill>
                  <a:schemeClr val="accent1">
                    <a:lumMod val="50000"/>
                  </a:schemeClr>
                </a:solidFill>
                <a:latin typeface="Times New Roman" panose="02020603050405020304" pitchFamily="18" charset="0"/>
                <a:ea typeface="Times New Roman" panose="02020603050405020304" pitchFamily="18" charset="0"/>
              </a:rPr>
              <a:t>à</a:t>
            </a:r>
            <a:r>
              <a:rPr lang="en-US" altLang="en-US" sz="3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dirty="0" err="1">
                <a:solidFill>
                  <a:schemeClr val="accent1">
                    <a:lumMod val="50000"/>
                  </a:schemeClr>
                </a:solidFill>
                <a:latin typeface="Times New Roman" panose="02020603050405020304" pitchFamily="18" charset="0"/>
                <a:cs typeface="Times New Roman" panose="02020603050405020304" pitchFamily="18" charset="0"/>
              </a:rPr>
              <a:t>l</a:t>
            </a:r>
            <a:r>
              <a:rPr lang="en-US" altLang="en-US" sz="3200" dirty="0" err="1">
                <a:solidFill>
                  <a:schemeClr val="accent1">
                    <a:lumMod val="50000"/>
                  </a:schemeClr>
                </a:solidFill>
                <a:latin typeface="Times New Roman" panose="02020603050405020304" pitchFamily="18" charset="0"/>
                <a:ea typeface="Times New Roman" panose="02020603050405020304" pitchFamily="18" charset="0"/>
              </a:rPr>
              <a:t>à</a:t>
            </a:r>
            <a:r>
              <a:rPr lang="en-US" altLang="en-US" sz="3200" dirty="0" err="1">
                <a:solidFill>
                  <a:schemeClr val="accent1">
                    <a:lumMod val="50000"/>
                  </a:schemeClr>
                </a:solidFill>
                <a:latin typeface="Times New Roman" panose="02020603050405020304" pitchFamily="18" charset="0"/>
                <a:cs typeface="Times New Roman" panose="02020603050405020304" pitchFamily="18" charset="0"/>
              </a:rPr>
              <a:t>m</a:t>
            </a:r>
            <a:r>
              <a:rPr lang="en-US" altLang="en-US" sz="3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dirty="0" err="1">
                <a:solidFill>
                  <a:schemeClr val="accent1">
                    <a:lumMod val="50000"/>
                  </a:schemeClr>
                </a:solidFill>
                <a:latin typeface="Times New Roman" panose="02020603050405020304" pitchFamily="18" charset="0"/>
                <a:cs typeface="Times New Roman" panose="02020603050405020304" pitchFamily="18" charset="0"/>
              </a:rPr>
              <a:t>quen</a:t>
            </a:r>
            <a:r>
              <a:rPr lang="en-US" altLang="en-US" sz="3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dirty="0" err="1">
                <a:solidFill>
                  <a:schemeClr val="accent1">
                    <a:lumMod val="50000"/>
                  </a:schemeClr>
                </a:solidFill>
                <a:latin typeface="Times New Roman" panose="02020603050405020304" pitchFamily="18" charset="0"/>
                <a:cs typeface="Times New Roman" panose="02020603050405020304" pitchFamily="18" charset="0"/>
              </a:rPr>
              <a:t>với</a:t>
            </a:r>
            <a:r>
              <a:rPr lang="en-US" altLang="en-US" sz="3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dirty="0" err="1">
                <a:solidFill>
                  <a:schemeClr val="accent1">
                    <a:lumMod val="50000"/>
                  </a:schemeClr>
                </a:solidFill>
                <a:latin typeface="Times New Roman" panose="02020603050405020304" pitchFamily="18" charset="0"/>
                <a:cs typeface="Times New Roman" panose="02020603050405020304" pitchFamily="18" charset="0"/>
              </a:rPr>
              <a:t>chú</a:t>
            </a:r>
            <a:r>
              <a:rPr lang="en-US" altLang="en-US" sz="3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dirty="0" err="1">
                <a:solidFill>
                  <a:schemeClr val="accent1">
                    <a:lumMod val="50000"/>
                  </a:schemeClr>
                </a:solidFill>
                <a:latin typeface="Times New Roman" panose="02020603050405020304" pitchFamily="18" charset="0"/>
                <a:cs typeface="Times New Roman" panose="02020603050405020304" pitchFamily="18" charset="0"/>
              </a:rPr>
              <a:t>ngựa</a:t>
            </a:r>
            <a:r>
              <a:rPr lang="en-US" altLang="en-US" sz="3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dirty="0" err="1">
                <a:solidFill>
                  <a:schemeClr val="accent1">
                    <a:lumMod val="50000"/>
                  </a:schemeClr>
                </a:solidFill>
                <a:latin typeface="Times New Roman" panose="02020603050405020304" pitchFamily="18" charset="0"/>
                <a:cs typeface="Times New Roman" panose="02020603050405020304" pitchFamily="18" charset="0"/>
              </a:rPr>
              <a:t>diễn</a:t>
            </a:r>
            <a:r>
              <a:rPr lang="en-US" altLang="en-US" sz="3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dirty="0" err="1">
                <a:solidFill>
                  <a:schemeClr val="accent1">
                    <a:lumMod val="50000"/>
                  </a:schemeClr>
                </a:solidFill>
                <a:latin typeface="Times New Roman" panose="02020603050405020304" pitchFamily="18" charset="0"/>
                <a:cs typeface="Times New Roman" panose="02020603050405020304" pitchFamily="18" charset="0"/>
              </a:rPr>
              <a:t>trong</a:t>
            </a:r>
            <a:r>
              <a:rPr lang="en-US" altLang="en-US" sz="3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dirty="0" err="1">
                <a:solidFill>
                  <a:schemeClr val="accent1">
                    <a:lumMod val="50000"/>
                  </a:schemeClr>
                </a:solidFill>
                <a:latin typeface="Times New Roman" panose="02020603050405020304" pitchFamily="18" charset="0"/>
                <a:cs typeface="Times New Roman" panose="02020603050405020304" pitchFamily="18" charset="0"/>
              </a:rPr>
              <a:t>suốt</a:t>
            </a:r>
            <a:r>
              <a:rPr lang="en-US" altLang="en-US" sz="3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dirty="0" err="1">
                <a:solidFill>
                  <a:schemeClr val="accent1">
                    <a:lumMod val="50000"/>
                  </a:schemeClr>
                </a:solidFill>
                <a:latin typeface="Times New Roman" panose="02020603050405020304" pitchFamily="18" charset="0"/>
                <a:cs typeface="Times New Roman" panose="02020603050405020304" pitchFamily="18" charset="0"/>
              </a:rPr>
              <a:t>thời</a:t>
            </a:r>
            <a:r>
              <a:rPr lang="en-US" altLang="en-US" sz="3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dirty="0" err="1">
                <a:solidFill>
                  <a:schemeClr val="accent1">
                    <a:lumMod val="50000"/>
                  </a:schemeClr>
                </a:solidFill>
                <a:latin typeface="Times New Roman" panose="02020603050405020304" pitchFamily="18" charset="0"/>
                <a:cs typeface="Times New Roman" panose="02020603050405020304" pitchFamily="18" charset="0"/>
              </a:rPr>
              <a:t>gian</a:t>
            </a:r>
            <a:r>
              <a:rPr lang="en-US" altLang="en-US" sz="3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dirty="0" err="1">
                <a:solidFill>
                  <a:schemeClr val="accent1">
                    <a:lumMod val="50000"/>
                  </a:schemeClr>
                </a:solidFill>
                <a:latin typeface="Times New Roman" panose="02020603050405020304" pitchFamily="18" charset="0"/>
                <a:cs typeface="Times New Roman" panose="02020603050405020304" pitchFamily="18" charset="0"/>
              </a:rPr>
              <a:t>học</a:t>
            </a:r>
            <a:r>
              <a:rPr lang="en-US" altLang="en-US" sz="3200" dirty="0">
                <a:solidFill>
                  <a:schemeClr val="accent1">
                    <a:lumMod val="50000"/>
                  </a:schemeClr>
                </a:solidFill>
                <a:latin typeface="Times New Roman" panose="02020603050405020304" pitchFamily="18" charset="0"/>
                <a:cs typeface="Times New Roman" panose="02020603050405020304" pitchFamily="18" charset="0"/>
              </a:rPr>
              <a:t>.</a:t>
            </a:r>
          </a:p>
          <a:p>
            <a:pPr algn="just">
              <a:defRPr/>
            </a:pPr>
            <a:r>
              <a:rPr lang="en-US" altLang="en-US" sz="3200" dirty="0">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Về</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sau</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Va</a:t>
            </a:r>
            <a:r>
              <a:rPr lang="en-US" altLang="en-US" sz="3200" dirty="0">
                <a:solidFill>
                  <a:srgbClr val="7030A0"/>
                </a:solidFill>
                <a:latin typeface="Times New Roman" panose="02020603050405020304" pitchFamily="18" charset="0"/>
                <a:cs typeface="Times New Roman" panose="02020603050405020304" pitchFamily="18" charset="0"/>
              </a:rPr>
              <a:t>-li-a </a:t>
            </a:r>
            <a:r>
              <a:rPr lang="en-US" altLang="en-US" sz="3200" dirty="0" err="1">
                <a:solidFill>
                  <a:srgbClr val="7030A0"/>
                </a:solidFill>
                <a:latin typeface="Times New Roman" panose="02020603050405020304" pitchFamily="18" charset="0"/>
                <a:cs typeface="Times New Roman" panose="02020603050405020304" pitchFamily="18" charset="0"/>
              </a:rPr>
              <a:t>trở</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th</a:t>
            </a:r>
            <a:r>
              <a:rPr lang="en-US" altLang="en-US" sz="3200" dirty="0" err="1">
                <a:solidFill>
                  <a:srgbClr val="7030A0"/>
                </a:solidFill>
                <a:latin typeface="Times New Roman" panose="02020603050405020304" pitchFamily="18" charset="0"/>
                <a:ea typeface="Times New Roman" panose="02020603050405020304" pitchFamily="18" charset="0"/>
              </a:rPr>
              <a:t>à</a:t>
            </a:r>
            <a:r>
              <a:rPr lang="en-US" altLang="en-US" sz="3200" dirty="0" err="1">
                <a:solidFill>
                  <a:srgbClr val="7030A0"/>
                </a:solidFill>
                <a:latin typeface="Times New Roman" panose="02020603050405020304" pitchFamily="18" charset="0"/>
                <a:cs typeface="Times New Roman" panose="02020603050405020304" pitchFamily="18" charset="0"/>
              </a:rPr>
              <a:t>nh</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một</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diễn</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viên</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như</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em</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hằng</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mong</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ước</a:t>
            </a:r>
            <a:r>
              <a:rPr lang="en-US" altLang="en-US" sz="3200" dirty="0">
                <a:solidFill>
                  <a:srgbClr val="7030A0"/>
                </a:solidFill>
                <a:latin typeface="Times New Roman" panose="02020603050405020304" pitchFamily="18" charset="0"/>
                <a:cs typeface="Times New Roman" panose="02020603050405020304" pitchFamily="18" charset="0"/>
              </a:rPr>
              <a:t>.</a:t>
            </a:r>
          </a:p>
          <a:p>
            <a:pPr algn="just">
              <a:defRPr/>
            </a:pPr>
            <a:r>
              <a:rPr lang="en-US" altLang="en-US" sz="3200" dirty="0">
                <a:latin typeface="Times New Roman" panose="02020603050405020304" pitchFamily="18" charset="0"/>
                <a:cs typeface="Times New Roman" panose="02020603050405020304" pitchFamily="18" charset="0"/>
              </a:rPr>
              <a:t>                                                        </a:t>
            </a:r>
            <a:r>
              <a:rPr lang="en-US" altLang="en-US" sz="3200" i="1" dirty="0">
                <a:latin typeface="Times New Roman" panose="02020603050405020304" pitchFamily="18" charset="0"/>
                <a:cs typeface="Times New Roman" panose="02020603050405020304" pitchFamily="18" charset="0"/>
              </a:rPr>
              <a:t>Theo</a:t>
            </a:r>
            <a:r>
              <a:rPr lang="en-US" altLang="en-US" sz="3200" dirty="0">
                <a:latin typeface="Times New Roman" panose="02020603050405020304" pitchFamily="18" charset="0"/>
                <a:cs typeface="Times New Roman" panose="02020603050405020304" pitchFamily="18" charset="0"/>
              </a:rPr>
              <a:t> TIẾNG VIỆT 3, 1985.</a:t>
            </a:r>
            <a:endParaRPr lang="en-US" altLang="en-US" sz="3200" dirty="0">
              <a:latin typeface="Times New Roman" panose="02020603050405020304" pitchFamily="18" charset="0"/>
              <a:ea typeface="Times New Roman" panose="02020603050405020304" pitchFamily="18" charset="0"/>
            </a:endParaRPr>
          </a:p>
        </p:txBody>
      </p:sp>
      <p:pic>
        <p:nvPicPr>
          <p:cNvPr id="5" name="图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 y="33553"/>
            <a:ext cx="1244146" cy="127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386362" y="1416676"/>
            <a:ext cx="566671" cy="437882"/>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FF0000"/>
                </a:solidFill>
                <a:latin typeface="Times New Roman" panose="02020603050405020304" pitchFamily="18" charset="0"/>
                <a:cs typeface="Times New Roman" panose="02020603050405020304" pitchFamily="18" charset="0"/>
              </a:rPr>
              <a:t>1</a:t>
            </a:r>
            <a:endParaRPr lang="en-GB" sz="2800" dirty="0">
              <a:solidFill>
                <a:srgbClr val="FF0000"/>
              </a:solidFill>
              <a:latin typeface="Times New Roman" panose="02020603050405020304" pitchFamily="18" charset="0"/>
              <a:cs typeface="Times New Roman" panose="02020603050405020304" pitchFamily="18" charset="0"/>
            </a:endParaRPr>
          </a:p>
        </p:txBody>
      </p:sp>
      <p:sp>
        <p:nvSpPr>
          <p:cNvPr id="6" name="Oval 5"/>
          <p:cNvSpPr/>
          <p:nvPr/>
        </p:nvSpPr>
        <p:spPr>
          <a:xfrm>
            <a:off x="435730" y="2869841"/>
            <a:ext cx="566671" cy="437882"/>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2060"/>
                </a:solidFill>
                <a:latin typeface="Times New Roman" panose="02020603050405020304" pitchFamily="18" charset="0"/>
                <a:cs typeface="Times New Roman" panose="02020603050405020304" pitchFamily="18" charset="0"/>
              </a:rPr>
              <a:t>2</a:t>
            </a:r>
            <a:endParaRPr lang="en-GB" sz="2800" dirty="0">
              <a:solidFill>
                <a:srgbClr val="002060"/>
              </a:solidFill>
              <a:latin typeface="Times New Roman" panose="02020603050405020304" pitchFamily="18" charset="0"/>
              <a:cs typeface="Times New Roman" panose="02020603050405020304" pitchFamily="18" charset="0"/>
            </a:endParaRPr>
          </a:p>
        </p:txBody>
      </p:sp>
      <p:sp>
        <p:nvSpPr>
          <p:cNvPr id="7" name="Oval 6"/>
          <p:cNvSpPr/>
          <p:nvPr/>
        </p:nvSpPr>
        <p:spPr>
          <a:xfrm>
            <a:off x="448609" y="4350914"/>
            <a:ext cx="566671" cy="437882"/>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chemeClr val="accent1">
                    <a:lumMod val="50000"/>
                  </a:schemeClr>
                </a:solidFill>
                <a:latin typeface="Times New Roman" panose="02020603050405020304" pitchFamily="18" charset="0"/>
                <a:cs typeface="Times New Roman" panose="02020603050405020304" pitchFamily="18" charset="0"/>
              </a:rPr>
              <a:t>3</a:t>
            </a:r>
            <a:endParaRPr lang="en-GB" sz="28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8" name="Oval 7"/>
          <p:cNvSpPr/>
          <p:nvPr/>
        </p:nvSpPr>
        <p:spPr>
          <a:xfrm>
            <a:off x="435729" y="5343840"/>
            <a:ext cx="566671" cy="437882"/>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7030A0"/>
                </a:solidFill>
                <a:latin typeface="Times New Roman" panose="02020603050405020304" pitchFamily="18" charset="0"/>
                <a:cs typeface="Times New Roman" panose="02020603050405020304" pitchFamily="18" charset="0"/>
              </a:rPr>
              <a:t>4</a:t>
            </a:r>
            <a:endParaRPr lang="en-GB" sz="2800" dirty="0">
              <a:solidFill>
                <a:srgbClr val="7030A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28824006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0-#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6" name="文本框 7"/>
          <p:cNvSpPr txBox="1"/>
          <p:nvPr/>
        </p:nvSpPr>
        <p:spPr bwMode="auto">
          <a:xfrm>
            <a:off x="447418" y="0"/>
            <a:ext cx="11364685" cy="2677656"/>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defRPr/>
            </a:pPr>
            <a:r>
              <a:rPr lang="en-US" altLang="en-US" sz="4200" b="1" i="1" u="sng" dirty="0" err="1">
                <a:solidFill>
                  <a:srgbClr val="FF0000"/>
                </a:solidFill>
                <a:latin typeface="Times New Roman" panose="02020603050405020304" pitchFamily="18" charset="0"/>
                <a:cs typeface="Times New Roman" panose="02020603050405020304" pitchFamily="18" charset="0"/>
              </a:rPr>
              <a:t>Đoạn</a:t>
            </a:r>
            <a:r>
              <a:rPr lang="en-US" altLang="en-US" sz="4200" b="1" i="1" u="sng" dirty="0">
                <a:solidFill>
                  <a:srgbClr val="FF0000"/>
                </a:solidFill>
                <a:latin typeface="Times New Roman" panose="02020603050405020304" pitchFamily="18" charset="0"/>
                <a:cs typeface="Times New Roman" panose="02020603050405020304" pitchFamily="18" charset="0"/>
              </a:rPr>
              <a:t> 1:</a:t>
            </a:r>
            <a:r>
              <a:rPr lang="en-US" altLang="en-US" sz="4200"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Va</a:t>
            </a:r>
            <a:r>
              <a:rPr lang="en-US" altLang="en-US" sz="4200" b="1" dirty="0">
                <a:solidFill>
                  <a:srgbClr val="FF0000"/>
                </a:solidFill>
                <a:latin typeface="Times New Roman" panose="02020603050405020304" pitchFamily="18" charset="0"/>
                <a:cs typeface="Times New Roman" panose="02020603050405020304" pitchFamily="18" charset="0"/>
              </a:rPr>
              <a:t>-li-a </a:t>
            </a:r>
            <a:r>
              <a:rPr lang="en-US" altLang="en-US" sz="4200" b="1" dirty="0" err="1">
                <a:solidFill>
                  <a:srgbClr val="FF0000"/>
                </a:solidFill>
                <a:latin typeface="Times New Roman" panose="02020603050405020304" pitchFamily="18" charset="0"/>
                <a:cs typeface="Times New Roman" panose="02020603050405020304" pitchFamily="18" charset="0"/>
              </a:rPr>
              <a:t>được</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bố</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mẹ</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cho</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đi</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xem</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xiếc</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Em</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thích</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nhất</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tiết</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mục</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Cô</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gái</a:t>
            </a:r>
            <a:r>
              <a:rPr lang="en-US" altLang="en-US" sz="4200" b="1" dirty="0">
                <a:solidFill>
                  <a:srgbClr val="FF0000"/>
                </a:solidFill>
                <a:latin typeface="Times New Roman" panose="02020603050405020304" pitchFamily="18" charset="0"/>
                <a:cs typeface="Times New Roman" panose="02020603050405020304" pitchFamily="18" charset="0"/>
              </a:rPr>
              <a:t> phi </a:t>
            </a:r>
            <a:r>
              <a:rPr lang="en-US" altLang="en-US" sz="4200" b="1" dirty="0" err="1">
                <a:solidFill>
                  <a:srgbClr val="FF0000"/>
                </a:solidFill>
                <a:latin typeface="Times New Roman" panose="02020603050405020304" pitchFamily="18" charset="0"/>
                <a:cs typeface="Times New Roman" panose="02020603050405020304" pitchFamily="18" charset="0"/>
              </a:rPr>
              <a:t>ngựa</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đánh</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đ</a:t>
            </a:r>
            <a:r>
              <a:rPr lang="en-US" altLang="en-US" sz="4200" b="1" dirty="0" err="1">
                <a:solidFill>
                  <a:srgbClr val="FF0000"/>
                </a:solidFill>
                <a:latin typeface="Times New Roman" panose="02020603050405020304" pitchFamily="18" charset="0"/>
                <a:ea typeface="Times New Roman" panose="02020603050405020304" pitchFamily="18" charset="0"/>
              </a:rPr>
              <a:t>à</a:t>
            </a:r>
            <a:r>
              <a:rPr lang="en-US" altLang="en-US" sz="4200" b="1" dirty="0" err="1">
                <a:solidFill>
                  <a:srgbClr val="FF0000"/>
                </a:solidFill>
                <a:latin typeface="Times New Roman" panose="02020603050405020304" pitchFamily="18" charset="0"/>
                <a:cs typeface="Times New Roman" panose="02020603050405020304" pitchFamily="18" charset="0"/>
              </a:rPr>
              <a:t>n</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v</a:t>
            </a:r>
            <a:r>
              <a:rPr lang="en-US" altLang="en-US" sz="4200" b="1" dirty="0" err="1">
                <a:solidFill>
                  <a:srgbClr val="FF0000"/>
                </a:solidFill>
                <a:latin typeface="Times New Roman" panose="02020603050405020304" pitchFamily="18" charset="0"/>
                <a:ea typeface="Times New Roman" panose="02020603050405020304" pitchFamily="18" charset="0"/>
              </a:rPr>
              <a:t>à</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mơ</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ước</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trở</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th</a:t>
            </a:r>
            <a:r>
              <a:rPr lang="en-US" altLang="en-US" sz="4200" b="1" dirty="0" err="1">
                <a:solidFill>
                  <a:srgbClr val="FF0000"/>
                </a:solidFill>
                <a:latin typeface="Times New Roman" panose="02020603050405020304" pitchFamily="18" charset="0"/>
                <a:ea typeface="Times New Roman" panose="02020603050405020304" pitchFamily="18" charset="0"/>
              </a:rPr>
              <a:t>à</a:t>
            </a:r>
            <a:r>
              <a:rPr lang="en-US" altLang="en-US" sz="4200" b="1" dirty="0" err="1">
                <a:solidFill>
                  <a:srgbClr val="FF0000"/>
                </a:solidFill>
                <a:latin typeface="Times New Roman" panose="02020603050405020304" pitchFamily="18" charset="0"/>
                <a:cs typeface="Times New Roman" panose="02020603050405020304" pitchFamily="18" charset="0"/>
              </a:rPr>
              <a:t>nh</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diễn</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viên</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biểu</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diễn</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tiết</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mục</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ấy</a:t>
            </a:r>
            <a:r>
              <a:rPr lang="en-US" altLang="en-US" sz="4200" b="1" dirty="0">
                <a:solidFill>
                  <a:srgbClr val="FF0000"/>
                </a:solidFill>
                <a:latin typeface="Times New Roman" panose="02020603050405020304" pitchFamily="18" charset="0"/>
                <a:cs typeface="Times New Roman" panose="02020603050405020304" pitchFamily="18" charset="0"/>
              </a:rPr>
              <a:t>.</a:t>
            </a:r>
            <a:r>
              <a:rPr lang="en-US" altLang="en-US" sz="4000" dirty="0">
                <a:latin typeface="Times New Roman" panose="02020603050405020304" pitchFamily="18" charset="0"/>
                <a:cs typeface="Times New Roman" panose="02020603050405020304" pitchFamily="18" charset="0"/>
              </a:rPr>
              <a:t>	</a:t>
            </a:r>
            <a:endParaRPr lang="en-US" altLang="en-US" sz="4000" dirty="0">
              <a:latin typeface="Times New Roman" panose="02020603050405020304" pitchFamily="18" charset="0"/>
              <a:ea typeface="Times New Roman" panose="02020603050405020304" pitchFamily="18" charset="0"/>
            </a:endParaRPr>
          </a:p>
        </p:txBody>
      </p:sp>
      <p:pic>
        <p:nvPicPr>
          <p:cNvPr id="5" name="Picture 4" descr="A person standing next to a horse&#10;&#10;Description automatically generated with low confidence"/>
          <p:cNvPicPr>
            <a:picLocks noChangeArrowheads="1"/>
          </p:cNvPicPr>
          <p:nvPr/>
        </p:nvPicPr>
        <p:blipFill rotWithShape="1">
          <a:blip r:embed="rId5">
            <a:extLst>
              <a:ext uri="{28A0092B-C50C-407E-A947-70E740481C1C}">
                <a14:useLocalDpi xmlns:a14="http://schemas.microsoft.com/office/drawing/2010/main" val="0"/>
              </a:ext>
            </a:extLst>
          </a:blip>
          <a:srcRect l="4455" t="7272" r="46537" b="7880"/>
          <a:stretch/>
        </p:blipFill>
        <p:spPr bwMode="auto">
          <a:xfrm>
            <a:off x="1272595" y="2431861"/>
            <a:ext cx="9325431" cy="392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oogle Shape;149;p22"/>
          <p:cNvGrpSpPr/>
          <p:nvPr/>
        </p:nvGrpSpPr>
        <p:grpSpPr>
          <a:xfrm flipH="1">
            <a:off x="10216117" y="5325762"/>
            <a:ext cx="1768008" cy="1904111"/>
            <a:chOff x="1058825" y="1554175"/>
            <a:chExt cx="4736158" cy="5557827"/>
          </a:xfrm>
        </p:grpSpPr>
        <p:sp>
          <p:nvSpPr>
            <p:cNvPr id="6" name="Google Shape;150;p22"/>
            <p:cNvSpPr/>
            <p:nvPr/>
          </p:nvSpPr>
          <p:spPr>
            <a:xfrm rot="3758493">
              <a:off x="2721879" y="4293055"/>
              <a:ext cx="2954498" cy="2064916"/>
            </a:xfrm>
            <a:custGeom>
              <a:avLst/>
              <a:gdLst/>
              <a:ahLst/>
              <a:cxnLst/>
              <a:rect l="l" t="t"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7" name="Google Shape;151;p22"/>
            <p:cNvGrpSpPr/>
            <p:nvPr/>
          </p:nvGrpSpPr>
          <p:grpSpPr>
            <a:xfrm>
              <a:off x="1058825" y="1554175"/>
              <a:ext cx="2522398" cy="2759215"/>
              <a:chOff x="5712712" y="940025"/>
              <a:chExt cx="2522398" cy="2759215"/>
            </a:xfrm>
          </p:grpSpPr>
          <p:sp>
            <p:nvSpPr>
              <p:cNvPr id="8" name="Google Shape;152;p22"/>
              <p:cNvSpPr/>
              <p:nvPr/>
            </p:nvSpPr>
            <p:spPr>
              <a:xfrm rot="3758493">
                <a:off x="6440283" y="1924630"/>
                <a:ext cx="1816414" cy="510440"/>
              </a:xfrm>
              <a:custGeom>
                <a:avLst/>
                <a:gdLst/>
                <a:ahLst/>
                <a:cxnLst/>
                <a:rect l="l" t="t" r="r" b="b"/>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accent2"/>
              </a:solid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 name="Google Shape;153;p22"/>
              <p:cNvSpPr/>
              <p:nvPr/>
            </p:nvSpPr>
            <p:spPr>
              <a:xfrm rot="3758493">
                <a:off x="7743128" y="2715926"/>
                <a:ext cx="42879" cy="488621"/>
              </a:xfrm>
              <a:custGeom>
                <a:avLst/>
                <a:gdLst/>
                <a:ahLst/>
                <a:cxnLst/>
                <a:rect l="l" t="t" r="r" b="b"/>
                <a:pathLst>
                  <a:path w="17274" h="21600" extrusionOk="0">
                    <a:moveTo>
                      <a:pt x="0" y="0"/>
                    </a:moveTo>
                    <a:cubicBezTo>
                      <a:pt x="21600" y="2677"/>
                      <a:pt x="19974" y="16418"/>
                      <a:pt x="11161" y="2160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 name="Google Shape;154;p22"/>
              <p:cNvSpPr/>
              <p:nvPr/>
            </p:nvSpPr>
            <p:spPr>
              <a:xfrm rot="3758493">
                <a:off x="6688919" y="1820269"/>
                <a:ext cx="124286" cy="341787"/>
              </a:xfrm>
              <a:custGeom>
                <a:avLst/>
                <a:gdLst/>
                <a:ahLst/>
                <a:cxnLst/>
                <a:rect l="l" t="t" r="r" b="b"/>
                <a:pathLst>
                  <a:path w="21600" h="21600" extrusionOk="0">
                    <a:moveTo>
                      <a:pt x="21600" y="21600"/>
                    </a:moveTo>
                    <a:cubicBezTo>
                      <a:pt x="9761" y="15753"/>
                      <a:pt x="1840" y="7112"/>
                      <a:pt x="0" y="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 name="Google Shape;155;p22"/>
              <p:cNvSpPr/>
              <p:nvPr/>
            </p:nvSpPr>
            <p:spPr>
              <a:xfrm rot="3758493">
                <a:off x="6847335" y="1900060"/>
                <a:ext cx="869668" cy="1031590"/>
              </a:xfrm>
              <a:custGeom>
                <a:avLst/>
                <a:gdLst/>
                <a:ahLst/>
                <a:cxnLst/>
                <a:rect l="l" t="t" r="r" b="b"/>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 name="Google Shape;156;p22"/>
              <p:cNvSpPr/>
              <p:nvPr/>
            </p:nvSpPr>
            <p:spPr>
              <a:xfrm rot="3758493">
                <a:off x="6164716" y="2541971"/>
                <a:ext cx="1046419" cy="281861"/>
              </a:xfrm>
              <a:custGeom>
                <a:avLst/>
                <a:gdLst/>
                <a:ahLst/>
                <a:cxnLst/>
                <a:rect l="l" t="t" r="r" b="b"/>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 name="Google Shape;157;p22"/>
              <p:cNvSpPr/>
              <p:nvPr/>
            </p:nvSpPr>
            <p:spPr>
              <a:xfrm rot="3758493">
                <a:off x="5742745" y="2584036"/>
                <a:ext cx="1200079" cy="797886"/>
              </a:xfrm>
              <a:custGeom>
                <a:avLst/>
                <a:gdLst/>
                <a:ahLst/>
                <a:cxnLst/>
                <a:rect l="l" t="t" r="r" b="b"/>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 name="Google Shape;158;p22"/>
              <p:cNvSpPr/>
              <p:nvPr/>
            </p:nvSpPr>
            <p:spPr>
              <a:xfrm rot="3758493">
                <a:off x="6601321" y="998391"/>
                <a:ext cx="383966" cy="415006"/>
              </a:xfrm>
              <a:custGeom>
                <a:avLst/>
                <a:gdLst/>
                <a:ahLst/>
                <a:cxnLst/>
                <a:rect l="l" t="t" r="r" b="b"/>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 name="Google Shape;159;p22"/>
              <p:cNvSpPr/>
              <p:nvPr/>
            </p:nvSpPr>
            <p:spPr>
              <a:xfrm rot="3758493">
                <a:off x="7598750" y="2950768"/>
                <a:ext cx="573187" cy="491046"/>
              </a:xfrm>
              <a:custGeom>
                <a:avLst/>
                <a:gdLst/>
                <a:ahLst/>
                <a:cxnLst/>
                <a:rect l="l" t="t" r="r" b="b"/>
                <a:pathLst>
                  <a:path w="21600" h="21600" extrusionOk="0">
                    <a:moveTo>
                      <a:pt x="0" y="21600"/>
                    </a:moveTo>
                    <a:cubicBezTo>
                      <a:pt x="7302" y="21128"/>
                      <a:pt x="15635" y="15045"/>
                      <a:pt x="21600" y="9996"/>
                    </a:cubicBezTo>
                    <a:cubicBezTo>
                      <a:pt x="14594" y="7013"/>
                      <a:pt x="7961" y="2130"/>
                      <a:pt x="709" y="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pic>
        <p:nvPicPr>
          <p:cNvPr id="16" name="Google Shape;160;p22"/>
          <p:cNvPicPr preferRelativeResize="0"/>
          <p:nvPr/>
        </p:nvPicPr>
        <p:blipFill rotWithShape="1">
          <a:blip r:embed="rId6">
            <a:alphaModFix/>
          </a:blip>
          <a:srcRect/>
          <a:stretch/>
        </p:blipFill>
        <p:spPr>
          <a:xfrm>
            <a:off x="11144433" y="2125817"/>
            <a:ext cx="866974" cy="797510"/>
          </a:xfrm>
          <a:prstGeom prst="rect">
            <a:avLst/>
          </a:prstGeom>
          <a:noFill/>
          <a:ln>
            <a:noFill/>
          </a:ln>
        </p:spPr>
      </p:pic>
      <p:sp>
        <p:nvSpPr>
          <p:cNvPr id="17" name="Heart 16"/>
          <p:cNvSpPr/>
          <p:nvPr/>
        </p:nvSpPr>
        <p:spPr>
          <a:xfrm>
            <a:off x="622033" y="4392611"/>
            <a:ext cx="304800" cy="360362"/>
          </a:xfrm>
          <a:prstGeom prst="heart">
            <a:avLst/>
          </a:prstGeom>
          <a:solidFill>
            <a:srgbClr val="FF66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u="sng"/>
          </a:p>
        </p:txBody>
      </p:sp>
      <p:sp>
        <p:nvSpPr>
          <p:cNvPr id="18" name="5-Point Star 17"/>
          <p:cNvSpPr/>
          <p:nvPr/>
        </p:nvSpPr>
        <p:spPr>
          <a:xfrm>
            <a:off x="10634647" y="3825150"/>
            <a:ext cx="499427" cy="457749"/>
          </a:xfrm>
          <a:prstGeom prst="star5">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u="sng"/>
          </a:p>
        </p:txBody>
      </p:sp>
      <p:sp>
        <p:nvSpPr>
          <p:cNvPr id="19" name="5-Point Star 18"/>
          <p:cNvSpPr/>
          <p:nvPr/>
        </p:nvSpPr>
        <p:spPr>
          <a:xfrm>
            <a:off x="6619409" y="1919650"/>
            <a:ext cx="499427" cy="457749"/>
          </a:xfrm>
          <a:prstGeom prst="star5">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u="sng"/>
          </a:p>
        </p:txBody>
      </p:sp>
    </p:spTree>
    <p:custDataLst>
      <p:tags r:id="rId1"/>
    </p:custDataLst>
    <p:extLst>
      <p:ext uri="{BB962C8B-B14F-4D97-AF65-F5344CB8AC3E}">
        <p14:creationId xmlns:p14="http://schemas.microsoft.com/office/powerpoint/2010/main" val="374610915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
                                        <p:tgtEl>
                                          <p:spTgt spid="26"/>
                                        </p:tgtEl>
                                      </p:cBhvr>
                                    </p:animEffect>
                                    <p:anim calcmode="lin" valueType="num">
                                      <p:cBhvr>
                                        <p:cTn id="8" dur="10" fill="hold"/>
                                        <p:tgtEl>
                                          <p:spTgt spid="26"/>
                                        </p:tgtEl>
                                        <p:attrNameLst>
                                          <p:attrName>ppt_x</p:attrName>
                                        </p:attrNameLst>
                                      </p:cBhvr>
                                      <p:tavLst>
                                        <p:tav tm="0">
                                          <p:val>
                                            <p:strVal val="#ppt_x"/>
                                          </p:val>
                                        </p:tav>
                                        <p:tav tm="100000">
                                          <p:val>
                                            <p:strVal val="#ppt_x"/>
                                          </p:val>
                                        </p:tav>
                                      </p:tavLst>
                                    </p:anim>
                                    <p:anim calcmode="lin" valueType="num">
                                      <p:cBhvr>
                                        <p:cTn id="9" dur="10" fill="hold"/>
                                        <p:tgtEl>
                                          <p:spTgt spid="26"/>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10" presetClass="entr" presetSubtype="0" fill="hold" nodeType="with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7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childTnLst>
                                </p:cTn>
                              </p:par>
                              <p:par>
                                <p:cTn id="19" presetID="53" presetClass="entr" presetSubtype="528" repeatCount="indefinite" fill="hold" nodeType="withEffect">
                                  <p:stCondLst>
                                    <p:cond delay="0"/>
                                  </p:stCondLst>
                                  <p:endCondLst>
                                    <p:cond evt="onNext" delay="0">
                                      <p:tgtEl>
                                        <p:sldTgt/>
                                      </p:tgtEl>
                                    </p:cond>
                                  </p:endCondLst>
                                  <p:childTnLst>
                                    <p:set>
                                      <p:cBhvr>
                                        <p:cTn id="20" dur="1" fill="hold">
                                          <p:stCondLst>
                                            <p:cond delay="0"/>
                                          </p:stCondLst>
                                        </p:cTn>
                                        <p:tgtEl>
                                          <p:spTgt spid="17"/>
                                        </p:tgtEl>
                                        <p:attrNameLst>
                                          <p:attrName>style.visibility</p:attrName>
                                        </p:attrNameLst>
                                      </p:cBhvr>
                                      <p:to>
                                        <p:strVal val="visible"/>
                                      </p:to>
                                    </p:set>
                                    <p:anim calcmode="lin" valueType="num">
                                      <p:cBhvr>
                                        <p:cTn id="21" dur="2250" fill="hold"/>
                                        <p:tgtEl>
                                          <p:spTgt spid="17"/>
                                        </p:tgtEl>
                                        <p:attrNameLst>
                                          <p:attrName>ppt_w</p:attrName>
                                        </p:attrNameLst>
                                      </p:cBhvr>
                                      <p:tavLst>
                                        <p:tav tm="0">
                                          <p:val>
                                            <p:fltVal val="0"/>
                                          </p:val>
                                        </p:tav>
                                        <p:tav tm="100000">
                                          <p:val>
                                            <p:strVal val="#ppt_w"/>
                                          </p:val>
                                        </p:tav>
                                      </p:tavLst>
                                    </p:anim>
                                    <p:anim calcmode="lin" valueType="num">
                                      <p:cBhvr>
                                        <p:cTn id="22" dur="2250" fill="hold"/>
                                        <p:tgtEl>
                                          <p:spTgt spid="17"/>
                                        </p:tgtEl>
                                        <p:attrNameLst>
                                          <p:attrName>ppt_h</p:attrName>
                                        </p:attrNameLst>
                                      </p:cBhvr>
                                      <p:tavLst>
                                        <p:tav tm="0">
                                          <p:val>
                                            <p:fltVal val="0"/>
                                          </p:val>
                                        </p:tav>
                                        <p:tav tm="100000">
                                          <p:val>
                                            <p:strVal val="#ppt_h"/>
                                          </p:val>
                                        </p:tav>
                                      </p:tavLst>
                                    </p:anim>
                                    <p:animEffect transition="in" filter="fade">
                                      <p:cBhvr>
                                        <p:cTn id="23" dur="2250"/>
                                        <p:tgtEl>
                                          <p:spTgt spid="17"/>
                                        </p:tgtEl>
                                      </p:cBhvr>
                                    </p:animEffect>
                                    <p:anim calcmode="lin" valueType="num">
                                      <p:cBhvr>
                                        <p:cTn id="24" dur="2250" fill="hold"/>
                                        <p:tgtEl>
                                          <p:spTgt spid="17"/>
                                        </p:tgtEl>
                                        <p:attrNameLst>
                                          <p:attrName>ppt_x</p:attrName>
                                        </p:attrNameLst>
                                      </p:cBhvr>
                                      <p:tavLst>
                                        <p:tav tm="0">
                                          <p:val>
                                            <p:fltVal val="0.5"/>
                                          </p:val>
                                        </p:tav>
                                        <p:tav tm="100000">
                                          <p:val>
                                            <p:strVal val="#ppt_x"/>
                                          </p:val>
                                        </p:tav>
                                      </p:tavLst>
                                    </p:anim>
                                    <p:anim calcmode="lin" valueType="num">
                                      <p:cBhvr>
                                        <p:cTn id="25" dur="2250" fill="hold"/>
                                        <p:tgtEl>
                                          <p:spTgt spid="17"/>
                                        </p:tgtEl>
                                        <p:attrNameLst>
                                          <p:attrName>ppt_y</p:attrName>
                                        </p:attrNameLst>
                                      </p:cBhvr>
                                      <p:tavLst>
                                        <p:tav tm="0">
                                          <p:val>
                                            <p:fltVal val="0.5"/>
                                          </p:val>
                                        </p:tav>
                                        <p:tav tm="100000">
                                          <p:val>
                                            <p:strVal val="#ppt_y"/>
                                          </p:val>
                                        </p:tav>
                                      </p:tavLst>
                                    </p:anim>
                                  </p:childTnLst>
                                </p:cTn>
                              </p:par>
                              <p:par>
                                <p:cTn id="26" presetID="53" presetClass="entr" presetSubtype="528" repeatCount="indefinite" fill="hold" nodeType="withEffect">
                                  <p:stCondLst>
                                    <p:cond delay="0"/>
                                  </p:stCondLst>
                                  <p:endCondLst>
                                    <p:cond evt="onNext" delay="0">
                                      <p:tgtEl>
                                        <p:sldTgt/>
                                      </p:tgtEl>
                                    </p:cond>
                                  </p:endCondLst>
                                  <p:childTnLst>
                                    <p:set>
                                      <p:cBhvr>
                                        <p:cTn id="27" dur="1" fill="hold">
                                          <p:stCondLst>
                                            <p:cond delay="0"/>
                                          </p:stCondLst>
                                        </p:cTn>
                                        <p:tgtEl>
                                          <p:spTgt spid="18"/>
                                        </p:tgtEl>
                                        <p:attrNameLst>
                                          <p:attrName>style.visibility</p:attrName>
                                        </p:attrNameLst>
                                      </p:cBhvr>
                                      <p:to>
                                        <p:strVal val="visible"/>
                                      </p:to>
                                    </p:set>
                                    <p:anim calcmode="lin" valueType="num">
                                      <p:cBhvr>
                                        <p:cTn id="28" dur="2500" fill="hold"/>
                                        <p:tgtEl>
                                          <p:spTgt spid="18"/>
                                        </p:tgtEl>
                                        <p:attrNameLst>
                                          <p:attrName>ppt_w</p:attrName>
                                        </p:attrNameLst>
                                      </p:cBhvr>
                                      <p:tavLst>
                                        <p:tav tm="0">
                                          <p:val>
                                            <p:fltVal val="0"/>
                                          </p:val>
                                        </p:tav>
                                        <p:tav tm="100000">
                                          <p:val>
                                            <p:strVal val="#ppt_w"/>
                                          </p:val>
                                        </p:tav>
                                      </p:tavLst>
                                    </p:anim>
                                    <p:anim calcmode="lin" valueType="num">
                                      <p:cBhvr>
                                        <p:cTn id="29" dur="2500" fill="hold"/>
                                        <p:tgtEl>
                                          <p:spTgt spid="18"/>
                                        </p:tgtEl>
                                        <p:attrNameLst>
                                          <p:attrName>ppt_h</p:attrName>
                                        </p:attrNameLst>
                                      </p:cBhvr>
                                      <p:tavLst>
                                        <p:tav tm="0">
                                          <p:val>
                                            <p:fltVal val="0"/>
                                          </p:val>
                                        </p:tav>
                                        <p:tav tm="100000">
                                          <p:val>
                                            <p:strVal val="#ppt_h"/>
                                          </p:val>
                                        </p:tav>
                                      </p:tavLst>
                                    </p:anim>
                                    <p:animEffect transition="in" filter="fade">
                                      <p:cBhvr>
                                        <p:cTn id="30" dur="2500"/>
                                        <p:tgtEl>
                                          <p:spTgt spid="18"/>
                                        </p:tgtEl>
                                      </p:cBhvr>
                                    </p:animEffect>
                                    <p:anim calcmode="lin" valueType="num">
                                      <p:cBhvr>
                                        <p:cTn id="31" dur="2500" fill="hold"/>
                                        <p:tgtEl>
                                          <p:spTgt spid="18"/>
                                        </p:tgtEl>
                                        <p:attrNameLst>
                                          <p:attrName>ppt_x</p:attrName>
                                        </p:attrNameLst>
                                      </p:cBhvr>
                                      <p:tavLst>
                                        <p:tav tm="0">
                                          <p:val>
                                            <p:fltVal val="0.5"/>
                                          </p:val>
                                        </p:tav>
                                        <p:tav tm="100000">
                                          <p:val>
                                            <p:strVal val="#ppt_x"/>
                                          </p:val>
                                        </p:tav>
                                      </p:tavLst>
                                    </p:anim>
                                    <p:anim calcmode="lin" valueType="num">
                                      <p:cBhvr>
                                        <p:cTn id="32" dur="2500" fill="hold"/>
                                        <p:tgtEl>
                                          <p:spTgt spid="18"/>
                                        </p:tgtEl>
                                        <p:attrNameLst>
                                          <p:attrName>ppt_y</p:attrName>
                                        </p:attrNameLst>
                                      </p:cBhvr>
                                      <p:tavLst>
                                        <p:tav tm="0">
                                          <p:val>
                                            <p:fltVal val="0.5"/>
                                          </p:val>
                                        </p:tav>
                                        <p:tav tm="100000">
                                          <p:val>
                                            <p:strVal val="#ppt_y"/>
                                          </p:val>
                                        </p:tav>
                                      </p:tavLst>
                                    </p:anim>
                                  </p:childTnLst>
                                </p:cTn>
                              </p:par>
                              <p:par>
                                <p:cTn id="33" presetID="53" presetClass="entr" presetSubtype="528" repeatCount="indefinite" fill="hold" nodeType="withEffect">
                                  <p:stCondLst>
                                    <p:cond delay="0"/>
                                  </p:stCondLst>
                                  <p:endCondLst>
                                    <p:cond evt="onNext" delay="0">
                                      <p:tgtEl>
                                        <p:sldTgt/>
                                      </p:tgtEl>
                                    </p:cond>
                                  </p:endCondLst>
                                  <p:childTnLst>
                                    <p:set>
                                      <p:cBhvr>
                                        <p:cTn id="34" dur="1" fill="hold">
                                          <p:stCondLst>
                                            <p:cond delay="0"/>
                                          </p:stCondLst>
                                        </p:cTn>
                                        <p:tgtEl>
                                          <p:spTgt spid="19"/>
                                        </p:tgtEl>
                                        <p:attrNameLst>
                                          <p:attrName>style.visibility</p:attrName>
                                        </p:attrNameLst>
                                      </p:cBhvr>
                                      <p:to>
                                        <p:strVal val="visible"/>
                                      </p:to>
                                    </p:set>
                                    <p:anim calcmode="lin" valueType="num">
                                      <p:cBhvr>
                                        <p:cTn id="35" dur="3000" fill="hold"/>
                                        <p:tgtEl>
                                          <p:spTgt spid="19"/>
                                        </p:tgtEl>
                                        <p:attrNameLst>
                                          <p:attrName>ppt_w</p:attrName>
                                        </p:attrNameLst>
                                      </p:cBhvr>
                                      <p:tavLst>
                                        <p:tav tm="0">
                                          <p:val>
                                            <p:fltVal val="0"/>
                                          </p:val>
                                        </p:tav>
                                        <p:tav tm="100000">
                                          <p:val>
                                            <p:strVal val="#ppt_w"/>
                                          </p:val>
                                        </p:tav>
                                      </p:tavLst>
                                    </p:anim>
                                    <p:anim calcmode="lin" valueType="num">
                                      <p:cBhvr>
                                        <p:cTn id="36" dur="3000" fill="hold"/>
                                        <p:tgtEl>
                                          <p:spTgt spid="19"/>
                                        </p:tgtEl>
                                        <p:attrNameLst>
                                          <p:attrName>ppt_h</p:attrName>
                                        </p:attrNameLst>
                                      </p:cBhvr>
                                      <p:tavLst>
                                        <p:tav tm="0">
                                          <p:val>
                                            <p:fltVal val="0"/>
                                          </p:val>
                                        </p:tav>
                                        <p:tav tm="100000">
                                          <p:val>
                                            <p:strVal val="#ppt_h"/>
                                          </p:val>
                                        </p:tav>
                                      </p:tavLst>
                                    </p:anim>
                                    <p:animEffect transition="in" filter="fade">
                                      <p:cBhvr>
                                        <p:cTn id="37" dur="3000"/>
                                        <p:tgtEl>
                                          <p:spTgt spid="19"/>
                                        </p:tgtEl>
                                      </p:cBhvr>
                                    </p:animEffect>
                                    <p:anim calcmode="lin" valueType="num">
                                      <p:cBhvr>
                                        <p:cTn id="38" dur="3000" fill="hold"/>
                                        <p:tgtEl>
                                          <p:spTgt spid="19"/>
                                        </p:tgtEl>
                                        <p:attrNameLst>
                                          <p:attrName>ppt_x</p:attrName>
                                        </p:attrNameLst>
                                      </p:cBhvr>
                                      <p:tavLst>
                                        <p:tav tm="0">
                                          <p:val>
                                            <p:fltVal val="0.5"/>
                                          </p:val>
                                        </p:tav>
                                        <p:tav tm="100000">
                                          <p:val>
                                            <p:strVal val="#ppt_x"/>
                                          </p:val>
                                        </p:tav>
                                      </p:tavLst>
                                    </p:anim>
                                    <p:anim calcmode="lin" valueType="num">
                                      <p:cBhvr>
                                        <p:cTn id="39" dur="3000" fill="hold"/>
                                        <p:tgtEl>
                                          <p:spTgt spid="1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extLst>
    <p:ext uri="{E180D4A7-C9FB-4DFB-919C-405C955672EB}">
      <p14:showEvtLst xmlns:p14="http://schemas.microsoft.com/office/powerpoint/2010/main">
        <p14:playEvt time="0" objId="2"/>
        <p14:stopEvt time="26983" objId="2"/>
      </p14:showEvtLst>
    </p:ext>
  </p:extLs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6" name="文本框 7"/>
          <p:cNvSpPr txBox="1"/>
          <p:nvPr/>
        </p:nvSpPr>
        <p:spPr bwMode="auto">
          <a:xfrm>
            <a:off x="290427" y="184023"/>
            <a:ext cx="11445241" cy="203132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defRPr/>
            </a:pPr>
            <a:r>
              <a:rPr lang="en-US" altLang="en-US" sz="4200" b="1" i="1" u="sng" dirty="0" err="1">
                <a:solidFill>
                  <a:srgbClr val="002060"/>
                </a:solidFill>
                <a:latin typeface="Times New Roman" panose="02020603050405020304" pitchFamily="18" charset="0"/>
                <a:cs typeface="Times New Roman" panose="02020603050405020304" pitchFamily="18" charset="0"/>
              </a:rPr>
              <a:t>Đoạn</a:t>
            </a:r>
            <a:r>
              <a:rPr lang="en-US" altLang="en-US" sz="4200" b="1" i="1" u="sng" dirty="0">
                <a:solidFill>
                  <a:srgbClr val="002060"/>
                </a:solidFill>
                <a:latin typeface="Times New Roman" panose="02020603050405020304" pitchFamily="18" charset="0"/>
                <a:cs typeface="Times New Roman" panose="02020603050405020304" pitchFamily="18" charset="0"/>
              </a:rPr>
              <a:t> 2:</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Em</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xin</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v</a:t>
            </a:r>
            <a:r>
              <a:rPr lang="en-US" altLang="en-US" sz="4200" dirty="0" err="1">
                <a:solidFill>
                  <a:srgbClr val="002060"/>
                </a:solidFill>
                <a:latin typeface="Times New Roman" panose="02020603050405020304" pitchFamily="18" charset="0"/>
                <a:ea typeface="Times New Roman" panose="02020603050405020304" pitchFamily="18" charset="0"/>
              </a:rPr>
              <a:t>à</a:t>
            </a:r>
            <a:r>
              <a:rPr lang="en-US" altLang="en-US" sz="4200" dirty="0" err="1">
                <a:solidFill>
                  <a:srgbClr val="002060"/>
                </a:solidFill>
                <a:latin typeface="Times New Roman" panose="02020603050405020304" pitchFamily="18" charset="0"/>
                <a:cs typeface="Times New Roman" panose="02020603050405020304" pitchFamily="18" charset="0"/>
              </a:rPr>
              <a:t>o</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học</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nghề</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tại</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rạp</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xiếc</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Ông</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giám</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đốc</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rạp</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xiếc</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giao</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cho</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em</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việc</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quét</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dọn</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chuồng</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ngựa</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Em</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ngạc</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nhiên</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nhưng</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rồi</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cũng</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nhận</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lời</a:t>
            </a:r>
            <a:r>
              <a:rPr lang="en-US" altLang="en-US" sz="4200" dirty="0">
                <a:solidFill>
                  <a:srgbClr val="002060"/>
                </a:solidFill>
                <a:latin typeface="Times New Roman" panose="02020603050405020304" pitchFamily="18" charset="0"/>
                <a:cs typeface="Times New Roman" panose="02020603050405020304" pitchFamily="18" charset="0"/>
              </a:rPr>
              <a:t>.</a:t>
            </a:r>
          </a:p>
        </p:txBody>
      </p:sp>
      <p:pic>
        <p:nvPicPr>
          <p:cNvPr id="15" name="Picture 14" descr="DSC054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101" y="2427383"/>
            <a:ext cx="10289894" cy="420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oogle Shape;160;p22"/>
          <p:cNvPicPr preferRelativeResize="0"/>
          <p:nvPr/>
        </p:nvPicPr>
        <p:blipFill rotWithShape="1">
          <a:blip r:embed="rId6">
            <a:alphaModFix/>
          </a:blip>
          <a:srcRect/>
          <a:stretch/>
        </p:blipFill>
        <p:spPr>
          <a:xfrm>
            <a:off x="10868694" y="1629873"/>
            <a:ext cx="866974" cy="797510"/>
          </a:xfrm>
          <a:prstGeom prst="rect">
            <a:avLst/>
          </a:prstGeom>
          <a:noFill/>
          <a:ln>
            <a:noFill/>
          </a:ln>
        </p:spPr>
      </p:pic>
      <p:sp>
        <p:nvSpPr>
          <p:cNvPr id="17" name="Heart 16"/>
          <p:cNvSpPr/>
          <p:nvPr/>
        </p:nvSpPr>
        <p:spPr>
          <a:xfrm>
            <a:off x="11005595" y="6419782"/>
            <a:ext cx="304800" cy="360362"/>
          </a:xfrm>
          <a:prstGeom prst="heart">
            <a:avLst/>
          </a:prstGeom>
          <a:solidFill>
            <a:srgbClr val="FF66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u="sng"/>
          </a:p>
        </p:txBody>
      </p:sp>
      <p:sp>
        <p:nvSpPr>
          <p:cNvPr id="18" name="5-Point Star 17"/>
          <p:cNvSpPr/>
          <p:nvPr/>
        </p:nvSpPr>
        <p:spPr>
          <a:xfrm>
            <a:off x="271910" y="6190908"/>
            <a:ext cx="499427" cy="457749"/>
          </a:xfrm>
          <a:prstGeom prst="star5">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u="sng"/>
          </a:p>
        </p:txBody>
      </p:sp>
      <p:sp>
        <p:nvSpPr>
          <p:cNvPr id="19" name="5-Point Star 18"/>
          <p:cNvSpPr/>
          <p:nvPr/>
        </p:nvSpPr>
        <p:spPr>
          <a:xfrm>
            <a:off x="5080133" y="2105744"/>
            <a:ext cx="499427" cy="457749"/>
          </a:xfrm>
          <a:prstGeom prst="star5">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u="sng"/>
          </a:p>
        </p:txBody>
      </p:sp>
    </p:spTree>
    <p:custDataLst>
      <p:tags r:id="rId1"/>
    </p:custDataLst>
    <p:extLst>
      <p:ext uri="{BB962C8B-B14F-4D97-AF65-F5344CB8AC3E}">
        <p14:creationId xmlns:p14="http://schemas.microsoft.com/office/powerpoint/2010/main" val="126784817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par>
                                <p:cTn id="14" presetID="53" presetClass="entr" presetSubtype="528" repeatCount="indefinite" fill="hold" nodeType="withEffect">
                                  <p:stCondLst>
                                    <p:cond delay="0"/>
                                  </p:stCondLst>
                                  <p:endCondLst>
                                    <p:cond evt="onNext" delay="0">
                                      <p:tgtEl>
                                        <p:sldTgt/>
                                      </p:tgtEl>
                                    </p:cond>
                                  </p:endCondLst>
                                  <p:childTnLst>
                                    <p:set>
                                      <p:cBhvr>
                                        <p:cTn id="15" dur="1" fill="hold">
                                          <p:stCondLst>
                                            <p:cond delay="0"/>
                                          </p:stCondLst>
                                        </p:cTn>
                                        <p:tgtEl>
                                          <p:spTgt spid="17"/>
                                        </p:tgtEl>
                                        <p:attrNameLst>
                                          <p:attrName>style.visibility</p:attrName>
                                        </p:attrNameLst>
                                      </p:cBhvr>
                                      <p:to>
                                        <p:strVal val="visible"/>
                                      </p:to>
                                    </p:set>
                                    <p:anim calcmode="lin" valueType="num">
                                      <p:cBhvr>
                                        <p:cTn id="16" dur="2250" fill="hold"/>
                                        <p:tgtEl>
                                          <p:spTgt spid="17"/>
                                        </p:tgtEl>
                                        <p:attrNameLst>
                                          <p:attrName>ppt_w</p:attrName>
                                        </p:attrNameLst>
                                      </p:cBhvr>
                                      <p:tavLst>
                                        <p:tav tm="0">
                                          <p:val>
                                            <p:fltVal val="0"/>
                                          </p:val>
                                        </p:tav>
                                        <p:tav tm="100000">
                                          <p:val>
                                            <p:strVal val="#ppt_w"/>
                                          </p:val>
                                        </p:tav>
                                      </p:tavLst>
                                    </p:anim>
                                    <p:anim calcmode="lin" valueType="num">
                                      <p:cBhvr>
                                        <p:cTn id="17" dur="2250" fill="hold"/>
                                        <p:tgtEl>
                                          <p:spTgt spid="17"/>
                                        </p:tgtEl>
                                        <p:attrNameLst>
                                          <p:attrName>ppt_h</p:attrName>
                                        </p:attrNameLst>
                                      </p:cBhvr>
                                      <p:tavLst>
                                        <p:tav tm="0">
                                          <p:val>
                                            <p:fltVal val="0"/>
                                          </p:val>
                                        </p:tav>
                                        <p:tav tm="100000">
                                          <p:val>
                                            <p:strVal val="#ppt_h"/>
                                          </p:val>
                                        </p:tav>
                                      </p:tavLst>
                                    </p:anim>
                                    <p:animEffect transition="in" filter="fade">
                                      <p:cBhvr>
                                        <p:cTn id="18" dur="2250"/>
                                        <p:tgtEl>
                                          <p:spTgt spid="17"/>
                                        </p:tgtEl>
                                      </p:cBhvr>
                                    </p:animEffect>
                                    <p:anim calcmode="lin" valueType="num">
                                      <p:cBhvr>
                                        <p:cTn id="19" dur="2250" fill="hold"/>
                                        <p:tgtEl>
                                          <p:spTgt spid="17"/>
                                        </p:tgtEl>
                                        <p:attrNameLst>
                                          <p:attrName>ppt_x</p:attrName>
                                        </p:attrNameLst>
                                      </p:cBhvr>
                                      <p:tavLst>
                                        <p:tav tm="0">
                                          <p:val>
                                            <p:fltVal val="0.5"/>
                                          </p:val>
                                        </p:tav>
                                        <p:tav tm="100000">
                                          <p:val>
                                            <p:strVal val="#ppt_x"/>
                                          </p:val>
                                        </p:tav>
                                      </p:tavLst>
                                    </p:anim>
                                    <p:anim calcmode="lin" valueType="num">
                                      <p:cBhvr>
                                        <p:cTn id="20" dur="2250" fill="hold"/>
                                        <p:tgtEl>
                                          <p:spTgt spid="17"/>
                                        </p:tgtEl>
                                        <p:attrNameLst>
                                          <p:attrName>ppt_y</p:attrName>
                                        </p:attrNameLst>
                                      </p:cBhvr>
                                      <p:tavLst>
                                        <p:tav tm="0">
                                          <p:val>
                                            <p:fltVal val="0.5"/>
                                          </p:val>
                                        </p:tav>
                                        <p:tav tm="100000">
                                          <p:val>
                                            <p:strVal val="#ppt_y"/>
                                          </p:val>
                                        </p:tav>
                                      </p:tavLst>
                                    </p:anim>
                                  </p:childTnLst>
                                </p:cTn>
                              </p:par>
                              <p:par>
                                <p:cTn id="21" presetID="53" presetClass="entr" presetSubtype="528" repeatCount="indefinite" fill="hold" nodeType="withEffect">
                                  <p:stCondLst>
                                    <p:cond delay="0"/>
                                  </p:stCondLst>
                                  <p:endCondLst>
                                    <p:cond evt="onNext" delay="0">
                                      <p:tgtEl>
                                        <p:sldTgt/>
                                      </p:tgtEl>
                                    </p:cond>
                                  </p:endCondLst>
                                  <p:childTnLst>
                                    <p:set>
                                      <p:cBhvr>
                                        <p:cTn id="22" dur="1" fill="hold">
                                          <p:stCondLst>
                                            <p:cond delay="0"/>
                                          </p:stCondLst>
                                        </p:cTn>
                                        <p:tgtEl>
                                          <p:spTgt spid="18"/>
                                        </p:tgtEl>
                                        <p:attrNameLst>
                                          <p:attrName>style.visibility</p:attrName>
                                        </p:attrNameLst>
                                      </p:cBhvr>
                                      <p:to>
                                        <p:strVal val="visible"/>
                                      </p:to>
                                    </p:set>
                                    <p:anim calcmode="lin" valueType="num">
                                      <p:cBhvr>
                                        <p:cTn id="23" dur="2500" fill="hold"/>
                                        <p:tgtEl>
                                          <p:spTgt spid="18"/>
                                        </p:tgtEl>
                                        <p:attrNameLst>
                                          <p:attrName>ppt_w</p:attrName>
                                        </p:attrNameLst>
                                      </p:cBhvr>
                                      <p:tavLst>
                                        <p:tav tm="0">
                                          <p:val>
                                            <p:fltVal val="0"/>
                                          </p:val>
                                        </p:tav>
                                        <p:tav tm="100000">
                                          <p:val>
                                            <p:strVal val="#ppt_w"/>
                                          </p:val>
                                        </p:tav>
                                      </p:tavLst>
                                    </p:anim>
                                    <p:anim calcmode="lin" valueType="num">
                                      <p:cBhvr>
                                        <p:cTn id="24" dur="2500" fill="hold"/>
                                        <p:tgtEl>
                                          <p:spTgt spid="18"/>
                                        </p:tgtEl>
                                        <p:attrNameLst>
                                          <p:attrName>ppt_h</p:attrName>
                                        </p:attrNameLst>
                                      </p:cBhvr>
                                      <p:tavLst>
                                        <p:tav tm="0">
                                          <p:val>
                                            <p:fltVal val="0"/>
                                          </p:val>
                                        </p:tav>
                                        <p:tav tm="100000">
                                          <p:val>
                                            <p:strVal val="#ppt_h"/>
                                          </p:val>
                                        </p:tav>
                                      </p:tavLst>
                                    </p:anim>
                                    <p:animEffect transition="in" filter="fade">
                                      <p:cBhvr>
                                        <p:cTn id="25" dur="2500"/>
                                        <p:tgtEl>
                                          <p:spTgt spid="18"/>
                                        </p:tgtEl>
                                      </p:cBhvr>
                                    </p:animEffect>
                                    <p:anim calcmode="lin" valueType="num">
                                      <p:cBhvr>
                                        <p:cTn id="26" dur="2500" fill="hold"/>
                                        <p:tgtEl>
                                          <p:spTgt spid="18"/>
                                        </p:tgtEl>
                                        <p:attrNameLst>
                                          <p:attrName>ppt_x</p:attrName>
                                        </p:attrNameLst>
                                      </p:cBhvr>
                                      <p:tavLst>
                                        <p:tav tm="0">
                                          <p:val>
                                            <p:fltVal val="0.5"/>
                                          </p:val>
                                        </p:tav>
                                        <p:tav tm="100000">
                                          <p:val>
                                            <p:strVal val="#ppt_x"/>
                                          </p:val>
                                        </p:tav>
                                      </p:tavLst>
                                    </p:anim>
                                    <p:anim calcmode="lin" valueType="num">
                                      <p:cBhvr>
                                        <p:cTn id="27" dur="2500" fill="hold"/>
                                        <p:tgtEl>
                                          <p:spTgt spid="18"/>
                                        </p:tgtEl>
                                        <p:attrNameLst>
                                          <p:attrName>ppt_y</p:attrName>
                                        </p:attrNameLst>
                                      </p:cBhvr>
                                      <p:tavLst>
                                        <p:tav tm="0">
                                          <p:val>
                                            <p:fltVal val="0.5"/>
                                          </p:val>
                                        </p:tav>
                                        <p:tav tm="100000">
                                          <p:val>
                                            <p:strVal val="#ppt_y"/>
                                          </p:val>
                                        </p:tav>
                                      </p:tavLst>
                                    </p:anim>
                                  </p:childTnLst>
                                </p:cTn>
                              </p:par>
                              <p:par>
                                <p:cTn id="28" presetID="53" presetClass="entr" presetSubtype="528" repeatCount="indefinite" fill="hold" nodeType="withEffect">
                                  <p:stCondLst>
                                    <p:cond delay="0"/>
                                  </p:stCondLst>
                                  <p:endCondLst>
                                    <p:cond evt="onNext" delay="0">
                                      <p:tgtEl>
                                        <p:sldTgt/>
                                      </p:tgtEl>
                                    </p:cond>
                                  </p:endCondLst>
                                  <p:childTnLst>
                                    <p:set>
                                      <p:cBhvr>
                                        <p:cTn id="29" dur="1" fill="hold">
                                          <p:stCondLst>
                                            <p:cond delay="0"/>
                                          </p:stCondLst>
                                        </p:cTn>
                                        <p:tgtEl>
                                          <p:spTgt spid="19"/>
                                        </p:tgtEl>
                                        <p:attrNameLst>
                                          <p:attrName>style.visibility</p:attrName>
                                        </p:attrNameLst>
                                      </p:cBhvr>
                                      <p:to>
                                        <p:strVal val="visible"/>
                                      </p:to>
                                    </p:set>
                                    <p:anim calcmode="lin" valueType="num">
                                      <p:cBhvr>
                                        <p:cTn id="30" dur="3000" fill="hold"/>
                                        <p:tgtEl>
                                          <p:spTgt spid="19"/>
                                        </p:tgtEl>
                                        <p:attrNameLst>
                                          <p:attrName>ppt_w</p:attrName>
                                        </p:attrNameLst>
                                      </p:cBhvr>
                                      <p:tavLst>
                                        <p:tav tm="0">
                                          <p:val>
                                            <p:fltVal val="0"/>
                                          </p:val>
                                        </p:tav>
                                        <p:tav tm="100000">
                                          <p:val>
                                            <p:strVal val="#ppt_w"/>
                                          </p:val>
                                        </p:tav>
                                      </p:tavLst>
                                    </p:anim>
                                    <p:anim calcmode="lin" valueType="num">
                                      <p:cBhvr>
                                        <p:cTn id="31" dur="3000" fill="hold"/>
                                        <p:tgtEl>
                                          <p:spTgt spid="19"/>
                                        </p:tgtEl>
                                        <p:attrNameLst>
                                          <p:attrName>ppt_h</p:attrName>
                                        </p:attrNameLst>
                                      </p:cBhvr>
                                      <p:tavLst>
                                        <p:tav tm="0">
                                          <p:val>
                                            <p:fltVal val="0"/>
                                          </p:val>
                                        </p:tav>
                                        <p:tav tm="100000">
                                          <p:val>
                                            <p:strVal val="#ppt_h"/>
                                          </p:val>
                                        </p:tav>
                                      </p:tavLst>
                                    </p:anim>
                                    <p:animEffect transition="in" filter="fade">
                                      <p:cBhvr>
                                        <p:cTn id="32" dur="3000"/>
                                        <p:tgtEl>
                                          <p:spTgt spid="19"/>
                                        </p:tgtEl>
                                      </p:cBhvr>
                                    </p:animEffect>
                                    <p:anim calcmode="lin" valueType="num">
                                      <p:cBhvr>
                                        <p:cTn id="33" dur="3000" fill="hold"/>
                                        <p:tgtEl>
                                          <p:spTgt spid="19"/>
                                        </p:tgtEl>
                                        <p:attrNameLst>
                                          <p:attrName>ppt_x</p:attrName>
                                        </p:attrNameLst>
                                      </p:cBhvr>
                                      <p:tavLst>
                                        <p:tav tm="0">
                                          <p:val>
                                            <p:fltVal val="0.5"/>
                                          </p:val>
                                        </p:tav>
                                        <p:tav tm="100000">
                                          <p:val>
                                            <p:strVal val="#ppt_x"/>
                                          </p:val>
                                        </p:tav>
                                      </p:tavLst>
                                    </p:anim>
                                    <p:anim calcmode="lin" valueType="num">
                                      <p:cBhvr>
                                        <p:cTn id="34" dur="3000" fill="hold"/>
                                        <p:tgtEl>
                                          <p:spTgt spid="1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extLst>
    <p:ext uri="{E180D4A7-C9FB-4DFB-919C-405C955672EB}">
      <p14:showEvtLst xmlns:p14="http://schemas.microsoft.com/office/powerpoint/2010/main">
        <p14:playEvt time="0" objId="2"/>
        <p14:pauseEvt time="0" objId="2"/>
        <p14:seekEvt time="0" objId="2" seek="0"/>
        <p14:resumeEvt time="0" objId="2"/>
        <p14:stopEvt time="15890" objId="2"/>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 name="INKNOELEADERBOARD" val="-1840803287"/>
</p:tagLst>
</file>

<file path=ppt/tags/tag10.xml><?xml version="1.0" encoding="utf-8"?>
<p:tagLst xmlns:a="http://schemas.openxmlformats.org/drawingml/2006/main" xmlns:r="http://schemas.openxmlformats.org/officeDocument/2006/relationships" xmlns:p="http://schemas.openxmlformats.org/presentationml/2006/main">
  <p:tag name="TIMING" val="|6.9"/>
</p:tagLst>
</file>

<file path=ppt/tags/tag11.xml><?xml version="1.0" encoding="utf-8"?>
<p:tagLst xmlns:a="http://schemas.openxmlformats.org/drawingml/2006/main" xmlns:r="http://schemas.openxmlformats.org/officeDocument/2006/relationships" xmlns:p="http://schemas.openxmlformats.org/presentationml/2006/main">
  <p:tag name="TIMING" val="|1.1"/>
</p:tagLst>
</file>

<file path=ppt/tags/tag2.xml><?xml version="1.0" encoding="utf-8"?>
<p:tagLst xmlns:a="http://schemas.openxmlformats.org/drawingml/2006/main" xmlns:r="http://schemas.openxmlformats.org/officeDocument/2006/relationships" xmlns:p="http://schemas.openxmlformats.org/presentationml/2006/main">
  <p:tag name="TIMING" val="|10.6"/>
</p:tagLst>
</file>

<file path=ppt/tags/tag3.xml><?xml version="1.0" encoding="utf-8"?>
<p:tagLst xmlns:a="http://schemas.openxmlformats.org/drawingml/2006/main" xmlns:r="http://schemas.openxmlformats.org/officeDocument/2006/relationships" xmlns:p="http://schemas.openxmlformats.org/presentationml/2006/main">
  <p:tag name="TIMING" val="|10"/>
</p:tagLst>
</file>

<file path=ppt/tags/tag4.xml><?xml version="1.0" encoding="utf-8"?>
<p:tagLst xmlns:a="http://schemas.openxmlformats.org/drawingml/2006/main" xmlns:r="http://schemas.openxmlformats.org/officeDocument/2006/relationships" xmlns:p="http://schemas.openxmlformats.org/presentationml/2006/main">
  <p:tag name="TIMING" val="|6.8|6.6"/>
</p:tagLst>
</file>

<file path=ppt/tags/tag5.xml><?xml version="1.0" encoding="utf-8"?>
<p:tagLst xmlns:a="http://schemas.openxmlformats.org/drawingml/2006/main" xmlns:r="http://schemas.openxmlformats.org/officeDocument/2006/relationships" xmlns:p="http://schemas.openxmlformats.org/presentationml/2006/main">
  <p:tag name="TIMING" val="|6.5"/>
</p:tagLst>
</file>

<file path=ppt/tags/tag6.xml><?xml version="1.0" encoding="utf-8"?>
<p:tagLst xmlns:a="http://schemas.openxmlformats.org/drawingml/2006/main" xmlns:r="http://schemas.openxmlformats.org/officeDocument/2006/relationships" xmlns:p="http://schemas.openxmlformats.org/presentationml/2006/main">
  <p:tag name="TIMING" val="|2.7"/>
</p:tagLst>
</file>

<file path=ppt/tags/tag7.xml><?xml version="1.0" encoding="utf-8"?>
<p:tagLst xmlns:a="http://schemas.openxmlformats.org/drawingml/2006/main" xmlns:r="http://schemas.openxmlformats.org/officeDocument/2006/relationships" xmlns:p="http://schemas.openxmlformats.org/presentationml/2006/main">
  <p:tag name="TIMING" val="|2.1"/>
</p:tagLst>
</file>

<file path=ppt/tags/tag8.xml><?xml version="1.0" encoding="utf-8"?>
<p:tagLst xmlns:a="http://schemas.openxmlformats.org/drawingml/2006/main" xmlns:r="http://schemas.openxmlformats.org/officeDocument/2006/relationships" xmlns:p="http://schemas.openxmlformats.org/presentationml/2006/main">
  <p:tag name="TIMING" val="|1.6"/>
</p:tagLst>
</file>

<file path=ppt/tags/tag9.xml><?xml version="1.0" encoding="utf-8"?>
<p:tagLst xmlns:a="http://schemas.openxmlformats.org/drawingml/2006/main" xmlns:r="http://schemas.openxmlformats.org/officeDocument/2006/relationships" xmlns:p="http://schemas.openxmlformats.org/presentationml/2006/main">
  <p:tag name="TIMING" val="|13|4.4|1.4|1.7"/>
</p:tagLst>
</file>

<file path=ppt/theme/theme1.xml><?xml version="1.0" encoding="utf-8"?>
<a:theme xmlns:a="http://schemas.openxmlformats.org/drawingml/2006/main" name="Xan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Xanh" id="{97F8E0EC-833D-48C4-9489-8A3C0CCCCD95}" vid="{C15CDC80-0A44-4883-8CC0-733C8169B0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Xanh</Template>
  <TotalTime>3721</TotalTime>
  <Words>1304</Words>
  <Application>Microsoft Office PowerPoint</Application>
  <PresentationFormat>Widescreen</PresentationFormat>
  <Paragraphs>94</Paragraphs>
  <Slides>19</Slides>
  <Notes>10</Notes>
  <HiddenSlides>0</HiddenSlides>
  <MMClips>1</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19</vt:i4>
      </vt:variant>
    </vt:vector>
  </HeadingPairs>
  <TitlesOfParts>
    <vt:vector size="34" baseType="lpstr">
      <vt:lpstr>.VnTime</vt:lpstr>
      <vt:lpstr>Arial</vt:lpstr>
      <vt:lpstr>Calibri</vt:lpstr>
      <vt:lpstr>Calibri Light</vt:lpstr>
      <vt:lpstr>Cookie</vt:lpstr>
      <vt:lpstr>HP001 4 hàng</vt:lpstr>
      <vt:lpstr>inpin heiti</vt:lpstr>
      <vt:lpstr>Patrick Hand</vt:lpstr>
      <vt:lpstr>Patrick Hand SC</vt:lpstr>
      <vt:lpstr>Questrial</vt:lpstr>
      <vt:lpstr>Times New Roman</vt:lpstr>
      <vt:lpstr>Xanh</vt:lpstr>
      <vt:lpstr>Office Theme</vt:lpstr>
      <vt:lpstr>1_Office Theme</vt:lpstr>
      <vt:lpstr>English Language Grammar Rules by Slidesgo</vt:lpstr>
      <vt:lpstr>PowerPoint Presentation</vt:lpstr>
      <vt:lpstr>PowerPoint Presentation</vt:lpstr>
      <vt:lpstr>PowerPoint Presentation</vt:lpstr>
      <vt:lpstr>PowerPoint Presentation</vt:lpstr>
      <vt:lpstr>  Cốt truyện là gì?</vt:lpstr>
      <vt:lpstr>PowerPoint Presentation</vt:lpstr>
      <vt:lpstr>PowerPoint Presentation</vt:lpstr>
      <vt:lpstr>PowerPoint Presentation</vt:lpstr>
      <vt:lpstr>PowerPoint Presentation</vt:lpstr>
      <vt:lpstr>PowerPoint Presentation</vt:lpstr>
      <vt:lpstr>PowerPoint Presentation</vt:lpstr>
      <vt:lpstr>  Với 4 sự việc này, bạn Hà viết thử cả bốn đoạn của câu chuyện, nhưng chưa viết được đoạn nào hoàn chỉnh.  Con hãy giúp bạn hoàn chỉnh một trong các đoạn ấy.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dc:description>www.jpppt.com</dc:description>
  <cp:lastModifiedBy>Anh Minh</cp:lastModifiedBy>
  <cp:revision>265</cp:revision>
  <dcterms:created xsi:type="dcterms:W3CDTF">2017-08-18T03:02:00Z</dcterms:created>
  <dcterms:modified xsi:type="dcterms:W3CDTF">2021-10-16T15:58:16Z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1033-11.2.0.10265</vt:lpwstr>
  </property>
  <property fmtid="{D5CDD505-2E9C-101B-9397-08002B2CF9AE}" pid="3" name="ICV">
    <vt:lpwstr>8EA834CE84F7423DBA004F361E5AE7AD</vt:lpwstr>
  </property>
</Properties>
</file>