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3"/>
  </p:notesMasterIdLst>
  <p:sldIdLst>
    <p:sldId id="343" r:id="rId2"/>
    <p:sldId id="340" r:id="rId3"/>
    <p:sldId id="256" r:id="rId4"/>
    <p:sldId id="259" r:id="rId5"/>
    <p:sldId id="261" r:id="rId6"/>
    <p:sldId id="262" r:id="rId7"/>
    <p:sldId id="338" r:id="rId8"/>
    <p:sldId id="344" r:id="rId9"/>
    <p:sldId id="341" r:id="rId10"/>
    <p:sldId id="270" r:id="rId11"/>
    <p:sldId id="291" r:id="rId12"/>
    <p:sldId id="333" r:id="rId13"/>
    <p:sldId id="276" r:id="rId14"/>
    <p:sldId id="327" r:id="rId15"/>
    <p:sldId id="335" r:id="rId16"/>
    <p:sldId id="336" r:id="rId17"/>
    <p:sldId id="334" r:id="rId18"/>
    <p:sldId id="342" r:id="rId19"/>
    <p:sldId id="306" r:id="rId20"/>
    <p:sldId id="337" r:id="rId21"/>
    <p:sldId id="339" r:id="rId22"/>
  </p:sldIdLst>
  <p:sldSz cx="12192000" cy="6858000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8000"/>
    <a:srgbClr val="FF00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21" autoAdjust="0"/>
  </p:normalViewPr>
  <p:slideViewPr>
    <p:cSldViewPr>
      <p:cViewPr varScale="1">
        <p:scale>
          <a:sx n="51" d="100"/>
          <a:sy n="51" d="100"/>
        </p:scale>
        <p:origin x="180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3A913D7-328C-4173-B0F9-9532CE3E28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015965-3D7D-4352-85B1-F4F03E18FB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3C54868B-E68A-47FC-9556-0B9293FC275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9F279B1-5C30-43F7-B6E5-71DE4E6AC38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6555DC6-AEEA-499D-8879-6773AFC77D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9BA606A-C1A9-484E-A5CF-8C4F87738E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171EAA-23E2-4342-9C2A-3F46D630228A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11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5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99FFCAF-C938-40ED-93FB-66DDF0E148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3BB82B-3FF2-4FCA-AADB-1E1005603315}" type="slidenum">
              <a:rPr lang="en-US" altLang="vi-VN"/>
              <a:pPr eaLnBrk="1" hangingPunct="1"/>
              <a:t>10</a:t>
            </a:fld>
            <a:endParaRPr lang="en-US" altLang="vi-VN"/>
          </a:p>
        </p:txBody>
      </p:sp>
      <p:sp>
        <p:nvSpPr>
          <p:cNvPr id="21507" name="Rectangle 7">
            <a:extLst>
              <a:ext uri="{FF2B5EF4-FFF2-40B4-BE49-F238E27FC236}">
                <a16:creationId xmlns:a16="http://schemas.microsoft.com/office/drawing/2014/main" id="{86688D12-FA03-4661-AF2B-D62C960EDE5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6BD25E1-16CA-4BB4-9C79-53DB0EE9419D}" type="slidenum">
              <a:rPr lang="en-US" altLang="vi-VN" sz="1200" b="1">
                <a:solidFill>
                  <a:srgbClr val="0000FF"/>
                </a:solidFill>
              </a:rPr>
              <a:pPr algn="r" eaLnBrk="1" hangingPunct="1"/>
              <a:t>10</a:t>
            </a:fld>
            <a:endParaRPr lang="en-US" altLang="vi-VN" sz="1200" b="1">
              <a:solidFill>
                <a:srgbClr val="0000FF"/>
              </a:solidFill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6669B434-EB3E-40A4-97DE-2B4910EA43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9CB59902-4279-40E8-9105-3EC47773A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B74289D-F115-4748-8C81-0770833E1C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FBA3E40-C8DE-4EDB-9677-F00D93907B31}" type="slidenum">
              <a:rPr lang="en-US" altLang="vi-VN" sz="1200"/>
              <a:pPr algn="r" eaLnBrk="1" hangingPunct="1"/>
              <a:t>12</a:t>
            </a:fld>
            <a:endParaRPr lang="en-US" altLang="vi-VN" sz="1200"/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B9ED7364-FDBC-44F9-8D67-E4AA5B63AF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4464EF6-DD92-4E1D-9AB5-E287B9022EB2}" type="slidenum">
              <a:rPr lang="en-US" altLang="vi-VN" sz="1200" b="1">
                <a:solidFill>
                  <a:srgbClr val="0000FF"/>
                </a:solidFill>
              </a:rPr>
              <a:pPr algn="r" eaLnBrk="1" hangingPunct="1"/>
              <a:t>12</a:t>
            </a:fld>
            <a:endParaRPr lang="en-US" altLang="vi-VN" sz="1200" b="1">
              <a:solidFill>
                <a:srgbClr val="0000FF"/>
              </a:solidFill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D17B64DD-A043-422D-A395-0A8B38BCB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7A0EF8E1-DCD5-4F6D-9882-6782BF264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D627-A7A9-4308-A115-209D3F10B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BCB07-AE8E-448C-A793-31801178B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B83DC-133F-41C7-82EA-BFFD8C15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EF60A-0062-40A1-8A21-29258809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EE15C-DE8B-4E59-9947-46B54AA2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8BE-2761-4577-AA14-131379093D9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5860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83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9535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243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4494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747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01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450E-8C66-430B-87C0-96C10D87E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C0646-F7E8-4CFF-ABDB-A0B628675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B9005-F4F1-4014-8028-0FBCE3AB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86FD4-ABEF-4B02-B7E5-5D1F5432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78236-953D-40DF-B6A2-959DE8D1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E031-E30C-49F2-BE11-72D56D4A6BA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552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E458-5CDC-4B62-A5FD-F13730EA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71FA1-9DE3-4A02-A157-6392DBC18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A224-5559-4178-A4BE-E915F0F31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903BF-020F-47DC-AB69-D7627759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0722A-9D4A-4154-B864-6B3200A1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034F9-64D2-445B-BCCA-DEAF1068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3ACF-71AA-4648-AAD0-B51B3FD21FE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719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6A25-7D19-4A84-80A7-E5A96E54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DAAF7-7978-4274-9A59-767D7BBFA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D4B74-DBFE-44D9-8CDC-69CE8907A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96259-BB93-419B-A423-BA5B6DFAA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8B2CE7-8946-4234-9F62-E72606C72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08D177-1B71-450F-AA9B-91243CF1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D398A-611A-465E-A09D-3C0E0784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DBA50-C2E1-457D-AD34-143ADDE3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7CD3-9C01-41C8-930A-D35ED8CF756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3752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DD75-8322-4B8A-9AC7-DD747029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058C77-9BDE-4AFF-B8C2-C488D975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3515F-0BD3-4AF2-9FF6-B1FBF830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C20F5-D57D-4E83-8DC5-A2689AE4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2F51-8B6A-429F-AB74-CE7694A9EB6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159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D627-A7A9-4308-A115-209D3F10B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BCB07-AE8E-448C-A793-31801178B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B83DC-133F-41C7-82EA-BFFD8C15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EF60A-0062-40A1-8A21-29258809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EE15C-DE8B-4E59-9947-46B54AA2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8BE-2761-4577-AA14-131379093D9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5739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1351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1188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2919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0099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5969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4392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3302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7163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26013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125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8406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4587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59279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1005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8988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322D-C3E4-4410-8D3F-E98FBA4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330DC-A5FA-4C19-8026-1AF283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0696-A135-408E-916F-9B739B6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BCD7-BF32-415E-A627-132D4E10F83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50821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8CC9-FA06-4DFA-BB54-0E9622AE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0C827-1D41-4540-9D2D-9EBB2EA4D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7530B-E101-46C5-86C1-BE4B58BA3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E9710-A54F-40EC-AF69-F3E6AD84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479CB-6257-4468-BE09-8EA5C6B0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31ACE-518A-4AE0-B4D6-63644A38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797B-D626-4201-A2C6-A5DBD7F5607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8897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4BCBE-E14A-4A73-A238-1DCF9D670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94AC7-2DD6-44C1-AF10-A757B9051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07AA0-B035-4953-AF70-9DB34643D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668A8-E3E9-4FBF-B21B-192F5A03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56F5B-3715-483C-B81C-DC2429B6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93647-52CC-43D2-8FE0-56363B27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D17D-6661-4D4D-93E9-7A5647AD720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7992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6BEE-4E87-47BE-B142-D1EE1CB5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F92FD-44F0-4D58-9388-D23EBD1E3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523B5-20E2-451C-9252-D10B98B7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61C80-61C4-4FB6-AD55-485BECC5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4DA47-5058-4C63-9D46-883E5152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6837-4BAC-400E-9259-8755A8EBE23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2220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005BFF-B6E9-43E8-8B93-5C3AACB0C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6C24F-F571-479B-9EA6-C587BA2A5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A709-A974-4D88-8AD9-99D0C072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44A0D-6C6D-430A-940D-094321B0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B0F90-3734-4AFB-A8D1-29AA1272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1004-E0ED-4047-9BE1-987C3144967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5840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9050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849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906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5499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847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726-19AC-4975-A6E5-BF9E4B2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4586-9D49-4E3B-A16A-D4BFF576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13CB-1658-41ED-BE14-6E1A9C97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A65EA-582F-4B80-895F-D435AA9D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66DD-F21F-46DD-8FC6-9E0320F4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95D9-450C-490E-950A-D84986516D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690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EE636-8EEC-4453-A30F-B4B44FD4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431D2-260C-44CE-AD72-904B4AEF1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805AE-01D1-4B47-829C-3B178D11E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3E3C0-0F99-483A-94E4-2E9BD874E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AEDD5-0BF3-453D-AC14-4D39A1F8D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BBEF5-1F9A-4EF0-BE02-DEC49AD04BF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980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8" r:id="rId2"/>
    <p:sldLayoutId id="2147483687" r:id="rId3"/>
    <p:sldLayoutId id="2147483723" r:id="rId4"/>
    <p:sldLayoutId id="2147483721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6" r:id="rId12"/>
    <p:sldLayoutId id="2147483699" r:id="rId13"/>
    <p:sldLayoutId id="2147483698" r:id="rId14"/>
    <p:sldLayoutId id="214748369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722" r:id="rId21"/>
    <p:sldLayoutId id="2147483720" r:id="rId22"/>
    <p:sldLayoutId id="2147483719" r:id="rId23"/>
    <p:sldLayoutId id="2147483718" r:id="rId24"/>
    <p:sldLayoutId id="2147483717" r:id="rId25"/>
    <p:sldLayoutId id="2147483716" r:id="rId26"/>
    <p:sldLayoutId id="2147483715" r:id="rId27"/>
    <p:sldLayoutId id="2147483707" r:id="rId28"/>
    <p:sldLayoutId id="2147483705" r:id="rId29"/>
    <p:sldLayoutId id="2147483704" r:id="rId30"/>
    <p:sldLayoutId id="2147483703" r:id="rId31"/>
    <p:sldLayoutId id="2147483702" r:id="rId32"/>
    <p:sldLayoutId id="2147483701" r:id="rId33"/>
    <p:sldLayoutId id="2147483700" r:id="rId34"/>
    <p:sldLayoutId id="2147483693" r:id="rId35"/>
    <p:sldLayoutId id="2147483694" r:id="rId36"/>
    <p:sldLayoutId id="2147483695" r:id="rId37"/>
    <p:sldLayoutId id="2147483696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iki/L%E1%BB%8Bch_s%E1%BB%AD_Vi%E1%BB%87t_Nam" TargetMode="External"/><Relationship Id="rId3" Type="http://schemas.openxmlformats.org/officeDocument/2006/relationships/image" Target="../media/image30.gif"/><Relationship Id="rId7" Type="http://schemas.openxmlformats.org/officeDocument/2006/relationships/hyperlink" Target="http://vi.wikipedia.org/wiki/Nh%C3%A0_H%E1%BA%ADu_L%C3%AA" TargetMode="Externa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6" Type="http://schemas.openxmlformats.org/officeDocument/2006/relationships/hyperlink" Target="http://vi.wikipedia.org/wiki/Nh%C3%A0_Minh" TargetMode="External"/><Relationship Id="rId5" Type="http://schemas.openxmlformats.org/officeDocument/2006/relationships/hyperlink" Target="http://vi.wikipedia.org/wiki/Kh%E1%BB%9Fi_ngh%C4%A9a_Lam_S%C6%A1n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0.emf"/><Relationship Id="rId3" Type="http://schemas.microsoft.com/office/2007/relationships/media" Target="../media/media3.mp3"/><Relationship Id="rId21" Type="http://schemas.openxmlformats.org/officeDocument/2006/relationships/image" Target="../media/image9.png"/><Relationship Id="rId7" Type="http://schemas.openxmlformats.org/officeDocument/2006/relationships/audio" Target="../media/audio1.wav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audio" Target="../media/media2.wav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microsoft.com/office/2007/relationships/media" Target="../media/media2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4.png"/><Relationship Id="rId10" Type="http://schemas.openxmlformats.org/officeDocument/2006/relationships/image" Target="../media/image3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15.png"/><Relationship Id="rId17" Type="http://schemas.openxmlformats.org/officeDocument/2006/relationships/image" Target="../media/image7.png"/><Relationship Id="rId2" Type="http://schemas.openxmlformats.org/officeDocument/2006/relationships/audio" Target="../media/media2.wav"/><Relationship Id="rId16" Type="http://schemas.openxmlformats.org/officeDocument/2006/relationships/image" Target="../media/image20.emf"/><Relationship Id="rId20" Type="http://schemas.openxmlformats.org/officeDocument/2006/relationships/image" Target="../media/image9.png"/><Relationship Id="rId1" Type="http://schemas.microsoft.com/office/2007/relationships/media" Target="../media/media2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19" Type="http://schemas.openxmlformats.org/officeDocument/2006/relationships/image" Target="../media/image21.png"/><Relationship Id="rId4" Type="http://schemas.openxmlformats.org/officeDocument/2006/relationships/audio" Target="../media/media3.mp3"/><Relationship Id="rId9" Type="http://schemas.openxmlformats.org/officeDocument/2006/relationships/image" Target="../media/image13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3.png"/><Relationship Id="rId10" Type="http://schemas.openxmlformats.org/officeDocument/2006/relationships/image" Target="../media/image24.jp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38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88D3494-8D2D-4B41-B995-9FA577549E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A768AEF-3ADC-4209-AFAC-D68914192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B1DADEB-616D-4882-8BDD-22CEF6C1A298}"/>
                </a:ext>
              </a:extLst>
            </p:cNvPr>
            <p:cNvSpPr/>
            <p:nvPr/>
          </p:nvSpPr>
          <p:spPr>
            <a:xfrm>
              <a:off x="190500" y="228600"/>
              <a:ext cx="11811000" cy="640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sp>
        <p:nvSpPr>
          <p:cNvPr id="3084" name="Text Box 12">
            <a:extLst>
              <a:ext uri="{FF2B5EF4-FFF2-40B4-BE49-F238E27FC236}">
                <a16:creationId xmlns:a16="http://schemas.microsoft.com/office/drawing/2014/main" id="{69649A1B-31AC-4788-AB9B-4182D2CA0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251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2BA92379-0BD4-45A3-8452-03066582E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916" y="1012797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2CBF416F-9291-4239-B556-1F93E10B1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52599"/>
            <a:ext cx="6381750" cy="1015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A0FEB104-2082-4982-B0A7-DD27E064C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95600"/>
            <a:ext cx="6381750" cy="10156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altLang="vi-VN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10BAE9FC-7BA7-4239-9972-D6E2388AD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38599"/>
            <a:ext cx="6381750" cy="1015663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F828172E-81BA-4EBE-B983-29BC67913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65725"/>
            <a:ext cx="6381750" cy="101566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 ở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altLang="vi-VN" sz="3000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2" name="Text Box 20">
            <a:extLst>
              <a:ext uri="{FF2B5EF4-FFF2-40B4-BE49-F238E27FC236}">
                <a16:creationId xmlns:a16="http://schemas.microsoft.com/office/drawing/2014/main" id="{E8CD0D5C-5B6E-40F0-8FFD-B3E810CA9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150" y="1776671"/>
            <a:ext cx="1905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vi-VN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3" name="Text Box 21">
            <a:extLst>
              <a:ext uri="{FF2B5EF4-FFF2-40B4-BE49-F238E27FC236}">
                <a16:creationId xmlns:a16="http://schemas.microsoft.com/office/drawing/2014/main" id="{DDB50D7E-446B-4F3C-96D5-753DCFB69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150" y="2835533"/>
            <a:ext cx="28956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3096" name="Line 24">
            <a:extLst>
              <a:ext uri="{FF2B5EF4-FFF2-40B4-BE49-F238E27FC236}">
                <a16:creationId xmlns:a16="http://schemas.microsoft.com/office/drawing/2014/main" id="{849D3DC3-6530-43EB-B0E4-3EC6A3EDD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4350" y="2157670"/>
            <a:ext cx="8382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97" name="Line 25">
            <a:extLst>
              <a:ext uri="{FF2B5EF4-FFF2-40B4-BE49-F238E27FC236}">
                <a16:creationId xmlns:a16="http://schemas.microsoft.com/office/drawing/2014/main" id="{818677D5-2EB6-4094-A37D-3399397471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0550" y="3300670"/>
            <a:ext cx="838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24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87" grpId="0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1">
            <a:extLst>
              <a:ext uri="{FF2B5EF4-FFF2-40B4-BE49-F238E27FC236}">
                <a16:creationId xmlns:a16="http://schemas.microsoft.com/office/drawing/2014/main" id="{F48340D9-782A-4134-B892-3FAB2BF11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Luoc_do_song_ngoi_Viet_Nam">
            <a:extLst>
              <a:ext uri="{FF2B5EF4-FFF2-40B4-BE49-F238E27FC236}">
                <a16:creationId xmlns:a16="http://schemas.microsoft.com/office/drawing/2014/main" id="{C396670D-910A-4D9E-9490-20D46C31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47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6E32380F-9CDF-4284-BC3A-A67D4DFA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536" y="5334000"/>
            <a:ext cx="46166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79D9C26-BFC7-44B8-A04B-19A22B1F2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4102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88D3494-8D2D-4B41-B995-9FA577549E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A768AEF-3ADC-4209-AFAC-D68914192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B1DADEB-616D-4882-8BDD-22CEF6C1A298}"/>
                </a:ext>
              </a:extLst>
            </p:cNvPr>
            <p:cNvSpPr/>
            <p:nvPr/>
          </p:nvSpPr>
          <p:spPr>
            <a:xfrm>
              <a:off x="190500" y="228600"/>
              <a:ext cx="11811000" cy="640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sp>
        <p:nvSpPr>
          <p:cNvPr id="7173" name="Text Box 6">
            <a:extLst>
              <a:ext uri="{FF2B5EF4-FFF2-40B4-BE49-F238E27FC236}">
                <a16:creationId xmlns:a16="http://schemas.microsoft.com/office/drawing/2014/main" id="{6F32CD9A-7D7D-4FEF-B6DC-3E649D6C4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4201"/>
            <a:ext cx="2514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4" name="Text Box 7">
            <a:extLst>
              <a:ext uri="{FF2B5EF4-FFF2-40B4-BE49-F238E27FC236}">
                <a16:creationId xmlns:a16="http://schemas.microsoft.com/office/drawing/2014/main" id="{8EAF13C4-9867-4151-9586-4AD4E8DE3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17601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1.Tìm các từ có nghĩa sau:</a:t>
            </a:r>
          </a:p>
        </p:txBody>
      </p:sp>
      <p:sp>
        <p:nvSpPr>
          <p:cNvPr id="7175" name="Text Box 8">
            <a:extLst>
              <a:ext uri="{FF2B5EF4-FFF2-40B4-BE49-F238E27FC236}">
                <a16:creationId xmlns:a16="http://schemas.microsoft.com/office/drawing/2014/main" id="{510BF36C-8A72-49CD-A514-9B39FA2E0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199"/>
            <a:ext cx="6629400" cy="101566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Text Box 9">
            <a:extLst>
              <a:ext uri="{FF2B5EF4-FFF2-40B4-BE49-F238E27FC236}">
                <a16:creationId xmlns:a16="http://schemas.microsoft.com/office/drawing/2014/main" id="{7B171083-B925-4A67-95A1-42716AC1B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743200"/>
            <a:ext cx="6629400" cy="10156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altLang="vi-VN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Text Box 10">
            <a:extLst>
              <a:ext uri="{FF2B5EF4-FFF2-40B4-BE49-F238E27FC236}">
                <a16:creationId xmlns:a16="http://schemas.microsoft.com/office/drawing/2014/main" id="{5EF81941-E072-4CC2-A834-EDBA60510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86199"/>
            <a:ext cx="6629400" cy="1015663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Text Box 11">
            <a:extLst>
              <a:ext uri="{FF2B5EF4-FFF2-40B4-BE49-F238E27FC236}">
                <a16:creationId xmlns:a16="http://schemas.microsoft.com/office/drawing/2014/main" id="{FD76DF56-1E6D-4633-9F03-6A84E49F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013325"/>
            <a:ext cx="6629400" cy="101566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 ở </a:t>
            </a:r>
            <a:r>
              <a:rPr lang="en-US" altLang="vi-VN" sz="3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altLang="vi-VN" sz="3000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9" name="Text Box 12">
            <a:extLst>
              <a:ext uri="{FF2B5EF4-FFF2-40B4-BE49-F238E27FC236}">
                <a16:creationId xmlns:a16="http://schemas.microsoft.com/office/drawing/2014/main" id="{CF5403B1-0509-4C9D-BEE3-7A5FD0EDA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950" y="1600201"/>
            <a:ext cx="1905000" cy="64633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vi-VN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Text Box 13">
            <a:extLst>
              <a:ext uri="{FF2B5EF4-FFF2-40B4-BE49-F238E27FC236}">
                <a16:creationId xmlns:a16="http://schemas.microsoft.com/office/drawing/2014/main" id="{8FE4B238-3E9E-45DC-9916-E381D6FEA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5900" y="2853642"/>
            <a:ext cx="2895600" cy="64633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46094" name="Text Box 14">
            <a:extLst>
              <a:ext uri="{FF2B5EF4-FFF2-40B4-BE49-F238E27FC236}">
                <a16:creationId xmlns:a16="http://schemas.microsoft.com/office/drawing/2014/main" id="{3A00D25B-0994-4EA0-8CB2-12508EBE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5900" y="3996641"/>
            <a:ext cx="1905000" cy="646331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altLang="vi-VN" sz="3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5" name="Text Box 15">
            <a:extLst>
              <a:ext uri="{FF2B5EF4-FFF2-40B4-BE49-F238E27FC236}">
                <a16:creationId xmlns:a16="http://schemas.microsoft.com/office/drawing/2014/main" id="{F2CB51EA-15EF-480D-B9DC-0B87BB61E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5900" y="5197990"/>
            <a:ext cx="2895600" cy="646331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</a:t>
            </a:r>
            <a:r>
              <a:rPr lang="en-US" altLang="vi-VN" sz="36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36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Line 16">
            <a:extLst>
              <a:ext uri="{FF2B5EF4-FFF2-40B4-BE49-F238E27FC236}">
                <a16:creationId xmlns:a16="http://schemas.microsoft.com/office/drawing/2014/main" id="{05FC2E49-8E1F-42D6-A83B-7BDC9B7D7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8150" y="1981200"/>
            <a:ext cx="8382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4" name="Line 17">
            <a:extLst>
              <a:ext uri="{FF2B5EF4-FFF2-40B4-BE49-F238E27FC236}">
                <a16:creationId xmlns:a16="http://schemas.microsoft.com/office/drawing/2014/main" id="{9C5567F4-2B0D-4803-A549-407EE7D93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8150" y="3200400"/>
            <a:ext cx="838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6098" name="Line 18">
            <a:extLst>
              <a:ext uri="{FF2B5EF4-FFF2-40B4-BE49-F238E27FC236}">
                <a16:creationId xmlns:a16="http://schemas.microsoft.com/office/drawing/2014/main" id="{86EFB8F8-75A2-41CF-8AE0-99DDA0784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8150" y="5486400"/>
            <a:ext cx="8382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6099" name="Line 19">
            <a:extLst>
              <a:ext uri="{FF2B5EF4-FFF2-40B4-BE49-F238E27FC236}">
                <a16:creationId xmlns:a16="http://schemas.microsoft.com/office/drawing/2014/main" id="{2A7A8799-D40D-4565-8800-AB1375EB5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4343400"/>
            <a:ext cx="83820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 animBg="1"/>
      <p:bldP spid="460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 (1567)">
            <a:extLst>
              <a:ext uri="{FF2B5EF4-FFF2-40B4-BE49-F238E27FC236}">
                <a16:creationId xmlns:a16="http://schemas.microsoft.com/office/drawing/2014/main" id="{EE038530-08C6-47AD-8186-B00587358D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>
            <a:extLst>
              <a:ext uri="{FF2B5EF4-FFF2-40B4-BE49-F238E27FC236}">
                <a16:creationId xmlns:a16="http://schemas.microsoft.com/office/drawing/2014/main" id="{5EA06935-1B1B-4D62-ABBD-D91B40DB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DE128296-34A6-4EB3-A3CB-541B2304D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62600"/>
            <a:ext cx="9144000" cy="1295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600" b="1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Thái Tổ (Lê Lợi)</a:t>
            </a: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, là người khởi xướng </a:t>
            </a:r>
            <a:r>
              <a:rPr lang="en-US" altLang="vi-V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Khởi nghĩa Lam Sơn"/>
              </a:rPr>
              <a:t>khởi nghĩa Lam Sơn</a:t>
            </a:r>
            <a:r>
              <a:rPr lang="en-US" altLang="vi-V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</a:t>
            </a: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Nhà Minh"/>
              </a:rPr>
              <a:t>quân Minh</a:t>
            </a: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trở thành vị vua đầu tiên của </a:t>
            </a: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Nhà Hậu Lê"/>
              </a:rPr>
              <a:t>nhà Hậu Lê</a:t>
            </a: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, triều đại lâu dài nhất trong </a:t>
            </a: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Lịch sử Việt Nam"/>
              </a:rPr>
              <a:t>lịch sử Việt Nam</a:t>
            </a: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ransition spd="slow">
    <p:sndAc>
      <p:endSnd/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88D3494-8D2D-4B41-B995-9FA577549E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A768AEF-3ADC-4209-AFAC-D68914192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B1DADEB-616D-4882-8BDD-22CEF6C1A298}"/>
                </a:ext>
              </a:extLst>
            </p:cNvPr>
            <p:cNvSpPr/>
            <p:nvPr/>
          </p:nvSpPr>
          <p:spPr>
            <a:xfrm>
              <a:off x="190500" y="228600"/>
              <a:ext cx="11811000" cy="640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sp>
        <p:nvSpPr>
          <p:cNvPr id="12300" name="Text Box 12">
            <a:extLst>
              <a:ext uri="{FF2B5EF4-FFF2-40B4-BE49-F238E27FC236}">
                <a16:creationId xmlns:a16="http://schemas.microsoft.com/office/drawing/2014/main" id="{9AEDE52D-C24B-4B1C-8A53-1544F80A2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14" y="198371"/>
            <a:ext cx="110871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vi-VN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alt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B10FA9A2-76CE-4843-8899-1E485B2EA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574" y="1977162"/>
            <a:ext cx="5340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DA56C752-D9D2-4819-8FBC-54945D68C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398" y="1987334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Lê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40DD5347-4414-49B7-B78D-E250CFC50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3011269"/>
            <a:ext cx="6315075" cy="95410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96273E3C-A150-4DBC-BF16-A7B618F0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4124980"/>
            <a:ext cx="6315075" cy="52322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30E61ACC-2F98-4E08-9541-223875D8D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4916269"/>
            <a:ext cx="6315075" cy="95410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F8819D49-7177-44F2-B552-932E09130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6135469"/>
            <a:ext cx="6315075" cy="52322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Tên riêng của một vị vua.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133FD0-D35D-4DFB-B719-BE2BE89795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22630" y="3488322"/>
            <a:ext cx="762000" cy="0"/>
          </a:xfrm>
          <a:prstGeom prst="straightConnector1">
            <a:avLst/>
          </a:prstGeom>
          <a:noFill/>
          <a:ln w="57150" algn="ctr">
            <a:solidFill>
              <a:srgbClr val="008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0DA490-9222-43A8-BF9C-94610666B9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29109" y="4386590"/>
            <a:ext cx="825500" cy="1587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A02271-37F2-42AA-9FC2-9806E4540B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71159" y="5466288"/>
            <a:ext cx="750888" cy="1587"/>
          </a:xfrm>
          <a:prstGeom prst="straightConnector1">
            <a:avLst/>
          </a:prstGeom>
          <a:noFill/>
          <a:ln w="57150" algn="ctr">
            <a:solidFill>
              <a:srgbClr val="008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D5BA18-3045-4B4A-95C4-735CB0EAECD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148934" y="6426693"/>
            <a:ext cx="773113" cy="15875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23" name="Text Box 9">
            <a:extLst>
              <a:ext uri="{FF2B5EF4-FFF2-40B4-BE49-F238E27FC236}">
                <a16:creationId xmlns:a16="http://schemas.microsoft.com/office/drawing/2014/main" id="{1F21BFC5-2EE3-4A34-A2FC-36DFE7287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575" y="3105834"/>
            <a:ext cx="1495425" cy="64633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sông</a:t>
            </a:r>
            <a:endParaRPr lang="en-US" altLang="vi-VN" sz="36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A21C56-7E78-4A2E-B49E-000E20D74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4645" y="4063425"/>
            <a:ext cx="1970411" cy="584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Cửu Long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9CAAC5-7FCB-4557-BB0B-375486E9F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1183" y="5130306"/>
            <a:ext cx="1018227" cy="64633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896E24-8054-46AC-BB5C-FB4269DF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081" y="6044134"/>
            <a:ext cx="1503938" cy="64633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Lê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Lợi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01" grpId="0"/>
      <p:bldP spid="12302" grpId="0"/>
      <p:bldP spid="12303" grpId="0" animBg="1"/>
      <p:bldP spid="12304" grpId="0" animBg="1"/>
      <p:bldP spid="12305" grpId="0" animBg="1"/>
      <p:bldP spid="12306" grpId="0" animBg="1"/>
      <p:bldP spid="23" grpId="0" animBg="1"/>
      <p:bldP spid="24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88D3494-8D2D-4B41-B995-9FA577549E48}"/>
              </a:ext>
            </a:extLst>
          </p:cNvPr>
          <p:cNvGrpSpPr/>
          <p:nvPr/>
        </p:nvGrpSpPr>
        <p:grpSpPr>
          <a:xfrm>
            <a:off x="0" y="10399"/>
            <a:ext cx="12192000" cy="6858000"/>
            <a:chOff x="0" y="0"/>
            <a:chExt cx="12192000" cy="6858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A768AEF-3ADC-4209-AFAC-D68914192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B1DADEB-616D-4882-8BDD-22CEF6C1A298}"/>
                </a:ext>
              </a:extLst>
            </p:cNvPr>
            <p:cNvSpPr/>
            <p:nvPr/>
          </p:nvSpPr>
          <p:spPr>
            <a:xfrm>
              <a:off x="190500" y="228600"/>
              <a:ext cx="11811000" cy="640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sp>
        <p:nvSpPr>
          <p:cNvPr id="10242" name="Line 21">
            <a:extLst>
              <a:ext uri="{FF2B5EF4-FFF2-40B4-BE49-F238E27FC236}">
                <a16:creationId xmlns:a16="http://schemas.microsoft.com/office/drawing/2014/main" id="{6BF781A2-34F9-4184-950A-876D26B90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828800"/>
            <a:ext cx="533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3" name="Line 22">
            <a:extLst>
              <a:ext uri="{FF2B5EF4-FFF2-40B4-BE49-F238E27FC236}">
                <a16:creationId xmlns:a16="http://schemas.microsoft.com/office/drawing/2014/main" id="{28DD9AD2-85FA-493F-B26F-18D25C15D3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97180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64" name="Text Box 12">
            <a:extLst>
              <a:ext uri="{FF2B5EF4-FFF2-40B4-BE49-F238E27FC236}">
                <a16:creationId xmlns:a16="http://schemas.microsoft.com/office/drawing/2014/main" id="{2423FE75-A504-42D4-9E5E-0E5659081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799" y="1371601"/>
            <a:ext cx="4072433" cy="138499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45" name="Text Box 14">
            <a:extLst>
              <a:ext uri="{FF2B5EF4-FFF2-40B4-BE49-F238E27FC236}">
                <a16:creationId xmlns:a16="http://schemas.microsoft.com/office/drawing/2014/main" id="{F6E39334-9E25-456B-B006-7463DBA19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371600"/>
            <a:ext cx="4914900" cy="95410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chung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chỉ những dòng chảy tương đối lớn. </a:t>
            </a:r>
            <a:endParaRPr lang="en-US" altLang="vi-VN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 Box 15">
            <a:extLst>
              <a:ext uri="{FF2B5EF4-FFF2-40B4-BE49-F238E27FC236}">
                <a16:creationId xmlns:a16="http://schemas.microsoft.com/office/drawing/2014/main" id="{0D73DF00-26AC-40D4-834D-991F665AA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66" y="2650830"/>
            <a:ext cx="4906367" cy="95410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chung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chỉ người đứng đầu  nhà nước phong kiến.</a:t>
            </a:r>
            <a:endParaRPr lang="en-US" altLang="vi-VN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Text Box 16">
            <a:extLst>
              <a:ext uri="{FF2B5EF4-FFF2-40B4-BE49-F238E27FC236}">
                <a16:creationId xmlns:a16="http://schemas.microsoft.com/office/drawing/2014/main" id="{529F0C87-A9A7-4224-97E7-721E378EA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447801"/>
            <a:ext cx="1143000" cy="64633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</a:t>
            </a:r>
          </a:p>
        </p:txBody>
      </p:sp>
      <p:sp>
        <p:nvSpPr>
          <p:cNvPr id="10248" name="Text Box 17">
            <a:extLst>
              <a:ext uri="{FF2B5EF4-FFF2-40B4-BE49-F238E27FC236}">
                <a16:creationId xmlns:a16="http://schemas.microsoft.com/office/drawing/2014/main" id="{6F3CF1FB-3EC8-4777-8E94-F5A7710C2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67001"/>
            <a:ext cx="990600" cy="64633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2" name="Line 21">
            <a:extLst>
              <a:ext uri="{FF2B5EF4-FFF2-40B4-BE49-F238E27FC236}">
                <a16:creationId xmlns:a16="http://schemas.microsoft.com/office/drawing/2014/main" id="{2E815CC2-4F7D-4DF7-BE71-B3A15D904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828800"/>
            <a:ext cx="609600" cy="228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" name="Line 22">
            <a:extLst>
              <a:ext uri="{FF2B5EF4-FFF2-40B4-BE49-F238E27FC236}">
                <a16:creationId xmlns:a16="http://schemas.microsoft.com/office/drawing/2014/main" id="{B34DCCF5-5076-4B7F-BC10-E2B1E0617B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590800"/>
            <a:ext cx="76200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72" name="Text Box 20">
            <a:extLst>
              <a:ext uri="{FF2B5EF4-FFF2-40B4-BE49-F238E27FC236}">
                <a16:creationId xmlns:a16="http://schemas.microsoft.com/office/drawing/2014/main" id="{95FDA570-C4F9-4829-8C9E-671F6958C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237" y="4535646"/>
            <a:ext cx="4152900" cy="138499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Lê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1698" name="Text Box 18">
            <a:extLst>
              <a:ext uri="{FF2B5EF4-FFF2-40B4-BE49-F238E27FC236}">
                <a16:creationId xmlns:a16="http://schemas.microsoft.com/office/drawing/2014/main" id="{6816F592-49B5-4C4B-97EE-C22C56EBB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50" y="6109881"/>
            <a:ext cx="2819400" cy="523220"/>
          </a:xfrm>
          <a:prstGeom prst="rect">
            <a:avLst/>
          </a:prstGeom>
          <a:solidFill>
            <a:srgbClr val="FFFD17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altLang="vi-VN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3" name="Text Box 22">
            <a:extLst>
              <a:ext uri="{FF2B5EF4-FFF2-40B4-BE49-F238E27FC236}">
                <a16:creationId xmlns:a16="http://schemas.microsoft.com/office/drawing/2014/main" id="{FF567563-A20B-45B8-9357-5EE393ED1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48" y="4216006"/>
            <a:ext cx="4152900" cy="95410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4" name="Text Box 23">
            <a:extLst>
              <a:ext uri="{FF2B5EF4-FFF2-40B4-BE49-F238E27FC236}">
                <a16:creationId xmlns:a16="http://schemas.microsoft.com/office/drawing/2014/main" id="{5D97AF66-D88F-4A7B-9490-70356DF4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3" y="5397421"/>
            <a:ext cx="4284977" cy="52322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vi-VN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vị vua.</a:t>
            </a:r>
            <a:endParaRPr lang="en-US" altLang="vi-VN" sz="280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5" name="Line 21">
            <a:extLst>
              <a:ext uri="{FF2B5EF4-FFF2-40B4-BE49-F238E27FC236}">
                <a16:creationId xmlns:a16="http://schemas.microsoft.com/office/drawing/2014/main" id="{D5CF48F5-CDAF-488A-8875-F61CAD83B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616420"/>
            <a:ext cx="5334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6" name="Line 22">
            <a:extLst>
              <a:ext uri="{FF2B5EF4-FFF2-40B4-BE49-F238E27FC236}">
                <a16:creationId xmlns:a16="http://schemas.microsoft.com/office/drawing/2014/main" id="{4E26A101-8095-41C6-8B7E-0D3F155F8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759420"/>
            <a:ext cx="6096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7" name="Text Box 26">
            <a:extLst>
              <a:ext uri="{FF2B5EF4-FFF2-40B4-BE49-F238E27FC236}">
                <a16:creationId xmlns:a16="http://schemas.microsoft.com/office/drawing/2014/main" id="{ADD6540D-D2A3-4E45-9157-719D23937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464021"/>
            <a:ext cx="2209800" cy="5847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10258" name="Text Box 27">
            <a:extLst>
              <a:ext uri="{FF2B5EF4-FFF2-40B4-BE49-F238E27FC236}">
                <a16:creationId xmlns:a16="http://schemas.microsoft.com/office/drawing/2014/main" id="{772DF247-8DD6-4565-A2C4-ECE08B88D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454621"/>
            <a:ext cx="1981200" cy="64633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6" name="Line 21">
            <a:extLst>
              <a:ext uri="{FF2B5EF4-FFF2-40B4-BE49-F238E27FC236}">
                <a16:creationId xmlns:a16="http://schemas.microsoft.com/office/drawing/2014/main" id="{B54B2733-1098-4178-8985-7EAF10CDA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845020"/>
            <a:ext cx="60960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Line 22">
            <a:extLst>
              <a:ext uri="{FF2B5EF4-FFF2-40B4-BE49-F238E27FC236}">
                <a16:creationId xmlns:a16="http://schemas.microsoft.com/office/drawing/2014/main" id="{366B7F80-7948-4B27-9209-C90781E115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5378420"/>
            <a:ext cx="762000" cy="304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8635" name="Text Box 27">
            <a:extLst>
              <a:ext uri="{FF2B5EF4-FFF2-40B4-BE49-F238E27FC236}">
                <a16:creationId xmlns:a16="http://schemas.microsoft.com/office/drawing/2014/main" id="{5E6545B1-E3D3-446C-AAFE-5FBA06772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603" y="2934518"/>
            <a:ext cx="2495550" cy="523220"/>
          </a:xfrm>
          <a:prstGeom prst="rect">
            <a:avLst/>
          </a:prstGeom>
          <a:solidFill>
            <a:srgbClr val="FFFD1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4" name="Text Box 34">
            <a:extLst>
              <a:ext uri="{FF2B5EF4-FFF2-40B4-BE49-F238E27FC236}">
                <a16:creationId xmlns:a16="http://schemas.microsoft.com/office/drawing/2014/main" id="{E03A7829-EF17-4F36-9BA5-34026701A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4719"/>
            <a:ext cx="1013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endSnd/>
        </p:sndAc>
      </p:transition>
    </mc:Choice>
    <mc:Fallback>
      <p:transition spd="slow">
        <p:split orient="vert"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 animBg="1"/>
      <p:bldP spid="49172" grpId="0" animBg="1"/>
      <p:bldP spid="71698" grpId="0" animBg="1"/>
      <p:bldP spid="686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A88D3494-8D2D-4B41-B995-9FA577549E48}"/>
              </a:ext>
            </a:extLst>
          </p:cNvPr>
          <p:cNvGrpSpPr/>
          <p:nvPr/>
        </p:nvGrpSpPr>
        <p:grpSpPr>
          <a:xfrm>
            <a:off x="-38100" y="5090"/>
            <a:ext cx="12192000" cy="6858000"/>
            <a:chOff x="0" y="0"/>
            <a:chExt cx="12192000" cy="6858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A768AEF-3ADC-4209-AFAC-D68914192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B1DADEB-616D-4882-8BDD-22CEF6C1A298}"/>
                </a:ext>
              </a:extLst>
            </p:cNvPr>
            <p:cNvSpPr/>
            <p:nvPr/>
          </p:nvSpPr>
          <p:spPr>
            <a:xfrm>
              <a:off x="190500" y="228600"/>
              <a:ext cx="11811000" cy="640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sp>
        <p:nvSpPr>
          <p:cNvPr id="11266" name="Line 21">
            <a:extLst>
              <a:ext uri="{FF2B5EF4-FFF2-40B4-BE49-F238E27FC236}">
                <a16:creationId xmlns:a16="http://schemas.microsoft.com/office/drawing/2014/main" id="{B07BCA73-5B10-4098-B269-05370E56D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00201"/>
            <a:ext cx="533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67" name="Line 22">
            <a:extLst>
              <a:ext uri="{FF2B5EF4-FFF2-40B4-BE49-F238E27FC236}">
                <a16:creationId xmlns:a16="http://schemas.microsoft.com/office/drawing/2014/main" id="{3F1325ED-7B65-4B0D-AE62-490D18D96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872771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27AA04FF-72F9-4A01-9640-8BF7DD7EF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421115"/>
            <a:ext cx="4248150" cy="95410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alt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FAE0BFFD-CB8C-4D33-B455-4648FB5E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79493"/>
            <a:ext cx="4573323" cy="95410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885E7DCE-ED3A-4967-9191-4A6063A4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87" y="2338193"/>
            <a:ext cx="4568163" cy="95410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980DBB31-32F4-4E8D-926E-63414CCA8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1330405"/>
            <a:ext cx="1143000" cy="64633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2DE49944-79C6-4603-9696-C0C64676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2549605"/>
            <a:ext cx="990600" cy="64633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2" name="Line 21">
            <a:extLst>
              <a:ext uri="{FF2B5EF4-FFF2-40B4-BE49-F238E27FC236}">
                <a16:creationId xmlns:a16="http://schemas.microsoft.com/office/drawing/2014/main" id="{92096DED-5E1E-4661-9FE4-8D842B7A3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0" y="1732378"/>
            <a:ext cx="609600" cy="228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" name="Line 22">
            <a:extLst>
              <a:ext uri="{FF2B5EF4-FFF2-40B4-BE49-F238E27FC236}">
                <a16:creationId xmlns:a16="http://schemas.microsoft.com/office/drawing/2014/main" id="{0C97093C-D20A-4C6E-8A18-C2319C7D67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1350" y="2242065"/>
            <a:ext cx="781050" cy="5571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11" name="Text Box 11">
            <a:extLst>
              <a:ext uri="{FF2B5EF4-FFF2-40B4-BE49-F238E27FC236}">
                <a16:creationId xmlns:a16="http://schemas.microsoft.com/office/drawing/2014/main" id="{4AE7FAA4-A335-4316-B152-89FF9C707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350" y="4230471"/>
            <a:ext cx="4267200" cy="138499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Lê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8" name="Text Box 18">
            <a:extLst>
              <a:ext uri="{FF2B5EF4-FFF2-40B4-BE49-F238E27FC236}">
                <a16:creationId xmlns:a16="http://schemas.microsoft.com/office/drawing/2014/main" id="{E97D607B-DA4B-488C-B019-DC0DBF696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5628016"/>
            <a:ext cx="2514600" cy="523220"/>
          </a:xfrm>
          <a:prstGeom prst="rect">
            <a:avLst/>
          </a:prstGeom>
          <a:solidFill>
            <a:srgbClr val="FFFD17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vi-VN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93DABBEB-24CD-481C-8C24-124781DF0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70293"/>
            <a:ext cx="3810000" cy="95410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A58DA977-B909-44FA-9632-5D370A81F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051427"/>
            <a:ext cx="3733800" cy="95410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9" name="Line 21">
            <a:extLst>
              <a:ext uri="{FF2B5EF4-FFF2-40B4-BE49-F238E27FC236}">
                <a16:creationId xmlns:a16="http://schemas.microsoft.com/office/drawing/2014/main" id="{52B5B725-9E8A-4EC6-9C7C-1345A1929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267200"/>
            <a:ext cx="5334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80" name="Line 22">
            <a:extLst>
              <a:ext uri="{FF2B5EF4-FFF2-40B4-BE49-F238E27FC236}">
                <a16:creationId xmlns:a16="http://schemas.microsoft.com/office/drawing/2014/main" id="{51CAA82F-C1F4-45FA-918E-EA3949384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410200"/>
            <a:ext cx="6096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246667B2-449E-4AD2-A9BB-850455CDB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114801"/>
            <a:ext cx="2209800" cy="5847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5C7300A6-006F-4A3A-A10D-61472010F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105401"/>
            <a:ext cx="1981200" cy="64633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6" name="Line 21">
            <a:extLst>
              <a:ext uri="{FF2B5EF4-FFF2-40B4-BE49-F238E27FC236}">
                <a16:creationId xmlns:a16="http://schemas.microsoft.com/office/drawing/2014/main" id="{FAD5F4B1-14B9-4A30-861C-5E065DA1C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495800"/>
            <a:ext cx="60960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Line 22">
            <a:extLst>
              <a:ext uri="{FF2B5EF4-FFF2-40B4-BE49-F238E27FC236}">
                <a16:creationId xmlns:a16="http://schemas.microsoft.com/office/drawing/2014/main" id="{9C60F9F7-F968-4A1C-A899-595C5C88AD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5029200"/>
            <a:ext cx="762000" cy="304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8635" name="Text Box 27">
            <a:extLst>
              <a:ext uri="{FF2B5EF4-FFF2-40B4-BE49-F238E27FC236}">
                <a16:creationId xmlns:a16="http://schemas.microsoft.com/office/drawing/2014/main" id="{2A44A7B8-EA5F-49DC-AC90-99351C12A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2339235"/>
            <a:ext cx="2743200" cy="523220"/>
          </a:xfrm>
          <a:prstGeom prst="rect">
            <a:avLst/>
          </a:prstGeom>
          <a:solidFill>
            <a:srgbClr val="FFFD1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8" name="Text Box 25">
            <a:extLst>
              <a:ext uri="{FF2B5EF4-FFF2-40B4-BE49-F238E27FC236}">
                <a16:creationId xmlns:a16="http://schemas.microsoft.com/office/drawing/2014/main" id="{DAD96347-0C26-4D75-BF76-9E977B501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61950"/>
            <a:ext cx="1104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6" name="Text Box 26">
            <a:extLst>
              <a:ext uri="{FF2B5EF4-FFF2-40B4-BE49-F238E27FC236}">
                <a16:creationId xmlns:a16="http://schemas.microsoft.com/office/drawing/2014/main" id="{5E4DD562-BEAD-4CA6-A964-A76787484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75" y="2846085"/>
            <a:ext cx="4759325" cy="52322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endSnd/>
        </p:sndAc>
      </p:transition>
    </mc:Choice>
    <mc:Fallback>
      <p:transition spd="slow">
        <p:split orient="vert"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11" grpId="0" animBg="1"/>
      <p:bldP spid="71698" grpId="0" animBg="1"/>
      <p:bldP spid="68635" grpId="0" animBg="1"/>
      <p:bldP spid="512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88D3494-8D2D-4B41-B995-9FA577549E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768AEF-3ADC-4209-AFAC-D68914192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B1DADEB-616D-4882-8BDD-22CEF6C1A298}"/>
                </a:ext>
              </a:extLst>
            </p:cNvPr>
            <p:cNvSpPr/>
            <p:nvPr/>
          </p:nvSpPr>
          <p:spPr>
            <a:xfrm>
              <a:off x="190500" y="228600"/>
              <a:ext cx="11811000" cy="640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sp>
        <p:nvSpPr>
          <p:cNvPr id="12292" name="Text Box 8">
            <a:extLst>
              <a:ext uri="{FF2B5EF4-FFF2-40B4-BE49-F238E27FC236}">
                <a16:creationId xmlns:a16="http://schemas.microsoft.com/office/drawing/2014/main" id="{A256E20C-8EBA-4710-8F22-21CCF0039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151727"/>
            <a:ext cx="67437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WordArt 7">
            <a:extLst>
              <a:ext uri="{FF2B5EF4-FFF2-40B4-BE49-F238E27FC236}">
                <a16:creationId xmlns:a16="http://schemas.microsoft.com/office/drawing/2014/main" id="{C5E8BE93-BA5A-4796-943A-D1AEAC6073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560899"/>
            <a:ext cx="3886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A99CA-9DDE-4E8A-8D9E-784593A75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38" y="1752600"/>
            <a:ext cx="3180635" cy="4343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6B0E042-DC29-438A-A169-ECCC1CC78AE4}"/>
              </a:ext>
            </a:extLst>
          </p:cNvPr>
          <p:cNvSpPr/>
          <p:nvPr/>
        </p:nvSpPr>
        <p:spPr>
          <a:xfrm>
            <a:off x="590550" y="857096"/>
            <a:ext cx="2019300" cy="612648"/>
          </a:xfrm>
          <a:prstGeom prst="wedgeRoundRectCallout">
            <a:avLst>
              <a:gd name="adj1" fmla="val -5618"/>
              <a:gd name="adj2" fmla="val 11161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đất nước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27D2562-8F47-45B5-80D7-6B75072C4D43}"/>
              </a:ext>
            </a:extLst>
          </p:cNvPr>
          <p:cNvSpPr/>
          <p:nvPr/>
        </p:nvSpPr>
        <p:spPr>
          <a:xfrm>
            <a:off x="4457700" y="5006910"/>
            <a:ext cx="2019300" cy="838199"/>
          </a:xfrm>
          <a:prstGeom prst="wedgeRoundRectCallout">
            <a:avLst>
              <a:gd name="adj1" fmla="val -66317"/>
              <a:gd name="adj2" fmla="val -9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nước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Việt Nam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2" grpId="1"/>
      <p:bldP spid="12293" grpId="0"/>
      <p:bldP spid="4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7EAE9-762A-4F01-8AD0-ECB120A3736A}"/>
              </a:ext>
            </a:extLst>
          </p:cNvPr>
          <p:cNvSpPr/>
          <p:nvPr/>
        </p:nvSpPr>
        <p:spPr>
          <a:xfrm>
            <a:off x="3632444" y="3048000"/>
            <a:ext cx="44251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5514270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88D3494-8D2D-4B41-B995-9FA577549E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768AEF-3ADC-4209-AFAC-D68914192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B1DADEB-616D-4882-8BDD-22CEF6C1A298}"/>
                </a:ext>
              </a:extLst>
            </p:cNvPr>
            <p:cNvSpPr/>
            <p:nvPr/>
          </p:nvSpPr>
          <p:spPr>
            <a:xfrm>
              <a:off x="190500" y="228600"/>
              <a:ext cx="11811000" cy="640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sp>
        <p:nvSpPr>
          <p:cNvPr id="19467" name="Text Box 11">
            <a:extLst>
              <a:ext uri="{FF2B5EF4-FFF2-40B4-BE49-F238E27FC236}">
                <a16:creationId xmlns:a16="http://schemas.microsoft.com/office/drawing/2014/main" id="{1BA8ADAE-8910-46A4-B595-3CF7EC4E3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133"/>
            <a:ext cx="10820400" cy="75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DDD6AACD-11FA-4F3C-8537-3F9FEA42C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96498"/>
            <a:ext cx="11811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Chung /.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sang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Lam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/.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sang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/.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/,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/.</a:t>
            </a:r>
          </a:p>
        </p:txBody>
      </p:sp>
      <p:graphicFrame>
        <p:nvGraphicFramePr>
          <p:cNvPr id="19525" name="Group 69">
            <a:extLst>
              <a:ext uri="{FF2B5EF4-FFF2-40B4-BE49-F238E27FC236}">
                <a16:creationId xmlns:a16="http://schemas.microsoft.com/office/drawing/2014/main" id="{29A84815-BAD4-4EAA-A055-87B96DC04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923793"/>
              </p:ext>
            </p:extLst>
          </p:nvPr>
        </p:nvGraphicFramePr>
        <p:xfrm>
          <a:off x="415159" y="3734446"/>
          <a:ext cx="11430000" cy="2127250"/>
        </p:xfrm>
        <a:graphic>
          <a:graphicData uri="http://schemas.openxmlformats.org/drawingml/2006/table">
            <a:tbl>
              <a:tblPr/>
              <a:tblGrid>
                <a:gridCol w="276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516" name="Text Box 60">
            <a:extLst>
              <a:ext uri="{FF2B5EF4-FFF2-40B4-BE49-F238E27FC236}">
                <a16:creationId xmlns:a16="http://schemas.microsoft.com/office/drawing/2014/main" id="{B5477D49-D387-4B51-81B6-008675F6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59" y="4039246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vi-VN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17" name="Text Box 61">
            <a:extLst>
              <a:ext uri="{FF2B5EF4-FFF2-40B4-BE49-F238E27FC236}">
                <a16:creationId xmlns:a16="http://schemas.microsoft.com/office/drawing/2014/main" id="{13FF3426-8F07-43AD-8FBD-B874087AE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59" y="5182246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</a:t>
            </a:r>
          </a:p>
        </p:txBody>
      </p:sp>
      <p:sp>
        <p:nvSpPr>
          <p:cNvPr id="19520" name="Text Box 64">
            <a:extLst>
              <a:ext uri="{FF2B5EF4-FFF2-40B4-BE49-F238E27FC236}">
                <a16:creationId xmlns:a16="http://schemas.microsoft.com/office/drawing/2014/main" id="{CB8AB77C-0EE0-4E2E-86E3-B13E32B2D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276" y="3931953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21" name="Text Box 65">
            <a:extLst>
              <a:ext uri="{FF2B5EF4-FFF2-40B4-BE49-F238E27FC236}">
                <a16:creationId xmlns:a16="http://schemas.microsoft.com/office/drawing/2014/main" id="{0360158F-3301-4488-BF67-993534A1F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276" y="5151152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Chung, Lam,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68" grpId="0"/>
      <p:bldP spid="19516" grpId="0"/>
      <p:bldP spid="19517" grpId="0"/>
      <p:bldP spid="19520" grpId="0"/>
      <p:bldP spid="195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7EAE9-762A-4F01-8AD0-ECB120A3736A}"/>
              </a:ext>
            </a:extLst>
          </p:cNvPr>
          <p:cNvSpPr/>
          <p:nvPr/>
        </p:nvSpPr>
        <p:spPr>
          <a:xfrm>
            <a:off x="3581400" y="3048000"/>
            <a:ext cx="45272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8324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88D3494-8D2D-4B41-B995-9FA577549E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768AEF-3ADC-4209-AFAC-D68914192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B1DADEB-616D-4882-8BDD-22CEF6C1A298}"/>
                </a:ext>
              </a:extLst>
            </p:cNvPr>
            <p:cNvSpPr/>
            <p:nvPr/>
          </p:nvSpPr>
          <p:spPr>
            <a:xfrm>
              <a:off x="190500" y="228600"/>
              <a:ext cx="11811000" cy="640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/>
            </a:p>
          </p:txBody>
        </p:sp>
      </p:grpSp>
      <p:sp>
        <p:nvSpPr>
          <p:cNvPr id="52231" name="Text Box 7">
            <a:extLst>
              <a:ext uri="{FF2B5EF4-FFF2-40B4-BE49-F238E27FC236}">
                <a16:creationId xmlns:a16="http://schemas.microsoft.com/office/drawing/2014/main" id="{31E33D52-4E55-4142-9B13-E37400EC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5374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CD07D-6DF8-4414-995D-2ED1FDD9F9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13" y="2544726"/>
            <a:ext cx="4155487" cy="419897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57EBD06-F5B0-4FF7-A14D-139EC63BF10C}"/>
              </a:ext>
            </a:extLst>
          </p:cNvPr>
          <p:cNvSpPr/>
          <p:nvPr/>
        </p:nvSpPr>
        <p:spPr>
          <a:xfrm>
            <a:off x="6123039" y="2175387"/>
            <a:ext cx="4815963" cy="1731707"/>
          </a:xfrm>
          <a:prstGeom prst="wedgeRoundRectCallout">
            <a:avLst>
              <a:gd name="adj1" fmla="val -67911"/>
              <a:gd name="adj2" fmla="val 3411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26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23" y="5058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Nhạc</a:t>
            </a:r>
            <a:r>
              <a:rPr lang="en-US" b="1" dirty="0"/>
              <a:t> </a:t>
            </a:r>
            <a:r>
              <a:rPr lang="en-US" b="1" dirty="0" err="1"/>
              <a:t>nền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Danh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sự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vật</a:t>
              </a:r>
              <a:endParaRPr lang="en-US" sz="2400" b="1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Danh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khái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niệm</a:t>
              </a:r>
              <a:endParaRPr lang="en-US" sz="2400" b="1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Danh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người</a:t>
              </a:r>
              <a:endParaRPr lang="en-US" sz="2400" b="1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Danh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tượng</a:t>
              </a:r>
              <a:endParaRPr lang="en-US" sz="2400" b="1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Danh</a:t>
                </a:r>
                <a:r>
                  <a:rPr lang="en-US" sz="4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Quần</a:t>
              </a:r>
              <a:r>
                <a:rPr lang="en-US" sz="4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áo</a:t>
              </a:r>
              <a:endParaRPr lang="en-US" sz="4400" b="1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Gian </a:t>
              </a:r>
              <a:r>
                <a:rPr lang="en-US" sz="4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ác</a:t>
              </a:r>
              <a:endParaRPr lang="en-US" sz="4400" b="1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502969" y="2472946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Hòa</a:t>
              </a:r>
              <a:r>
                <a:rPr lang="en-US" sz="4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thuận</a:t>
              </a:r>
              <a:endParaRPr lang="en-US" sz="4400" b="1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Hiền</a:t>
              </a:r>
              <a:r>
                <a:rPr lang="en-US" sz="4400" b="1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lành</a:t>
              </a:r>
              <a:endParaRPr lang="en-US" sz="4400" b="1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ngữ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ngữ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danh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2019588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8151A68-8ABC-4A1D-8A5B-E03CCFBD3F59}"/>
              </a:ext>
            </a:extLst>
          </p:cNvPr>
          <p:cNvSpPr/>
          <p:nvPr/>
        </p:nvSpPr>
        <p:spPr>
          <a:xfrm flipH="1">
            <a:off x="1344130" y="1981200"/>
            <a:ext cx="10170536" cy="1364257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176717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danh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thơ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altLang="vi-V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vi-VN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04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sp>
        <p:nvSpPr>
          <p:cNvPr id="35" name="Text Box 205">
            <a:extLst>
              <a:ext uri="{FF2B5EF4-FFF2-40B4-BE49-F238E27FC236}">
                <a16:creationId xmlns:a16="http://schemas.microsoft.com/office/drawing/2014/main" id="{5EA144A7-CBA2-4CB8-BC5B-281EF6EF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089" y="2155871"/>
            <a:ext cx="9601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endParaRPr lang="en-US" altLang="vi-VN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A39788B-A5A7-46DF-8055-0B023F3D50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76" y="3506990"/>
            <a:ext cx="4391025" cy="32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0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28313B-E172-46E0-900C-BB55F00C0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" y="0"/>
            <a:ext cx="12192000" cy="6855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09BD25-3FDC-4450-A095-6DA054EB3B83}"/>
              </a:ext>
            </a:extLst>
          </p:cNvPr>
          <p:cNvSpPr/>
          <p:nvPr/>
        </p:nvSpPr>
        <p:spPr>
          <a:xfrm>
            <a:off x="3146987" y="3124200"/>
            <a:ext cx="706381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LUYỆN TỪ VÀ CÂU</a:t>
            </a:r>
          </a:p>
          <a:p>
            <a:pPr algn="ctr"/>
            <a:r>
              <a:rPr lang="vi-VN" sz="4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DANH TỪ CHUNG</a:t>
            </a:r>
            <a:r>
              <a:rPr lang="en-US" sz="4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endParaRPr lang="vi-VN" sz="4800" b="1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800" b="1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DANH T</a:t>
            </a:r>
            <a:r>
              <a:rPr lang="vi-VN" sz="4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Ừ RIÊNG</a:t>
            </a:r>
            <a:endParaRPr lang="en-US" sz="4800" b="1" cap="none" spc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214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E5F446-4A3F-46E0-A048-1E71AB176220}"/>
              </a:ext>
            </a:extLst>
          </p:cNvPr>
          <p:cNvSpPr/>
          <p:nvPr/>
        </p:nvSpPr>
        <p:spPr>
          <a:xfrm>
            <a:off x="3966765" y="609600"/>
            <a:ext cx="3499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95F96D-4FB0-4EAA-B0A9-655D8101FCE2}"/>
              </a:ext>
            </a:extLst>
          </p:cNvPr>
          <p:cNvSpPr txBox="1"/>
          <p:nvPr/>
        </p:nvSpPr>
        <p:spPr>
          <a:xfrm>
            <a:off x="876300" y="1981200"/>
            <a:ext cx="10439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tabLst>
                <a:tab pos="914400" algn="l"/>
              </a:tabLst>
            </a:pPr>
            <a:r>
              <a:rPr lang="id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biết được danh từ chung và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id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riêng dựa trên dấu hiệu về ý nghĩa khái quát của chúng.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tabLst>
                <a:tab pos="914400" algn="l"/>
              </a:tabLst>
            </a:pPr>
            <a:r>
              <a:rPr lang="id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 được quy tắc viết hoa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id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riêng và bước đầu vận dụng qu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d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tắc đó vào thực tế.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99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7EAE9-762A-4F01-8AD0-ECB120A3736A}"/>
              </a:ext>
            </a:extLst>
          </p:cNvPr>
          <p:cNvSpPr/>
          <p:nvPr/>
        </p:nvSpPr>
        <p:spPr>
          <a:xfrm>
            <a:off x="3709641" y="3048000"/>
            <a:ext cx="42707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4130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239893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Words>1087</Words>
  <Application>Microsoft Office PowerPoint</Application>
  <PresentationFormat>Widescreen</PresentationFormat>
  <Paragraphs>123</Paragraphs>
  <Slides>21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.VnTime</vt:lpstr>
      <vt:lpstr>Arial</vt:lpstr>
      <vt:lpstr>Calibri</vt:lpstr>
      <vt:lpstr>Calibri Light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132</cp:revision>
  <dcterms:created xsi:type="dcterms:W3CDTF">2001-12-31T17:41:01Z</dcterms:created>
  <dcterms:modified xsi:type="dcterms:W3CDTF">2021-10-09T02:49:37Z</dcterms:modified>
</cp:coreProperties>
</file>