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1549" r:id="rId2"/>
    <p:sldId id="1550" r:id="rId3"/>
    <p:sldId id="1551" r:id="rId4"/>
    <p:sldId id="1571" r:id="rId5"/>
    <p:sldId id="1572" r:id="rId6"/>
    <p:sldId id="1552" r:id="rId7"/>
    <p:sldId id="1556" r:id="rId8"/>
    <p:sldId id="1557" r:id="rId9"/>
    <p:sldId id="1553" r:id="rId10"/>
    <p:sldId id="1560" r:id="rId11"/>
    <p:sldId id="1565" r:id="rId12"/>
    <p:sldId id="1561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431"/>
    <a:srgbClr val="FDB93F"/>
    <a:srgbClr val="64C9C1"/>
    <a:srgbClr val="CF476C"/>
    <a:srgbClr val="59BFBE"/>
    <a:srgbClr val="FEA498"/>
    <a:srgbClr val="324B52"/>
    <a:srgbClr val="FF2864"/>
    <a:srgbClr val="FD5E78"/>
    <a:srgbClr val="2159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14" autoAdjust="0"/>
  </p:normalViewPr>
  <p:slideViewPr>
    <p:cSldViewPr>
      <p:cViewPr varScale="1">
        <p:scale>
          <a:sx n="72" d="100"/>
          <a:sy n="72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99A07-FA1B-49FE-8CB5-773258BEA88D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E6E94-69E9-4129-8C72-1C52CC308E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701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DB317E5B-B821-46CE-BFE4-4F42D68AEA3F}"/>
              </a:ext>
            </a:extLst>
          </p:cNvPr>
          <p:cNvSpPr txBox="1">
            <a:spLocks/>
          </p:cNvSpPr>
          <p:nvPr userDrawn="1"/>
        </p:nvSpPr>
        <p:spPr>
          <a:xfrm>
            <a:off x="1271464" y="2132856"/>
            <a:ext cx="2636799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         版权声明</a:t>
            </a:r>
            <a:br>
              <a:rPr lang="zh-CN" altLang="en-US" sz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感谢您下载平台上提供的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b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在熊猫办公出售的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模板是免版税类（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RF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Royalty-Free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）正版受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中国人民共和国著作法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世界版权公约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模板素材的使用权。</a:t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不得将熊猫办公的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模板、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endParaRPr lang="zh-CN" altLang="en-US" sz="200" spc="12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6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46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104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639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DCFB01AF-8B20-48F5-B4E5-611848A763F4}"/>
              </a:ext>
            </a:extLst>
          </p:cNvPr>
          <p:cNvSpPr txBox="1">
            <a:spLocks/>
          </p:cNvSpPr>
          <p:nvPr userDrawn="1"/>
        </p:nvSpPr>
        <p:spPr>
          <a:xfrm>
            <a:off x="119336" y="548680"/>
            <a:ext cx="2636799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         版权声明</a:t>
            </a:r>
            <a:br>
              <a:rPr lang="zh-CN" altLang="en-US" sz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感谢您下载平台上提供的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b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在熊猫办公出售的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模板是免版税类（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RF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Royalty-Free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）正版受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中国人民共和国著作法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世界版权公约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模板素材的使用权。</a:t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不得将熊猫办公的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模板、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endParaRPr lang="zh-CN" altLang="en-US" sz="200" spc="12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FAE67326-1BCB-49F4-A1D4-D5FAA9004C4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8" r:id="rId14"/>
    <p:sldLayoutId id="2147483667" r:id="rId15"/>
  </p:sldLayoutIdLst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B900B16-4AF3-4F45-872E-8933B3679AB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885879C-53AF-4966-BDCA-28A286FA9E31}"/>
              </a:ext>
            </a:extLst>
          </p:cNvPr>
          <p:cNvGrpSpPr/>
          <p:nvPr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B33F895-A3AF-4A5D-96A0-243B41AF6864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1816EEE-82B1-4632-9220-AA116E69E71A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id="{3A2A4264-71D1-4B52-B4B0-47F1C430FF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3" t="6961" r="24769" b="6961"/>
          <a:stretch/>
        </p:blipFill>
        <p:spPr>
          <a:xfrm>
            <a:off x="0" y="3983802"/>
            <a:ext cx="2221928" cy="2567943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D7B93B9D-BE27-4EC5-8C0A-2E001CDE4F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634" y="3728710"/>
            <a:ext cx="3331622" cy="3331622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2FFADEC9-E830-4EEF-94A9-DB5E719D88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6" t="67148" r="34938" b="9815"/>
          <a:stretch/>
        </p:blipFill>
        <p:spPr>
          <a:xfrm rot="14080846">
            <a:off x="1804505" y="5474641"/>
            <a:ext cx="1356202" cy="1579867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9F081952-B68E-4291-B86B-BD138CBD4E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9" r="60059" b="78900"/>
          <a:stretch/>
        </p:blipFill>
        <p:spPr>
          <a:xfrm rot="20703132">
            <a:off x="713207" y="588779"/>
            <a:ext cx="1696736" cy="1605936"/>
          </a:xfrm>
          <a:prstGeom prst="rect">
            <a:avLst/>
          </a:prstGeom>
        </p:spPr>
      </p:pic>
      <p:pic>
        <p:nvPicPr>
          <p:cNvPr id="56" name="图片 59">
            <a:extLst>
              <a:ext uri="{FF2B5EF4-FFF2-40B4-BE49-F238E27FC236}">
                <a16:creationId xmlns:a16="http://schemas.microsoft.com/office/drawing/2014/main" id="{C276BE0E-9F55-4574-A756-D2B2C979C3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9" t="10098" r="25636" b="5910"/>
          <a:stretch/>
        </p:blipFill>
        <p:spPr>
          <a:xfrm rot="652259">
            <a:off x="10248996" y="312451"/>
            <a:ext cx="1597248" cy="2039830"/>
          </a:xfrm>
          <a:prstGeom prst="rect">
            <a:avLst/>
          </a:prstGeom>
        </p:spPr>
      </p:pic>
      <p:sp>
        <p:nvSpPr>
          <p:cNvPr id="15" name="Google Shape;1451;p48">
            <a:extLst>
              <a:ext uri="{FF2B5EF4-FFF2-40B4-BE49-F238E27FC236}">
                <a16:creationId xmlns:a16="http://schemas.microsoft.com/office/drawing/2014/main" id="{559EF208-4D62-4E00-AB0E-1F72A8048E2E}"/>
              </a:ext>
            </a:extLst>
          </p:cNvPr>
          <p:cNvSpPr txBox="1">
            <a:spLocks/>
          </p:cNvSpPr>
          <p:nvPr/>
        </p:nvSpPr>
        <p:spPr>
          <a:xfrm>
            <a:off x="951000" y="574547"/>
            <a:ext cx="10290000" cy="81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br>
              <a:rPr lang="vi-VN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DE24C2-226A-44BA-B1E3-09B888CDD5F1}"/>
              </a:ext>
            </a:extLst>
          </p:cNvPr>
          <p:cNvSpPr txBox="1"/>
          <p:nvPr/>
        </p:nvSpPr>
        <p:spPr>
          <a:xfrm>
            <a:off x="2918178" y="2337672"/>
            <a:ext cx="6355644" cy="86177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b="1" kern="0">
                <a:solidFill>
                  <a:srgbClr val="64C9C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KĨ THUẬT LỚP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E06E3E-A8E9-453F-B8B6-02D319FEC040}"/>
              </a:ext>
            </a:extLst>
          </p:cNvPr>
          <p:cNvSpPr txBox="1"/>
          <p:nvPr/>
        </p:nvSpPr>
        <p:spPr>
          <a:xfrm>
            <a:off x="405432" y="2970769"/>
            <a:ext cx="1137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b="1" kern="0">
                <a:ln w="12700">
                  <a:solidFill>
                    <a:srgbClr val="1A4E6E"/>
                  </a:solidFill>
                </a:ln>
                <a:solidFill>
                  <a:srgbClr val="FDB43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 4: Khâu ghép hai mép vải </a:t>
            </a:r>
          </a:p>
          <a:p>
            <a:pPr algn="ctr" defTabSz="1219170">
              <a:buClr>
                <a:srgbClr val="000000"/>
              </a:buClr>
            </a:pPr>
            <a:r>
              <a:rPr lang="en-US" sz="4800" b="1" kern="0">
                <a:ln w="12700">
                  <a:solidFill>
                    <a:srgbClr val="1A4E6E"/>
                  </a:solidFill>
                </a:ln>
                <a:solidFill>
                  <a:srgbClr val="FDB43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bằng mũi khâu thường</a:t>
            </a:r>
          </a:p>
        </p:txBody>
      </p:sp>
    </p:spTree>
    <p:extLst>
      <p:ext uri="{BB962C8B-B14F-4D97-AF65-F5344CB8AC3E}">
        <p14:creationId xmlns:p14="http://schemas.microsoft.com/office/powerpoint/2010/main" val="4279397241"/>
      </p:ext>
    </p:extLst>
  </p:cSld>
  <p:clrMapOvr>
    <a:masterClrMapping/>
  </p:clrMapOvr>
  <p:transition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40F56A2B-2FC1-443A-8524-E740EA7EE5E5}"/>
              </a:ext>
            </a:extLst>
          </p:cNvPr>
          <p:cNvGrpSpPr/>
          <p:nvPr/>
        </p:nvGrpSpPr>
        <p:grpSpPr>
          <a:xfrm>
            <a:off x="335360" y="1340769"/>
            <a:ext cx="4471395" cy="2520280"/>
            <a:chOff x="1247725" y="1844824"/>
            <a:chExt cx="2254555" cy="4104456"/>
          </a:xfrm>
        </p:grpSpPr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3D9EF974-C07F-4D58-AAD9-06272F627F57}"/>
                </a:ext>
              </a:extLst>
            </p:cNvPr>
            <p:cNvSpPr/>
            <p:nvPr/>
          </p:nvSpPr>
          <p:spPr>
            <a:xfrm>
              <a:off x="1247725" y="1917280"/>
              <a:ext cx="2124694" cy="4032000"/>
            </a:xfrm>
            <a:prstGeom prst="roundRect">
              <a:avLst>
                <a:gd name="adj" fmla="val 10679"/>
              </a:avLst>
            </a:prstGeom>
            <a:noFill/>
            <a:ln>
              <a:solidFill>
                <a:srgbClr val="B7C6E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B3717190-31FE-4D2D-B731-2832126AF4BE}"/>
                </a:ext>
              </a:extLst>
            </p:cNvPr>
            <p:cNvSpPr/>
            <p:nvPr/>
          </p:nvSpPr>
          <p:spPr>
            <a:xfrm>
              <a:off x="1355737" y="2060848"/>
              <a:ext cx="1908670" cy="3744416"/>
            </a:xfrm>
            <a:prstGeom prst="roundRect">
              <a:avLst>
                <a:gd name="adj" fmla="val 10679"/>
              </a:avLst>
            </a:prstGeom>
            <a:solidFill>
              <a:srgbClr val="B7C6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4CC8EF36-EFA2-4689-B828-18F4B5D9857F}"/>
                </a:ext>
              </a:extLst>
            </p:cNvPr>
            <p:cNvGrpSpPr/>
            <p:nvPr/>
          </p:nvGrpSpPr>
          <p:grpSpPr>
            <a:xfrm>
              <a:off x="2170175" y="1844824"/>
              <a:ext cx="1332105" cy="1080633"/>
              <a:chOff x="2423333" y="1939545"/>
              <a:chExt cx="1332105" cy="1080633"/>
            </a:xfrm>
          </p:grpSpPr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B4755034-D6BE-40FB-986D-5CF97F769262}"/>
                  </a:ext>
                </a:extLst>
              </p:cNvPr>
              <p:cNvSpPr/>
              <p:nvPr/>
            </p:nvSpPr>
            <p:spPr>
              <a:xfrm>
                <a:off x="3479365" y="1975588"/>
                <a:ext cx="171891" cy="171891"/>
              </a:xfrm>
              <a:prstGeom prst="ellipse">
                <a:avLst/>
              </a:prstGeom>
              <a:solidFill>
                <a:srgbClr val="FFD33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BEC4719F-5E83-4819-A711-8BDC85F9D3BA}"/>
                  </a:ext>
                </a:extLst>
              </p:cNvPr>
              <p:cNvSpPr/>
              <p:nvPr/>
            </p:nvSpPr>
            <p:spPr>
              <a:xfrm>
                <a:off x="2423333" y="1939545"/>
                <a:ext cx="217185" cy="217185"/>
              </a:xfrm>
              <a:prstGeom prst="ellipse">
                <a:avLst/>
              </a:prstGeom>
              <a:solidFill>
                <a:srgbClr val="FEA498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A4A96EE4-D465-4BEE-AEE4-B687B4274162}"/>
                  </a:ext>
                </a:extLst>
              </p:cNvPr>
              <p:cNvSpPr/>
              <p:nvPr/>
            </p:nvSpPr>
            <p:spPr>
              <a:xfrm>
                <a:off x="3547075" y="2811815"/>
                <a:ext cx="208363" cy="208363"/>
              </a:xfrm>
              <a:prstGeom prst="ellipse">
                <a:avLst/>
              </a:prstGeom>
              <a:solidFill>
                <a:srgbClr val="FEA498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6058AD31-E957-44FC-8C87-715855781583}"/>
              </a:ext>
            </a:extLst>
          </p:cNvPr>
          <p:cNvGrpSpPr/>
          <p:nvPr/>
        </p:nvGrpSpPr>
        <p:grpSpPr>
          <a:xfrm>
            <a:off x="4706207" y="2393371"/>
            <a:ext cx="3694049" cy="2475789"/>
            <a:chOff x="1247725" y="1844824"/>
            <a:chExt cx="2254555" cy="4104456"/>
          </a:xfrm>
        </p:grpSpPr>
        <p:sp>
          <p:nvSpPr>
            <p:cNvPr id="32" name="矩形: 圆角 31">
              <a:extLst>
                <a:ext uri="{FF2B5EF4-FFF2-40B4-BE49-F238E27FC236}">
                  <a16:creationId xmlns:a16="http://schemas.microsoft.com/office/drawing/2014/main" id="{ED25F233-3AA1-4679-99BC-A19CFC3D3C4B}"/>
                </a:ext>
              </a:extLst>
            </p:cNvPr>
            <p:cNvSpPr/>
            <p:nvPr/>
          </p:nvSpPr>
          <p:spPr>
            <a:xfrm>
              <a:off x="1247725" y="1917280"/>
              <a:ext cx="2124694" cy="4032000"/>
            </a:xfrm>
            <a:prstGeom prst="roundRect">
              <a:avLst>
                <a:gd name="adj" fmla="val 10679"/>
              </a:avLst>
            </a:prstGeom>
            <a:noFill/>
            <a:ln>
              <a:solidFill>
                <a:srgbClr val="B7C6E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id="{B60086EB-315B-4620-A357-F93DFE928261}"/>
                </a:ext>
              </a:extLst>
            </p:cNvPr>
            <p:cNvSpPr/>
            <p:nvPr/>
          </p:nvSpPr>
          <p:spPr>
            <a:xfrm>
              <a:off x="1355737" y="2060848"/>
              <a:ext cx="1908670" cy="3744416"/>
            </a:xfrm>
            <a:prstGeom prst="roundRect">
              <a:avLst>
                <a:gd name="adj" fmla="val 10679"/>
              </a:avLst>
            </a:prstGeom>
            <a:solidFill>
              <a:srgbClr val="B7C6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139840C0-10CD-4C43-A9BE-2EF085DF0060}"/>
                </a:ext>
              </a:extLst>
            </p:cNvPr>
            <p:cNvGrpSpPr/>
            <p:nvPr/>
          </p:nvGrpSpPr>
          <p:grpSpPr>
            <a:xfrm>
              <a:off x="2170175" y="1844824"/>
              <a:ext cx="1332105" cy="1080633"/>
              <a:chOff x="2423333" y="1939545"/>
              <a:chExt cx="1332105" cy="1080633"/>
            </a:xfrm>
          </p:grpSpPr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B864AEF3-3D6E-4173-AF15-E41C01771735}"/>
                  </a:ext>
                </a:extLst>
              </p:cNvPr>
              <p:cNvSpPr/>
              <p:nvPr/>
            </p:nvSpPr>
            <p:spPr>
              <a:xfrm>
                <a:off x="3479365" y="1975588"/>
                <a:ext cx="171891" cy="171891"/>
              </a:xfrm>
              <a:prstGeom prst="ellipse">
                <a:avLst/>
              </a:prstGeom>
              <a:solidFill>
                <a:srgbClr val="FFD33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1FE61C02-5117-4630-9963-94DDE77B730D}"/>
                  </a:ext>
                </a:extLst>
              </p:cNvPr>
              <p:cNvSpPr/>
              <p:nvPr/>
            </p:nvSpPr>
            <p:spPr>
              <a:xfrm>
                <a:off x="2423333" y="1939545"/>
                <a:ext cx="217185" cy="217185"/>
              </a:xfrm>
              <a:prstGeom prst="ellipse">
                <a:avLst/>
              </a:prstGeom>
              <a:solidFill>
                <a:srgbClr val="FEA498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14312C4F-3A68-47A2-A77E-ECC3EEAB1E42}"/>
                  </a:ext>
                </a:extLst>
              </p:cNvPr>
              <p:cNvSpPr/>
              <p:nvPr/>
            </p:nvSpPr>
            <p:spPr>
              <a:xfrm>
                <a:off x="3547075" y="2811815"/>
                <a:ext cx="208363" cy="208363"/>
              </a:xfrm>
              <a:prstGeom prst="ellipse">
                <a:avLst/>
              </a:prstGeom>
              <a:solidFill>
                <a:srgbClr val="FEA498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6F77C7BA-D319-44D7-B8BF-451DF17BEA65}"/>
              </a:ext>
            </a:extLst>
          </p:cNvPr>
          <p:cNvGrpSpPr/>
          <p:nvPr/>
        </p:nvGrpSpPr>
        <p:grpSpPr>
          <a:xfrm>
            <a:off x="8344483" y="3861048"/>
            <a:ext cx="3699168" cy="2520279"/>
            <a:chOff x="1247725" y="1844824"/>
            <a:chExt cx="2254555" cy="4104456"/>
          </a:xfrm>
        </p:grpSpPr>
        <p:sp>
          <p:nvSpPr>
            <p:cNvPr id="41" name="矩形: 圆角 40">
              <a:extLst>
                <a:ext uri="{FF2B5EF4-FFF2-40B4-BE49-F238E27FC236}">
                  <a16:creationId xmlns:a16="http://schemas.microsoft.com/office/drawing/2014/main" id="{128BDFFA-197A-4AF2-A34B-44F5873B0610}"/>
                </a:ext>
              </a:extLst>
            </p:cNvPr>
            <p:cNvSpPr/>
            <p:nvPr/>
          </p:nvSpPr>
          <p:spPr>
            <a:xfrm>
              <a:off x="1247725" y="1917280"/>
              <a:ext cx="2124694" cy="4032000"/>
            </a:xfrm>
            <a:prstGeom prst="roundRect">
              <a:avLst>
                <a:gd name="adj" fmla="val 10679"/>
              </a:avLst>
            </a:prstGeom>
            <a:noFill/>
            <a:ln>
              <a:solidFill>
                <a:srgbClr val="B7C6E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: 圆角 46">
              <a:extLst>
                <a:ext uri="{FF2B5EF4-FFF2-40B4-BE49-F238E27FC236}">
                  <a16:creationId xmlns:a16="http://schemas.microsoft.com/office/drawing/2014/main" id="{EC6C32C1-7248-4905-9469-DBA5316EEFAF}"/>
                </a:ext>
              </a:extLst>
            </p:cNvPr>
            <p:cNvSpPr/>
            <p:nvPr/>
          </p:nvSpPr>
          <p:spPr>
            <a:xfrm>
              <a:off x="1355737" y="2060848"/>
              <a:ext cx="1908670" cy="3744416"/>
            </a:xfrm>
            <a:prstGeom prst="roundRect">
              <a:avLst>
                <a:gd name="adj" fmla="val 10679"/>
              </a:avLst>
            </a:prstGeom>
            <a:solidFill>
              <a:srgbClr val="B7C6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A6CC032A-A5EA-4999-A30C-17C92B8281F1}"/>
                </a:ext>
              </a:extLst>
            </p:cNvPr>
            <p:cNvGrpSpPr/>
            <p:nvPr/>
          </p:nvGrpSpPr>
          <p:grpSpPr>
            <a:xfrm>
              <a:off x="2170175" y="1844824"/>
              <a:ext cx="1332105" cy="1080633"/>
              <a:chOff x="2423333" y="1939545"/>
              <a:chExt cx="1332105" cy="1080633"/>
            </a:xfrm>
          </p:grpSpPr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60308F7A-BA7D-494E-8E52-762834C8F0CB}"/>
                  </a:ext>
                </a:extLst>
              </p:cNvPr>
              <p:cNvSpPr/>
              <p:nvPr/>
            </p:nvSpPr>
            <p:spPr>
              <a:xfrm>
                <a:off x="3479365" y="1975588"/>
                <a:ext cx="171891" cy="171891"/>
              </a:xfrm>
              <a:prstGeom prst="ellipse">
                <a:avLst/>
              </a:prstGeom>
              <a:solidFill>
                <a:srgbClr val="FFD33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B646BFEB-825D-4040-AED7-97D7BFABC819}"/>
                  </a:ext>
                </a:extLst>
              </p:cNvPr>
              <p:cNvSpPr/>
              <p:nvPr/>
            </p:nvSpPr>
            <p:spPr>
              <a:xfrm>
                <a:off x="2423333" y="1939545"/>
                <a:ext cx="217185" cy="217185"/>
              </a:xfrm>
              <a:prstGeom prst="ellipse">
                <a:avLst/>
              </a:prstGeom>
              <a:solidFill>
                <a:srgbClr val="FEA498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D0A69EBA-9505-4936-9410-27BFFB91A00C}"/>
                  </a:ext>
                </a:extLst>
              </p:cNvPr>
              <p:cNvSpPr/>
              <p:nvPr/>
            </p:nvSpPr>
            <p:spPr>
              <a:xfrm>
                <a:off x="3547075" y="2811815"/>
                <a:ext cx="208363" cy="208363"/>
              </a:xfrm>
              <a:prstGeom prst="ellipse">
                <a:avLst/>
              </a:prstGeom>
              <a:solidFill>
                <a:srgbClr val="FEA498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pic>
        <p:nvPicPr>
          <p:cNvPr id="54" name="图片 53">
            <a:extLst>
              <a:ext uri="{FF2B5EF4-FFF2-40B4-BE49-F238E27FC236}">
                <a16:creationId xmlns:a16="http://schemas.microsoft.com/office/drawing/2014/main" id="{30ED73B6-4531-4454-A3E3-83BFEC5EC2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49" y="3862013"/>
            <a:ext cx="2968582" cy="2968582"/>
          </a:xfrm>
          <a:prstGeom prst="rect">
            <a:avLst/>
          </a:prstGeom>
        </p:spPr>
      </p:pic>
      <p:sp>
        <p:nvSpPr>
          <p:cNvPr id="53" name="Flowchart: Alternate Process 52">
            <a:extLst>
              <a:ext uri="{FF2B5EF4-FFF2-40B4-BE49-F238E27FC236}">
                <a16:creationId xmlns:a16="http://schemas.microsoft.com/office/drawing/2014/main" id="{4FA41C4C-5434-48A9-BC0A-CB8AD252F7C8}"/>
              </a:ext>
            </a:extLst>
          </p:cNvPr>
          <p:cNvSpPr/>
          <p:nvPr/>
        </p:nvSpPr>
        <p:spPr>
          <a:xfrm>
            <a:off x="1774627" y="125366"/>
            <a:ext cx="8642745" cy="1151916"/>
          </a:xfrm>
          <a:prstGeom prst="flowChartAlternateProcess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b="1" dirty="0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b="1" dirty="0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3200" b="1" dirty="0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3200" b="1" dirty="0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200" b="1" dirty="0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b="1" dirty="0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3200" b="1" dirty="0">
              <a:solidFill>
                <a:srgbClr val="324B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AB83898-181C-4A59-A370-52034462B809}"/>
              </a:ext>
            </a:extLst>
          </p:cNvPr>
          <p:cNvGrpSpPr/>
          <p:nvPr/>
        </p:nvGrpSpPr>
        <p:grpSpPr>
          <a:xfrm>
            <a:off x="623392" y="2217438"/>
            <a:ext cx="2987802" cy="1350287"/>
            <a:chOff x="2987992" y="4839541"/>
            <a:chExt cx="3107903" cy="1793275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766C1A6-B2C1-4D9F-BC16-E7EE18B90077}"/>
                </a:ext>
              </a:extLst>
            </p:cNvPr>
            <p:cNvSpPr/>
            <p:nvPr/>
          </p:nvSpPr>
          <p:spPr>
            <a:xfrm>
              <a:off x="3207253" y="4957261"/>
              <a:ext cx="2709793" cy="167555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717EA1AF-DDDA-4C96-9F77-9BEE8A6E8DF5}"/>
                </a:ext>
              </a:extLst>
            </p:cNvPr>
            <p:cNvGrpSpPr/>
            <p:nvPr/>
          </p:nvGrpSpPr>
          <p:grpSpPr>
            <a:xfrm>
              <a:off x="2987992" y="4839541"/>
              <a:ext cx="3107903" cy="1764842"/>
              <a:chOff x="8388117" y="4667581"/>
              <a:chExt cx="3455350" cy="1764842"/>
            </a:xfrm>
          </p:grpSpPr>
          <p:sp>
            <p:nvSpPr>
              <p:cNvPr id="61" name="Folded Corner 17">
                <a:extLst>
                  <a:ext uri="{FF2B5EF4-FFF2-40B4-BE49-F238E27FC236}">
                    <a16:creationId xmlns:a16="http://schemas.microsoft.com/office/drawing/2014/main" id="{B705087C-4DC3-44BD-9840-5E9E6900CB3E}"/>
                  </a:ext>
                </a:extLst>
              </p:cNvPr>
              <p:cNvSpPr/>
              <p:nvPr/>
            </p:nvSpPr>
            <p:spPr>
              <a:xfrm>
                <a:off x="8610600" y="4800600"/>
                <a:ext cx="3034021" cy="1631823"/>
              </a:xfrm>
              <a:prstGeom prst="foldedCorner">
                <a:avLst>
                  <a:gd name="adj" fmla="val 35138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CF2F1923-33AA-4154-BC59-D65469AA2ACA}"/>
                  </a:ext>
                </a:extLst>
              </p:cNvPr>
              <p:cNvGrpSpPr/>
              <p:nvPr/>
            </p:nvGrpSpPr>
            <p:grpSpPr>
              <a:xfrm>
                <a:off x="8388117" y="4667581"/>
                <a:ext cx="3455350" cy="776622"/>
                <a:chOff x="8273522" y="2229181"/>
                <a:chExt cx="3455350" cy="776622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A45095D3-2ED5-4223-BA69-AB9D2B10337E}"/>
                    </a:ext>
                  </a:extLst>
                </p:cNvPr>
                <p:cNvSpPr/>
                <p:nvPr/>
              </p:nvSpPr>
              <p:spPr>
                <a:xfrm flipV="1">
                  <a:off x="8496004" y="2782052"/>
                  <a:ext cx="3047999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5E094A3-E600-42CE-856E-3A0FEE7A40A8}"/>
                    </a:ext>
                  </a:extLst>
                </p:cNvPr>
                <p:cNvSpPr txBox="1"/>
                <p:nvPr/>
              </p:nvSpPr>
              <p:spPr>
                <a:xfrm>
                  <a:off x="8273522" y="2229181"/>
                  <a:ext cx="3455350" cy="776622"/>
                </a:xfrm>
                <a:prstGeom prst="rect">
                  <a:avLst/>
                </a:prstGeom>
                <a:noFill/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r>
                    <a:rPr lang="en-US" sz="3200" b="1" dirty="0">
                      <a:ln w="11430"/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</a:rPr>
                    <a:t>  .  .  .  .  .  .  .  .  .  </a:t>
                  </a:r>
                </a:p>
              </p:txBody>
            </p:sp>
          </p:grpSp>
        </p:grpSp>
      </p:grp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43DE671A-89DA-4069-B093-522D7F3A4952}"/>
              </a:ext>
            </a:extLst>
          </p:cNvPr>
          <p:cNvSpPr txBox="1">
            <a:spLocks/>
          </p:cNvSpPr>
          <p:nvPr/>
        </p:nvSpPr>
        <p:spPr>
          <a:xfrm>
            <a:off x="730854" y="1776412"/>
            <a:ext cx="4342121" cy="680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err="1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b="1" dirty="0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b="1" dirty="0" err="1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000" b="1" dirty="0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000" b="1" dirty="0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endParaRPr lang="en-US" sz="2000" b="1" dirty="0">
              <a:solidFill>
                <a:srgbClr val="324B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AF38078-8F2A-4236-A81F-044B33EF2CDB}"/>
              </a:ext>
            </a:extLst>
          </p:cNvPr>
          <p:cNvGrpSpPr/>
          <p:nvPr/>
        </p:nvGrpSpPr>
        <p:grpSpPr>
          <a:xfrm>
            <a:off x="3523039" y="2060848"/>
            <a:ext cx="663858" cy="828751"/>
            <a:chOff x="6449745" y="2731616"/>
            <a:chExt cx="663858" cy="914401"/>
          </a:xfrm>
        </p:grpSpPr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3AE1E87E-1614-40CE-A632-9E552326F458}"/>
                </a:ext>
              </a:extLst>
            </p:cNvPr>
            <p:cNvCxnSpPr/>
            <p:nvPr/>
          </p:nvCxnSpPr>
          <p:spPr>
            <a:xfrm flipH="1">
              <a:off x="6619774" y="3026388"/>
              <a:ext cx="3939" cy="36882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8" name="Text Box 17">
              <a:extLst>
                <a:ext uri="{FF2B5EF4-FFF2-40B4-BE49-F238E27FC236}">
                  <a16:creationId xmlns:a16="http://schemas.microsoft.com/office/drawing/2014/main" id="{2D6F91EB-1979-4131-94ED-988A363871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6456347" y="2988762"/>
              <a:ext cx="91440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 kern="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1 cm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34E2BA5-B066-4A2D-909B-FE2D1B43D83B}"/>
                </a:ext>
              </a:extLst>
            </p:cNvPr>
            <p:cNvCxnSpPr/>
            <p:nvPr/>
          </p:nvCxnSpPr>
          <p:spPr>
            <a:xfrm>
              <a:off x="6449745" y="3008399"/>
              <a:ext cx="34005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495E4DB-58EC-45F9-8ACE-BA8139B51A83}"/>
                </a:ext>
              </a:extLst>
            </p:cNvPr>
            <p:cNvCxnSpPr/>
            <p:nvPr/>
          </p:nvCxnSpPr>
          <p:spPr>
            <a:xfrm>
              <a:off x="6453684" y="3420807"/>
              <a:ext cx="34005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FBF980B5-4EE0-43E2-8F62-7168E290C2F1}"/>
              </a:ext>
            </a:extLst>
          </p:cNvPr>
          <p:cNvSpPr txBox="1">
            <a:spLocks/>
          </p:cNvSpPr>
          <p:nvPr/>
        </p:nvSpPr>
        <p:spPr>
          <a:xfrm>
            <a:off x="4904303" y="2676651"/>
            <a:ext cx="2775874" cy="728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err="1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b="1" dirty="0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000" b="1" dirty="0" err="1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000" b="1" dirty="0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000" b="1" dirty="0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000" b="1" dirty="0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b="1" dirty="0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2000" b="1" dirty="0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endParaRPr lang="en-US" sz="2000" b="1" dirty="0">
              <a:solidFill>
                <a:srgbClr val="324B5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1200" dirty="0">
              <a:solidFill>
                <a:srgbClr val="324B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4D3CE56-E4A6-4C81-BBED-689D46696968}"/>
              </a:ext>
            </a:extLst>
          </p:cNvPr>
          <p:cNvGrpSpPr/>
          <p:nvPr/>
        </p:nvGrpSpPr>
        <p:grpSpPr>
          <a:xfrm>
            <a:off x="4871864" y="3278426"/>
            <a:ext cx="2914600" cy="1354722"/>
            <a:chOff x="2968131" y="4833651"/>
            <a:chExt cx="3031759" cy="1799165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AD0F07E-3F60-4CB1-9AA3-761F9372ED1D}"/>
                </a:ext>
              </a:extLst>
            </p:cNvPr>
            <p:cNvSpPr/>
            <p:nvPr/>
          </p:nvSpPr>
          <p:spPr>
            <a:xfrm>
              <a:off x="3207253" y="4957261"/>
              <a:ext cx="2709793" cy="167555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E1D1ACEB-A73B-4CD2-8524-8F694285BB49}"/>
                </a:ext>
              </a:extLst>
            </p:cNvPr>
            <p:cNvGrpSpPr/>
            <p:nvPr/>
          </p:nvGrpSpPr>
          <p:grpSpPr>
            <a:xfrm>
              <a:off x="2968131" y="4833651"/>
              <a:ext cx="3031759" cy="1770732"/>
              <a:chOff x="8366033" y="4661691"/>
              <a:chExt cx="3370693" cy="1770732"/>
            </a:xfrm>
          </p:grpSpPr>
          <p:sp>
            <p:nvSpPr>
              <p:cNvPr id="75" name="Folded Corner 39">
                <a:extLst>
                  <a:ext uri="{FF2B5EF4-FFF2-40B4-BE49-F238E27FC236}">
                    <a16:creationId xmlns:a16="http://schemas.microsoft.com/office/drawing/2014/main" id="{CF0D79A3-0A00-4647-AD4E-EE014DA5198D}"/>
                  </a:ext>
                </a:extLst>
              </p:cNvPr>
              <p:cNvSpPr/>
              <p:nvPr/>
            </p:nvSpPr>
            <p:spPr>
              <a:xfrm>
                <a:off x="8610600" y="4800600"/>
                <a:ext cx="3034021" cy="1631823"/>
              </a:xfrm>
              <a:prstGeom prst="foldedCorner">
                <a:avLst>
                  <a:gd name="adj" fmla="val 35138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E3AE526F-7CD6-46DD-B63E-036EB06FF82E}"/>
                  </a:ext>
                </a:extLst>
              </p:cNvPr>
              <p:cNvGrpSpPr/>
              <p:nvPr/>
            </p:nvGrpSpPr>
            <p:grpSpPr>
              <a:xfrm>
                <a:off x="8366033" y="4661691"/>
                <a:ext cx="3370693" cy="776622"/>
                <a:chOff x="8251438" y="2223291"/>
                <a:chExt cx="3370693" cy="776622"/>
              </a:xfrm>
            </p:grpSpPr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9258D924-8EE4-4E81-B793-37BA943BEB47}"/>
                    </a:ext>
                  </a:extLst>
                </p:cNvPr>
                <p:cNvSpPr/>
                <p:nvPr/>
              </p:nvSpPr>
              <p:spPr>
                <a:xfrm flipV="1">
                  <a:off x="8496004" y="2782052"/>
                  <a:ext cx="3047999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5688556E-F94A-4DC9-817B-75248CF19453}"/>
                    </a:ext>
                  </a:extLst>
                </p:cNvPr>
                <p:cNvSpPr txBox="1"/>
                <p:nvPr/>
              </p:nvSpPr>
              <p:spPr>
                <a:xfrm>
                  <a:off x="8251438" y="2223291"/>
                  <a:ext cx="3370693" cy="776622"/>
                </a:xfrm>
                <a:prstGeom prst="rect">
                  <a:avLst/>
                </a:prstGeom>
                <a:noFill/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r>
                    <a:rPr lang="en-US" sz="3200" b="1" dirty="0">
                      <a:ln w="11430"/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</a:rPr>
                    <a:t>  .  .  .  .  .  .  .  .  .  </a:t>
                  </a:r>
                </a:p>
              </p:txBody>
            </p:sp>
          </p:grpSp>
        </p:grpSp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427FD21-8435-4244-8330-7F477FB76F95}"/>
              </a:ext>
            </a:extLst>
          </p:cNvPr>
          <p:cNvCxnSpPr/>
          <p:nvPr/>
        </p:nvCxnSpPr>
        <p:spPr>
          <a:xfrm>
            <a:off x="5709671" y="3540747"/>
            <a:ext cx="55500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2DA936B-9351-4310-BEAB-AF8048C5C1C2}"/>
              </a:ext>
            </a:extLst>
          </p:cNvPr>
          <p:cNvCxnSpPr/>
          <p:nvPr/>
        </p:nvCxnSpPr>
        <p:spPr>
          <a:xfrm>
            <a:off x="6831062" y="3540747"/>
            <a:ext cx="55500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75E9EA78-8EC8-4662-BFB7-141CD22B60E8}"/>
              </a:ext>
            </a:extLst>
          </p:cNvPr>
          <p:cNvSpPr txBox="1">
            <a:spLocks/>
          </p:cNvSpPr>
          <p:nvPr/>
        </p:nvSpPr>
        <p:spPr>
          <a:xfrm>
            <a:off x="8604907" y="4137881"/>
            <a:ext cx="3309395" cy="5683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err="1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b="1" dirty="0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000" b="1" dirty="0" err="1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000" b="1" dirty="0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000" b="1" dirty="0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b="1" dirty="0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2000" b="1" dirty="0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000" b="1" dirty="0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000" b="1" dirty="0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000" b="1" dirty="0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000" b="1" dirty="0">
              <a:solidFill>
                <a:srgbClr val="324B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7CE897D-D8BC-41EA-87F2-2F14AE1C6455}"/>
              </a:ext>
            </a:extLst>
          </p:cNvPr>
          <p:cNvGrpSpPr/>
          <p:nvPr/>
        </p:nvGrpSpPr>
        <p:grpSpPr>
          <a:xfrm>
            <a:off x="7786464" y="4767841"/>
            <a:ext cx="3698591" cy="1350568"/>
            <a:chOff x="2482570" y="5325700"/>
            <a:chExt cx="3698591" cy="1350568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A570126-83F7-4671-9595-132755953BF1}"/>
                </a:ext>
              </a:extLst>
            </p:cNvPr>
            <p:cNvSpPr/>
            <p:nvPr/>
          </p:nvSpPr>
          <p:spPr>
            <a:xfrm>
              <a:off x="3417765" y="5342421"/>
              <a:ext cx="2763396" cy="1333847"/>
            </a:xfrm>
            <a:prstGeom prst="rect">
              <a:avLst/>
            </a:prstGeom>
            <a:solidFill>
              <a:srgbClr val="F5C040">
                <a:lumMod val="75000"/>
              </a:srgbClr>
            </a:solidFill>
            <a:ln w="15875" cap="flat" cmpd="sng" algn="ctr">
              <a:solidFill>
                <a:srgbClr val="31B6FD">
                  <a:shade val="50000"/>
                  <a:shade val="75000"/>
                  <a:lumMod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ndara"/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B339679D-CA48-4B97-8076-57E92EE79189}"/>
                </a:ext>
              </a:extLst>
            </p:cNvPr>
            <p:cNvGrpSpPr/>
            <p:nvPr/>
          </p:nvGrpSpPr>
          <p:grpSpPr>
            <a:xfrm>
              <a:off x="2482570" y="5325700"/>
              <a:ext cx="3689630" cy="1350568"/>
              <a:chOff x="2501199" y="5342421"/>
              <a:chExt cx="3689630" cy="1350568"/>
            </a:xfrm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53D63B2B-C39B-4BB6-B68C-FC601C2C791C}"/>
                  </a:ext>
                </a:extLst>
              </p:cNvPr>
              <p:cNvGrpSpPr/>
              <p:nvPr/>
            </p:nvGrpSpPr>
            <p:grpSpPr>
              <a:xfrm>
                <a:off x="2501199" y="5342421"/>
                <a:ext cx="3689630" cy="1350568"/>
                <a:chOff x="-1197357" y="5257800"/>
                <a:chExt cx="3689630" cy="1350568"/>
              </a:xfrm>
            </p:grpSpPr>
            <p:sp>
              <p:nvSpPr>
                <p:cNvPr id="90" name="Folded Corner 46">
                  <a:extLst>
                    <a:ext uri="{FF2B5EF4-FFF2-40B4-BE49-F238E27FC236}">
                      <a16:creationId xmlns:a16="http://schemas.microsoft.com/office/drawing/2014/main" id="{11545830-F360-42CD-9BD8-1B38493C3740}"/>
                    </a:ext>
                  </a:extLst>
                </p:cNvPr>
                <p:cNvSpPr/>
                <p:nvPr/>
              </p:nvSpPr>
              <p:spPr>
                <a:xfrm>
                  <a:off x="-247973" y="5274521"/>
                  <a:ext cx="2740246" cy="1333847"/>
                </a:xfrm>
                <a:prstGeom prst="foldedCorner">
                  <a:avLst>
                    <a:gd name="adj" fmla="val 39193"/>
                  </a:avLst>
                </a:prstGeom>
                <a:solidFill>
                  <a:srgbClr val="F5C040">
                    <a:lumMod val="60000"/>
                    <a:lumOff val="40000"/>
                  </a:srgbClr>
                </a:solidFill>
                <a:ln w="15875" cap="flat" cmpd="sng" algn="ctr">
                  <a:solidFill>
                    <a:srgbClr val="31B6FD">
                      <a:shade val="50000"/>
                      <a:shade val="75000"/>
                      <a:lumMod val="8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sysClr val="window" lastClr="FFFFFF"/>
                    </a:solidFill>
                    <a:latin typeface="Candara"/>
                  </a:endParaRPr>
                </a:p>
              </p:txBody>
            </p: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A01BA305-BE48-4F12-967C-7D19F9590FFF}"/>
                    </a:ext>
                  </a:extLst>
                </p:cNvPr>
                <p:cNvGrpSpPr/>
                <p:nvPr/>
              </p:nvGrpSpPr>
              <p:grpSpPr>
                <a:xfrm>
                  <a:off x="-1197357" y="5257800"/>
                  <a:ext cx="3677905" cy="646331"/>
                  <a:chOff x="7227167" y="5754469"/>
                  <a:chExt cx="3677905" cy="646331"/>
                </a:xfrm>
              </p:grpSpPr>
              <p:cxnSp>
                <p:nvCxnSpPr>
                  <p:cNvPr id="92" name="Straight Connector 91">
                    <a:extLst>
                      <a:ext uri="{FF2B5EF4-FFF2-40B4-BE49-F238E27FC236}">
                        <a16:creationId xmlns:a16="http://schemas.microsoft.com/office/drawing/2014/main" id="{0276C332-5359-42DA-BB92-B76C44E6C85B}"/>
                      </a:ext>
                    </a:extLst>
                  </p:cNvPr>
                  <p:cNvCxnSpPr/>
                  <p:nvPr/>
                </p:nvCxnSpPr>
                <p:spPr>
                  <a:xfrm>
                    <a:off x="8176551" y="6182590"/>
                    <a:ext cx="2726590" cy="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31B6FD"/>
                    </a:solidFill>
                    <a:prstDash val="solid"/>
                  </a:ln>
                  <a:effectLst>
                    <a:outerShdw blurRad="50800" dist="25400" dir="5400000" rotWithShape="0">
                      <a:srgbClr val="000000">
                        <a:alpha val="38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flat" dir="tl">
                      <a:rot lat="0" lon="0" rev="6360000"/>
                    </a:lightRig>
                  </a:scene3d>
                  <a:sp3d prstMaterial="flat">
                    <a:bevelT w="12700" h="12700"/>
                  </a:sp3d>
                </p:spPr>
              </p:cxnSp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4ACF2835-3A55-45DF-BA0E-45F81455CF14}"/>
                      </a:ext>
                    </a:extLst>
                  </p:cNvPr>
                  <p:cNvSpPr txBox="1"/>
                  <p:nvPr/>
                </p:nvSpPr>
                <p:spPr>
                  <a:xfrm>
                    <a:off x="7227167" y="5754469"/>
                    <a:ext cx="3677905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  <a:scene3d>
                      <a:camera prst="orthographicFront"/>
                      <a:lightRig rig="flat" dir="tl">
                        <a:rot lat="0" lon="0" rev="6600000"/>
                      </a:lightRig>
                    </a:scene3d>
                    <a:sp3d extrusionH="25400" contourW="8890">
                      <a:bevelT w="38100" h="31750"/>
                      <a:contourClr>
                        <a:schemeClr val="accent2">
                          <a:shade val="75000"/>
                        </a:schemeClr>
                      </a:contourClr>
                    </a:sp3d>
                  </a:bodyPr>
                  <a:lstStyle/>
                  <a:p>
                    <a:pPr algn="ctr">
                      <a:defRPr/>
                    </a:pPr>
                    <a:r>
                      <a:rPr lang="en-US" sz="3600" b="1" kern="0" dirty="0">
                        <a:ln w="11430"/>
                        <a:gradFill>
                          <a:gsLst>
                            <a:gs pos="0">
                              <a:srgbClr val="4584D3">
                                <a:tint val="70000"/>
                                <a:satMod val="245000"/>
                              </a:srgbClr>
                            </a:gs>
                            <a:gs pos="75000">
                              <a:srgbClr val="4584D3">
                                <a:tint val="90000"/>
                                <a:shade val="60000"/>
                                <a:satMod val="240000"/>
                              </a:srgbClr>
                            </a:gs>
                            <a:gs pos="100000">
                              <a:srgbClr val="4584D3">
                                <a:tint val="100000"/>
                                <a:shade val="50000"/>
                                <a:satMod val="24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</a:rPr>
                      <a:t>         .  .  .  .  .  .  .  .  </a:t>
                    </a:r>
                    <a:r>
                      <a:rPr lang="en-US" sz="2800" b="1" kern="0" dirty="0">
                        <a:ln w="11430"/>
                        <a:gradFill>
                          <a:gsLst>
                            <a:gs pos="0">
                              <a:srgbClr val="4584D3">
                                <a:tint val="70000"/>
                                <a:satMod val="245000"/>
                              </a:srgbClr>
                            </a:gs>
                            <a:gs pos="75000">
                              <a:srgbClr val="4584D3">
                                <a:tint val="90000"/>
                                <a:shade val="60000"/>
                                <a:satMod val="240000"/>
                              </a:srgbClr>
                            </a:gs>
                            <a:gs pos="100000">
                              <a:srgbClr val="4584D3">
                                <a:tint val="100000"/>
                                <a:shade val="50000"/>
                                <a:satMod val="24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</a:rPr>
                      <a:t>       </a:t>
                    </a:r>
                  </a:p>
                </p:txBody>
              </p:sp>
            </p:grpSp>
          </p:grp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8D400B41-C244-470B-B48A-220F38AC6E2C}"/>
                  </a:ext>
                </a:extLst>
              </p:cNvPr>
              <p:cNvCxnSpPr/>
              <p:nvPr/>
            </p:nvCxnSpPr>
            <p:spPr>
              <a:xfrm>
                <a:off x="3691055" y="5793680"/>
                <a:ext cx="27432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79ED46B1-FDE7-4598-815D-00281954F06F}"/>
                  </a:ext>
                </a:extLst>
              </p:cNvPr>
              <p:cNvCxnSpPr/>
              <p:nvPr/>
            </p:nvCxnSpPr>
            <p:spPr>
              <a:xfrm>
                <a:off x="4343698" y="5803780"/>
                <a:ext cx="27432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06748FF9-A137-471A-A7D1-35E01502F33D}"/>
                  </a:ext>
                </a:extLst>
              </p:cNvPr>
              <p:cNvCxnSpPr/>
              <p:nvPr/>
            </p:nvCxnSpPr>
            <p:spPr>
              <a:xfrm>
                <a:off x="4996341" y="5793680"/>
                <a:ext cx="27432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CB570784-92D0-4111-A357-0A70F1185CB7}"/>
                  </a:ext>
                </a:extLst>
              </p:cNvPr>
              <p:cNvCxnSpPr/>
              <p:nvPr/>
            </p:nvCxnSpPr>
            <p:spPr>
              <a:xfrm>
                <a:off x="5648983" y="5803699"/>
                <a:ext cx="27432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45975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eelOff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5" grpId="0"/>
      <p:bldP spid="71" grpId="0"/>
      <p:bldP spid="8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lowchart: Alternate Process 54">
            <a:extLst>
              <a:ext uri="{FF2B5EF4-FFF2-40B4-BE49-F238E27FC236}">
                <a16:creationId xmlns:a16="http://schemas.microsoft.com/office/drawing/2014/main" id="{6EB26732-82CA-40A1-8402-4D81A74910E3}"/>
              </a:ext>
            </a:extLst>
          </p:cNvPr>
          <p:cNvSpPr/>
          <p:nvPr/>
        </p:nvSpPr>
        <p:spPr>
          <a:xfrm>
            <a:off x="1774627" y="529824"/>
            <a:ext cx="8642745" cy="747457"/>
          </a:xfrm>
          <a:prstGeom prst="flowChartAlternateProcess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24B52"/>
                </a:solidFill>
                <a:latin typeface="Times New Roman" pitchFamily="18" charset="0"/>
                <a:cs typeface="Times New Roman" pitchFamily="18" charset="0"/>
              </a:rPr>
              <a:t>TIÊU CHÍ ĐÁNH GIÁ SẢN PHẨM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906EF6F-C031-4CDD-8D15-B5091BD59E8B}"/>
              </a:ext>
            </a:extLst>
          </p:cNvPr>
          <p:cNvGrpSpPr/>
          <p:nvPr/>
        </p:nvGrpSpPr>
        <p:grpSpPr>
          <a:xfrm>
            <a:off x="959374" y="1484784"/>
            <a:ext cx="9745138" cy="1800200"/>
            <a:chOff x="959374" y="1484784"/>
            <a:chExt cx="9745138" cy="18002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7818106-65A7-4D12-B171-8FA479F173F4}"/>
                </a:ext>
              </a:extLst>
            </p:cNvPr>
            <p:cNvGrpSpPr/>
            <p:nvPr/>
          </p:nvGrpSpPr>
          <p:grpSpPr>
            <a:xfrm>
              <a:off x="959374" y="1484784"/>
              <a:ext cx="9457106" cy="1800200"/>
              <a:chOff x="959374" y="1556792"/>
              <a:chExt cx="9457106" cy="1800200"/>
            </a:xfrm>
          </p:grpSpPr>
          <p:sp>
            <p:nvSpPr>
              <p:cNvPr id="43" name="任意多边形: 形状 45">
                <a:extLst>
                  <a:ext uri="{FF2B5EF4-FFF2-40B4-BE49-F238E27FC236}">
                    <a16:creationId xmlns:a16="http://schemas.microsoft.com/office/drawing/2014/main" id="{F099F90F-6EC6-42DE-A189-E8E066736019}"/>
                  </a:ext>
                </a:extLst>
              </p:cNvPr>
              <p:cNvSpPr/>
              <p:nvPr/>
            </p:nvSpPr>
            <p:spPr>
              <a:xfrm>
                <a:off x="2368922" y="1774880"/>
                <a:ext cx="701917" cy="576000"/>
              </a:xfrm>
              <a:prstGeom prst="homePlate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B1286E8B-69AD-4E93-BA2C-B30548F8CF7B}"/>
                  </a:ext>
                </a:extLst>
              </p:cNvPr>
              <p:cNvGrpSpPr/>
              <p:nvPr/>
            </p:nvGrpSpPr>
            <p:grpSpPr>
              <a:xfrm>
                <a:off x="959374" y="1556792"/>
                <a:ext cx="9457106" cy="1800200"/>
                <a:chOff x="959374" y="1556792"/>
                <a:chExt cx="9457106" cy="1800200"/>
              </a:xfrm>
            </p:grpSpPr>
            <p:grpSp>
              <p:nvGrpSpPr>
                <p:cNvPr id="8" name="组合 7">
                  <a:extLst>
                    <a:ext uri="{FF2B5EF4-FFF2-40B4-BE49-F238E27FC236}">
                      <a16:creationId xmlns:a16="http://schemas.microsoft.com/office/drawing/2014/main" id="{C948763C-4865-497C-8C42-6AD2C4E1D9F0}"/>
                    </a:ext>
                  </a:extLst>
                </p:cNvPr>
                <p:cNvGrpSpPr/>
                <p:nvPr/>
              </p:nvGrpSpPr>
              <p:grpSpPr>
                <a:xfrm>
                  <a:off x="959374" y="1556792"/>
                  <a:ext cx="9457106" cy="1800200"/>
                  <a:chOff x="959374" y="1556792"/>
                  <a:chExt cx="9457106" cy="1800200"/>
                </a:xfrm>
              </p:grpSpPr>
              <p:pic>
                <p:nvPicPr>
                  <p:cNvPr id="4" name="图片 3">
                    <a:extLst>
                      <a:ext uri="{FF2B5EF4-FFF2-40B4-BE49-F238E27FC236}">
                        <a16:creationId xmlns:a16="http://schemas.microsoft.com/office/drawing/2014/main" id="{18528348-627F-4618-BBB9-E6E2C505DC9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59374" y="1556792"/>
                    <a:ext cx="1484784" cy="1484784"/>
                  </a:xfrm>
                  <a:prstGeom prst="rect">
                    <a:avLst/>
                  </a:prstGeom>
                </p:spPr>
              </p:pic>
              <p:grpSp>
                <p:nvGrpSpPr>
                  <p:cNvPr id="11" name="Group 41">
                    <a:extLst>
                      <a:ext uri="{FF2B5EF4-FFF2-40B4-BE49-F238E27FC236}">
                        <a16:creationId xmlns:a16="http://schemas.microsoft.com/office/drawing/2014/main" id="{4988E2AB-1BAF-418B-B622-975F7307859A}"/>
                      </a:ext>
                    </a:extLst>
                  </p:cNvPr>
                  <p:cNvGrpSpPr/>
                  <p:nvPr/>
                </p:nvGrpSpPr>
                <p:grpSpPr>
                  <a:xfrm>
                    <a:off x="2279576" y="1764424"/>
                    <a:ext cx="8136904" cy="1592568"/>
                    <a:chOff x="5012703" y="2006425"/>
                    <a:chExt cx="8136904" cy="1592568"/>
                  </a:xfrm>
                </p:grpSpPr>
                <p:sp>
                  <p:nvSpPr>
                    <p:cNvPr id="12" name="文本框 42">
                      <a:extLst>
                        <a:ext uri="{FF2B5EF4-FFF2-40B4-BE49-F238E27FC236}">
                          <a16:creationId xmlns:a16="http://schemas.microsoft.com/office/drawing/2014/main" id="{89AE6F9D-4595-4D16-9CBB-AAF37FD1625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12703" y="2767996"/>
                      <a:ext cx="8136904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altLang="zh-CN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Khâu</a:t>
                      </a:r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ghép</a:t>
                      </a:r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hai</a:t>
                      </a:r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mép</a:t>
                      </a:r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vải</a:t>
                      </a:r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cạnh</a:t>
                      </a:r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dài</a:t>
                      </a:r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mảnh</a:t>
                      </a:r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vải</a:t>
                      </a:r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altLang="zh-CN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Đường</a:t>
                      </a:r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khâu</a:t>
                      </a:r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đều</a:t>
                      </a:r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mép</a:t>
                      </a:r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vải</a:t>
                      </a:r>
                      <a:endParaRPr lang="en-US" altLang="zh-CN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" name="文本框 43">
                      <a:extLst>
                        <a:ext uri="{FF2B5EF4-FFF2-40B4-BE49-F238E27FC236}">
                          <a16:creationId xmlns:a16="http://schemas.microsoft.com/office/drawing/2014/main" id="{667FFC67-663E-4BC1-ADFF-18E58A8B06F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81483" y="2006425"/>
                      <a:ext cx="435276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altLang="zh-CN" sz="3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</a:t>
                      </a:r>
                    </a:p>
                  </p:txBody>
                </p:sp>
              </p:grpSp>
            </p:grpSp>
            <p:sp>
              <p:nvSpPr>
                <p:cNvPr id="9" name="矩形: 圆角 8">
                  <a:extLst>
                    <a:ext uri="{FF2B5EF4-FFF2-40B4-BE49-F238E27FC236}">
                      <a16:creationId xmlns:a16="http://schemas.microsoft.com/office/drawing/2014/main" id="{EB48BF65-D809-4272-9AAE-08FFFABCFCF5}"/>
                    </a:ext>
                  </a:extLst>
                </p:cNvPr>
                <p:cNvSpPr/>
                <p:nvPr/>
              </p:nvSpPr>
              <p:spPr>
                <a:xfrm>
                  <a:off x="2368922" y="2433449"/>
                  <a:ext cx="1656000" cy="457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D33C"/>
                </a:solidFill>
                <a:ln>
                  <a:solidFill>
                    <a:srgbClr val="FFD33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52C9830-5FF2-4E1A-94D5-311831CC16C3}"/>
                </a:ext>
              </a:extLst>
            </p:cNvPr>
            <p:cNvSpPr/>
            <p:nvPr/>
          </p:nvSpPr>
          <p:spPr>
            <a:xfrm>
              <a:off x="2279576" y="2495571"/>
              <a:ext cx="8424936" cy="789413"/>
            </a:xfrm>
            <a:prstGeom prst="roundRect">
              <a:avLst/>
            </a:prstGeom>
            <a:noFill/>
            <a:ln>
              <a:solidFill>
                <a:srgbClr val="FF286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8E94245-3EC1-4EC4-B875-35349DAC0CF9}"/>
              </a:ext>
            </a:extLst>
          </p:cNvPr>
          <p:cNvGrpSpPr/>
          <p:nvPr/>
        </p:nvGrpSpPr>
        <p:grpSpPr>
          <a:xfrm>
            <a:off x="2207568" y="3284984"/>
            <a:ext cx="9619186" cy="1642414"/>
            <a:chOff x="2207568" y="3284984"/>
            <a:chExt cx="9619186" cy="164241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96B0131-4F20-4280-86E5-16D44E7BCACA}"/>
                </a:ext>
              </a:extLst>
            </p:cNvPr>
            <p:cNvGrpSpPr/>
            <p:nvPr/>
          </p:nvGrpSpPr>
          <p:grpSpPr>
            <a:xfrm>
              <a:off x="2207568" y="3284984"/>
              <a:ext cx="9619186" cy="1545118"/>
              <a:chOff x="2207568" y="2837094"/>
              <a:chExt cx="9619186" cy="1545118"/>
            </a:xfrm>
          </p:grpSpPr>
          <p:sp>
            <p:nvSpPr>
              <p:cNvPr id="45" name="任意多边形: 形状 45">
                <a:extLst>
                  <a:ext uri="{FF2B5EF4-FFF2-40B4-BE49-F238E27FC236}">
                    <a16:creationId xmlns:a16="http://schemas.microsoft.com/office/drawing/2014/main" id="{D8BAEAEA-6A6F-4860-92F8-D4536F8EB1C9}"/>
                  </a:ext>
                </a:extLst>
              </p:cNvPr>
              <p:cNvSpPr/>
              <p:nvPr/>
            </p:nvSpPr>
            <p:spPr>
              <a:xfrm flipH="1">
                <a:off x="8037139" y="3157677"/>
                <a:ext cx="701917" cy="576000"/>
              </a:xfrm>
              <a:prstGeom prst="homePlate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08C9FBC9-59FE-4F6B-98B0-A3F6C2C39E68}"/>
                  </a:ext>
                </a:extLst>
              </p:cNvPr>
              <p:cNvGrpSpPr/>
              <p:nvPr/>
            </p:nvGrpSpPr>
            <p:grpSpPr>
              <a:xfrm>
                <a:off x="2207568" y="2837094"/>
                <a:ext cx="9619186" cy="1545118"/>
                <a:chOff x="2207568" y="2837094"/>
                <a:chExt cx="9619186" cy="1545118"/>
              </a:xfrm>
            </p:grpSpPr>
            <p:grpSp>
              <p:nvGrpSpPr>
                <p:cNvPr id="6" name="组合 5">
                  <a:extLst>
                    <a:ext uri="{FF2B5EF4-FFF2-40B4-BE49-F238E27FC236}">
                      <a16:creationId xmlns:a16="http://schemas.microsoft.com/office/drawing/2014/main" id="{DF961439-2C4A-41F3-BBC7-21720EB3AA07}"/>
                    </a:ext>
                  </a:extLst>
                </p:cNvPr>
                <p:cNvGrpSpPr/>
                <p:nvPr/>
              </p:nvGrpSpPr>
              <p:grpSpPr>
                <a:xfrm>
                  <a:off x="2207568" y="2837094"/>
                  <a:ext cx="9619186" cy="1545118"/>
                  <a:chOff x="2639616" y="2748409"/>
                  <a:chExt cx="9619186" cy="1545118"/>
                </a:xfrm>
              </p:grpSpPr>
              <p:grpSp>
                <p:nvGrpSpPr>
                  <p:cNvPr id="14" name="Group 41">
                    <a:extLst>
                      <a:ext uri="{FF2B5EF4-FFF2-40B4-BE49-F238E27FC236}">
                        <a16:creationId xmlns:a16="http://schemas.microsoft.com/office/drawing/2014/main" id="{69F02FB0-F42A-47E4-A506-2BB4DB1A2863}"/>
                      </a:ext>
                    </a:extLst>
                  </p:cNvPr>
                  <p:cNvGrpSpPr/>
                  <p:nvPr/>
                </p:nvGrpSpPr>
                <p:grpSpPr>
                  <a:xfrm>
                    <a:off x="2639616" y="3045300"/>
                    <a:ext cx="9619186" cy="1248227"/>
                    <a:chOff x="4292623" y="2010847"/>
                    <a:chExt cx="9619186" cy="1248227"/>
                  </a:xfrm>
                </p:grpSpPr>
                <p:sp>
                  <p:nvSpPr>
                    <p:cNvPr id="15" name="文本框 42">
                      <a:extLst>
                        <a:ext uri="{FF2B5EF4-FFF2-40B4-BE49-F238E27FC236}">
                          <a16:creationId xmlns:a16="http://schemas.microsoft.com/office/drawing/2014/main" id="{A24C17B5-14A2-4FAE-BBF3-9779A4E78FA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92623" y="2797409"/>
                      <a:ext cx="763284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zh-CN"/>
                      </a:defPPr>
                      <a:lvl1pPr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altLang="zh-CN" dirty="0" err="1"/>
                        <a:t>Đường</a:t>
                      </a:r>
                      <a:r>
                        <a:rPr lang="en-US" altLang="zh-CN" dirty="0"/>
                        <a:t> </a:t>
                      </a:r>
                      <a:r>
                        <a:rPr lang="en-US" altLang="zh-CN" dirty="0" err="1"/>
                        <a:t>khâu</a:t>
                      </a:r>
                      <a:r>
                        <a:rPr lang="en-US" altLang="zh-CN" dirty="0"/>
                        <a:t> ở </a:t>
                      </a:r>
                      <a:r>
                        <a:rPr lang="en-US" altLang="zh-CN" dirty="0" err="1"/>
                        <a:t>mặt</a:t>
                      </a:r>
                      <a:r>
                        <a:rPr lang="en-US" altLang="zh-CN" dirty="0"/>
                        <a:t> </a:t>
                      </a:r>
                      <a:r>
                        <a:rPr lang="en-US" altLang="zh-CN" dirty="0" err="1"/>
                        <a:t>trái</a:t>
                      </a:r>
                      <a:r>
                        <a:rPr lang="en-US" altLang="zh-CN" dirty="0"/>
                        <a:t> </a:t>
                      </a:r>
                      <a:r>
                        <a:rPr lang="en-US" altLang="zh-CN" dirty="0" err="1"/>
                        <a:t>của</a:t>
                      </a:r>
                      <a:r>
                        <a:rPr lang="en-US" altLang="zh-CN" dirty="0"/>
                        <a:t> </a:t>
                      </a:r>
                      <a:r>
                        <a:rPr lang="en-US" altLang="zh-CN" dirty="0" err="1"/>
                        <a:t>hai</a:t>
                      </a:r>
                      <a:r>
                        <a:rPr lang="en-US" altLang="zh-CN" dirty="0"/>
                        <a:t> </a:t>
                      </a:r>
                      <a:r>
                        <a:rPr lang="en-US" altLang="zh-CN" dirty="0" err="1"/>
                        <a:t>mảnh</a:t>
                      </a:r>
                      <a:r>
                        <a:rPr lang="en-US" altLang="zh-CN" dirty="0"/>
                        <a:t> </a:t>
                      </a:r>
                      <a:r>
                        <a:rPr lang="en-US" altLang="zh-CN" dirty="0" err="1"/>
                        <a:t>tương</a:t>
                      </a:r>
                      <a:r>
                        <a:rPr lang="en-US" altLang="zh-CN" dirty="0"/>
                        <a:t> </a:t>
                      </a:r>
                      <a:r>
                        <a:rPr lang="en-US" altLang="zh-CN" dirty="0" err="1"/>
                        <a:t>đối</a:t>
                      </a:r>
                      <a:r>
                        <a:rPr lang="en-US" altLang="zh-CN" dirty="0"/>
                        <a:t> </a:t>
                      </a:r>
                      <a:r>
                        <a:rPr lang="en-US" altLang="zh-CN" dirty="0" err="1"/>
                        <a:t>thẳng</a:t>
                      </a:r>
                      <a:r>
                        <a:rPr lang="en-US" altLang="zh-CN" dirty="0"/>
                        <a:t>.</a:t>
                      </a:r>
                    </a:p>
                  </p:txBody>
                </p:sp>
                <p:sp>
                  <p:nvSpPr>
                    <p:cNvPr id="20" name="文本框 43">
                      <a:extLst>
                        <a:ext uri="{FF2B5EF4-FFF2-40B4-BE49-F238E27FC236}">
                          <a16:creationId xmlns:a16="http://schemas.microsoft.com/office/drawing/2014/main" id="{A99DE5D9-A817-4080-8A55-F771D3A533B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341295" y="2010847"/>
                      <a:ext cx="3570514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zh-CN"/>
                      </a:defPPr>
                      <a:lvl1pPr>
                        <a:defRPr sz="36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altLang="zh-CN" dirty="0"/>
                        <a:t>2</a:t>
                      </a:r>
                    </a:p>
                  </p:txBody>
                </p:sp>
              </p:grpSp>
              <p:pic>
                <p:nvPicPr>
                  <p:cNvPr id="21" name="图片 20">
                    <a:extLst>
                      <a:ext uri="{FF2B5EF4-FFF2-40B4-BE49-F238E27FC236}">
                        <a16:creationId xmlns:a16="http://schemas.microsoft.com/office/drawing/2014/main" id="{FB0AC095-8D65-414C-ABE0-17E9F35E76E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185513" y="2748409"/>
                    <a:ext cx="1484784" cy="1484784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7" name="矩形: 圆角 26">
                  <a:extLst>
                    <a:ext uri="{FF2B5EF4-FFF2-40B4-BE49-F238E27FC236}">
                      <a16:creationId xmlns:a16="http://schemas.microsoft.com/office/drawing/2014/main" id="{AB1598A4-84CB-4930-B351-8E910E3E70DF}"/>
                    </a:ext>
                  </a:extLst>
                </p:cNvPr>
                <p:cNvSpPr/>
                <p:nvPr/>
              </p:nvSpPr>
              <p:spPr>
                <a:xfrm>
                  <a:off x="8040216" y="3803010"/>
                  <a:ext cx="1656000" cy="457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D33C"/>
                </a:solidFill>
                <a:ln>
                  <a:solidFill>
                    <a:srgbClr val="FFD33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30355C25-B4FF-4C62-AC66-049EB2D7E841}"/>
                </a:ext>
              </a:extLst>
            </p:cNvPr>
            <p:cNvSpPr/>
            <p:nvPr/>
          </p:nvSpPr>
          <p:spPr>
            <a:xfrm>
              <a:off x="2207568" y="4351397"/>
              <a:ext cx="7545897" cy="576001"/>
            </a:xfrm>
            <a:prstGeom prst="roundRect">
              <a:avLst/>
            </a:prstGeom>
            <a:noFill/>
            <a:ln>
              <a:solidFill>
                <a:srgbClr val="FF286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423796B-E05B-4065-8A0F-0540B463FA58}"/>
              </a:ext>
            </a:extLst>
          </p:cNvPr>
          <p:cNvGrpSpPr/>
          <p:nvPr/>
        </p:nvGrpSpPr>
        <p:grpSpPr>
          <a:xfrm>
            <a:off x="961334" y="4991899"/>
            <a:ext cx="8953050" cy="1539034"/>
            <a:chOff x="961334" y="4991899"/>
            <a:chExt cx="8953050" cy="153903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BD51A50-8F72-4CB2-A2D0-259B8B3F6567}"/>
                </a:ext>
              </a:extLst>
            </p:cNvPr>
            <p:cNvGrpSpPr/>
            <p:nvPr/>
          </p:nvGrpSpPr>
          <p:grpSpPr>
            <a:xfrm>
              <a:off x="961334" y="4991899"/>
              <a:ext cx="8953050" cy="1484784"/>
              <a:chOff x="953751" y="4410563"/>
              <a:chExt cx="8953050" cy="1484784"/>
            </a:xfrm>
          </p:grpSpPr>
          <p:sp>
            <p:nvSpPr>
              <p:cNvPr id="54" name="任意多边形: 形状 45">
                <a:extLst>
                  <a:ext uri="{FF2B5EF4-FFF2-40B4-BE49-F238E27FC236}">
                    <a16:creationId xmlns:a16="http://schemas.microsoft.com/office/drawing/2014/main" id="{B1A17894-D4AB-46D1-B592-3EF8B0F96A87}"/>
                  </a:ext>
                </a:extLst>
              </p:cNvPr>
              <p:cNvSpPr/>
              <p:nvPr/>
            </p:nvSpPr>
            <p:spPr>
              <a:xfrm>
                <a:off x="2368922" y="4623551"/>
                <a:ext cx="701917" cy="576000"/>
              </a:xfrm>
              <a:prstGeom prst="homePlate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216135CB-9C27-4429-A734-6F15E0311C5C}"/>
                  </a:ext>
                </a:extLst>
              </p:cNvPr>
              <p:cNvGrpSpPr/>
              <p:nvPr/>
            </p:nvGrpSpPr>
            <p:grpSpPr>
              <a:xfrm>
                <a:off x="953751" y="4410563"/>
                <a:ext cx="8953050" cy="1484784"/>
                <a:chOff x="953751" y="4410563"/>
                <a:chExt cx="8953050" cy="1484784"/>
              </a:xfrm>
            </p:grpSpPr>
            <p:grpSp>
              <p:nvGrpSpPr>
                <p:cNvPr id="22" name="组合 21">
                  <a:extLst>
                    <a:ext uri="{FF2B5EF4-FFF2-40B4-BE49-F238E27FC236}">
                      <a16:creationId xmlns:a16="http://schemas.microsoft.com/office/drawing/2014/main" id="{5B8E4E5B-A4A6-4016-A005-F37635421A83}"/>
                    </a:ext>
                  </a:extLst>
                </p:cNvPr>
                <p:cNvGrpSpPr/>
                <p:nvPr/>
              </p:nvGrpSpPr>
              <p:grpSpPr>
                <a:xfrm>
                  <a:off x="953751" y="4410563"/>
                  <a:ext cx="8953050" cy="1484784"/>
                  <a:chOff x="959374" y="1556792"/>
                  <a:chExt cx="8953050" cy="1484784"/>
                </a:xfrm>
              </p:grpSpPr>
              <p:pic>
                <p:nvPicPr>
                  <p:cNvPr id="23" name="图片 22">
                    <a:extLst>
                      <a:ext uri="{FF2B5EF4-FFF2-40B4-BE49-F238E27FC236}">
                        <a16:creationId xmlns:a16="http://schemas.microsoft.com/office/drawing/2014/main" id="{BBB0A33C-AF99-4ACC-9B0B-A767FAF7FDA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59374" y="1556792"/>
                    <a:ext cx="1484784" cy="1484784"/>
                  </a:xfrm>
                  <a:prstGeom prst="rect">
                    <a:avLst/>
                  </a:prstGeom>
                  <a:noFill/>
                </p:spPr>
              </p:pic>
              <p:grpSp>
                <p:nvGrpSpPr>
                  <p:cNvPr id="24" name="Group 41">
                    <a:extLst>
                      <a:ext uri="{FF2B5EF4-FFF2-40B4-BE49-F238E27FC236}">
                        <a16:creationId xmlns:a16="http://schemas.microsoft.com/office/drawing/2014/main" id="{3619654B-0A0E-48FC-BF7A-6F88761403D2}"/>
                      </a:ext>
                    </a:extLst>
                  </p:cNvPr>
                  <p:cNvGrpSpPr/>
                  <p:nvPr/>
                </p:nvGrpSpPr>
                <p:grpSpPr>
                  <a:xfrm>
                    <a:off x="2279576" y="1756669"/>
                    <a:ext cx="7632848" cy="1261560"/>
                    <a:chOff x="5012703" y="1998670"/>
                    <a:chExt cx="7632848" cy="1261560"/>
                  </a:xfrm>
                </p:grpSpPr>
                <p:sp>
                  <p:nvSpPr>
                    <p:cNvPr id="25" name="文本框 42">
                      <a:extLst>
                        <a:ext uri="{FF2B5EF4-FFF2-40B4-BE49-F238E27FC236}">
                          <a16:creationId xmlns:a16="http://schemas.microsoft.com/office/drawing/2014/main" id="{DCCA46F9-E0D9-4B0D-867C-95B072BB06D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12703" y="2798565"/>
                      <a:ext cx="763284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zh-CN"/>
                      </a:defPPr>
                      <a:lvl1pPr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altLang="zh-CN" dirty="0" err="1"/>
                        <a:t>Các</a:t>
                      </a:r>
                      <a:r>
                        <a:rPr lang="en-US" altLang="zh-CN" dirty="0"/>
                        <a:t> </a:t>
                      </a:r>
                      <a:r>
                        <a:rPr lang="en-US" altLang="zh-CN" dirty="0" err="1"/>
                        <a:t>mũi</a:t>
                      </a:r>
                      <a:r>
                        <a:rPr lang="en-US" altLang="zh-CN" dirty="0"/>
                        <a:t> </a:t>
                      </a:r>
                      <a:r>
                        <a:rPr lang="en-US" altLang="zh-CN" dirty="0" err="1"/>
                        <a:t>khâu</a:t>
                      </a:r>
                      <a:r>
                        <a:rPr lang="en-US" altLang="zh-CN" dirty="0"/>
                        <a:t> </a:t>
                      </a:r>
                      <a:r>
                        <a:rPr lang="en-US" altLang="zh-CN" dirty="0" err="1"/>
                        <a:t>tương</a:t>
                      </a:r>
                      <a:r>
                        <a:rPr lang="en-US" altLang="zh-CN" dirty="0"/>
                        <a:t> </a:t>
                      </a:r>
                      <a:r>
                        <a:rPr lang="en-US" altLang="zh-CN" dirty="0" err="1"/>
                        <a:t>đối</a:t>
                      </a:r>
                      <a:r>
                        <a:rPr lang="en-US" altLang="zh-CN" dirty="0"/>
                        <a:t> </a:t>
                      </a:r>
                      <a:r>
                        <a:rPr lang="en-US" altLang="zh-CN" dirty="0" err="1"/>
                        <a:t>bằng</a:t>
                      </a:r>
                      <a:r>
                        <a:rPr lang="en-US" altLang="zh-CN" dirty="0"/>
                        <a:t> </a:t>
                      </a:r>
                      <a:r>
                        <a:rPr lang="en-US" altLang="zh-CN" dirty="0" err="1"/>
                        <a:t>nhau</a:t>
                      </a:r>
                      <a:r>
                        <a:rPr lang="en-US" altLang="zh-CN" dirty="0"/>
                        <a:t> </a:t>
                      </a:r>
                      <a:r>
                        <a:rPr lang="en-US" altLang="zh-CN" dirty="0" err="1"/>
                        <a:t>và</a:t>
                      </a:r>
                      <a:r>
                        <a:rPr lang="en-US" altLang="zh-CN" dirty="0"/>
                        <a:t> </a:t>
                      </a:r>
                      <a:r>
                        <a:rPr lang="en-US" altLang="zh-CN" dirty="0" err="1"/>
                        <a:t>cách</a:t>
                      </a:r>
                      <a:r>
                        <a:rPr lang="en-US" altLang="zh-CN" dirty="0"/>
                        <a:t> </a:t>
                      </a:r>
                      <a:r>
                        <a:rPr lang="en-US" altLang="zh-CN" dirty="0" err="1"/>
                        <a:t>đều</a:t>
                      </a:r>
                      <a:r>
                        <a:rPr lang="en-US" altLang="zh-CN" dirty="0"/>
                        <a:t> </a:t>
                      </a:r>
                      <a:r>
                        <a:rPr lang="en-US" altLang="zh-CN" dirty="0" err="1"/>
                        <a:t>nhau</a:t>
                      </a:r>
                      <a:r>
                        <a:rPr lang="en-US" altLang="zh-CN" dirty="0"/>
                        <a:t>.</a:t>
                      </a:r>
                    </a:p>
                  </p:txBody>
                </p:sp>
                <p:sp>
                  <p:nvSpPr>
                    <p:cNvPr id="26" name="文本框 43">
                      <a:extLst>
                        <a:ext uri="{FF2B5EF4-FFF2-40B4-BE49-F238E27FC236}">
                          <a16:creationId xmlns:a16="http://schemas.microsoft.com/office/drawing/2014/main" id="{1C52E0CC-92A9-4CF0-B18B-02D4240ABF0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107672" y="1998670"/>
                      <a:ext cx="414710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zh-CN"/>
                      </a:defPPr>
                      <a:lvl1pPr>
                        <a:defRPr sz="36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altLang="zh-CN" dirty="0"/>
                        <a:t>3</a:t>
                      </a:r>
                    </a:p>
                  </p:txBody>
                </p:sp>
              </p:grpSp>
            </p:grpSp>
            <p:sp>
              <p:nvSpPr>
                <p:cNvPr id="28" name="矩形: 圆角 27">
                  <a:extLst>
                    <a:ext uri="{FF2B5EF4-FFF2-40B4-BE49-F238E27FC236}">
                      <a16:creationId xmlns:a16="http://schemas.microsoft.com/office/drawing/2014/main" id="{AC585F39-044E-4918-9348-CE79DAA0E419}"/>
                    </a:ext>
                  </a:extLst>
                </p:cNvPr>
                <p:cNvSpPr/>
                <p:nvPr/>
              </p:nvSpPr>
              <p:spPr>
                <a:xfrm>
                  <a:off x="2348356" y="5279794"/>
                  <a:ext cx="1620000" cy="457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D33C"/>
                </a:solidFill>
                <a:ln>
                  <a:solidFill>
                    <a:srgbClr val="FFD33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5E3BC605-72A7-4770-AB61-0032EFBE5F27}"/>
                </a:ext>
              </a:extLst>
            </p:cNvPr>
            <p:cNvSpPr/>
            <p:nvPr/>
          </p:nvSpPr>
          <p:spPr>
            <a:xfrm>
              <a:off x="2279576" y="5954932"/>
              <a:ext cx="7545897" cy="576001"/>
            </a:xfrm>
            <a:prstGeom prst="roundRect">
              <a:avLst/>
            </a:prstGeom>
            <a:noFill/>
            <a:ln>
              <a:solidFill>
                <a:srgbClr val="FF286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3526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conveyor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8EB578E-BEDD-4A13-B0D0-F42530DE10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12201" r="9051" b="16401"/>
          <a:stretch/>
        </p:blipFill>
        <p:spPr>
          <a:xfrm>
            <a:off x="3608547" y="2276872"/>
            <a:ext cx="4974906" cy="417646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EF0FEE-350E-4C05-9CB9-A1DD9D9AF896}"/>
              </a:ext>
            </a:extLst>
          </p:cNvPr>
          <p:cNvSpPr/>
          <p:nvPr/>
        </p:nvSpPr>
        <p:spPr>
          <a:xfrm>
            <a:off x="2351584" y="1916832"/>
            <a:ext cx="7697867" cy="22322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9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CÁC HỌC </a:t>
            </a:r>
            <a:r>
              <a:rPr lang="en-US" sz="199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9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TỐT!</a:t>
            </a:r>
            <a:endParaRPr lang="en-US" sz="199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334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eelOff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B900B16-4AF3-4F45-872E-8933B3679AB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885879C-53AF-4966-BDCA-28A286FA9E31}"/>
              </a:ext>
            </a:extLst>
          </p:cNvPr>
          <p:cNvGrpSpPr/>
          <p:nvPr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B33F895-A3AF-4A5D-96A0-243B41AF6864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1816EEE-82B1-4632-9220-AA116E69E71A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id="{3A2A4264-71D1-4B52-B4B0-47F1C430FF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3" t="6961" r="24769" b="6961"/>
          <a:stretch/>
        </p:blipFill>
        <p:spPr>
          <a:xfrm>
            <a:off x="0" y="3983802"/>
            <a:ext cx="2221928" cy="2567943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2FFADEC9-E830-4EEF-94A9-DB5E719D88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6" t="67148" r="34938" b="9815"/>
          <a:stretch/>
        </p:blipFill>
        <p:spPr>
          <a:xfrm rot="14080846">
            <a:off x="1804505" y="5474641"/>
            <a:ext cx="1356202" cy="1579867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FFDE530A-DBCF-414D-87B4-F0A8B70CE860}"/>
              </a:ext>
            </a:extLst>
          </p:cNvPr>
          <p:cNvGrpSpPr/>
          <p:nvPr/>
        </p:nvGrpSpPr>
        <p:grpSpPr>
          <a:xfrm>
            <a:off x="4516513" y="1277846"/>
            <a:ext cx="937535" cy="783002"/>
            <a:chOff x="5493105" y="1228234"/>
            <a:chExt cx="937535" cy="783002"/>
          </a:xfrm>
        </p:grpSpPr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7BAD29BC-9E20-48B5-B7BF-20F7D6D55E40}"/>
                </a:ext>
              </a:extLst>
            </p:cNvPr>
            <p:cNvGrpSpPr/>
            <p:nvPr/>
          </p:nvGrpSpPr>
          <p:grpSpPr>
            <a:xfrm>
              <a:off x="5493105" y="1228234"/>
              <a:ext cx="937535" cy="783002"/>
              <a:chOff x="2900496" y="1028113"/>
              <a:chExt cx="6336001" cy="3420001"/>
            </a:xfrm>
          </p:grpSpPr>
          <p:sp>
            <p:nvSpPr>
              <p:cNvPr id="56" name="任意多边形: 形状 55">
                <a:extLst>
                  <a:ext uri="{FF2B5EF4-FFF2-40B4-BE49-F238E27FC236}">
                    <a16:creationId xmlns:a16="http://schemas.microsoft.com/office/drawing/2014/main" id="{1E4CF688-FFE6-4448-8298-2D71F00C8431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6336001" cy="3420001"/>
              </a:xfrm>
              <a:custGeom>
                <a:avLst/>
                <a:gdLst>
                  <a:gd name="connsiteX0" fmla="*/ 3218105 w 6336001"/>
                  <a:gd name="connsiteY0" fmla="*/ 0 h 3420001"/>
                  <a:gd name="connsiteX1" fmla="*/ 3916423 w 6336001"/>
                  <a:gd name="connsiteY1" fmla="*/ 250373 h 3420001"/>
                  <a:gd name="connsiteX2" fmla="*/ 3929273 w 6336001"/>
                  <a:gd name="connsiteY2" fmla="*/ 262037 h 3420001"/>
                  <a:gd name="connsiteX3" fmla="*/ 3935218 w 6336001"/>
                  <a:gd name="connsiteY3" fmla="*/ 259177 h 3420001"/>
                  <a:gd name="connsiteX4" fmla="*/ 4362540 w 6336001"/>
                  <a:gd name="connsiteY4" fmla="*/ 173013 h 3420001"/>
                  <a:gd name="connsiteX5" fmla="*/ 5138819 w 6336001"/>
                  <a:gd name="connsiteY5" fmla="*/ 494152 h 3420001"/>
                  <a:gd name="connsiteX6" fmla="*/ 5212838 w 6336001"/>
                  <a:gd name="connsiteY6" fmla="*/ 583751 h 3420001"/>
                  <a:gd name="connsiteX7" fmla="*/ 5238177 w 6336001"/>
                  <a:gd name="connsiteY7" fmla="*/ 582473 h 3420001"/>
                  <a:gd name="connsiteX8" fmla="*/ 6336001 w 6336001"/>
                  <a:gd name="connsiteY8" fmla="*/ 1678911 h 3420001"/>
                  <a:gd name="connsiteX9" fmla="*/ 5238177 w 6336001"/>
                  <a:gd name="connsiteY9" fmla="*/ 2775349 h 3420001"/>
                  <a:gd name="connsiteX10" fmla="*/ 4911718 w 6336001"/>
                  <a:gd name="connsiteY10" fmla="*/ 2726055 h 3420001"/>
                  <a:gd name="connsiteX11" fmla="*/ 4889499 w 6336001"/>
                  <a:gd name="connsiteY11" fmla="*/ 2717933 h 3420001"/>
                  <a:gd name="connsiteX12" fmla="*/ 4879425 w 6336001"/>
                  <a:gd name="connsiteY12" fmla="*/ 2750346 h 3420001"/>
                  <a:gd name="connsiteX13" fmla="*/ 3867873 w 6336001"/>
                  <a:gd name="connsiteY13" fmla="*/ 3420001 h 3420001"/>
                  <a:gd name="connsiteX14" fmla="*/ 3091595 w 6336001"/>
                  <a:gd name="connsiteY14" fmla="*/ 3098862 h 3420001"/>
                  <a:gd name="connsiteX15" fmla="*/ 3032475 w 6336001"/>
                  <a:gd name="connsiteY15" fmla="*/ 3027298 h 3420001"/>
                  <a:gd name="connsiteX16" fmla="*/ 3001738 w 6336001"/>
                  <a:gd name="connsiteY16" fmla="*/ 3064505 h 3420001"/>
                  <a:gd name="connsiteX17" fmla="*/ 2225459 w 6336001"/>
                  <a:gd name="connsiteY17" fmla="*/ 3385644 h 3420001"/>
                  <a:gd name="connsiteX18" fmla="*/ 1449181 w 6336001"/>
                  <a:gd name="connsiteY18" fmla="*/ 3064505 h 3420001"/>
                  <a:gd name="connsiteX19" fmla="*/ 1355617 w 6336001"/>
                  <a:gd name="connsiteY19" fmla="*/ 2951247 h 3420001"/>
                  <a:gd name="connsiteX20" fmla="*/ 1319074 w 6336001"/>
                  <a:gd name="connsiteY20" fmla="*/ 2960631 h 3420001"/>
                  <a:gd name="connsiteX21" fmla="*/ 1097824 w 6336001"/>
                  <a:gd name="connsiteY21" fmla="*/ 2982907 h 3420001"/>
                  <a:gd name="connsiteX22" fmla="*/ 0 w 6336001"/>
                  <a:gd name="connsiteY22" fmla="*/ 1886469 h 3420001"/>
                  <a:gd name="connsiteX23" fmla="*/ 1097824 w 6336001"/>
                  <a:gd name="connsiteY23" fmla="*/ 790031 h 3420001"/>
                  <a:gd name="connsiteX24" fmla="*/ 1174420 w 6336001"/>
                  <a:gd name="connsiteY24" fmla="*/ 793894 h 3420001"/>
                  <a:gd name="connsiteX25" fmla="*/ 1192725 w 6336001"/>
                  <a:gd name="connsiteY25" fmla="*/ 734999 h 3420001"/>
                  <a:gd name="connsiteX26" fmla="*/ 2204276 w 6336001"/>
                  <a:gd name="connsiteY26" fmla="*/ 65344 h 3420001"/>
                  <a:gd name="connsiteX27" fmla="*/ 2631599 w 6336001"/>
                  <a:gd name="connsiteY27" fmla="*/ 151508 h 3420001"/>
                  <a:gd name="connsiteX28" fmla="*/ 2649234 w 6336001"/>
                  <a:gd name="connsiteY28" fmla="*/ 159992 h 3420001"/>
                  <a:gd name="connsiteX29" fmla="*/ 2694817 w 6336001"/>
                  <a:gd name="connsiteY29" fmla="*/ 132334 h 3420001"/>
                  <a:gd name="connsiteX30" fmla="*/ 3218105 w 6336001"/>
                  <a:gd name="connsiteY30" fmla="*/ 0 h 342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336001" h="3420001">
                    <a:moveTo>
                      <a:pt x="3218105" y="0"/>
                    </a:moveTo>
                    <a:cubicBezTo>
                      <a:pt x="3483366" y="0"/>
                      <a:pt x="3726654" y="93960"/>
                      <a:pt x="3916423" y="250373"/>
                    </a:cubicBezTo>
                    <a:lnTo>
                      <a:pt x="3929273" y="262037"/>
                    </a:lnTo>
                    <a:lnTo>
                      <a:pt x="3935218" y="259177"/>
                    </a:lnTo>
                    <a:cubicBezTo>
                      <a:pt x="4066560" y="203694"/>
                      <a:pt x="4210963" y="173013"/>
                      <a:pt x="4362540" y="173013"/>
                    </a:cubicBezTo>
                    <a:cubicBezTo>
                      <a:pt x="4665696" y="173013"/>
                      <a:pt x="4940152" y="295736"/>
                      <a:pt x="5138819" y="494152"/>
                    </a:cubicBezTo>
                    <a:lnTo>
                      <a:pt x="5212838" y="583751"/>
                    </a:lnTo>
                    <a:lnTo>
                      <a:pt x="5238177" y="582473"/>
                    </a:lnTo>
                    <a:cubicBezTo>
                      <a:pt x="5844488" y="582473"/>
                      <a:pt x="6336001" y="1073365"/>
                      <a:pt x="6336001" y="1678911"/>
                    </a:cubicBezTo>
                    <a:cubicBezTo>
                      <a:pt x="6336001" y="2284457"/>
                      <a:pt x="5844488" y="2775349"/>
                      <a:pt x="5238177" y="2775349"/>
                    </a:cubicBezTo>
                    <a:cubicBezTo>
                      <a:pt x="5124494" y="2775349"/>
                      <a:pt x="5014846" y="2758091"/>
                      <a:pt x="4911718" y="2726055"/>
                    </a:cubicBezTo>
                    <a:lnTo>
                      <a:pt x="4889499" y="2717933"/>
                    </a:lnTo>
                    <a:lnTo>
                      <a:pt x="4879425" y="2750346"/>
                    </a:lnTo>
                    <a:cubicBezTo>
                      <a:pt x="4712766" y="3143874"/>
                      <a:pt x="4322606" y="3420001"/>
                      <a:pt x="3867873" y="3420001"/>
                    </a:cubicBezTo>
                    <a:cubicBezTo>
                      <a:pt x="3564718" y="3420001"/>
                      <a:pt x="3290262" y="3297278"/>
                      <a:pt x="3091595" y="3098862"/>
                    </a:cubicBezTo>
                    <a:lnTo>
                      <a:pt x="3032475" y="3027298"/>
                    </a:lnTo>
                    <a:lnTo>
                      <a:pt x="3001738" y="3064505"/>
                    </a:lnTo>
                    <a:cubicBezTo>
                      <a:pt x="2803071" y="3262921"/>
                      <a:pt x="2528615" y="3385644"/>
                      <a:pt x="2225459" y="3385644"/>
                    </a:cubicBezTo>
                    <a:cubicBezTo>
                      <a:pt x="1922304" y="3385644"/>
                      <a:pt x="1647848" y="3262921"/>
                      <a:pt x="1449181" y="3064505"/>
                    </a:cubicBezTo>
                    <a:lnTo>
                      <a:pt x="1355617" y="2951247"/>
                    </a:lnTo>
                    <a:lnTo>
                      <a:pt x="1319074" y="2960631"/>
                    </a:lnTo>
                    <a:cubicBezTo>
                      <a:pt x="1247608" y="2975237"/>
                      <a:pt x="1173613" y="2982907"/>
                      <a:pt x="1097824" y="2982907"/>
                    </a:cubicBezTo>
                    <a:cubicBezTo>
                      <a:pt x="491513" y="2982907"/>
                      <a:pt x="0" y="2492015"/>
                      <a:pt x="0" y="1886469"/>
                    </a:cubicBezTo>
                    <a:cubicBezTo>
                      <a:pt x="0" y="1280923"/>
                      <a:pt x="491513" y="790031"/>
                      <a:pt x="1097824" y="790031"/>
                    </a:cubicBezTo>
                    <a:lnTo>
                      <a:pt x="1174420" y="793894"/>
                    </a:lnTo>
                    <a:lnTo>
                      <a:pt x="1192725" y="734999"/>
                    </a:lnTo>
                    <a:cubicBezTo>
                      <a:pt x="1359384" y="341471"/>
                      <a:pt x="1749543" y="65344"/>
                      <a:pt x="2204276" y="65344"/>
                    </a:cubicBezTo>
                    <a:cubicBezTo>
                      <a:pt x="2355854" y="65344"/>
                      <a:pt x="2500257" y="96025"/>
                      <a:pt x="2631599" y="151508"/>
                    </a:cubicBezTo>
                    <a:lnTo>
                      <a:pt x="2649234" y="159992"/>
                    </a:lnTo>
                    <a:lnTo>
                      <a:pt x="2694817" y="132334"/>
                    </a:lnTo>
                    <a:cubicBezTo>
                      <a:pt x="2850372" y="47939"/>
                      <a:pt x="3028633" y="0"/>
                      <a:pt x="3218105" y="0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1596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任意多边形: 形状 56">
                <a:extLst>
                  <a:ext uri="{FF2B5EF4-FFF2-40B4-BE49-F238E27FC236}">
                    <a16:creationId xmlns:a16="http://schemas.microsoft.com/office/drawing/2014/main" id="{001165C7-AF72-4EC2-834A-3FC13355FCB8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custGeom>
                <a:avLst/>
                <a:gdLst>
                  <a:gd name="connsiteX0" fmla="*/ 3211398 w 6322797"/>
                  <a:gd name="connsiteY0" fmla="*/ 0 h 3417187"/>
                  <a:gd name="connsiteX1" fmla="*/ 3908261 w 6322797"/>
                  <a:gd name="connsiteY1" fmla="*/ 250167 h 3417187"/>
                  <a:gd name="connsiteX2" fmla="*/ 3921084 w 6322797"/>
                  <a:gd name="connsiteY2" fmla="*/ 261821 h 3417187"/>
                  <a:gd name="connsiteX3" fmla="*/ 3927016 w 6322797"/>
                  <a:gd name="connsiteY3" fmla="*/ 258964 h 3417187"/>
                  <a:gd name="connsiteX4" fmla="*/ 4353448 w 6322797"/>
                  <a:gd name="connsiteY4" fmla="*/ 172871 h 3417187"/>
                  <a:gd name="connsiteX5" fmla="*/ 5128109 w 6322797"/>
                  <a:gd name="connsiteY5" fmla="*/ 493746 h 3417187"/>
                  <a:gd name="connsiteX6" fmla="*/ 5201974 w 6322797"/>
                  <a:gd name="connsiteY6" fmla="*/ 583271 h 3417187"/>
                  <a:gd name="connsiteX7" fmla="*/ 5227261 w 6322797"/>
                  <a:gd name="connsiteY7" fmla="*/ 581994 h 3417187"/>
                  <a:gd name="connsiteX8" fmla="*/ 6322797 w 6322797"/>
                  <a:gd name="connsiteY8" fmla="*/ 1677530 h 3417187"/>
                  <a:gd name="connsiteX9" fmla="*/ 5227261 w 6322797"/>
                  <a:gd name="connsiteY9" fmla="*/ 2773066 h 3417187"/>
                  <a:gd name="connsiteX10" fmla="*/ 4901482 w 6322797"/>
                  <a:gd name="connsiteY10" fmla="*/ 2723813 h 3417187"/>
                  <a:gd name="connsiteX11" fmla="*/ 4879309 w 6322797"/>
                  <a:gd name="connsiteY11" fmla="*/ 2715697 h 3417187"/>
                  <a:gd name="connsiteX12" fmla="*/ 4869256 w 6322797"/>
                  <a:gd name="connsiteY12" fmla="*/ 2748083 h 3417187"/>
                  <a:gd name="connsiteX13" fmla="*/ 3859812 w 6322797"/>
                  <a:gd name="connsiteY13" fmla="*/ 3417187 h 3417187"/>
                  <a:gd name="connsiteX14" fmla="*/ 3085151 w 6322797"/>
                  <a:gd name="connsiteY14" fmla="*/ 3096312 h 3417187"/>
                  <a:gd name="connsiteX15" fmla="*/ 3026155 w 6322797"/>
                  <a:gd name="connsiteY15" fmla="*/ 3024808 h 3417187"/>
                  <a:gd name="connsiteX16" fmla="*/ 2995482 w 6322797"/>
                  <a:gd name="connsiteY16" fmla="*/ 3061984 h 3417187"/>
                  <a:gd name="connsiteX17" fmla="*/ 2220821 w 6322797"/>
                  <a:gd name="connsiteY17" fmla="*/ 3382859 h 3417187"/>
                  <a:gd name="connsiteX18" fmla="*/ 1446160 w 6322797"/>
                  <a:gd name="connsiteY18" fmla="*/ 3061984 h 3417187"/>
                  <a:gd name="connsiteX19" fmla="*/ 1352791 w 6322797"/>
                  <a:gd name="connsiteY19" fmla="*/ 2948819 h 3417187"/>
                  <a:gd name="connsiteX20" fmla="*/ 1316325 w 6322797"/>
                  <a:gd name="connsiteY20" fmla="*/ 2958196 h 3417187"/>
                  <a:gd name="connsiteX21" fmla="*/ 1095536 w 6322797"/>
                  <a:gd name="connsiteY21" fmla="*/ 2980453 h 3417187"/>
                  <a:gd name="connsiteX22" fmla="*/ 0 w 6322797"/>
                  <a:gd name="connsiteY22" fmla="*/ 1884917 h 3417187"/>
                  <a:gd name="connsiteX23" fmla="*/ 1095536 w 6322797"/>
                  <a:gd name="connsiteY23" fmla="*/ 789381 h 3417187"/>
                  <a:gd name="connsiteX24" fmla="*/ 1171972 w 6322797"/>
                  <a:gd name="connsiteY24" fmla="*/ 793241 h 3417187"/>
                  <a:gd name="connsiteX25" fmla="*/ 1190239 w 6322797"/>
                  <a:gd name="connsiteY25" fmla="*/ 734394 h 3417187"/>
                  <a:gd name="connsiteX26" fmla="*/ 2199682 w 6322797"/>
                  <a:gd name="connsiteY26" fmla="*/ 65290 h 3417187"/>
                  <a:gd name="connsiteX27" fmla="*/ 2626114 w 6322797"/>
                  <a:gd name="connsiteY27" fmla="*/ 151383 h 3417187"/>
                  <a:gd name="connsiteX28" fmla="*/ 2643712 w 6322797"/>
                  <a:gd name="connsiteY28" fmla="*/ 159860 h 3417187"/>
                  <a:gd name="connsiteX29" fmla="*/ 2689201 w 6322797"/>
                  <a:gd name="connsiteY29" fmla="*/ 132226 h 3417187"/>
                  <a:gd name="connsiteX30" fmla="*/ 3211398 w 6322797"/>
                  <a:gd name="connsiteY30" fmla="*/ 0 h 341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322797" h="3417187">
                    <a:moveTo>
                      <a:pt x="3211398" y="0"/>
                    </a:moveTo>
                    <a:cubicBezTo>
                      <a:pt x="3476107" y="0"/>
                      <a:pt x="3718888" y="93883"/>
                      <a:pt x="3908261" y="250167"/>
                    </a:cubicBezTo>
                    <a:lnTo>
                      <a:pt x="3921084" y="261821"/>
                    </a:lnTo>
                    <a:lnTo>
                      <a:pt x="3927016" y="258964"/>
                    </a:lnTo>
                    <a:cubicBezTo>
                      <a:pt x="4058084" y="203527"/>
                      <a:pt x="4202186" y="172871"/>
                      <a:pt x="4353448" y="172871"/>
                    </a:cubicBezTo>
                    <a:cubicBezTo>
                      <a:pt x="4655972" y="172871"/>
                      <a:pt x="4929856" y="295493"/>
                      <a:pt x="5128109" y="493746"/>
                    </a:cubicBezTo>
                    <a:lnTo>
                      <a:pt x="5201974" y="583271"/>
                    </a:lnTo>
                    <a:lnTo>
                      <a:pt x="5227261" y="581994"/>
                    </a:lnTo>
                    <a:cubicBezTo>
                      <a:pt x="5832309" y="581994"/>
                      <a:pt x="6322797" y="1072482"/>
                      <a:pt x="6322797" y="1677530"/>
                    </a:cubicBezTo>
                    <a:cubicBezTo>
                      <a:pt x="6322797" y="2282578"/>
                      <a:pt x="5832309" y="2773066"/>
                      <a:pt x="5227261" y="2773066"/>
                    </a:cubicBezTo>
                    <a:cubicBezTo>
                      <a:pt x="5113815" y="2773066"/>
                      <a:pt x="5004396" y="2755822"/>
                      <a:pt x="4901482" y="2723813"/>
                    </a:cubicBezTo>
                    <a:lnTo>
                      <a:pt x="4879309" y="2715697"/>
                    </a:lnTo>
                    <a:lnTo>
                      <a:pt x="4869256" y="2748083"/>
                    </a:lnTo>
                    <a:cubicBezTo>
                      <a:pt x="4702944" y="3141288"/>
                      <a:pt x="4313598" y="3417187"/>
                      <a:pt x="3859812" y="3417187"/>
                    </a:cubicBezTo>
                    <a:cubicBezTo>
                      <a:pt x="3557288" y="3417187"/>
                      <a:pt x="3283404" y="3294565"/>
                      <a:pt x="3085151" y="3096312"/>
                    </a:cubicBezTo>
                    <a:lnTo>
                      <a:pt x="3026155" y="3024808"/>
                    </a:lnTo>
                    <a:lnTo>
                      <a:pt x="2995482" y="3061984"/>
                    </a:lnTo>
                    <a:cubicBezTo>
                      <a:pt x="2797229" y="3260237"/>
                      <a:pt x="2523345" y="3382859"/>
                      <a:pt x="2220821" y="3382859"/>
                    </a:cubicBezTo>
                    <a:cubicBezTo>
                      <a:pt x="1918297" y="3382859"/>
                      <a:pt x="1644413" y="3260237"/>
                      <a:pt x="1446160" y="3061984"/>
                    </a:cubicBezTo>
                    <a:lnTo>
                      <a:pt x="1352791" y="2948819"/>
                    </a:lnTo>
                    <a:lnTo>
                      <a:pt x="1316325" y="2958196"/>
                    </a:lnTo>
                    <a:cubicBezTo>
                      <a:pt x="1245008" y="2972789"/>
                      <a:pt x="1171167" y="2980453"/>
                      <a:pt x="1095536" y="2980453"/>
                    </a:cubicBezTo>
                    <a:cubicBezTo>
                      <a:pt x="490488" y="2980453"/>
                      <a:pt x="0" y="2489965"/>
                      <a:pt x="0" y="1884917"/>
                    </a:cubicBezTo>
                    <a:cubicBezTo>
                      <a:pt x="0" y="1279869"/>
                      <a:pt x="490488" y="789381"/>
                      <a:pt x="1095536" y="789381"/>
                    </a:cubicBezTo>
                    <a:lnTo>
                      <a:pt x="1171972" y="793241"/>
                    </a:lnTo>
                    <a:lnTo>
                      <a:pt x="1190239" y="734394"/>
                    </a:lnTo>
                    <a:cubicBezTo>
                      <a:pt x="1356550" y="341190"/>
                      <a:pt x="1745896" y="65290"/>
                      <a:pt x="2199682" y="65290"/>
                    </a:cubicBezTo>
                    <a:cubicBezTo>
                      <a:pt x="2350944" y="65290"/>
                      <a:pt x="2495046" y="95946"/>
                      <a:pt x="2626114" y="151383"/>
                    </a:cubicBezTo>
                    <a:lnTo>
                      <a:pt x="2643712" y="159860"/>
                    </a:lnTo>
                    <a:lnTo>
                      <a:pt x="2689201" y="132226"/>
                    </a:lnTo>
                    <a:cubicBezTo>
                      <a:pt x="2844431" y="47899"/>
                      <a:pt x="3022321" y="0"/>
                      <a:pt x="3211398" y="0"/>
                    </a:cubicBezTo>
                    <a:close/>
                  </a:path>
                </a:pathLst>
              </a:cu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1596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49A85369-25CE-439A-A10A-599AEE807614}"/>
                </a:ext>
              </a:extLst>
            </p:cNvPr>
            <p:cNvSpPr txBox="1"/>
            <p:nvPr/>
          </p:nvSpPr>
          <p:spPr>
            <a:xfrm>
              <a:off x="5704042" y="1324973"/>
              <a:ext cx="7021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rgbClr val="215968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600" dirty="0">
                <a:solidFill>
                  <a:srgbClr val="21596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763EA600-4D0E-4D66-A6B5-EDB2FA11A1FF}"/>
              </a:ext>
            </a:extLst>
          </p:cNvPr>
          <p:cNvGrpSpPr/>
          <p:nvPr/>
        </p:nvGrpSpPr>
        <p:grpSpPr>
          <a:xfrm>
            <a:off x="5618804" y="958226"/>
            <a:ext cx="4581652" cy="1390654"/>
            <a:chOff x="6595396" y="1327445"/>
            <a:chExt cx="4372210" cy="1048777"/>
          </a:xfrm>
        </p:grpSpPr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9930C40C-978E-4CC5-BA5E-CAE8D2BCA5AC}"/>
                </a:ext>
              </a:extLst>
            </p:cNvPr>
            <p:cNvGrpSpPr/>
            <p:nvPr/>
          </p:nvGrpSpPr>
          <p:grpSpPr>
            <a:xfrm>
              <a:off x="6595396" y="1327445"/>
              <a:ext cx="4372210" cy="913077"/>
              <a:chOff x="2900496" y="1028108"/>
              <a:chExt cx="6336001" cy="4496535"/>
            </a:xfrm>
          </p:grpSpPr>
          <p:sp>
            <p:nvSpPr>
              <p:cNvPr id="46" name="任意多边形: 形状 45">
                <a:extLst>
                  <a:ext uri="{FF2B5EF4-FFF2-40B4-BE49-F238E27FC236}">
                    <a16:creationId xmlns:a16="http://schemas.microsoft.com/office/drawing/2014/main" id="{C5E550E0-C230-41BD-935E-7FABA5909B87}"/>
                  </a:ext>
                </a:extLst>
              </p:cNvPr>
              <p:cNvSpPr/>
              <p:nvPr/>
            </p:nvSpPr>
            <p:spPr>
              <a:xfrm>
                <a:off x="2900496" y="1028108"/>
                <a:ext cx="6336001" cy="4496535"/>
              </a:xfrm>
              <a:prstGeom prst="roundRect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1596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任意多边形: 形状 44">
                <a:extLst>
                  <a:ext uri="{FF2B5EF4-FFF2-40B4-BE49-F238E27FC236}">
                    <a16:creationId xmlns:a16="http://schemas.microsoft.com/office/drawing/2014/main" id="{F30FF339-471C-4104-B9F5-721545F49A88}"/>
                  </a:ext>
                </a:extLst>
              </p:cNvPr>
              <p:cNvSpPr/>
              <p:nvPr/>
            </p:nvSpPr>
            <p:spPr>
              <a:xfrm>
                <a:off x="2972496" y="1226860"/>
                <a:ext cx="6192000" cy="3994620"/>
              </a:xfrm>
              <a:prstGeom prst="roundRect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1596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F39960C1-7313-40C3-ABF6-2AA9F03C8948}"/>
                </a:ext>
              </a:extLst>
            </p:cNvPr>
            <p:cNvSpPr txBox="1"/>
            <p:nvPr/>
          </p:nvSpPr>
          <p:spPr>
            <a:xfrm>
              <a:off x="6727768" y="1422115"/>
              <a:ext cx="418002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215968"/>
                  </a:solidFill>
                  <a:latin typeface="Arial" panose="020B0604020202020204" pitchFamily="34" charset="0"/>
                  <a:ea typeface="字体视界-熊孩子体" panose="02000500000000000000" pitchFamily="2" charset="-122"/>
                  <a:cs typeface="Arial" panose="020B0604020202020204" pitchFamily="34" charset="0"/>
                </a:rPr>
                <a:t>Hai </a:t>
              </a:r>
              <a:r>
                <a:rPr lang="en-US" altLang="zh-CN" sz="2800" dirty="0" err="1">
                  <a:solidFill>
                    <a:srgbClr val="215968"/>
                  </a:solidFill>
                  <a:latin typeface="Arial" panose="020B0604020202020204" pitchFamily="34" charset="0"/>
                  <a:ea typeface="字体视界-熊孩子体" panose="02000500000000000000" pitchFamily="2" charset="-122"/>
                  <a:cs typeface="Arial" panose="020B0604020202020204" pitchFamily="34" charset="0"/>
                </a:rPr>
                <a:t>mảnh</a:t>
              </a:r>
              <a:r>
                <a:rPr lang="en-US" altLang="zh-CN" sz="2800" dirty="0">
                  <a:solidFill>
                    <a:srgbClr val="215968"/>
                  </a:solidFill>
                  <a:latin typeface="Arial" panose="020B0604020202020204" pitchFamily="34" charset="0"/>
                  <a:ea typeface="字体视界-熊孩子体" panose="02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215968"/>
                  </a:solidFill>
                  <a:latin typeface="Arial" panose="020B0604020202020204" pitchFamily="34" charset="0"/>
                  <a:ea typeface="字体视界-熊孩子体" panose="02000500000000000000" pitchFamily="2" charset="-122"/>
                  <a:cs typeface="Arial" panose="020B0604020202020204" pitchFamily="34" charset="0"/>
                </a:rPr>
                <a:t>vải</a:t>
              </a:r>
              <a:r>
                <a:rPr lang="en-US" altLang="zh-CN" sz="2800" dirty="0">
                  <a:solidFill>
                    <a:srgbClr val="215968"/>
                  </a:solidFill>
                  <a:latin typeface="Arial" panose="020B0604020202020204" pitchFamily="34" charset="0"/>
                  <a:ea typeface="字体视界-熊孩子体" panose="02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215968"/>
                  </a:solidFill>
                  <a:latin typeface="Arial" panose="020B0604020202020204" pitchFamily="34" charset="0"/>
                  <a:ea typeface="字体视界-熊孩子体" panose="02000500000000000000" pitchFamily="2" charset="-122"/>
                  <a:cs typeface="Arial" panose="020B0604020202020204" pitchFamily="34" charset="0"/>
                </a:rPr>
                <a:t>sợi</a:t>
              </a:r>
              <a:r>
                <a:rPr lang="en-US" altLang="zh-CN" sz="2800" dirty="0">
                  <a:solidFill>
                    <a:srgbClr val="215968"/>
                  </a:solidFill>
                  <a:latin typeface="Arial" panose="020B0604020202020204" pitchFamily="34" charset="0"/>
                  <a:ea typeface="字体视界-熊孩子体" panose="02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215968"/>
                  </a:solidFill>
                  <a:latin typeface="Arial" panose="020B0604020202020204" pitchFamily="34" charset="0"/>
                  <a:ea typeface="字体视界-熊孩子体" panose="02000500000000000000" pitchFamily="2" charset="-122"/>
                  <a:cs typeface="Arial" panose="020B0604020202020204" pitchFamily="34" charset="0"/>
                </a:rPr>
                <a:t>bông</a:t>
              </a:r>
              <a:r>
                <a:rPr lang="en-US" altLang="zh-CN" sz="2800" dirty="0">
                  <a:solidFill>
                    <a:srgbClr val="215968"/>
                  </a:solidFill>
                  <a:latin typeface="Arial" panose="020B0604020202020204" pitchFamily="34" charset="0"/>
                  <a:ea typeface="字体视界-熊孩子体" panose="02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215968"/>
                  </a:solidFill>
                  <a:latin typeface="Arial" panose="020B0604020202020204" pitchFamily="34" charset="0"/>
                  <a:ea typeface="字体视界-熊孩子体" panose="02000500000000000000" pitchFamily="2" charset="-122"/>
                  <a:cs typeface="Arial" panose="020B0604020202020204" pitchFamily="34" charset="0"/>
                </a:rPr>
                <a:t>có</a:t>
              </a:r>
              <a:r>
                <a:rPr lang="en-US" altLang="zh-CN" sz="2800" dirty="0">
                  <a:solidFill>
                    <a:srgbClr val="215968"/>
                  </a:solidFill>
                  <a:latin typeface="Arial" panose="020B0604020202020204" pitchFamily="34" charset="0"/>
                  <a:ea typeface="字体视界-熊孩子体" panose="02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215968"/>
                  </a:solidFill>
                  <a:latin typeface="Arial" panose="020B0604020202020204" pitchFamily="34" charset="0"/>
                  <a:ea typeface="字体视界-熊孩子体" panose="02000500000000000000" pitchFamily="2" charset="-122"/>
                  <a:cs typeface="Arial" panose="020B0604020202020204" pitchFamily="34" charset="0"/>
                </a:rPr>
                <a:t>kích</a:t>
              </a:r>
              <a:r>
                <a:rPr lang="en-US" altLang="zh-CN" sz="2800" dirty="0">
                  <a:solidFill>
                    <a:srgbClr val="215968"/>
                  </a:solidFill>
                  <a:latin typeface="Arial" panose="020B0604020202020204" pitchFamily="34" charset="0"/>
                  <a:ea typeface="字体视界-熊孩子体" panose="02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215968"/>
                  </a:solidFill>
                  <a:latin typeface="Arial" panose="020B0604020202020204" pitchFamily="34" charset="0"/>
                  <a:ea typeface="字体视界-熊孩子体" panose="02000500000000000000" pitchFamily="2" charset="-122"/>
                  <a:cs typeface="Arial" panose="020B0604020202020204" pitchFamily="34" charset="0"/>
                </a:rPr>
                <a:t>thước</a:t>
              </a:r>
              <a:r>
                <a:rPr lang="en-US" altLang="zh-CN" sz="2800" dirty="0">
                  <a:solidFill>
                    <a:srgbClr val="215968"/>
                  </a:solidFill>
                  <a:latin typeface="Arial" panose="020B0604020202020204" pitchFamily="34" charset="0"/>
                  <a:ea typeface="字体视界-熊孩子体" panose="02000500000000000000" pitchFamily="2" charset="-122"/>
                  <a:cs typeface="Arial" panose="020B0604020202020204" pitchFamily="34" charset="0"/>
                </a:rPr>
                <a:t> 10cm  x 15cm</a:t>
              </a:r>
              <a:endParaRPr lang="zh-CN" altLang="en-US" sz="2800" dirty="0">
                <a:solidFill>
                  <a:srgbClr val="215968"/>
                </a:solidFill>
                <a:latin typeface="Arial" panose="020B0604020202020204" pitchFamily="34" charset="0"/>
                <a:ea typeface="字体视界-熊孩子体" panose="020005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EA01AFAB-AAA5-4AF5-9404-08EFDD81CE12}"/>
              </a:ext>
            </a:extLst>
          </p:cNvPr>
          <p:cNvGrpSpPr/>
          <p:nvPr/>
        </p:nvGrpSpPr>
        <p:grpSpPr>
          <a:xfrm>
            <a:off x="4509536" y="2573990"/>
            <a:ext cx="937535" cy="783002"/>
            <a:chOff x="5493105" y="1228234"/>
            <a:chExt cx="937535" cy="783002"/>
          </a:xfrm>
        </p:grpSpPr>
        <p:grpSp>
          <p:nvGrpSpPr>
            <p:cNvPr id="72" name="组合 71">
              <a:extLst>
                <a:ext uri="{FF2B5EF4-FFF2-40B4-BE49-F238E27FC236}">
                  <a16:creationId xmlns:a16="http://schemas.microsoft.com/office/drawing/2014/main" id="{2705D087-699C-47F8-8B70-6C223D35F34D}"/>
                </a:ext>
              </a:extLst>
            </p:cNvPr>
            <p:cNvGrpSpPr/>
            <p:nvPr/>
          </p:nvGrpSpPr>
          <p:grpSpPr>
            <a:xfrm>
              <a:off x="5493105" y="1228234"/>
              <a:ext cx="937535" cy="783002"/>
              <a:chOff x="2900496" y="1028113"/>
              <a:chExt cx="6336001" cy="3420001"/>
            </a:xfrm>
          </p:grpSpPr>
          <p:sp>
            <p:nvSpPr>
              <p:cNvPr id="74" name="任意多边形: 形状 73">
                <a:extLst>
                  <a:ext uri="{FF2B5EF4-FFF2-40B4-BE49-F238E27FC236}">
                    <a16:creationId xmlns:a16="http://schemas.microsoft.com/office/drawing/2014/main" id="{722ADA6E-1463-4876-9BA1-7657F4618C78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6336001" cy="3420001"/>
              </a:xfrm>
              <a:custGeom>
                <a:avLst/>
                <a:gdLst>
                  <a:gd name="connsiteX0" fmla="*/ 3218105 w 6336001"/>
                  <a:gd name="connsiteY0" fmla="*/ 0 h 3420001"/>
                  <a:gd name="connsiteX1" fmla="*/ 3916423 w 6336001"/>
                  <a:gd name="connsiteY1" fmla="*/ 250373 h 3420001"/>
                  <a:gd name="connsiteX2" fmla="*/ 3929273 w 6336001"/>
                  <a:gd name="connsiteY2" fmla="*/ 262037 h 3420001"/>
                  <a:gd name="connsiteX3" fmla="*/ 3935218 w 6336001"/>
                  <a:gd name="connsiteY3" fmla="*/ 259177 h 3420001"/>
                  <a:gd name="connsiteX4" fmla="*/ 4362540 w 6336001"/>
                  <a:gd name="connsiteY4" fmla="*/ 173013 h 3420001"/>
                  <a:gd name="connsiteX5" fmla="*/ 5138819 w 6336001"/>
                  <a:gd name="connsiteY5" fmla="*/ 494152 h 3420001"/>
                  <a:gd name="connsiteX6" fmla="*/ 5212838 w 6336001"/>
                  <a:gd name="connsiteY6" fmla="*/ 583751 h 3420001"/>
                  <a:gd name="connsiteX7" fmla="*/ 5238177 w 6336001"/>
                  <a:gd name="connsiteY7" fmla="*/ 582473 h 3420001"/>
                  <a:gd name="connsiteX8" fmla="*/ 6336001 w 6336001"/>
                  <a:gd name="connsiteY8" fmla="*/ 1678911 h 3420001"/>
                  <a:gd name="connsiteX9" fmla="*/ 5238177 w 6336001"/>
                  <a:gd name="connsiteY9" fmla="*/ 2775349 h 3420001"/>
                  <a:gd name="connsiteX10" fmla="*/ 4911718 w 6336001"/>
                  <a:gd name="connsiteY10" fmla="*/ 2726055 h 3420001"/>
                  <a:gd name="connsiteX11" fmla="*/ 4889499 w 6336001"/>
                  <a:gd name="connsiteY11" fmla="*/ 2717933 h 3420001"/>
                  <a:gd name="connsiteX12" fmla="*/ 4879425 w 6336001"/>
                  <a:gd name="connsiteY12" fmla="*/ 2750346 h 3420001"/>
                  <a:gd name="connsiteX13" fmla="*/ 3867873 w 6336001"/>
                  <a:gd name="connsiteY13" fmla="*/ 3420001 h 3420001"/>
                  <a:gd name="connsiteX14" fmla="*/ 3091595 w 6336001"/>
                  <a:gd name="connsiteY14" fmla="*/ 3098862 h 3420001"/>
                  <a:gd name="connsiteX15" fmla="*/ 3032475 w 6336001"/>
                  <a:gd name="connsiteY15" fmla="*/ 3027298 h 3420001"/>
                  <a:gd name="connsiteX16" fmla="*/ 3001738 w 6336001"/>
                  <a:gd name="connsiteY16" fmla="*/ 3064505 h 3420001"/>
                  <a:gd name="connsiteX17" fmla="*/ 2225459 w 6336001"/>
                  <a:gd name="connsiteY17" fmla="*/ 3385644 h 3420001"/>
                  <a:gd name="connsiteX18" fmla="*/ 1449181 w 6336001"/>
                  <a:gd name="connsiteY18" fmla="*/ 3064505 h 3420001"/>
                  <a:gd name="connsiteX19" fmla="*/ 1355617 w 6336001"/>
                  <a:gd name="connsiteY19" fmla="*/ 2951247 h 3420001"/>
                  <a:gd name="connsiteX20" fmla="*/ 1319074 w 6336001"/>
                  <a:gd name="connsiteY20" fmla="*/ 2960631 h 3420001"/>
                  <a:gd name="connsiteX21" fmla="*/ 1097824 w 6336001"/>
                  <a:gd name="connsiteY21" fmla="*/ 2982907 h 3420001"/>
                  <a:gd name="connsiteX22" fmla="*/ 0 w 6336001"/>
                  <a:gd name="connsiteY22" fmla="*/ 1886469 h 3420001"/>
                  <a:gd name="connsiteX23" fmla="*/ 1097824 w 6336001"/>
                  <a:gd name="connsiteY23" fmla="*/ 790031 h 3420001"/>
                  <a:gd name="connsiteX24" fmla="*/ 1174420 w 6336001"/>
                  <a:gd name="connsiteY24" fmla="*/ 793894 h 3420001"/>
                  <a:gd name="connsiteX25" fmla="*/ 1192725 w 6336001"/>
                  <a:gd name="connsiteY25" fmla="*/ 734999 h 3420001"/>
                  <a:gd name="connsiteX26" fmla="*/ 2204276 w 6336001"/>
                  <a:gd name="connsiteY26" fmla="*/ 65344 h 3420001"/>
                  <a:gd name="connsiteX27" fmla="*/ 2631599 w 6336001"/>
                  <a:gd name="connsiteY27" fmla="*/ 151508 h 3420001"/>
                  <a:gd name="connsiteX28" fmla="*/ 2649234 w 6336001"/>
                  <a:gd name="connsiteY28" fmla="*/ 159992 h 3420001"/>
                  <a:gd name="connsiteX29" fmla="*/ 2694817 w 6336001"/>
                  <a:gd name="connsiteY29" fmla="*/ 132334 h 3420001"/>
                  <a:gd name="connsiteX30" fmla="*/ 3218105 w 6336001"/>
                  <a:gd name="connsiteY30" fmla="*/ 0 h 342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336001" h="3420001">
                    <a:moveTo>
                      <a:pt x="3218105" y="0"/>
                    </a:moveTo>
                    <a:cubicBezTo>
                      <a:pt x="3483366" y="0"/>
                      <a:pt x="3726654" y="93960"/>
                      <a:pt x="3916423" y="250373"/>
                    </a:cubicBezTo>
                    <a:lnTo>
                      <a:pt x="3929273" y="262037"/>
                    </a:lnTo>
                    <a:lnTo>
                      <a:pt x="3935218" y="259177"/>
                    </a:lnTo>
                    <a:cubicBezTo>
                      <a:pt x="4066560" y="203694"/>
                      <a:pt x="4210963" y="173013"/>
                      <a:pt x="4362540" y="173013"/>
                    </a:cubicBezTo>
                    <a:cubicBezTo>
                      <a:pt x="4665696" y="173013"/>
                      <a:pt x="4940152" y="295736"/>
                      <a:pt x="5138819" y="494152"/>
                    </a:cubicBezTo>
                    <a:lnTo>
                      <a:pt x="5212838" y="583751"/>
                    </a:lnTo>
                    <a:lnTo>
                      <a:pt x="5238177" y="582473"/>
                    </a:lnTo>
                    <a:cubicBezTo>
                      <a:pt x="5844488" y="582473"/>
                      <a:pt x="6336001" y="1073365"/>
                      <a:pt x="6336001" y="1678911"/>
                    </a:cubicBezTo>
                    <a:cubicBezTo>
                      <a:pt x="6336001" y="2284457"/>
                      <a:pt x="5844488" y="2775349"/>
                      <a:pt x="5238177" y="2775349"/>
                    </a:cubicBezTo>
                    <a:cubicBezTo>
                      <a:pt x="5124494" y="2775349"/>
                      <a:pt x="5014846" y="2758091"/>
                      <a:pt x="4911718" y="2726055"/>
                    </a:cubicBezTo>
                    <a:lnTo>
                      <a:pt x="4889499" y="2717933"/>
                    </a:lnTo>
                    <a:lnTo>
                      <a:pt x="4879425" y="2750346"/>
                    </a:lnTo>
                    <a:cubicBezTo>
                      <a:pt x="4712766" y="3143874"/>
                      <a:pt x="4322606" y="3420001"/>
                      <a:pt x="3867873" y="3420001"/>
                    </a:cubicBezTo>
                    <a:cubicBezTo>
                      <a:pt x="3564718" y="3420001"/>
                      <a:pt x="3290262" y="3297278"/>
                      <a:pt x="3091595" y="3098862"/>
                    </a:cubicBezTo>
                    <a:lnTo>
                      <a:pt x="3032475" y="3027298"/>
                    </a:lnTo>
                    <a:lnTo>
                      <a:pt x="3001738" y="3064505"/>
                    </a:lnTo>
                    <a:cubicBezTo>
                      <a:pt x="2803071" y="3262921"/>
                      <a:pt x="2528615" y="3385644"/>
                      <a:pt x="2225459" y="3385644"/>
                    </a:cubicBezTo>
                    <a:cubicBezTo>
                      <a:pt x="1922304" y="3385644"/>
                      <a:pt x="1647848" y="3262921"/>
                      <a:pt x="1449181" y="3064505"/>
                    </a:cubicBezTo>
                    <a:lnTo>
                      <a:pt x="1355617" y="2951247"/>
                    </a:lnTo>
                    <a:lnTo>
                      <a:pt x="1319074" y="2960631"/>
                    </a:lnTo>
                    <a:cubicBezTo>
                      <a:pt x="1247608" y="2975237"/>
                      <a:pt x="1173613" y="2982907"/>
                      <a:pt x="1097824" y="2982907"/>
                    </a:cubicBezTo>
                    <a:cubicBezTo>
                      <a:pt x="491513" y="2982907"/>
                      <a:pt x="0" y="2492015"/>
                      <a:pt x="0" y="1886469"/>
                    </a:cubicBezTo>
                    <a:cubicBezTo>
                      <a:pt x="0" y="1280923"/>
                      <a:pt x="491513" y="790031"/>
                      <a:pt x="1097824" y="790031"/>
                    </a:cubicBezTo>
                    <a:lnTo>
                      <a:pt x="1174420" y="793894"/>
                    </a:lnTo>
                    <a:lnTo>
                      <a:pt x="1192725" y="734999"/>
                    </a:lnTo>
                    <a:cubicBezTo>
                      <a:pt x="1359384" y="341471"/>
                      <a:pt x="1749543" y="65344"/>
                      <a:pt x="2204276" y="65344"/>
                    </a:cubicBezTo>
                    <a:cubicBezTo>
                      <a:pt x="2355854" y="65344"/>
                      <a:pt x="2500257" y="96025"/>
                      <a:pt x="2631599" y="151508"/>
                    </a:cubicBezTo>
                    <a:lnTo>
                      <a:pt x="2649234" y="159992"/>
                    </a:lnTo>
                    <a:lnTo>
                      <a:pt x="2694817" y="132334"/>
                    </a:lnTo>
                    <a:cubicBezTo>
                      <a:pt x="2850372" y="47939"/>
                      <a:pt x="3028633" y="0"/>
                      <a:pt x="3218105" y="0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1596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任意多边形: 形状 82">
                <a:extLst>
                  <a:ext uri="{FF2B5EF4-FFF2-40B4-BE49-F238E27FC236}">
                    <a16:creationId xmlns:a16="http://schemas.microsoft.com/office/drawing/2014/main" id="{F42A7654-111B-4FA2-BD20-94FCDF4B524C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custGeom>
                <a:avLst/>
                <a:gdLst>
                  <a:gd name="connsiteX0" fmla="*/ 3211398 w 6322797"/>
                  <a:gd name="connsiteY0" fmla="*/ 0 h 3417187"/>
                  <a:gd name="connsiteX1" fmla="*/ 3908261 w 6322797"/>
                  <a:gd name="connsiteY1" fmla="*/ 250167 h 3417187"/>
                  <a:gd name="connsiteX2" fmla="*/ 3921084 w 6322797"/>
                  <a:gd name="connsiteY2" fmla="*/ 261821 h 3417187"/>
                  <a:gd name="connsiteX3" fmla="*/ 3927016 w 6322797"/>
                  <a:gd name="connsiteY3" fmla="*/ 258964 h 3417187"/>
                  <a:gd name="connsiteX4" fmla="*/ 4353448 w 6322797"/>
                  <a:gd name="connsiteY4" fmla="*/ 172871 h 3417187"/>
                  <a:gd name="connsiteX5" fmla="*/ 5128109 w 6322797"/>
                  <a:gd name="connsiteY5" fmla="*/ 493746 h 3417187"/>
                  <a:gd name="connsiteX6" fmla="*/ 5201974 w 6322797"/>
                  <a:gd name="connsiteY6" fmla="*/ 583271 h 3417187"/>
                  <a:gd name="connsiteX7" fmla="*/ 5227261 w 6322797"/>
                  <a:gd name="connsiteY7" fmla="*/ 581994 h 3417187"/>
                  <a:gd name="connsiteX8" fmla="*/ 6322797 w 6322797"/>
                  <a:gd name="connsiteY8" fmla="*/ 1677530 h 3417187"/>
                  <a:gd name="connsiteX9" fmla="*/ 5227261 w 6322797"/>
                  <a:gd name="connsiteY9" fmla="*/ 2773066 h 3417187"/>
                  <a:gd name="connsiteX10" fmla="*/ 4901482 w 6322797"/>
                  <a:gd name="connsiteY10" fmla="*/ 2723813 h 3417187"/>
                  <a:gd name="connsiteX11" fmla="*/ 4879309 w 6322797"/>
                  <a:gd name="connsiteY11" fmla="*/ 2715697 h 3417187"/>
                  <a:gd name="connsiteX12" fmla="*/ 4869256 w 6322797"/>
                  <a:gd name="connsiteY12" fmla="*/ 2748083 h 3417187"/>
                  <a:gd name="connsiteX13" fmla="*/ 3859812 w 6322797"/>
                  <a:gd name="connsiteY13" fmla="*/ 3417187 h 3417187"/>
                  <a:gd name="connsiteX14" fmla="*/ 3085151 w 6322797"/>
                  <a:gd name="connsiteY14" fmla="*/ 3096312 h 3417187"/>
                  <a:gd name="connsiteX15" fmla="*/ 3026155 w 6322797"/>
                  <a:gd name="connsiteY15" fmla="*/ 3024808 h 3417187"/>
                  <a:gd name="connsiteX16" fmla="*/ 2995482 w 6322797"/>
                  <a:gd name="connsiteY16" fmla="*/ 3061984 h 3417187"/>
                  <a:gd name="connsiteX17" fmla="*/ 2220821 w 6322797"/>
                  <a:gd name="connsiteY17" fmla="*/ 3382859 h 3417187"/>
                  <a:gd name="connsiteX18" fmla="*/ 1446160 w 6322797"/>
                  <a:gd name="connsiteY18" fmla="*/ 3061984 h 3417187"/>
                  <a:gd name="connsiteX19" fmla="*/ 1352791 w 6322797"/>
                  <a:gd name="connsiteY19" fmla="*/ 2948819 h 3417187"/>
                  <a:gd name="connsiteX20" fmla="*/ 1316325 w 6322797"/>
                  <a:gd name="connsiteY20" fmla="*/ 2958196 h 3417187"/>
                  <a:gd name="connsiteX21" fmla="*/ 1095536 w 6322797"/>
                  <a:gd name="connsiteY21" fmla="*/ 2980453 h 3417187"/>
                  <a:gd name="connsiteX22" fmla="*/ 0 w 6322797"/>
                  <a:gd name="connsiteY22" fmla="*/ 1884917 h 3417187"/>
                  <a:gd name="connsiteX23" fmla="*/ 1095536 w 6322797"/>
                  <a:gd name="connsiteY23" fmla="*/ 789381 h 3417187"/>
                  <a:gd name="connsiteX24" fmla="*/ 1171972 w 6322797"/>
                  <a:gd name="connsiteY24" fmla="*/ 793241 h 3417187"/>
                  <a:gd name="connsiteX25" fmla="*/ 1190239 w 6322797"/>
                  <a:gd name="connsiteY25" fmla="*/ 734394 h 3417187"/>
                  <a:gd name="connsiteX26" fmla="*/ 2199682 w 6322797"/>
                  <a:gd name="connsiteY26" fmla="*/ 65290 h 3417187"/>
                  <a:gd name="connsiteX27" fmla="*/ 2626114 w 6322797"/>
                  <a:gd name="connsiteY27" fmla="*/ 151383 h 3417187"/>
                  <a:gd name="connsiteX28" fmla="*/ 2643712 w 6322797"/>
                  <a:gd name="connsiteY28" fmla="*/ 159860 h 3417187"/>
                  <a:gd name="connsiteX29" fmla="*/ 2689201 w 6322797"/>
                  <a:gd name="connsiteY29" fmla="*/ 132226 h 3417187"/>
                  <a:gd name="connsiteX30" fmla="*/ 3211398 w 6322797"/>
                  <a:gd name="connsiteY30" fmla="*/ 0 h 341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322797" h="3417187">
                    <a:moveTo>
                      <a:pt x="3211398" y="0"/>
                    </a:moveTo>
                    <a:cubicBezTo>
                      <a:pt x="3476107" y="0"/>
                      <a:pt x="3718888" y="93883"/>
                      <a:pt x="3908261" y="250167"/>
                    </a:cubicBezTo>
                    <a:lnTo>
                      <a:pt x="3921084" y="261821"/>
                    </a:lnTo>
                    <a:lnTo>
                      <a:pt x="3927016" y="258964"/>
                    </a:lnTo>
                    <a:cubicBezTo>
                      <a:pt x="4058084" y="203527"/>
                      <a:pt x="4202186" y="172871"/>
                      <a:pt x="4353448" y="172871"/>
                    </a:cubicBezTo>
                    <a:cubicBezTo>
                      <a:pt x="4655972" y="172871"/>
                      <a:pt x="4929856" y="295493"/>
                      <a:pt x="5128109" y="493746"/>
                    </a:cubicBezTo>
                    <a:lnTo>
                      <a:pt x="5201974" y="583271"/>
                    </a:lnTo>
                    <a:lnTo>
                      <a:pt x="5227261" y="581994"/>
                    </a:lnTo>
                    <a:cubicBezTo>
                      <a:pt x="5832309" y="581994"/>
                      <a:pt x="6322797" y="1072482"/>
                      <a:pt x="6322797" y="1677530"/>
                    </a:cubicBezTo>
                    <a:cubicBezTo>
                      <a:pt x="6322797" y="2282578"/>
                      <a:pt x="5832309" y="2773066"/>
                      <a:pt x="5227261" y="2773066"/>
                    </a:cubicBezTo>
                    <a:cubicBezTo>
                      <a:pt x="5113815" y="2773066"/>
                      <a:pt x="5004396" y="2755822"/>
                      <a:pt x="4901482" y="2723813"/>
                    </a:cubicBezTo>
                    <a:lnTo>
                      <a:pt x="4879309" y="2715697"/>
                    </a:lnTo>
                    <a:lnTo>
                      <a:pt x="4869256" y="2748083"/>
                    </a:lnTo>
                    <a:cubicBezTo>
                      <a:pt x="4702944" y="3141288"/>
                      <a:pt x="4313598" y="3417187"/>
                      <a:pt x="3859812" y="3417187"/>
                    </a:cubicBezTo>
                    <a:cubicBezTo>
                      <a:pt x="3557288" y="3417187"/>
                      <a:pt x="3283404" y="3294565"/>
                      <a:pt x="3085151" y="3096312"/>
                    </a:cubicBezTo>
                    <a:lnTo>
                      <a:pt x="3026155" y="3024808"/>
                    </a:lnTo>
                    <a:lnTo>
                      <a:pt x="2995482" y="3061984"/>
                    </a:lnTo>
                    <a:cubicBezTo>
                      <a:pt x="2797229" y="3260237"/>
                      <a:pt x="2523345" y="3382859"/>
                      <a:pt x="2220821" y="3382859"/>
                    </a:cubicBezTo>
                    <a:cubicBezTo>
                      <a:pt x="1918297" y="3382859"/>
                      <a:pt x="1644413" y="3260237"/>
                      <a:pt x="1446160" y="3061984"/>
                    </a:cubicBezTo>
                    <a:lnTo>
                      <a:pt x="1352791" y="2948819"/>
                    </a:lnTo>
                    <a:lnTo>
                      <a:pt x="1316325" y="2958196"/>
                    </a:lnTo>
                    <a:cubicBezTo>
                      <a:pt x="1245008" y="2972789"/>
                      <a:pt x="1171167" y="2980453"/>
                      <a:pt x="1095536" y="2980453"/>
                    </a:cubicBezTo>
                    <a:cubicBezTo>
                      <a:pt x="490488" y="2980453"/>
                      <a:pt x="0" y="2489965"/>
                      <a:pt x="0" y="1884917"/>
                    </a:cubicBezTo>
                    <a:cubicBezTo>
                      <a:pt x="0" y="1279869"/>
                      <a:pt x="490488" y="789381"/>
                      <a:pt x="1095536" y="789381"/>
                    </a:cubicBezTo>
                    <a:lnTo>
                      <a:pt x="1171972" y="793241"/>
                    </a:lnTo>
                    <a:lnTo>
                      <a:pt x="1190239" y="734394"/>
                    </a:lnTo>
                    <a:cubicBezTo>
                      <a:pt x="1356550" y="341190"/>
                      <a:pt x="1745896" y="65290"/>
                      <a:pt x="2199682" y="65290"/>
                    </a:cubicBezTo>
                    <a:cubicBezTo>
                      <a:pt x="2350944" y="65290"/>
                      <a:pt x="2495046" y="95946"/>
                      <a:pt x="2626114" y="151383"/>
                    </a:cubicBezTo>
                    <a:lnTo>
                      <a:pt x="2643712" y="159860"/>
                    </a:lnTo>
                    <a:lnTo>
                      <a:pt x="2689201" y="132226"/>
                    </a:lnTo>
                    <a:cubicBezTo>
                      <a:pt x="2844431" y="47899"/>
                      <a:pt x="3022321" y="0"/>
                      <a:pt x="3211398" y="0"/>
                    </a:cubicBezTo>
                    <a:close/>
                  </a:path>
                </a:pathLst>
              </a:cu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1596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BC694A9D-ACE4-4539-883D-58DEEEB31582}"/>
                </a:ext>
              </a:extLst>
            </p:cNvPr>
            <p:cNvSpPr txBox="1"/>
            <p:nvPr/>
          </p:nvSpPr>
          <p:spPr>
            <a:xfrm>
              <a:off x="5704042" y="1324973"/>
              <a:ext cx="7021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rgbClr val="215968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600" dirty="0">
                <a:solidFill>
                  <a:srgbClr val="21596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2454A240-BC61-4FBF-A481-E1DDE7B77E94}"/>
              </a:ext>
            </a:extLst>
          </p:cNvPr>
          <p:cNvGrpSpPr/>
          <p:nvPr/>
        </p:nvGrpSpPr>
        <p:grpSpPr>
          <a:xfrm>
            <a:off x="5611826" y="2564904"/>
            <a:ext cx="4588629" cy="898748"/>
            <a:chOff x="6595396" y="1327445"/>
            <a:chExt cx="4372210" cy="643859"/>
          </a:xfrm>
        </p:grpSpPr>
        <p:grpSp>
          <p:nvGrpSpPr>
            <p:cNvPr id="86" name="组合 85">
              <a:extLst>
                <a:ext uri="{FF2B5EF4-FFF2-40B4-BE49-F238E27FC236}">
                  <a16:creationId xmlns:a16="http://schemas.microsoft.com/office/drawing/2014/main" id="{A1131774-84E0-4426-9A23-793A9B1C0B55}"/>
                </a:ext>
              </a:extLst>
            </p:cNvPr>
            <p:cNvGrpSpPr/>
            <p:nvPr/>
          </p:nvGrpSpPr>
          <p:grpSpPr>
            <a:xfrm>
              <a:off x="6595396" y="1327445"/>
              <a:ext cx="4372210" cy="643859"/>
              <a:chOff x="2900496" y="1028108"/>
              <a:chExt cx="6336001" cy="3170745"/>
            </a:xfrm>
          </p:grpSpPr>
          <p:sp>
            <p:nvSpPr>
              <p:cNvPr id="88" name="任意多边形: 形状 45">
                <a:extLst>
                  <a:ext uri="{FF2B5EF4-FFF2-40B4-BE49-F238E27FC236}">
                    <a16:creationId xmlns:a16="http://schemas.microsoft.com/office/drawing/2014/main" id="{BC034C70-E159-4441-8AE7-ED1AB50E9057}"/>
                  </a:ext>
                </a:extLst>
              </p:cNvPr>
              <p:cNvSpPr/>
              <p:nvPr/>
            </p:nvSpPr>
            <p:spPr>
              <a:xfrm>
                <a:off x="2900496" y="1028108"/>
                <a:ext cx="6336001" cy="3170745"/>
              </a:xfrm>
              <a:prstGeom prst="roundRect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1596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任意多边形: 形状 44">
                <a:extLst>
                  <a:ext uri="{FF2B5EF4-FFF2-40B4-BE49-F238E27FC236}">
                    <a16:creationId xmlns:a16="http://schemas.microsoft.com/office/drawing/2014/main" id="{ECD0342B-B012-43D9-9B75-2D8D6973969C}"/>
                  </a:ext>
                </a:extLst>
              </p:cNvPr>
              <p:cNvSpPr/>
              <p:nvPr/>
            </p:nvSpPr>
            <p:spPr>
              <a:xfrm>
                <a:off x="2997347" y="1090074"/>
                <a:ext cx="6192000" cy="2833484"/>
              </a:xfrm>
              <a:prstGeom prst="roundRect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1596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7" name="文本框 86">
              <a:extLst>
                <a:ext uri="{FF2B5EF4-FFF2-40B4-BE49-F238E27FC236}">
                  <a16:creationId xmlns:a16="http://schemas.microsoft.com/office/drawing/2014/main" id="{2CDE4DE5-E050-4071-86F0-E48F9FBE7CE5}"/>
                </a:ext>
              </a:extLst>
            </p:cNvPr>
            <p:cNvSpPr txBox="1"/>
            <p:nvPr/>
          </p:nvSpPr>
          <p:spPr>
            <a:xfrm>
              <a:off x="6734745" y="1438958"/>
              <a:ext cx="3830464" cy="308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215968"/>
                  </a:solidFill>
                  <a:latin typeface="Arial" panose="020B0604020202020204" pitchFamily="34" charset="0"/>
                  <a:ea typeface="字体视界-熊孩子体" panose="02000500000000000000" pitchFamily="2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dirty="0"/>
                <a:t>Kim </a:t>
              </a:r>
              <a:r>
                <a:rPr lang="en-US" altLang="zh-CN" dirty="0" err="1"/>
                <a:t>khâu</a:t>
              </a:r>
              <a:r>
                <a:rPr lang="en-US" altLang="zh-CN" dirty="0"/>
                <a:t>, </a:t>
              </a:r>
              <a:r>
                <a:rPr lang="en-US" altLang="zh-CN" dirty="0" err="1"/>
                <a:t>chỉ</a:t>
              </a:r>
              <a:r>
                <a:rPr lang="en-US" altLang="zh-CN" dirty="0"/>
                <a:t> </a:t>
              </a:r>
              <a:r>
                <a:rPr lang="en-US" altLang="zh-CN" dirty="0" err="1"/>
                <a:t>khâu</a:t>
              </a:r>
              <a:endParaRPr lang="zh-CN" altLang="en-US" dirty="0"/>
            </a:p>
          </p:txBody>
        </p:sp>
      </p:grpSp>
      <p:grpSp>
        <p:nvGrpSpPr>
          <p:cNvPr id="90" name="组合 89">
            <a:extLst>
              <a:ext uri="{FF2B5EF4-FFF2-40B4-BE49-F238E27FC236}">
                <a16:creationId xmlns:a16="http://schemas.microsoft.com/office/drawing/2014/main" id="{2BDCEE75-E159-4E45-AA1D-9787A92717D6}"/>
              </a:ext>
            </a:extLst>
          </p:cNvPr>
          <p:cNvGrpSpPr/>
          <p:nvPr/>
        </p:nvGrpSpPr>
        <p:grpSpPr>
          <a:xfrm>
            <a:off x="4540002" y="3870134"/>
            <a:ext cx="937535" cy="783002"/>
            <a:chOff x="5493105" y="1228234"/>
            <a:chExt cx="937535" cy="783002"/>
          </a:xfrm>
        </p:grpSpPr>
        <p:grpSp>
          <p:nvGrpSpPr>
            <p:cNvPr id="91" name="组合 90">
              <a:extLst>
                <a:ext uri="{FF2B5EF4-FFF2-40B4-BE49-F238E27FC236}">
                  <a16:creationId xmlns:a16="http://schemas.microsoft.com/office/drawing/2014/main" id="{D8E4D349-CF7D-43C8-ADF2-EFE106D18565}"/>
                </a:ext>
              </a:extLst>
            </p:cNvPr>
            <p:cNvGrpSpPr/>
            <p:nvPr/>
          </p:nvGrpSpPr>
          <p:grpSpPr>
            <a:xfrm>
              <a:off x="5493105" y="1228234"/>
              <a:ext cx="937535" cy="783002"/>
              <a:chOff x="2900496" y="1028113"/>
              <a:chExt cx="6336001" cy="3420001"/>
            </a:xfrm>
          </p:grpSpPr>
          <p:sp>
            <p:nvSpPr>
              <p:cNvPr id="93" name="任意多边形: 形状 92">
                <a:extLst>
                  <a:ext uri="{FF2B5EF4-FFF2-40B4-BE49-F238E27FC236}">
                    <a16:creationId xmlns:a16="http://schemas.microsoft.com/office/drawing/2014/main" id="{7371E091-FDF0-4625-B991-64682D395838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6336001" cy="3420001"/>
              </a:xfrm>
              <a:custGeom>
                <a:avLst/>
                <a:gdLst>
                  <a:gd name="connsiteX0" fmla="*/ 3218105 w 6336001"/>
                  <a:gd name="connsiteY0" fmla="*/ 0 h 3420001"/>
                  <a:gd name="connsiteX1" fmla="*/ 3916423 w 6336001"/>
                  <a:gd name="connsiteY1" fmla="*/ 250373 h 3420001"/>
                  <a:gd name="connsiteX2" fmla="*/ 3929273 w 6336001"/>
                  <a:gd name="connsiteY2" fmla="*/ 262037 h 3420001"/>
                  <a:gd name="connsiteX3" fmla="*/ 3935218 w 6336001"/>
                  <a:gd name="connsiteY3" fmla="*/ 259177 h 3420001"/>
                  <a:gd name="connsiteX4" fmla="*/ 4362540 w 6336001"/>
                  <a:gd name="connsiteY4" fmla="*/ 173013 h 3420001"/>
                  <a:gd name="connsiteX5" fmla="*/ 5138819 w 6336001"/>
                  <a:gd name="connsiteY5" fmla="*/ 494152 h 3420001"/>
                  <a:gd name="connsiteX6" fmla="*/ 5212838 w 6336001"/>
                  <a:gd name="connsiteY6" fmla="*/ 583751 h 3420001"/>
                  <a:gd name="connsiteX7" fmla="*/ 5238177 w 6336001"/>
                  <a:gd name="connsiteY7" fmla="*/ 582473 h 3420001"/>
                  <a:gd name="connsiteX8" fmla="*/ 6336001 w 6336001"/>
                  <a:gd name="connsiteY8" fmla="*/ 1678911 h 3420001"/>
                  <a:gd name="connsiteX9" fmla="*/ 5238177 w 6336001"/>
                  <a:gd name="connsiteY9" fmla="*/ 2775349 h 3420001"/>
                  <a:gd name="connsiteX10" fmla="*/ 4911718 w 6336001"/>
                  <a:gd name="connsiteY10" fmla="*/ 2726055 h 3420001"/>
                  <a:gd name="connsiteX11" fmla="*/ 4889499 w 6336001"/>
                  <a:gd name="connsiteY11" fmla="*/ 2717933 h 3420001"/>
                  <a:gd name="connsiteX12" fmla="*/ 4879425 w 6336001"/>
                  <a:gd name="connsiteY12" fmla="*/ 2750346 h 3420001"/>
                  <a:gd name="connsiteX13" fmla="*/ 3867873 w 6336001"/>
                  <a:gd name="connsiteY13" fmla="*/ 3420001 h 3420001"/>
                  <a:gd name="connsiteX14" fmla="*/ 3091595 w 6336001"/>
                  <a:gd name="connsiteY14" fmla="*/ 3098862 h 3420001"/>
                  <a:gd name="connsiteX15" fmla="*/ 3032475 w 6336001"/>
                  <a:gd name="connsiteY15" fmla="*/ 3027298 h 3420001"/>
                  <a:gd name="connsiteX16" fmla="*/ 3001738 w 6336001"/>
                  <a:gd name="connsiteY16" fmla="*/ 3064505 h 3420001"/>
                  <a:gd name="connsiteX17" fmla="*/ 2225459 w 6336001"/>
                  <a:gd name="connsiteY17" fmla="*/ 3385644 h 3420001"/>
                  <a:gd name="connsiteX18" fmla="*/ 1449181 w 6336001"/>
                  <a:gd name="connsiteY18" fmla="*/ 3064505 h 3420001"/>
                  <a:gd name="connsiteX19" fmla="*/ 1355617 w 6336001"/>
                  <a:gd name="connsiteY19" fmla="*/ 2951247 h 3420001"/>
                  <a:gd name="connsiteX20" fmla="*/ 1319074 w 6336001"/>
                  <a:gd name="connsiteY20" fmla="*/ 2960631 h 3420001"/>
                  <a:gd name="connsiteX21" fmla="*/ 1097824 w 6336001"/>
                  <a:gd name="connsiteY21" fmla="*/ 2982907 h 3420001"/>
                  <a:gd name="connsiteX22" fmla="*/ 0 w 6336001"/>
                  <a:gd name="connsiteY22" fmla="*/ 1886469 h 3420001"/>
                  <a:gd name="connsiteX23" fmla="*/ 1097824 w 6336001"/>
                  <a:gd name="connsiteY23" fmla="*/ 790031 h 3420001"/>
                  <a:gd name="connsiteX24" fmla="*/ 1174420 w 6336001"/>
                  <a:gd name="connsiteY24" fmla="*/ 793894 h 3420001"/>
                  <a:gd name="connsiteX25" fmla="*/ 1192725 w 6336001"/>
                  <a:gd name="connsiteY25" fmla="*/ 734999 h 3420001"/>
                  <a:gd name="connsiteX26" fmla="*/ 2204276 w 6336001"/>
                  <a:gd name="connsiteY26" fmla="*/ 65344 h 3420001"/>
                  <a:gd name="connsiteX27" fmla="*/ 2631599 w 6336001"/>
                  <a:gd name="connsiteY27" fmla="*/ 151508 h 3420001"/>
                  <a:gd name="connsiteX28" fmla="*/ 2649234 w 6336001"/>
                  <a:gd name="connsiteY28" fmla="*/ 159992 h 3420001"/>
                  <a:gd name="connsiteX29" fmla="*/ 2694817 w 6336001"/>
                  <a:gd name="connsiteY29" fmla="*/ 132334 h 3420001"/>
                  <a:gd name="connsiteX30" fmla="*/ 3218105 w 6336001"/>
                  <a:gd name="connsiteY30" fmla="*/ 0 h 342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336001" h="3420001">
                    <a:moveTo>
                      <a:pt x="3218105" y="0"/>
                    </a:moveTo>
                    <a:cubicBezTo>
                      <a:pt x="3483366" y="0"/>
                      <a:pt x="3726654" y="93960"/>
                      <a:pt x="3916423" y="250373"/>
                    </a:cubicBezTo>
                    <a:lnTo>
                      <a:pt x="3929273" y="262037"/>
                    </a:lnTo>
                    <a:lnTo>
                      <a:pt x="3935218" y="259177"/>
                    </a:lnTo>
                    <a:cubicBezTo>
                      <a:pt x="4066560" y="203694"/>
                      <a:pt x="4210963" y="173013"/>
                      <a:pt x="4362540" y="173013"/>
                    </a:cubicBezTo>
                    <a:cubicBezTo>
                      <a:pt x="4665696" y="173013"/>
                      <a:pt x="4940152" y="295736"/>
                      <a:pt x="5138819" y="494152"/>
                    </a:cubicBezTo>
                    <a:lnTo>
                      <a:pt x="5212838" y="583751"/>
                    </a:lnTo>
                    <a:lnTo>
                      <a:pt x="5238177" y="582473"/>
                    </a:lnTo>
                    <a:cubicBezTo>
                      <a:pt x="5844488" y="582473"/>
                      <a:pt x="6336001" y="1073365"/>
                      <a:pt x="6336001" y="1678911"/>
                    </a:cubicBezTo>
                    <a:cubicBezTo>
                      <a:pt x="6336001" y="2284457"/>
                      <a:pt x="5844488" y="2775349"/>
                      <a:pt x="5238177" y="2775349"/>
                    </a:cubicBezTo>
                    <a:cubicBezTo>
                      <a:pt x="5124494" y="2775349"/>
                      <a:pt x="5014846" y="2758091"/>
                      <a:pt x="4911718" y="2726055"/>
                    </a:cubicBezTo>
                    <a:lnTo>
                      <a:pt x="4889499" y="2717933"/>
                    </a:lnTo>
                    <a:lnTo>
                      <a:pt x="4879425" y="2750346"/>
                    </a:lnTo>
                    <a:cubicBezTo>
                      <a:pt x="4712766" y="3143874"/>
                      <a:pt x="4322606" y="3420001"/>
                      <a:pt x="3867873" y="3420001"/>
                    </a:cubicBezTo>
                    <a:cubicBezTo>
                      <a:pt x="3564718" y="3420001"/>
                      <a:pt x="3290262" y="3297278"/>
                      <a:pt x="3091595" y="3098862"/>
                    </a:cubicBezTo>
                    <a:lnTo>
                      <a:pt x="3032475" y="3027298"/>
                    </a:lnTo>
                    <a:lnTo>
                      <a:pt x="3001738" y="3064505"/>
                    </a:lnTo>
                    <a:cubicBezTo>
                      <a:pt x="2803071" y="3262921"/>
                      <a:pt x="2528615" y="3385644"/>
                      <a:pt x="2225459" y="3385644"/>
                    </a:cubicBezTo>
                    <a:cubicBezTo>
                      <a:pt x="1922304" y="3385644"/>
                      <a:pt x="1647848" y="3262921"/>
                      <a:pt x="1449181" y="3064505"/>
                    </a:cubicBezTo>
                    <a:lnTo>
                      <a:pt x="1355617" y="2951247"/>
                    </a:lnTo>
                    <a:lnTo>
                      <a:pt x="1319074" y="2960631"/>
                    </a:lnTo>
                    <a:cubicBezTo>
                      <a:pt x="1247608" y="2975237"/>
                      <a:pt x="1173613" y="2982907"/>
                      <a:pt x="1097824" y="2982907"/>
                    </a:cubicBezTo>
                    <a:cubicBezTo>
                      <a:pt x="491513" y="2982907"/>
                      <a:pt x="0" y="2492015"/>
                      <a:pt x="0" y="1886469"/>
                    </a:cubicBezTo>
                    <a:cubicBezTo>
                      <a:pt x="0" y="1280923"/>
                      <a:pt x="491513" y="790031"/>
                      <a:pt x="1097824" y="790031"/>
                    </a:cubicBezTo>
                    <a:lnTo>
                      <a:pt x="1174420" y="793894"/>
                    </a:lnTo>
                    <a:lnTo>
                      <a:pt x="1192725" y="734999"/>
                    </a:lnTo>
                    <a:cubicBezTo>
                      <a:pt x="1359384" y="341471"/>
                      <a:pt x="1749543" y="65344"/>
                      <a:pt x="2204276" y="65344"/>
                    </a:cubicBezTo>
                    <a:cubicBezTo>
                      <a:pt x="2355854" y="65344"/>
                      <a:pt x="2500257" y="96025"/>
                      <a:pt x="2631599" y="151508"/>
                    </a:cubicBezTo>
                    <a:lnTo>
                      <a:pt x="2649234" y="159992"/>
                    </a:lnTo>
                    <a:lnTo>
                      <a:pt x="2694817" y="132334"/>
                    </a:lnTo>
                    <a:cubicBezTo>
                      <a:pt x="2850372" y="47939"/>
                      <a:pt x="3028633" y="0"/>
                      <a:pt x="3218105" y="0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1596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任意多边形: 形状 93">
                <a:extLst>
                  <a:ext uri="{FF2B5EF4-FFF2-40B4-BE49-F238E27FC236}">
                    <a16:creationId xmlns:a16="http://schemas.microsoft.com/office/drawing/2014/main" id="{8C3E89AB-3AEE-4F06-9DB7-34D01AE83BD7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custGeom>
                <a:avLst/>
                <a:gdLst>
                  <a:gd name="connsiteX0" fmla="*/ 3211398 w 6322797"/>
                  <a:gd name="connsiteY0" fmla="*/ 0 h 3417187"/>
                  <a:gd name="connsiteX1" fmla="*/ 3908261 w 6322797"/>
                  <a:gd name="connsiteY1" fmla="*/ 250167 h 3417187"/>
                  <a:gd name="connsiteX2" fmla="*/ 3921084 w 6322797"/>
                  <a:gd name="connsiteY2" fmla="*/ 261821 h 3417187"/>
                  <a:gd name="connsiteX3" fmla="*/ 3927016 w 6322797"/>
                  <a:gd name="connsiteY3" fmla="*/ 258964 h 3417187"/>
                  <a:gd name="connsiteX4" fmla="*/ 4353448 w 6322797"/>
                  <a:gd name="connsiteY4" fmla="*/ 172871 h 3417187"/>
                  <a:gd name="connsiteX5" fmla="*/ 5128109 w 6322797"/>
                  <a:gd name="connsiteY5" fmla="*/ 493746 h 3417187"/>
                  <a:gd name="connsiteX6" fmla="*/ 5201974 w 6322797"/>
                  <a:gd name="connsiteY6" fmla="*/ 583271 h 3417187"/>
                  <a:gd name="connsiteX7" fmla="*/ 5227261 w 6322797"/>
                  <a:gd name="connsiteY7" fmla="*/ 581994 h 3417187"/>
                  <a:gd name="connsiteX8" fmla="*/ 6322797 w 6322797"/>
                  <a:gd name="connsiteY8" fmla="*/ 1677530 h 3417187"/>
                  <a:gd name="connsiteX9" fmla="*/ 5227261 w 6322797"/>
                  <a:gd name="connsiteY9" fmla="*/ 2773066 h 3417187"/>
                  <a:gd name="connsiteX10" fmla="*/ 4901482 w 6322797"/>
                  <a:gd name="connsiteY10" fmla="*/ 2723813 h 3417187"/>
                  <a:gd name="connsiteX11" fmla="*/ 4879309 w 6322797"/>
                  <a:gd name="connsiteY11" fmla="*/ 2715697 h 3417187"/>
                  <a:gd name="connsiteX12" fmla="*/ 4869256 w 6322797"/>
                  <a:gd name="connsiteY12" fmla="*/ 2748083 h 3417187"/>
                  <a:gd name="connsiteX13" fmla="*/ 3859812 w 6322797"/>
                  <a:gd name="connsiteY13" fmla="*/ 3417187 h 3417187"/>
                  <a:gd name="connsiteX14" fmla="*/ 3085151 w 6322797"/>
                  <a:gd name="connsiteY14" fmla="*/ 3096312 h 3417187"/>
                  <a:gd name="connsiteX15" fmla="*/ 3026155 w 6322797"/>
                  <a:gd name="connsiteY15" fmla="*/ 3024808 h 3417187"/>
                  <a:gd name="connsiteX16" fmla="*/ 2995482 w 6322797"/>
                  <a:gd name="connsiteY16" fmla="*/ 3061984 h 3417187"/>
                  <a:gd name="connsiteX17" fmla="*/ 2220821 w 6322797"/>
                  <a:gd name="connsiteY17" fmla="*/ 3382859 h 3417187"/>
                  <a:gd name="connsiteX18" fmla="*/ 1446160 w 6322797"/>
                  <a:gd name="connsiteY18" fmla="*/ 3061984 h 3417187"/>
                  <a:gd name="connsiteX19" fmla="*/ 1352791 w 6322797"/>
                  <a:gd name="connsiteY19" fmla="*/ 2948819 h 3417187"/>
                  <a:gd name="connsiteX20" fmla="*/ 1316325 w 6322797"/>
                  <a:gd name="connsiteY20" fmla="*/ 2958196 h 3417187"/>
                  <a:gd name="connsiteX21" fmla="*/ 1095536 w 6322797"/>
                  <a:gd name="connsiteY21" fmla="*/ 2980453 h 3417187"/>
                  <a:gd name="connsiteX22" fmla="*/ 0 w 6322797"/>
                  <a:gd name="connsiteY22" fmla="*/ 1884917 h 3417187"/>
                  <a:gd name="connsiteX23" fmla="*/ 1095536 w 6322797"/>
                  <a:gd name="connsiteY23" fmla="*/ 789381 h 3417187"/>
                  <a:gd name="connsiteX24" fmla="*/ 1171972 w 6322797"/>
                  <a:gd name="connsiteY24" fmla="*/ 793241 h 3417187"/>
                  <a:gd name="connsiteX25" fmla="*/ 1190239 w 6322797"/>
                  <a:gd name="connsiteY25" fmla="*/ 734394 h 3417187"/>
                  <a:gd name="connsiteX26" fmla="*/ 2199682 w 6322797"/>
                  <a:gd name="connsiteY26" fmla="*/ 65290 h 3417187"/>
                  <a:gd name="connsiteX27" fmla="*/ 2626114 w 6322797"/>
                  <a:gd name="connsiteY27" fmla="*/ 151383 h 3417187"/>
                  <a:gd name="connsiteX28" fmla="*/ 2643712 w 6322797"/>
                  <a:gd name="connsiteY28" fmla="*/ 159860 h 3417187"/>
                  <a:gd name="connsiteX29" fmla="*/ 2689201 w 6322797"/>
                  <a:gd name="connsiteY29" fmla="*/ 132226 h 3417187"/>
                  <a:gd name="connsiteX30" fmla="*/ 3211398 w 6322797"/>
                  <a:gd name="connsiteY30" fmla="*/ 0 h 341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322797" h="3417187">
                    <a:moveTo>
                      <a:pt x="3211398" y="0"/>
                    </a:moveTo>
                    <a:cubicBezTo>
                      <a:pt x="3476107" y="0"/>
                      <a:pt x="3718888" y="93883"/>
                      <a:pt x="3908261" y="250167"/>
                    </a:cubicBezTo>
                    <a:lnTo>
                      <a:pt x="3921084" y="261821"/>
                    </a:lnTo>
                    <a:lnTo>
                      <a:pt x="3927016" y="258964"/>
                    </a:lnTo>
                    <a:cubicBezTo>
                      <a:pt x="4058084" y="203527"/>
                      <a:pt x="4202186" y="172871"/>
                      <a:pt x="4353448" y="172871"/>
                    </a:cubicBezTo>
                    <a:cubicBezTo>
                      <a:pt x="4655972" y="172871"/>
                      <a:pt x="4929856" y="295493"/>
                      <a:pt x="5128109" y="493746"/>
                    </a:cubicBezTo>
                    <a:lnTo>
                      <a:pt x="5201974" y="583271"/>
                    </a:lnTo>
                    <a:lnTo>
                      <a:pt x="5227261" y="581994"/>
                    </a:lnTo>
                    <a:cubicBezTo>
                      <a:pt x="5832309" y="581994"/>
                      <a:pt x="6322797" y="1072482"/>
                      <a:pt x="6322797" y="1677530"/>
                    </a:cubicBezTo>
                    <a:cubicBezTo>
                      <a:pt x="6322797" y="2282578"/>
                      <a:pt x="5832309" y="2773066"/>
                      <a:pt x="5227261" y="2773066"/>
                    </a:cubicBezTo>
                    <a:cubicBezTo>
                      <a:pt x="5113815" y="2773066"/>
                      <a:pt x="5004396" y="2755822"/>
                      <a:pt x="4901482" y="2723813"/>
                    </a:cubicBezTo>
                    <a:lnTo>
                      <a:pt x="4879309" y="2715697"/>
                    </a:lnTo>
                    <a:lnTo>
                      <a:pt x="4869256" y="2748083"/>
                    </a:lnTo>
                    <a:cubicBezTo>
                      <a:pt x="4702944" y="3141288"/>
                      <a:pt x="4313598" y="3417187"/>
                      <a:pt x="3859812" y="3417187"/>
                    </a:cubicBezTo>
                    <a:cubicBezTo>
                      <a:pt x="3557288" y="3417187"/>
                      <a:pt x="3283404" y="3294565"/>
                      <a:pt x="3085151" y="3096312"/>
                    </a:cubicBezTo>
                    <a:lnTo>
                      <a:pt x="3026155" y="3024808"/>
                    </a:lnTo>
                    <a:lnTo>
                      <a:pt x="2995482" y="3061984"/>
                    </a:lnTo>
                    <a:cubicBezTo>
                      <a:pt x="2797229" y="3260237"/>
                      <a:pt x="2523345" y="3382859"/>
                      <a:pt x="2220821" y="3382859"/>
                    </a:cubicBezTo>
                    <a:cubicBezTo>
                      <a:pt x="1918297" y="3382859"/>
                      <a:pt x="1644413" y="3260237"/>
                      <a:pt x="1446160" y="3061984"/>
                    </a:cubicBezTo>
                    <a:lnTo>
                      <a:pt x="1352791" y="2948819"/>
                    </a:lnTo>
                    <a:lnTo>
                      <a:pt x="1316325" y="2958196"/>
                    </a:lnTo>
                    <a:cubicBezTo>
                      <a:pt x="1245008" y="2972789"/>
                      <a:pt x="1171167" y="2980453"/>
                      <a:pt x="1095536" y="2980453"/>
                    </a:cubicBezTo>
                    <a:cubicBezTo>
                      <a:pt x="490488" y="2980453"/>
                      <a:pt x="0" y="2489965"/>
                      <a:pt x="0" y="1884917"/>
                    </a:cubicBezTo>
                    <a:cubicBezTo>
                      <a:pt x="0" y="1279869"/>
                      <a:pt x="490488" y="789381"/>
                      <a:pt x="1095536" y="789381"/>
                    </a:cubicBezTo>
                    <a:lnTo>
                      <a:pt x="1171972" y="793241"/>
                    </a:lnTo>
                    <a:lnTo>
                      <a:pt x="1190239" y="734394"/>
                    </a:lnTo>
                    <a:cubicBezTo>
                      <a:pt x="1356550" y="341190"/>
                      <a:pt x="1745896" y="65290"/>
                      <a:pt x="2199682" y="65290"/>
                    </a:cubicBezTo>
                    <a:cubicBezTo>
                      <a:pt x="2350944" y="65290"/>
                      <a:pt x="2495046" y="95946"/>
                      <a:pt x="2626114" y="151383"/>
                    </a:cubicBezTo>
                    <a:lnTo>
                      <a:pt x="2643712" y="159860"/>
                    </a:lnTo>
                    <a:lnTo>
                      <a:pt x="2689201" y="132226"/>
                    </a:lnTo>
                    <a:cubicBezTo>
                      <a:pt x="2844431" y="47899"/>
                      <a:pt x="3022321" y="0"/>
                      <a:pt x="3211398" y="0"/>
                    </a:cubicBezTo>
                    <a:close/>
                  </a:path>
                </a:pathLst>
              </a:cu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1596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" name="文本框 91">
              <a:extLst>
                <a:ext uri="{FF2B5EF4-FFF2-40B4-BE49-F238E27FC236}">
                  <a16:creationId xmlns:a16="http://schemas.microsoft.com/office/drawing/2014/main" id="{0B65587F-0465-42A6-AD3C-A66B90506D60}"/>
                </a:ext>
              </a:extLst>
            </p:cNvPr>
            <p:cNvSpPr txBox="1"/>
            <p:nvPr/>
          </p:nvSpPr>
          <p:spPr>
            <a:xfrm>
              <a:off x="5704042" y="1324973"/>
              <a:ext cx="7021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rgbClr val="215968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600" dirty="0">
                <a:solidFill>
                  <a:srgbClr val="21596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B92DD9FA-4C4D-4A0D-8272-2C8122D7191B}"/>
              </a:ext>
            </a:extLst>
          </p:cNvPr>
          <p:cNvGrpSpPr/>
          <p:nvPr/>
        </p:nvGrpSpPr>
        <p:grpSpPr>
          <a:xfrm>
            <a:off x="5642293" y="3816243"/>
            <a:ext cx="4558162" cy="861774"/>
            <a:chOff x="6595396" y="1327445"/>
            <a:chExt cx="4400184" cy="643859"/>
          </a:xfrm>
        </p:grpSpPr>
        <p:grpSp>
          <p:nvGrpSpPr>
            <p:cNvPr id="96" name="组合 95">
              <a:extLst>
                <a:ext uri="{FF2B5EF4-FFF2-40B4-BE49-F238E27FC236}">
                  <a16:creationId xmlns:a16="http://schemas.microsoft.com/office/drawing/2014/main" id="{CE25B93E-1337-44ED-80E0-824DBDCD6205}"/>
                </a:ext>
              </a:extLst>
            </p:cNvPr>
            <p:cNvGrpSpPr/>
            <p:nvPr/>
          </p:nvGrpSpPr>
          <p:grpSpPr>
            <a:xfrm>
              <a:off x="6595396" y="1327445"/>
              <a:ext cx="4372210" cy="643859"/>
              <a:chOff x="2900496" y="1028108"/>
              <a:chExt cx="6336001" cy="3170747"/>
            </a:xfrm>
          </p:grpSpPr>
          <p:sp>
            <p:nvSpPr>
              <p:cNvPr id="98" name="任意多边形: 形状 45">
                <a:extLst>
                  <a:ext uri="{FF2B5EF4-FFF2-40B4-BE49-F238E27FC236}">
                    <a16:creationId xmlns:a16="http://schemas.microsoft.com/office/drawing/2014/main" id="{BF1D1A07-37DD-4B5E-B9F6-BB74A0E216D2}"/>
                  </a:ext>
                </a:extLst>
              </p:cNvPr>
              <p:cNvSpPr/>
              <p:nvPr/>
            </p:nvSpPr>
            <p:spPr>
              <a:xfrm>
                <a:off x="2900496" y="1028108"/>
                <a:ext cx="6336001" cy="3170747"/>
              </a:xfrm>
              <a:prstGeom prst="roundRect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1596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任意多边形: 形状 44">
                <a:extLst>
                  <a:ext uri="{FF2B5EF4-FFF2-40B4-BE49-F238E27FC236}">
                    <a16:creationId xmlns:a16="http://schemas.microsoft.com/office/drawing/2014/main" id="{647FBDB6-6CE9-45C9-BEDD-59AA704789F6}"/>
                  </a:ext>
                </a:extLst>
              </p:cNvPr>
              <p:cNvSpPr/>
              <p:nvPr/>
            </p:nvSpPr>
            <p:spPr>
              <a:xfrm>
                <a:off x="2997347" y="1090075"/>
                <a:ext cx="6192000" cy="2833489"/>
              </a:xfrm>
              <a:prstGeom prst="roundRect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1596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id="{B071B225-C1E1-4BF3-983E-259FA88A35D7}"/>
                </a:ext>
              </a:extLst>
            </p:cNvPr>
            <p:cNvSpPr txBox="1"/>
            <p:nvPr/>
          </p:nvSpPr>
          <p:spPr>
            <a:xfrm>
              <a:off x="6658899" y="1421310"/>
              <a:ext cx="4336681" cy="39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err="1">
                  <a:solidFill>
                    <a:srgbClr val="215968"/>
                  </a:solidFill>
                  <a:latin typeface="Arial" panose="020B0604020202020204" pitchFamily="34" charset="0"/>
                  <a:ea typeface="字体视界-熊孩子体" panose="02000500000000000000" pitchFamily="2" charset="-122"/>
                  <a:cs typeface="Arial" panose="020B0604020202020204" pitchFamily="34" charset="0"/>
                </a:rPr>
                <a:t>Bút</a:t>
              </a:r>
              <a:r>
                <a:rPr lang="en-US" altLang="zh-CN" sz="2800" dirty="0">
                  <a:solidFill>
                    <a:srgbClr val="215968"/>
                  </a:solidFill>
                  <a:latin typeface="Arial" panose="020B0604020202020204" pitchFamily="34" charset="0"/>
                  <a:ea typeface="字体视界-熊孩子体" panose="02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215968"/>
                  </a:solidFill>
                  <a:latin typeface="Arial" panose="020B0604020202020204" pitchFamily="34" charset="0"/>
                  <a:ea typeface="字体视界-熊孩子体" panose="02000500000000000000" pitchFamily="2" charset="-122"/>
                  <a:cs typeface="Arial" panose="020B0604020202020204" pitchFamily="34" charset="0"/>
                </a:rPr>
                <a:t>chì</a:t>
              </a:r>
              <a:r>
                <a:rPr lang="en-US" altLang="zh-CN" sz="2800" dirty="0">
                  <a:solidFill>
                    <a:srgbClr val="215968"/>
                  </a:solidFill>
                  <a:latin typeface="Arial" panose="020B0604020202020204" pitchFamily="34" charset="0"/>
                  <a:ea typeface="字体视界-熊孩子体" panose="02000500000000000000" pitchFamily="2" charset="-122"/>
                  <a:cs typeface="Arial" panose="020B0604020202020204" pitchFamily="34" charset="0"/>
                </a:rPr>
                <a:t>, </a:t>
              </a:r>
              <a:r>
                <a:rPr lang="en-US" altLang="zh-CN" sz="2800" dirty="0" err="1">
                  <a:solidFill>
                    <a:srgbClr val="215968"/>
                  </a:solidFill>
                  <a:latin typeface="Arial" panose="020B0604020202020204" pitchFamily="34" charset="0"/>
                  <a:ea typeface="字体视界-熊孩子体" panose="02000500000000000000" pitchFamily="2" charset="-122"/>
                  <a:cs typeface="Arial" panose="020B0604020202020204" pitchFamily="34" charset="0"/>
                </a:rPr>
                <a:t>thước</a:t>
              </a:r>
              <a:r>
                <a:rPr lang="en-US" altLang="zh-CN" sz="2800" dirty="0">
                  <a:solidFill>
                    <a:srgbClr val="215968"/>
                  </a:solidFill>
                  <a:latin typeface="Arial" panose="020B0604020202020204" pitchFamily="34" charset="0"/>
                  <a:ea typeface="字体视界-熊孩子体" panose="02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215968"/>
                  </a:solidFill>
                  <a:latin typeface="Arial" panose="020B0604020202020204" pitchFamily="34" charset="0"/>
                  <a:ea typeface="字体视界-熊孩子体" panose="02000500000000000000" pitchFamily="2" charset="-122"/>
                  <a:cs typeface="Arial" panose="020B0604020202020204" pitchFamily="34" charset="0"/>
                </a:rPr>
                <a:t>kẻ</a:t>
              </a:r>
              <a:r>
                <a:rPr lang="en-US" altLang="zh-CN" sz="2800" dirty="0">
                  <a:solidFill>
                    <a:srgbClr val="215968"/>
                  </a:solidFill>
                  <a:latin typeface="Arial" panose="020B0604020202020204" pitchFamily="34" charset="0"/>
                  <a:ea typeface="字体视界-熊孩子体" panose="02000500000000000000" pitchFamily="2" charset="-122"/>
                  <a:cs typeface="Arial" panose="020B0604020202020204" pitchFamily="34" charset="0"/>
                </a:rPr>
                <a:t>, </a:t>
              </a:r>
              <a:r>
                <a:rPr lang="en-US" altLang="zh-CN" sz="2800" dirty="0" err="1">
                  <a:solidFill>
                    <a:srgbClr val="215968"/>
                  </a:solidFill>
                  <a:latin typeface="Arial" panose="020B0604020202020204" pitchFamily="34" charset="0"/>
                  <a:ea typeface="字体视界-熊孩子体" panose="02000500000000000000" pitchFamily="2" charset="-122"/>
                  <a:cs typeface="Arial" panose="020B0604020202020204" pitchFamily="34" charset="0"/>
                </a:rPr>
                <a:t>kéo</a:t>
              </a:r>
              <a:r>
                <a:rPr lang="en-US" altLang="zh-CN" sz="2800" dirty="0">
                  <a:solidFill>
                    <a:srgbClr val="215968"/>
                  </a:solidFill>
                  <a:latin typeface="Arial" panose="020B0604020202020204" pitchFamily="34" charset="0"/>
                  <a:ea typeface="字体视界-熊孩子体" panose="02000500000000000000" pitchFamily="2" charset="-122"/>
                  <a:cs typeface="Arial" panose="020B0604020202020204" pitchFamily="34" charset="0"/>
                </a:rPr>
                <a:t>.</a:t>
              </a:r>
              <a:endParaRPr lang="zh-CN" altLang="en-US" sz="2800" dirty="0">
                <a:solidFill>
                  <a:srgbClr val="215968"/>
                </a:solidFill>
                <a:latin typeface="Arial" panose="020B0604020202020204" pitchFamily="34" charset="0"/>
                <a:ea typeface="字体视界-熊孩子体" panose="02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51" name="图片 50">
            <a:extLst>
              <a:ext uri="{FF2B5EF4-FFF2-40B4-BE49-F238E27FC236}">
                <a16:creationId xmlns:a16="http://schemas.microsoft.com/office/drawing/2014/main" id="{D7B93B9D-BE27-4EC5-8C0A-2E001CDE4F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487" y="3730585"/>
            <a:ext cx="3472490" cy="347249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0F43F67-95EF-4589-B8C3-6221FC941A98}"/>
              </a:ext>
            </a:extLst>
          </p:cNvPr>
          <p:cNvGrpSpPr/>
          <p:nvPr/>
        </p:nvGrpSpPr>
        <p:grpSpPr>
          <a:xfrm>
            <a:off x="771940" y="2276366"/>
            <a:ext cx="3089041" cy="1640599"/>
            <a:chOff x="576698" y="1807096"/>
            <a:chExt cx="5955515" cy="3214625"/>
          </a:xfrm>
        </p:grpSpPr>
        <p:sp>
          <p:nvSpPr>
            <p:cNvPr id="76" name="任意多边形: 形状 45">
              <a:extLst>
                <a:ext uri="{FF2B5EF4-FFF2-40B4-BE49-F238E27FC236}">
                  <a16:creationId xmlns:a16="http://schemas.microsoft.com/office/drawing/2014/main" id="{D001C8D9-5A94-498C-9628-71D9850B691D}"/>
                </a:ext>
              </a:extLst>
            </p:cNvPr>
            <p:cNvSpPr/>
            <p:nvPr/>
          </p:nvSpPr>
          <p:spPr>
            <a:xfrm>
              <a:off x="576698" y="1807096"/>
              <a:ext cx="5955515" cy="3214625"/>
            </a:xfrm>
            <a:prstGeom prst="roundRect">
              <a:avLst/>
            </a:prstGeom>
            <a:solidFill>
              <a:srgbClr val="FFC715"/>
            </a:solidFill>
            <a:ln>
              <a:solidFill>
                <a:schemeClr val="bg1"/>
              </a:solidFill>
            </a:ln>
            <a:effectLst>
              <a:outerShdw blurRad="50800" dist="38100" dir="2700000" sx="101000" sy="101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任意多边形: 形状 44">
              <a:extLst>
                <a:ext uri="{FF2B5EF4-FFF2-40B4-BE49-F238E27FC236}">
                  <a16:creationId xmlns:a16="http://schemas.microsoft.com/office/drawing/2014/main" id="{3D6C88A8-F9AE-4479-B6B6-BFE1AF0B20EE}"/>
                </a:ext>
              </a:extLst>
            </p:cNvPr>
            <p:cNvSpPr/>
            <p:nvPr/>
          </p:nvSpPr>
          <p:spPr>
            <a:xfrm>
              <a:off x="642888" y="1862299"/>
              <a:ext cx="5820161" cy="3113110"/>
            </a:xfrm>
            <a:prstGeom prst="roundRect">
              <a:avLst/>
            </a:prstGeom>
            <a:noFill/>
            <a:ln w="25400">
              <a:solidFill>
                <a:srgbClr val="21596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6612A2E-2A9D-4B14-9CA2-A58C5D3A8584}"/>
              </a:ext>
            </a:extLst>
          </p:cNvPr>
          <p:cNvSpPr txBox="1"/>
          <p:nvPr/>
        </p:nvSpPr>
        <p:spPr>
          <a:xfrm>
            <a:off x="883701" y="2668500"/>
            <a:ext cx="2863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8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endParaRPr lang="en-US" sz="4800" b="1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249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airplan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B900B16-4AF3-4F45-872E-8933B3679AB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885879C-53AF-4966-BDCA-28A286FA9E31}"/>
              </a:ext>
            </a:extLst>
          </p:cNvPr>
          <p:cNvGrpSpPr/>
          <p:nvPr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B33F895-A3AF-4A5D-96A0-243B41AF6864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1816EEE-82B1-4632-9220-AA116E69E71A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8F0E2034-2C52-4AA5-819D-0849522A65DD}"/>
              </a:ext>
            </a:extLst>
          </p:cNvPr>
          <p:cNvGrpSpPr/>
          <p:nvPr/>
        </p:nvGrpSpPr>
        <p:grpSpPr>
          <a:xfrm>
            <a:off x="781991" y="467771"/>
            <a:ext cx="10575004" cy="5438554"/>
            <a:chOff x="781991" y="467771"/>
            <a:chExt cx="10575004" cy="5438554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7E1282D-889B-4ACE-8453-B79BD1115587}"/>
                </a:ext>
              </a:extLst>
            </p:cNvPr>
            <p:cNvSpPr txBox="1"/>
            <p:nvPr/>
          </p:nvSpPr>
          <p:spPr>
            <a:xfrm rot="550117">
              <a:off x="5776995" y="767923"/>
              <a:ext cx="558000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ENGLISH LESSON</a:t>
              </a:r>
              <a:endParaRPr lang="zh-CN" altLang="en-US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CDBEFF3-CAD6-46A4-BA81-FF8DA84AC503}"/>
                </a:ext>
              </a:extLst>
            </p:cNvPr>
            <p:cNvSpPr txBox="1"/>
            <p:nvPr/>
          </p:nvSpPr>
          <p:spPr>
            <a:xfrm>
              <a:off x="781991" y="2732371"/>
              <a:ext cx="2736446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Hello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9C69A535-F0C7-42EE-ACE7-A21C4E0074FB}"/>
                </a:ext>
              </a:extLst>
            </p:cNvPr>
            <p:cNvSpPr txBox="1"/>
            <p:nvPr/>
          </p:nvSpPr>
          <p:spPr>
            <a:xfrm>
              <a:off x="7464151" y="3357160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sun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F30902E-4D2E-49D3-A022-7D98E4FEEC1E}"/>
                </a:ext>
              </a:extLst>
            </p:cNvPr>
            <p:cNvSpPr txBox="1"/>
            <p:nvPr/>
          </p:nvSpPr>
          <p:spPr>
            <a:xfrm rot="21025874">
              <a:off x="3239166" y="4967606"/>
              <a:ext cx="3196625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title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898EB6CF-580A-4842-87D6-64BB66C8B10D}"/>
                </a:ext>
              </a:extLst>
            </p:cNvPr>
            <p:cNvSpPr txBox="1"/>
            <p:nvPr/>
          </p:nvSpPr>
          <p:spPr>
            <a:xfrm rot="872825">
              <a:off x="2184919" y="467771"/>
              <a:ext cx="104847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TV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4630C2BD-25B6-4FF1-9B3C-57DDC7AB85E1}"/>
                </a:ext>
              </a:extLst>
            </p:cNvPr>
            <p:cNvSpPr txBox="1"/>
            <p:nvPr/>
          </p:nvSpPr>
          <p:spPr>
            <a:xfrm>
              <a:off x="9368172" y="2490281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dog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8702CD1-C709-4A5C-9C13-E284772153E7}"/>
                </a:ext>
              </a:extLst>
            </p:cNvPr>
            <p:cNvSpPr txBox="1"/>
            <p:nvPr/>
          </p:nvSpPr>
          <p:spPr>
            <a:xfrm>
              <a:off x="5164755" y="1948716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flag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5698F84-42DF-4910-A85E-5EB6CB2B75AC}"/>
                </a:ext>
              </a:extLst>
            </p:cNvPr>
            <p:cNvSpPr txBox="1"/>
            <p:nvPr/>
          </p:nvSpPr>
          <p:spPr>
            <a:xfrm>
              <a:off x="8649977" y="4879642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table</a:t>
              </a: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1F96940E-C60A-46F7-AF37-08D1D5E9CF98}"/>
              </a:ext>
            </a:extLst>
          </p:cNvPr>
          <p:cNvSpPr txBox="1"/>
          <p:nvPr/>
        </p:nvSpPr>
        <p:spPr>
          <a:xfrm rot="219680">
            <a:off x="1322341" y="3932284"/>
            <a:ext cx="20406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love</a:t>
            </a:r>
            <a:endParaRPr lang="zh-CN" altLang="en-US" sz="55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EC24474-1EC6-49CD-A3E4-983E2DE1A7EE}"/>
              </a:ext>
            </a:extLst>
          </p:cNvPr>
          <p:cNvSpPr txBox="1"/>
          <p:nvPr/>
        </p:nvSpPr>
        <p:spPr>
          <a:xfrm rot="211588">
            <a:off x="4362382" y="3591459"/>
            <a:ext cx="260342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10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apple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DBA935B-9741-4C21-A4BA-6F982F642E45}"/>
              </a:ext>
            </a:extLst>
          </p:cNvPr>
          <p:cNvSpPr txBox="1"/>
          <p:nvPr/>
        </p:nvSpPr>
        <p:spPr>
          <a:xfrm rot="20909763">
            <a:off x="2383114" y="1560612"/>
            <a:ext cx="30469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10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orange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6CB8D9C-58C1-488E-81C0-943FA7D22294}"/>
              </a:ext>
            </a:extLst>
          </p:cNvPr>
          <p:cNvSpPr txBox="1"/>
          <p:nvPr/>
        </p:nvSpPr>
        <p:spPr>
          <a:xfrm>
            <a:off x="6595396" y="5472416"/>
            <a:ext cx="1971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one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D4EDB47-10DA-4B2E-BD3E-8E0D31D37414}"/>
              </a:ext>
            </a:extLst>
          </p:cNvPr>
          <p:cNvGrpSpPr/>
          <p:nvPr/>
        </p:nvGrpSpPr>
        <p:grpSpPr>
          <a:xfrm>
            <a:off x="8649976" y="2406765"/>
            <a:ext cx="667367" cy="596337"/>
            <a:chOff x="8649976" y="2406765"/>
            <a:chExt cx="667367" cy="596337"/>
          </a:xfrm>
        </p:grpSpPr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2415A58C-9C31-4255-9EF6-41AA1BF18D98}"/>
                </a:ext>
              </a:extLst>
            </p:cNvPr>
            <p:cNvSpPr/>
            <p:nvPr/>
          </p:nvSpPr>
          <p:spPr>
            <a:xfrm>
              <a:off x="8649976" y="24067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alpha val="5000"/>
                  </a:schemeClr>
                </a:solidFill>
              </a:endParaRPr>
            </a:p>
          </p:txBody>
        </p:sp>
        <p:sp>
          <p:nvSpPr>
            <p:cNvPr id="23" name="等腰三角形 22">
              <a:extLst>
                <a:ext uri="{FF2B5EF4-FFF2-40B4-BE49-F238E27FC236}">
                  <a16:creationId xmlns:a16="http://schemas.microsoft.com/office/drawing/2014/main" id="{58B1E976-D4AD-41C2-B007-AB800C67E4A3}"/>
                </a:ext>
              </a:extLst>
            </p:cNvPr>
            <p:cNvSpPr/>
            <p:nvPr/>
          </p:nvSpPr>
          <p:spPr>
            <a:xfrm>
              <a:off x="8802376" y="25591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alpha val="5000"/>
                  </a:schemeClr>
                </a:solidFill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F876715B-7BAD-401A-867A-203DD485EAE8}"/>
              </a:ext>
            </a:extLst>
          </p:cNvPr>
          <p:cNvSpPr txBox="1"/>
          <p:nvPr/>
        </p:nvSpPr>
        <p:spPr>
          <a:xfrm>
            <a:off x="542457" y="1255871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dog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083CA5C-A13E-44DC-9659-CD7EEF52F23E}"/>
              </a:ext>
            </a:extLst>
          </p:cNvPr>
          <p:cNvSpPr txBox="1"/>
          <p:nvPr/>
        </p:nvSpPr>
        <p:spPr>
          <a:xfrm>
            <a:off x="542457" y="5221493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14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star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3A2A4264-71D1-4B52-B4B0-47F1C430FF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3" t="6961" r="24769" b="6961"/>
          <a:stretch/>
        </p:blipFill>
        <p:spPr>
          <a:xfrm>
            <a:off x="0" y="3983802"/>
            <a:ext cx="2221928" cy="2567943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:a16="http://schemas.microsoft.com/office/drawing/2014/main" id="{9930C40C-978E-4CC5-BA5E-CAE8D2BCA5AC}"/>
              </a:ext>
            </a:extLst>
          </p:cNvPr>
          <p:cNvGrpSpPr/>
          <p:nvPr/>
        </p:nvGrpSpPr>
        <p:grpSpPr>
          <a:xfrm>
            <a:off x="3284142" y="1356694"/>
            <a:ext cx="5955515" cy="3214625"/>
            <a:chOff x="2900496" y="1028113"/>
            <a:chExt cx="6336001" cy="3420001"/>
          </a:xfrm>
        </p:grpSpPr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C5E550E0-C230-41BD-935E-7FABA5909B87}"/>
                </a:ext>
              </a:extLst>
            </p:cNvPr>
            <p:cNvSpPr/>
            <p:nvPr/>
          </p:nvSpPr>
          <p:spPr>
            <a:xfrm>
              <a:off x="2900496" y="1028113"/>
              <a:ext cx="6336001" cy="3420001"/>
            </a:xfrm>
            <a:prstGeom prst="roundRect">
              <a:avLst/>
            </a:prstGeom>
            <a:solidFill>
              <a:srgbClr val="FFC715"/>
            </a:solidFill>
            <a:ln>
              <a:solidFill>
                <a:schemeClr val="bg1"/>
              </a:solidFill>
            </a:ln>
            <a:effectLst>
              <a:outerShdw blurRad="50800" dist="38100" dir="2700000" sx="101000" sy="101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F30FF339-471C-4104-B9F5-721545F49A88}"/>
                </a:ext>
              </a:extLst>
            </p:cNvPr>
            <p:cNvSpPr/>
            <p:nvPr/>
          </p:nvSpPr>
          <p:spPr>
            <a:xfrm>
              <a:off x="2997347" y="1084832"/>
              <a:ext cx="6192000" cy="3312000"/>
            </a:xfrm>
            <a:prstGeom prst="roundRect">
              <a:avLst/>
            </a:prstGeom>
            <a:noFill/>
            <a:ln w="25400">
              <a:solidFill>
                <a:srgbClr val="21596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6954BC13-1B95-418E-9539-DBA8127449C2}"/>
              </a:ext>
            </a:extLst>
          </p:cNvPr>
          <p:cNvSpPr txBox="1"/>
          <p:nvPr/>
        </p:nvSpPr>
        <p:spPr>
          <a:xfrm rot="20819903">
            <a:off x="6946762" y="4468284"/>
            <a:ext cx="187918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sky</a:t>
            </a:r>
            <a:endParaRPr lang="zh-CN" altLang="en-US" sz="55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E8CF3AFA-B852-4537-AE91-C283D701A1B3}"/>
              </a:ext>
            </a:extLst>
          </p:cNvPr>
          <p:cNvSpPr txBox="1"/>
          <p:nvPr/>
        </p:nvSpPr>
        <p:spPr>
          <a:xfrm>
            <a:off x="9915065" y="3690763"/>
            <a:ext cx="14506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0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two</a:t>
            </a:r>
            <a:endParaRPr lang="zh-CN" altLang="en-US" sz="50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pic>
        <p:nvPicPr>
          <p:cNvPr id="53" name="图片 52">
            <a:extLst>
              <a:ext uri="{FF2B5EF4-FFF2-40B4-BE49-F238E27FC236}">
                <a16:creationId xmlns:a16="http://schemas.microsoft.com/office/drawing/2014/main" id="{2FFADEC9-E830-4EEF-94A9-DB5E719D88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6" t="67148" r="34938" b="9815"/>
          <a:stretch/>
        </p:blipFill>
        <p:spPr>
          <a:xfrm rot="14080846">
            <a:off x="1804505" y="5474641"/>
            <a:ext cx="1356202" cy="1579867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9F081952-B68E-4291-B86B-BD138CBD4E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9" r="60059" b="78900"/>
          <a:stretch/>
        </p:blipFill>
        <p:spPr>
          <a:xfrm rot="20703132">
            <a:off x="713207" y="588779"/>
            <a:ext cx="1696736" cy="1605936"/>
          </a:xfrm>
          <a:prstGeom prst="rect">
            <a:avLst/>
          </a:prstGeom>
        </p:spPr>
      </p:pic>
      <p:sp>
        <p:nvSpPr>
          <p:cNvPr id="85" name="矩形 84">
            <a:extLst>
              <a:ext uri="{FF2B5EF4-FFF2-40B4-BE49-F238E27FC236}">
                <a16:creationId xmlns:a16="http://schemas.microsoft.com/office/drawing/2014/main" id="{E827FADA-220F-47F2-8F17-1F4AC7264A23}"/>
              </a:ext>
            </a:extLst>
          </p:cNvPr>
          <p:cNvSpPr/>
          <p:nvPr/>
        </p:nvSpPr>
        <p:spPr>
          <a:xfrm>
            <a:off x="3731053" y="344075"/>
            <a:ext cx="1315485" cy="1322988"/>
          </a:xfrm>
          <a:prstGeom prst="rect">
            <a:avLst/>
          </a:prstGeom>
          <a:blipFill dpi="0" rotWithShape="1">
            <a:blip r:embed="rId5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60178A6A-F192-4009-8D97-E0F46B308408}"/>
              </a:ext>
            </a:extLst>
          </p:cNvPr>
          <p:cNvSpPr txBox="1"/>
          <p:nvPr/>
        </p:nvSpPr>
        <p:spPr>
          <a:xfrm>
            <a:off x="5219263" y="1393523"/>
            <a:ext cx="187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0" dirty="0">
                <a:solidFill>
                  <a:srgbClr val="215968"/>
                </a:solidFill>
                <a:latin typeface="字体视界-熊孩子体" panose="02000500000000000000" pitchFamily="2" charset="-122"/>
                <a:ea typeface="字体视界-熊孩子体" panose="02000500000000000000" pitchFamily="2" charset="-122"/>
              </a:rPr>
              <a:t>01</a:t>
            </a:r>
            <a:endParaRPr lang="zh-CN" altLang="en-US" sz="10000" dirty="0">
              <a:solidFill>
                <a:srgbClr val="215968"/>
              </a:solidFill>
              <a:latin typeface="字体视界-熊孩子体" panose="02000500000000000000" pitchFamily="2" charset="-122"/>
              <a:ea typeface="字体视界-熊孩子体" panose="02000500000000000000" pitchFamily="2" charset="-122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9F24731A-3F6E-44F7-99DF-EFBAD1150331}"/>
              </a:ext>
            </a:extLst>
          </p:cNvPr>
          <p:cNvSpPr txBox="1"/>
          <p:nvPr/>
        </p:nvSpPr>
        <p:spPr>
          <a:xfrm>
            <a:off x="4082180" y="2892830"/>
            <a:ext cx="4496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215968"/>
                </a:solidFill>
                <a:latin typeface="字体视界-熊孩子体" panose="02000500000000000000" pitchFamily="2" charset="-122"/>
                <a:ea typeface="字体视界-熊孩子体" panose="02000500000000000000" pitchFamily="2" charset="-122"/>
              </a:rPr>
              <a:t>Quan </a:t>
            </a:r>
            <a:r>
              <a:rPr lang="en-US" altLang="zh-CN" sz="4800" dirty="0" err="1">
                <a:solidFill>
                  <a:srgbClr val="215968"/>
                </a:solidFill>
                <a:latin typeface="字体视界-熊孩子体" panose="02000500000000000000" pitchFamily="2" charset="-122"/>
                <a:ea typeface="字体视界-熊孩子体" panose="02000500000000000000" pitchFamily="2" charset="-122"/>
              </a:rPr>
              <a:t>sát</a:t>
            </a:r>
            <a:r>
              <a:rPr lang="en-US" altLang="zh-CN" sz="4800" dirty="0">
                <a:solidFill>
                  <a:srgbClr val="215968"/>
                </a:solidFill>
                <a:latin typeface="字体视界-熊孩子体" panose="02000500000000000000" pitchFamily="2" charset="-122"/>
                <a:ea typeface="字体视界-熊孩子体" panose="02000500000000000000" pitchFamily="2" charset="-122"/>
              </a:rPr>
              <a:t>, </a:t>
            </a:r>
            <a:r>
              <a:rPr lang="en-US" altLang="zh-CN" sz="4800" dirty="0" err="1">
                <a:solidFill>
                  <a:srgbClr val="215968"/>
                </a:solidFill>
                <a:latin typeface="字体视界-熊孩子体" panose="02000500000000000000" pitchFamily="2" charset="-122"/>
                <a:ea typeface="字体视界-熊孩子体" panose="02000500000000000000" pitchFamily="2" charset="-122"/>
              </a:rPr>
              <a:t>nhận</a:t>
            </a:r>
            <a:r>
              <a:rPr lang="en-US" altLang="zh-CN" sz="4800" dirty="0">
                <a:solidFill>
                  <a:srgbClr val="215968"/>
                </a:solidFill>
                <a:latin typeface="字体视界-熊孩子体" panose="02000500000000000000" pitchFamily="2" charset="-122"/>
                <a:ea typeface="字体视界-熊孩子体" panose="02000500000000000000" pitchFamily="2" charset="-122"/>
              </a:rPr>
              <a:t> </a:t>
            </a:r>
            <a:r>
              <a:rPr lang="en-US" altLang="zh-CN" sz="4800" dirty="0" err="1">
                <a:solidFill>
                  <a:srgbClr val="215968"/>
                </a:solidFill>
                <a:latin typeface="字体视界-熊孩子体" panose="02000500000000000000" pitchFamily="2" charset="-122"/>
                <a:ea typeface="字体视界-熊孩子体" panose="02000500000000000000" pitchFamily="2" charset="-122"/>
              </a:rPr>
              <a:t>xét</a:t>
            </a:r>
            <a:endParaRPr lang="zh-CN" altLang="en-US" sz="4800" dirty="0">
              <a:solidFill>
                <a:srgbClr val="215968"/>
              </a:solidFill>
              <a:latin typeface="字体视界-熊孩子体" panose="02000500000000000000" pitchFamily="2" charset="-122"/>
              <a:ea typeface="字体视界-熊孩子体" panose="02000500000000000000" pitchFamily="2" charset="-122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5EEBEB4F-6044-4E5F-A825-0E48C2BCF4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0181">
            <a:off x="7321831" y="1888967"/>
            <a:ext cx="5025351" cy="502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C604695-3730-427A-AE85-F31BEA6F678F}"/>
              </a:ext>
            </a:extLst>
          </p:cNvPr>
          <p:cNvSpPr/>
          <p:nvPr/>
        </p:nvSpPr>
        <p:spPr>
          <a:xfrm>
            <a:off x="3368820" y="489446"/>
            <a:ext cx="54543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sản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phẩm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UTM Showcard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TNL6802 - Áo thun trẻ em cổ tròn tay ngắn in chữ cái ABCD vuông (Màu đen)">
            <a:extLst>
              <a:ext uri="{FF2B5EF4-FFF2-40B4-BE49-F238E27FC236}">
                <a16:creationId xmlns:a16="http://schemas.microsoft.com/office/drawing/2014/main" id="{A568A547-9AC6-4EB8-AFCC-DB28AC21B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84" y="1834940"/>
            <a:ext cx="2741517" cy="274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Vỏ Gối Nằm BOXY | IndexLivingMall Vietnam">
            <a:extLst>
              <a:ext uri="{FF2B5EF4-FFF2-40B4-BE49-F238E27FC236}">
                <a16:creationId xmlns:a16="http://schemas.microsoft.com/office/drawing/2014/main" id="{8B83BA4D-0CF2-4DA2-AF93-82841CA0F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016" y="1832399"/>
            <a:ext cx="2741517" cy="274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Những mẫu túi xách vải bố đang là hot trend mới trong năm 2020">
            <a:extLst>
              <a:ext uri="{FF2B5EF4-FFF2-40B4-BE49-F238E27FC236}">
                <a16:creationId xmlns:a16="http://schemas.microsoft.com/office/drawing/2014/main" id="{B6BD8B7C-5FC7-449D-BCB5-AA658F276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058" y="1832399"/>
            <a:ext cx="2741518" cy="274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32E16D-4354-4E0F-80FA-270013085916}"/>
              </a:ext>
            </a:extLst>
          </p:cNvPr>
          <p:cNvSpPr txBox="1"/>
          <p:nvPr/>
        </p:nvSpPr>
        <p:spPr>
          <a:xfrm>
            <a:off x="1303089" y="4767535"/>
            <a:ext cx="1508289" cy="584775"/>
          </a:xfrm>
          <a:prstGeom prst="rect">
            <a:avLst/>
          </a:prstGeom>
          <a:solidFill>
            <a:srgbClr val="FEA49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endParaRPr lang="en-US" sz="3200" dirty="0">
              <a:solidFill>
                <a:srgbClr val="324B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91E3C1-4131-4D31-8FB9-4EBC1FA527B7}"/>
              </a:ext>
            </a:extLst>
          </p:cNvPr>
          <p:cNvSpPr txBox="1"/>
          <p:nvPr/>
        </p:nvSpPr>
        <p:spPr>
          <a:xfrm>
            <a:off x="5092664" y="4767535"/>
            <a:ext cx="1508289" cy="584775"/>
          </a:xfrm>
          <a:prstGeom prst="rect">
            <a:avLst/>
          </a:prstGeom>
          <a:solidFill>
            <a:srgbClr val="FEA49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3200" dirty="0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gối</a:t>
            </a:r>
            <a:endParaRPr lang="en-US" sz="3200" dirty="0">
              <a:solidFill>
                <a:srgbClr val="324B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0D09D6-0E46-4853-A43D-EAFA2B06C293}"/>
              </a:ext>
            </a:extLst>
          </p:cNvPr>
          <p:cNvSpPr txBox="1"/>
          <p:nvPr/>
        </p:nvSpPr>
        <p:spPr>
          <a:xfrm>
            <a:off x="9353579" y="4767535"/>
            <a:ext cx="1508289" cy="584775"/>
          </a:xfrm>
          <a:prstGeom prst="rect">
            <a:avLst/>
          </a:prstGeom>
          <a:solidFill>
            <a:srgbClr val="FEA49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3200" dirty="0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endParaRPr lang="en-US" sz="3200" dirty="0">
              <a:solidFill>
                <a:srgbClr val="324B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F34BA7-D2FE-41B3-B28C-75CDEE0031DE}"/>
              </a:ext>
            </a:extLst>
          </p:cNvPr>
          <p:cNvSpPr txBox="1"/>
          <p:nvPr/>
        </p:nvSpPr>
        <p:spPr>
          <a:xfrm>
            <a:off x="983432" y="5661248"/>
            <a:ext cx="10729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khâu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C8E2D0E-6863-4911-B653-C721BA9718D8}"/>
              </a:ext>
            </a:extLst>
          </p:cNvPr>
          <p:cNvSpPr/>
          <p:nvPr/>
        </p:nvSpPr>
        <p:spPr>
          <a:xfrm>
            <a:off x="1316544" y="5661248"/>
            <a:ext cx="9964032" cy="707306"/>
          </a:xfrm>
          <a:prstGeom prst="roundRect">
            <a:avLst/>
          </a:prstGeom>
          <a:noFill/>
          <a:ln w="38100">
            <a:solidFill>
              <a:srgbClr val="FEA4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72EB862-B822-426E-A307-CBD326AC7F12}"/>
              </a:ext>
            </a:extLst>
          </p:cNvPr>
          <p:cNvGrpSpPr/>
          <p:nvPr/>
        </p:nvGrpSpPr>
        <p:grpSpPr>
          <a:xfrm>
            <a:off x="405239" y="836711"/>
            <a:ext cx="11381521" cy="3118888"/>
            <a:chOff x="405239" y="836711"/>
            <a:chExt cx="11381521" cy="311888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212890A-7BB5-454B-B147-177D9A608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5440" y="836711"/>
              <a:ext cx="3108960" cy="218011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F3442E3-54FB-4BD0-8344-32461A6CA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39819" y="836712"/>
              <a:ext cx="3108960" cy="213268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B90280-8A5E-4D79-A5B7-C99606F15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24199" y="865204"/>
              <a:ext cx="3108960" cy="2132684"/>
            </a:xfrm>
            <a:prstGeom prst="rect">
              <a:avLst/>
            </a:prstGeom>
          </p:spPr>
        </p:pic>
        <p:pic>
          <p:nvPicPr>
            <p:cNvPr id="8" name="图片 59">
              <a:extLst>
                <a:ext uri="{FF2B5EF4-FFF2-40B4-BE49-F238E27FC236}">
                  <a16:creationId xmlns:a16="http://schemas.microsoft.com/office/drawing/2014/main" id="{37FD106C-C961-42F4-A15A-62771A4A54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9" t="10098" r="25636" b="5910"/>
            <a:stretch/>
          </p:blipFill>
          <p:spPr>
            <a:xfrm rot="652259">
              <a:off x="7273040" y="2078057"/>
              <a:ext cx="1470172" cy="1877542"/>
            </a:xfrm>
            <a:prstGeom prst="rect">
              <a:avLst/>
            </a:prstGeom>
          </p:spPr>
        </p:pic>
        <p:pic>
          <p:nvPicPr>
            <p:cNvPr id="9" name="图片 59">
              <a:extLst>
                <a:ext uri="{FF2B5EF4-FFF2-40B4-BE49-F238E27FC236}">
                  <a16:creationId xmlns:a16="http://schemas.microsoft.com/office/drawing/2014/main" id="{87A9C5AC-7E55-4B4B-A00B-3216E9A396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9" t="10098" r="25636" b="5910"/>
            <a:stretch/>
          </p:blipFill>
          <p:spPr>
            <a:xfrm rot="652259">
              <a:off x="3667571" y="2078057"/>
              <a:ext cx="1470172" cy="1877542"/>
            </a:xfrm>
            <a:prstGeom prst="rect">
              <a:avLst/>
            </a:prstGeom>
          </p:spPr>
        </p:pic>
        <p:pic>
          <p:nvPicPr>
            <p:cNvPr id="10" name="图片 59">
              <a:extLst>
                <a:ext uri="{FF2B5EF4-FFF2-40B4-BE49-F238E27FC236}">
                  <a16:creationId xmlns:a16="http://schemas.microsoft.com/office/drawing/2014/main" id="{4157C823-7FF1-417F-B507-82F112A04C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9" t="10098" r="25636" b="5910"/>
            <a:stretch/>
          </p:blipFill>
          <p:spPr>
            <a:xfrm rot="652259">
              <a:off x="10316588" y="2065204"/>
              <a:ext cx="1470172" cy="1877542"/>
            </a:xfrm>
            <a:prstGeom prst="rect">
              <a:avLst/>
            </a:prstGeom>
          </p:spPr>
        </p:pic>
        <p:pic>
          <p:nvPicPr>
            <p:cNvPr id="11" name="图片 59">
              <a:extLst>
                <a:ext uri="{FF2B5EF4-FFF2-40B4-BE49-F238E27FC236}">
                  <a16:creationId xmlns:a16="http://schemas.microsoft.com/office/drawing/2014/main" id="{A0E9001A-8788-4B67-968B-05E5BAFE9A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9" t="10098" r="25636" b="5910"/>
            <a:stretch/>
          </p:blipFill>
          <p:spPr>
            <a:xfrm rot="652259">
              <a:off x="405239" y="2078057"/>
              <a:ext cx="1470172" cy="1877542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5C6B77F-E70E-4288-9BAB-802A44226388}"/>
              </a:ext>
            </a:extLst>
          </p:cNvPr>
          <p:cNvGrpSpPr/>
          <p:nvPr/>
        </p:nvGrpSpPr>
        <p:grpSpPr>
          <a:xfrm>
            <a:off x="798419" y="3933056"/>
            <a:ext cx="10513168" cy="2304256"/>
            <a:chOff x="1127448" y="4437112"/>
            <a:chExt cx="10081120" cy="1555684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DACE9A9E-6521-4007-AE27-B546453CC442}"/>
                </a:ext>
              </a:extLst>
            </p:cNvPr>
            <p:cNvSpPr/>
            <p:nvPr/>
          </p:nvSpPr>
          <p:spPr>
            <a:xfrm>
              <a:off x="1127448" y="4437112"/>
              <a:ext cx="10081120" cy="1555684"/>
            </a:xfrm>
            <a:prstGeom prst="roundRect">
              <a:avLst/>
            </a:prstGeom>
            <a:solidFill>
              <a:srgbClr val="FEA498"/>
            </a:solidFill>
            <a:ln w="3810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rgbClr val="215968"/>
                  </a:solidFill>
                </a:rPr>
                <a:t>- </a:t>
              </a:r>
              <a:r>
                <a:rPr lang="en-US" sz="2400" dirty="0" err="1">
                  <a:solidFill>
                    <a:srgbClr val="215968"/>
                  </a:solidFill>
                </a:rPr>
                <a:t>Các</a:t>
              </a:r>
              <a:r>
                <a:rPr lang="en-US" sz="2400" dirty="0">
                  <a:solidFill>
                    <a:srgbClr val="215968"/>
                  </a:solidFill>
                </a:rPr>
                <a:t> </a:t>
              </a:r>
              <a:r>
                <a:rPr lang="en-US" sz="2400" dirty="0" err="1">
                  <a:solidFill>
                    <a:srgbClr val="215968"/>
                  </a:solidFill>
                </a:rPr>
                <a:t>sản</a:t>
              </a:r>
              <a:r>
                <a:rPr lang="en-US" sz="2400" dirty="0">
                  <a:solidFill>
                    <a:srgbClr val="215968"/>
                  </a:solidFill>
                </a:rPr>
                <a:t> </a:t>
              </a:r>
              <a:r>
                <a:rPr lang="en-US" sz="2400" dirty="0" err="1">
                  <a:solidFill>
                    <a:srgbClr val="215968"/>
                  </a:solidFill>
                </a:rPr>
                <a:t>phẩm</a:t>
              </a:r>
              <a:r>
                <a:rPr lang="en-US" sz="2400" dirty="0">
                  <a:solidFill>
                    <a:srgbClr val="215968"/>
                  </a:solidFill>
                </a:rPr>
                <a:t> </a:t>
              </a:r>
              <a:r>
                <a:rPr lang="en-US" sz="2400" dirty="0" err="1">
                  <a:solidFill>
                    <a:srgbClr val="215968"/>
                  </a:solidFill>
                </a:rPr>
                <a:t>trên</a:t>
              </a:r>
              <a:r>
                <a:rPr lang="en-US" sz="2400" dirty="0">
                  <a:solidFill>
                    <a:srgbClr val="215968"/>
                  </a:solidFill>
                </a:rPr>
                <a:t> </a:t>
              </a:r>
              <a:r>
                <a:rPr lang="en-US" sz="2400" dirty="0" err="1">
                  <a:solidFill>
                    <a:srgbClr val="215968"/>
                  </a:solidFill>
                </a:rPr>
                <a:t>có</a:t>
              </a:r>
              <a:r>
                <a:rPr lang="en-US" sz="2400" dirty="0">
                  <a:solidFill>
                    <a:srgbClr val="215968"/>
                  </a:solidFill>
                </a:rPr>
                <a:t> </a:t>
              </a:r>
              <a:r>
                <a:rPr lang="en-US" sz="2400" dirty="0" err="1">
                  <a:solidFill>
                    <a:srgbClr val="215968"/>
                  </a:solidFill>
                </a:rPr>
                <a:t>đường</a:t>
              </a:r>
              <a:r>
                <a:rPr lang="en-US" sz="2400" dirty="0">
                  <a:solidFill>
                    <a:srgbClr val="215968"/>
                  </a:solidFill>
                </a:rPr>
                <a:t> </a:t>
              </a:r>
              <a:r>
                <a:rPr lang="en-US" sz="2400" dirty="0" err="1">
                  <a:solidFill>
                    <a:srgbClr val="215968"/>
                  </a:solidFill>
                </a:rPr>
                <a:t>khâu</a:t>
              </a:r>
              <a:r>
                <a:rPr lang="en-US" sz="2400" dirty="0">
                  <a:solidFill>
                    <a:srgbClr val="215968"/>
                  </a:solidFill>
                </a:rPr>
                <a:t> </a:t>
              </a:r>
              <a:r>
                <a:rPr lang="en-US" sz="2400" dirty="0" err="1">
                  <a:solidFill>
                    <a:srgbClr val="215968"/>
                  </a:solidFill>
                </a:rPr>
                <a:t>thẳng</a:t>
              </a:r>
              <a:r>
                <a:rPr lang="en-US" sz="2400" dirty="0">
                  <a:solidFill>
                    <a:srgbClr val="215968"/>
                  </a:solidFill>
                </a:rPr>
                <a:t>, </a:t>
              </a:r>
              <a:r>
                <a:rPr lang="en-US" sz="2400" dirty="0" err="1">
                  <a:solidFill>
                    <a:srgbClr val="215968"/>
                  </a:solidFill>
                </a:rPr>
                <a:t>các</a:t>
              </a:r>
              <a:r>
                <a:rPr lang="en-US" sz="2400" dirty="0">
                  <a:solidFill>
                    <a:srgbClr val="215968"/>
                  </a:solidFill>
                </a:rPr>
                <a:t> </a:t>
              </a:r>
              <a:r>
                <a:rPr lang="en-US" sz="2400" dirty="0" err="1">
                  <a:solidFill>
                    <a:srgbClr val="215968"/>
                  </a:solidFill>
                </a:rPr>
                <a:t>mũi</a:t>
              </a:r>
              <a:r>
                <a:rPr lang="en-US" sz="2400" dirty="0">
                  <a:solidFill>
                    <a:srgbClr val="215968"/>
                  </a:solidFill>
                </a:rPr>
                <a:t> </a:t>
              </a:r>
              <a:r>
                <a:rPr lang="en-US" sz="2400" dirty="0" err="1">
                  <a:solidFill>
                    <a:srgbClr val="215968"/>
                  </a:solidFill>
                </a:rPr>
                <a:t>khâu</a:t>
              </a:r>
              <a:r>
                <a:rPr lang="en-US" sz="2400" dirty="0">
                  <a:solidFill>
                    <a:srgbClr val="215968"/>
                  </a:solidFill>
                </a:rPr>
                <a:t> </a:t>
              </a:r>
              <a:r>
                <a:rPr lang="en-US" sz="2400" dirty="0" err="1">
                  <a:solidFill>
                    <a:srgbClr val="215968"/>
                  </a:solidFill>
                </a:rPr>
                <a:t>cách</a:t>
              </a:r>
              <a:r>
                <a:rPr lang="en-US" sz="2400" dirty="0">
                  <a:solidFill>
                    <a:srgbClr val="215968"/>
                  </a:solidFill>
                </a:rPr>
                <a:t> </a:t>
              </a:r>
              <a:r>
                <a:rPr lang="en-US" sz="2400" dirty="0" err="1">
                  <a:solidFill>
                    <a:srgbClr val="215968"/>
                  </a:solidFill>
                </a:rPr>
                <a:t>đều</a:t>
              </a:r>
              <a:r>
                <a:rPr lang="en-US" sz="2400" dirty="0">
                  <a:solidFill>
                    <a:srgbClr val="215968"/>
                  </a:solidFill>
                </a:rPr>
                <a:t> </a:t>
              </a:r>
              <a:r>
                <a:rPr lang="en-US" sz="2400" dirty="0" err="1">
                  <a:solidFill>
                    <a:srgbClr val="215968"/>
                  </a:solidFill>
                </a:rPr>
                <a:t>nhau</a:t>
              </a:r>
              <a:r>
                <a:rPr lang="en-US" sz="2400" dirty="0">
                  <a:solidFill>
                    <a:srgbClr val="215968"/>
                  </a:solidFill>
                </a:rPr>
                <a:t> </a:t>
              </a:r>
              <a:r>
                <a:rPr lang="en-US" sz="2400" dirty="0" err="1">
                  <a:solidFill>
                    <a:srgbClr val="215968"/>
                  </a:solidFill>
                </a:rPr>
                <a:t>và</a:t>
              </a:r>
              <a:r>
                <a:rPr lang="en-US" sz="2400" dirty="0">
                  <a:solidFill>
                    <a:srgbClr val="215968"/>
                  </a:solidFill>
                </a:rPr>
                <a:t> </a:t>
              </a:r>
              <a:r>
                <a:rPr lang="en-US" sz="2400" dirty="0" err="1">
                  <a:solidFill>
                    <a:srgbClr val="215968"/>
                  </a:solidFill>
                </a:rPr>
                <a:t>thực</a:t>
              </a:r>
              <a:r>
                <a:rPr lang="en-US" sz="2400" dirty="0">
                  <a:solidFill>
                    <a:srgbClr val="215968"/>
                  </a:solidFill>
                </a:rPr>
                <a:t> </a:t>
              </a:r>
              <a:r>
                <a:rPr lang="en-US" sz="2400" dirty="0" err="1">
                  <a:solidFill>
                    <a:srgbClr val="215968"/>
                  </a:solidFill>
                </a:rPr>
                <a:t>hiện</a:t>
              </a:r>
              <a:r>
                <a:rPr lang="en-US" sz="2400" dirty="0">
                  <a:solidFill>
                    <a:srgbClr val="215968"/>
                  </a:solidFill>
                </a:rPr>
                <a:t> ở </a:t>
              </a:r>
              <a:r>
                <a:rPr lang="en-US" sz="2400" dirty="0" err="1">
                  <a:solidFill>
                    <a:srgbClr val="215968"/>
                  </a:solidFill>
                </a:rPr>
                <a:t>mặt</a:t>
              </a:r>
              <a:r>
                <a:rPr lang="en-US" sz="2400" dirty="0">
                  <a:solidFill>
                    <a:srgbClr val="215968"/>
                  </a:solidFill>
                </a:rPr>
                <a:t> </a:t>
              </a:r>
              <a:r>
                <a:rPr lang="en-US" sz="2400" dirty="0" err="1">
                  <a:solidFill>
                    <a:srgbClr val="215968"/>
                  </a:solidFill>
                </a:rPr>
                <a:t>trái</a:t>
              </a:r>
              <a:r>
                <a:rPr lang="en-US" sz="2400" dirty="0">
                  <a:solidFill>
                    <a:srgbClr val="215968"/>
                  </a:solidFill>
                </a:rPr>
                <a:t> </a:t>
              </a:r>
              <a:r>
                <a:rPr lang="en-US" sz="2400" dirty="0" err="1">
                  <a:solidFill>
                    <a:srgbClr val="215968"/>
                  </a:solidFill>
                </a:rPr>
                <a:t>hai</a:t>
              </a:r>
              <a:r>
                <a:rPr lang="en-US" sz="2400" dirty="0">
                  <a:solidFill>
                    <a:srgbClr val="215968"/>
                  </a:solidFill>
                </a:rPr>
                <a:t> </a:t>
              </a:r>
              <a:r>
                <a:rPr lang="en-US" sz="2400" dirty="0" err="1">
                  <a:solidFill>
                    <a:srgbClr val="215968"/>
                  </a:solidFill>
                </a:rPr>
                <a:t>mảnh</a:t>
              </a:r>
              <a:r>
                <a:rPr lang="en-US" sz="2400" dirty="0">
                  <a:solidFill>
                    <a:srgbClr val="215968"/>
                  </a:solidFill>
                </a:rPr>
                <a:t> </a:t>
              </a:r>
              <a:r>
                <a:rPr lang="en-US" sz="2400" dirty="0" err="1">
                  <a:solidFill>
                    <a:srgbClr val="215968"/>
                  </a:solidFill>
                </a:rPr>
                <a:t>vải</a:t>
              </a:r>
              <a:r>
                <a:rPr lang="en-US" sz="2400" dirty="0">
                  <a:solidFill>
                    <a:srgbClr val="215968"/>
                  </a:solidFill>
                </a:rPr>
                <a:t>.</a:t>
              </a:r>
            </a:p>
            <a:p>
              <a:r>
                <a:rPr lang="en-US" sz="2400" dirty="0">
                  <a:solidFill>
                    <a:srgbClr val="215968"/>
                  </a:solidFill>
                </a:rPr>
                <a:t>- </a:t>
              </a:r>
              <a:r>
                <a:rPr lang="en-US" sz="2400" dirty="0" err="1">
                  <a:solidFill>
                    <a:srgbClr val="215968"/>
                  </a:solidFill>
                </a:rPr>
                <a:t>Khâu</a:t>
              </a:r>
              <a:r>
                <a:rPr lang="en-US" sz="2400" dirty="0">
                  <a:solidFill>
                    <a:srgbClr val="215968"/>
                  </a:solidFill>
                </a:rPr>
                <a:t> </a:t>
              </a:r>
              <a:r>
                <a:rPr lang="en-US" sz="2400" dirty="0" err="1">
                  <a:solidFill>
                    <a:srgbClr val="215968"/>
                  </a:solidFill>
                </a:rPr>
                <a:t>ghép</a:t>
              </a:r>
              <a:r>
                <a:rPr lang="en-US" sz="2400" dirty="0">
                  <a:solidFill>
                    <a:srgbClr val="215968"/>
                  </a:solidFill>
                </a:rPr>
                <a:t> </a:t>
              </a:r>
              <a:r>
                <a:rPr lang="en-US" sz="2400" dirty="0" err="1">
                  <a:solidFill>
                    <a:srgbClr val="215968"/>
                  </a:solidFill>
                </a:rPr>
                <a:t>hai</a:t>
              </a:r>
              <a:r>
                <a:rPr lang="en-US" sz="2400" dirty="0">
                  <a:solidFill>
                    <a:srgbClr val="215968"/>
                  </a:solidFill>
                </a:rPr>
                <a:t> </a:t>
              </a:r>
              <a:r>
                <a:rPr lang="en-US" sz="2400" dirty="0" err="1">
                  <a:solidFill>
                    <a:srgbClr val="215968"/>
                  </a:solidFill>
                </a:rPr>
                <a:t>mép</a:t>
              </a:r>
              <a:r>
                <a:rPr lang="en-US" sz="2400" dirty="0">
                  <a:solidFill>
                    <a:srgbClr val="215968"/>
                  </a:solidFill>
                </a:rPr>
                <a:t> </a:t>
              </a:r>
              <a:r>
                <a:rPr lang="en-US" sz="2400" dirty="0" err="1">
                  <a:solidFill>
                    <a:srgbClr val="215968"/>
                  </a:solidFill>
                </a:rPr>
                <a:t>vải</a:t>
              </a:r>
              <a:r>
                <a:rPr lang="en-US" sz="2400" dirty="0">
                  <a:solidFill>
                    <a:srgbClr val="215968"/>
                  </a:solidFill>
                </a:rPr>
                <a:t> </a:t>
              </a:r>
              <a:r>
                <a:rPr lang="en-US" sz="2400" dirty="0" err="1">
                  <a:solidFill>
                    <a:srgbClr val="215968"/>
                  </a:solidFill>
                </a:rPr>
                <a:t>được</a:t>
              </a:r>
              <a:r>
                <a:rPr lang="en-US" sz="2400" dirty="0">
                  <a:solidFill>
                    <a:srgbClr val="215968"/>
                  </a:solidFill>
                </a:rPr>
                <a:t> </a:t>
              </a:r>
              <a:r>
                <a:rPr lang="en-US" sz="2400" dirty="0" err="1">
                  <a:solidFill>
                    <a:srgbClr val="215968"/>
                  </a:solidFill>
                </a:rPr>
                <a:t>ứng</a:t>
              </a:r>
              <a:r>
                <a:rPr lang="en-US" sz="2400" dirty="0">
                  <a:solidFill>
                    <a:srgbClr val="215968"/>
                  </a:solidFill>
                </a:rPr>
                <a:t> </a:t>
              </a:r>
              <a:r>
                <a:rPr lang="en-US" sz="2400" dirty="0" err="1">
                  <a:solidFill>
                    <a:srgbClr val="215968"/>
                  </a:solidFill>
                </a:rPr>
                <a:t>dụng</a:t>
              </a:r>
              <a:r>
                <a:rPr lang="en-US" sz="2400" dirty="0">
                  <a:solidFill>
                    <a:srgbClr val="215968"/>
                  </a:solidFill>
                </a:rPr>
                <a:t> </a:t>
              </a:r>
              <a:r>
                <a:rPr lang="en-US" sz="2400" dirty="0" err="1">
                  <a:solidFill>
                    <a:srgbClr val="215968"/>
                  </a:solidFill>
                </a:rPr>
                <a:t>nhiều</a:t>
              </a:r>
              <a:r>
                <a:rPr lang="en-US" sz="2400" dirty="0">
                  <a:solidFill>
                    <a:srgbClr val="215968"/>
                  </a:solidFill>
                </a:rPr>
                <a:t> </a:t>
              </a:r>
              <a:r>
                <a:rPr lang="en-US" sz="2400" dirty="0" err="1">
                  <a:solidFill>
                    <a:srgbClr val="215968"/>
                  </a:solidFill>
                </a:rPr>
                <a:t>trong</a:t>
              </a:r>
              <a:r>
                <a:rPr lang="en-US" sz="2400" dirty="0">
                  <a:solidFill>
                    <a:srgbClr val="215968"/>
                  </a:solidFill>
                </a:rPr>
                <a:t> </a:t>
              </a:r>
              <a:r>
                <a:rPr lang="en-US" sz="2400" dirty="0" err="1">
                  <a:solidFill>
                    <a:srgbClr val="215968"/>
                  </a:solidFill>
                </a:rPr>
                <a:t>khâu</a:t>
              </a:r>
              <a:r>
                <a:rPr lang="en-US" sz="2400" dirty="0">
                  <a:solidFill>
                    <a:srgbClr val="215968"/>
                  </a:solidFill>
                </a:rPr>
                <a:t> may </a:t>
              </a:r>
              <a:r>
                <a:rPr lang="en-US" sz="2400" dirty="0" err="1">
                  <a:solidFill>
                    <a:srgbClr val="215968"/>
                  </a:solidFill>
                </a:rPr>
                <a:t>các</a:t>
              </a:r>
              <a:r>
                <a:rPr lang="en-US" sz="2400" dirty="0">
                  <a:solidFill>
                    <a:srgbClr val="215968"/>
                  </a:solidFill>
                </a:rPr>
                <a:t> </a:t>
              </a:r>
              <a:r>
                <a:rPr lang="en-US" sz="2400" dirty="0" err="1">
                  <a:solidFill>
                    <a:srgbClr val="215968"/>
                  </a:solidFill>
                </a:rPr>
                <a:t>sản</a:t>
              </a:r>
              <a:r>
                <a:rPr lang="en-US" sz="2400" dirty="0">
                  <a:solidFill>
                    <a:srgbClr val="215968"/>
                  </a:solidFill>
                </a:rPr>
                <a:t> </a:t>
              </a:r>
              <a:r>
                <a:rPr lang="en-US" sz="2400" dirty="0" err="1">
                  <a:solidFill>
                    <a:srgbClr val="215968"/>
                  </a:solidFill>
                </a:rPr>
                <a:t>phẩm</a:t>
              </a:r>
              <a:r>
                <a:rPr lang="en-US" sz="2400" dirty="0">
                  <a:solidFill>
                    <a:srgbClr val="215968"/>
                  </a:solidFill>
                </a:rPr>
                <a:t>. </a:t>
              </a:r>
            </a:p>
            <a:p>
              <a:r>
                <a:rPr lang="en-US" sz="2400" dirty="0">
                  <a:solidFill>
                    <a:srgbClr val="215968"/>
                  </a:solidFill>
                </a:rPr>
                <a:t>- </a:t>
              </a:r>
              <a:r>
                <a:rPr lang="en-US" sz="2400" dirty="0" err="1">
                  <a:solidFill>
                    <a:srgbClr val="215968"/>
                  </a:solidFill>
                </a:rPr>
                <a:t>Đường</a:t>
              </a:r>
              <a:r>
                <a:rPr lang="en-US" sz="2400" dirty="0">
                  <a:solidFill>
                    <a:srgbClr val="215968"/>
                  </a:solidFill>
                </a:rPr>
                <a:t> </a:t>
              </a:r>
              <a:r>
                <a:rPr lang="en-US" sz="2400" dirty="0" err="1">
                  <a:solidFill>
                    <a:srgbClr val="215968"/>
                  </a:solidFill>
                </a:rPr>
                <a:t>ghép</a:t>
              </a:r>
              <a:r>
                <a:rPr lang="en-US" sz="2400" dirty="0">
                  <a:solidFill>
                    <a:srgbClr val="215968"/>
                  </a:solidFill>
                </a:rPr>
                <a:t> </a:t>
              </a:r>
              <a:r>
                <a:rPr lang="en-US" sz="2400" dirty="0" err="1">
                  <a:solidFill>
                    <a:srgbClr val="215968"/>
                  </a:solidFill>
                </a:rPr>
                <a:t>có</a:t>
              </a:r>
              <a:r>
                <a:rPr lang="en-US" sz="2400" dirty="0">
                  <a:solidFill>
                    <a:srgbClr val="215968"/>
                  </a:solidFill>
                </a:rPr>
                <a:t> </a:t>
              </a:r>
              <a:r>
                <a:rPr lang="en-US" sz="2400" dirty="0" err="1">
                  <a:solidFill>
                    <a:srgbClr val="215968"/>
                  </a:solidFill>
                </a:rPr>
                <a:t>thể</a:t>
              </a:r>
              <a:r>
                <a:rPr lang="en-US" sz="2400" dirty="0">
                  <a:solidFill>
                    <a:srgbClr val="215968"/>
                  </a:solidFill>
                </a:rPr>
                <a:t> </a:t>
              </a:r>
              <a:r>
                <a:rPr lang="en-US" sz="2400" dirty="0" err="1">
                  <a:solidFill>
                    <a:srgbClr val="215968"/>
                  </a:solidFill>
                </a:rPr>
                <a:t>là</a:t>
              </a:r>
              <a:r>
                <a:rPr lang="en-US" sz="2400" dirty="0">
                  <a:solidFill>
                    <a:srgbClr val="215968"/>
                  </a:solidFill>
                </a:rPr>
                <a:t> </a:t>
              </a:r>
              <a:r>
                <a:rPr lang="en-US" sz="2400" dirty="0" err="1">
                  <a:solidFill>
                    <a:srgbClr val="215968"/>
                  </a:solidFill>
                </a:rPr>
                <a:t>đường</a:t>
              </a:r>
              <a:r>
                <a:rPr lang="en-US" sz="2400" dirty="0">
                  <a:solidFill>
                    <a:srgbClr val="215968"/>
                  </a:solidFill>
                </a:rPr>
                <a:t> </a:t>
              </a:r>
              <a:r>
                <a:rPr lang="en-US" sz="2400" dirty="0" err="1">
                  <a:solidFill>
                    <a:srgbClr val="215968"/>
                  </a:solidFill>
                </a:rPr>
                <a:t>cong</a:t>
              </a:r>
              <a:r>
                <a:rPr lang="en-US" sz="2400" dirty="0">
                  <a:solidFill>
                    <a:srgbClr val="215968"/>
                  </a:solidFill>
                </a:rPr>
                <a:t> </a:t>
              </a:r>
              <a:r>
                <a:rPr lang="en-US" sz="2400" dirty="0" err="1">
                  <a:solidFill>
                    <a:srgbClr val="215968"/>
                  </a:solidFill>
                </a:rPr>
                <a:t>như</a:t>
              </a:r>
              <a:r>
                <a:rPr lang="en-US" sz="2400" dirty="0">
                  <a:solidFill>
                    <a:srgbClr val="215968"/>
                  </a:solidFill>
                </a:rPr>
                <a:t> </a:t>
              </a:r>
              <a:r>
                <a:rPr lang="en-US" sz="2400" dirty="0" err="1">
                  <a:solidFill>
                    <a:srgbClr val="215968"/>
                  </a:solidFill>
                </a:rPr>
                <a:t>đường</a:t>
              </a:r>
              <a:r>
                <a:rPr lang="en-US" sz="2400" dirty="0">
                  <a:solidFill>
                    <a:srgbClr val="215968"/>
                  </a:solidFill>
                </a:rPr>
                <a:t> </a:t>
              </a:r>
              <a:r>
                <a:rPr lang="en-US" sz="2400" dirty="0" err="1">
                  <a:solidFill>
                    <a:srgbClr val="215968"/>
                  </a:solidFill>
                </a:rPr>
                <a:t>ráp</a:t>
              </a:r>
              <a:r>
                <a:rPr lang="en-US" sz="2400" dirty="0">
                  <a:solidFill>
                    <a:srgbClr val="215968"/>
                  </a:solidFill>
                </a:rPr>
                <a:t> </a:t>
              </a:r>
              <a:r>
                <a:rPr lang="en-US" sz="2400" dirty="0" err="1">
                  <a:solidFill>
                    <a:srgbClr val="215968"/>
                  </a:solidFill>
                </a:rPr>
                <a:t>của</a:t>
              </a:r>
              <a:r>
                <a:rPr lang="en-US" sz="2400" dirty="0">
                  <a:solidFill>
                    <a:srgbClr val="215968"/>
                  </a:solidFill>
                </a:rPr>
                <a:t> </a:t>
              </a:r>
              <a:r>
                <a:rPr lang="en-US" sz="2400" dirty="0" err="1">
                  <a:solidFill>
                    <a:srgbClr val="215968"/>
                  </a:solidFill>
                </a:rPr>
                <a:t>tay</a:t>
              </a:r>
              <a:r>
                <a:rPr lang="en-US" sz="2400" dirty="0">
                  <a:solidFill>
                    <a:srgbClr val="215968"/>
                  </a:solidFill>
                </a:rPr>
                <a:t> </a:t>
              </a:r>
              <a:r>
                <a:rPr lang="en-US" sz="2400" dirty="0" err="1">
                  <a:solidFill>
                    <a:srgbClr val="215968"/>
                  </a:solidFill>
                </a:rPr>
                <a:t>áo</a:t>
              </a:r>
              <a:r>
                <a:rPr lang="en-US" sz="2400" dirty="0">
                  <a:solidFill>
                    <a:srgbClr val="215968"/>
                  </a:solidFill>
                </a:rPr>
                <a:t>, </a:t>
              </a:r>
              <a:r>
                <a:rPr lang="en-US" sz="2400" dirty="0" err="1">
                  <a:solidFill>
                    <a:srgbClr val="215968"/>
                  </a:solidFill>
                </a:rPr>
                <a:t>cổ</a:t>
              </a:r>
              <a:r>
                <a:rPr lang="en-US" sz="2400" dirty="0">
                  <a:solidFill>
                    <a:srgbClr val="215968"/>
                  </a:solidFill>
                </a:rPr>
                <a:t> </a:t>
              </a:r>
              <a:r>
                <a:rPr lang="en-US" sz="2400" dirty="0" err="1">
                  <a:solidFill>
                    <a:srgbClr val="215968"/>
                  </a:solidFill>
                </a:rPr>
                <a:t>áo</a:t>
              </a:r>
              <a:r>
                <a:rPr lang="en-US" sz="2400" dirty="0">
                  <a:solidFill>
                    <a:srgbClr val="215968"/>
                  </a:solidFill>
                </a:rPr>
                <a:t>; </a:t>
              </a:r>
              <a:r>
                <a:rPr lang="en-US" sz="2400" dirty="0" err="1">
                  <a:solidFill>
                    <a:srgbClr val="215968"/>
                  </a:solidFill>
                </a:rPr>
                <a:t>có</a:t>
              </a:r>
              <a:r>
                <a:rPr lang="en-US" sz="2400" dirty="0">
                  <a:solidFill>
                    <a:srgbClr val="215968"/>
                  </a:solidFill>
                </a:rPr>
                <a:t> </a:t>
              </a:r>
              <a:r>
                <a:rPr lang="en-US" sz="2400" dirty="0" err="1">
                  <a:solidFill>
                    <a:srgbClr val="215968"/>
                  </a:solidFill>
                </a:rPr>
                <a:t>thể</a:t>
              </a:r>
              <a:r>
                <a:rPr lang="en-US" sz="2400" dirty="0">
                  <a:solidFill>
                    <a:srgbClr val="215968"/>
                  </a:solidFill>
                </a:rPr>
                <a:t> </a:t>
              </a:r>
              <a:r>
                <a:rPr lang="en-US" sz="2400" dirty="0" err="1">
                  <a:solidFill>
                    <a:srgbClr val="215968"/>
                  </a:solidFill>
                </a:rPr>
                <a:t>là</a:t>
              </a:r>
              <a:r>
                <a:rPr lang="en-US" sz="2400" dirty="0">
                  <a:solidFill>
                    <a:srgbClr val="215968"/>
                  </a:solidFill>
                </a:rPr>
                <a:t> </a:t>
              </a:r>
              <a:r>
                <a:rPr lang="en-US" sz="2400" dirty="0" err="1">
                  <a:solidFill>
                    <a:srgbClr val="215968"/>
                  </a:solidFill>
                </a:rPr>
                <a:t>đường</a:t>
              </a:r>
              <a:r>
                <a:rPr lang="en-US" sz="2400" dirty="0">
                  <a:solidFill>
                    <a:srgbClr val="215968"/>
                  </a:solidFill>
                </a:rPr>
                <a:t> </a:t>
              </a:r>
              <a:r>
                <a:rPr lang="en-US" sz="2400" dirty="0" err="1">
                  <a:solidFill>
                    <a:srgbClr val="215968"/>
                  </a:solidFill>
                </a:rPr>
                <a:t>thằng</a:t>
              </a:r>
              <a:r>
                <a:rPr lang="en-US" sz="2400" dirty="0">
                  <a:solidFill>
                    <a:srgbClr val="215968"/>
                  </a:solidFill>
                </a:rPr>
                <a:t> </a:t>
              </a:r>
              <a:r>
                <a:rPr lang="en-US" sz="2400" dirty="0" err="1">
                  <a:solidFill>
                    <a:srgbClr val="215968"/>
                  </a:solidFill>
                </a:rPr>
                <a:t>như</a:t>
              </a:r>
              <a:r>
                <a:rPr lang="en-US" sz="2400" dirty="0">
                  <a:solidFill>
                    <a:srgbClr val="215968"/>
                  </a:solidFill>
                </a:rPr>
                <a:t> </a:t>
              </a:r>
              <a:r>
                <a:rPr lang="en-US" sz="2400" dirty="0" err="1">
                  <a:solidFill>
                    <a:srgbClr val="215968"/>
                  </a:solidFill>
                </a:rPr>
                <a:t>đường</a:t>
              </a:r>
              <a:r>
                <a:rPr lang="en-US" sz="2400" dirty="0">
                  <a:solidFill>
                    <a:srgbClr val="215968"/>
                  </a:solidFill>
                </a:rPr>
                <a:t> </a:t>
              </a:r>
              <a:r>
                <a:rPr lang="en-US" sz="2400" dirty="0" err="1">
                  <a:solidFill>
                    <a:srgbClr val="215968"/>
                  </a:solidFill>
                </a:rPr>
                <a:t>khâu</a:t>
              </a:r>
              <a:r>
                <a:rPr lang="en-US" sz="2400" dirty="0">
                  <a:solidFill>
                    <a:srgbClr val="215968"/>
                  </a:solidFill>
                </a:rPr>
                <a:t> </a:t>
              </a:r>
              <a:r>
                <a:rPr lang="en-US" sz="2400" dirty="0" err="1">
                  <a:solidFill>
                    <a:srgbClr val="215968"/>
                  </a:solidFill>
                </a:rPr>
                <a:t>túi</a:t>
              </a:r>
              <a:r>
                <a:rPr lang="en-US" sz="2400" dirty="0">
                  <a:solidFill>
                    <a:srgbClr val="215968"/>
                  </a:solidFill>
                </a:rPr>
                <a:t>, </a:t>
              </a:r>
              <a:r>
                <a:rPr lang="en-US" sz="2400" dirty="0" err="1">
                  <a:solidFill>
                    <a:srgbClr val="215968"/>
                  </a:solidFill>
                </a:rPr>
                <a:t>khâu</a:t>
              </a:r>
              <a:r>
                <a:rPr lang="en-US" sz="2400" dirty="0">
                  <a:solidFill>
                    <a:srgbClr val="215968"/>
                  </a:solidFill>
                </a:rPr>
                <a:t> </a:t>
              </a:r>
              <a:r>
                <a:rPr lang="en-US" sz="2400" dirty="0" err="1">
                  <a:solidFill>
                    <a:srgbClr val="215968"/>
                  </a:solidFill>
                </a:rPr>
                <a:t>áo</a:t>
              </a:r>
              <a:r>
                <a:rPr lang="en-US" sz="2400" dirty="0">
                  <a:solidFill>
                    <a:srgbClr val="215968"/>
                  </a:solidFill>
                </a:rPr>
                <a:t> </a:t>
              </a:r>
              <a:r>
                <a:rPr lang="en-US" sz="2400" dirty="0" err="1">
                  <a:solidFill>
                    <a:srgbClr val="215968"/>
                  </a:solidFill>
                </a:rPr>
                <a:t>gối</a:t>
              </a:r>
              <a:r>
                <a:rPr lang="en-US" sz="2400" dirty="0">
                  <a:solidFill>
                    <a:srgbClr val="215968"/>
                  </a:solidFill>
                </a:rPr>
                <a:t>.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F6A8B61-31DD-42D3-87D4-C8FABE0E6672}"/>
                </a:ext>
              </a:extLst>
            </p:cNvPr>
            <p:cNvSpPr/>
            <p:nvPr/>
          </p:nvSpPr>
          <p:spPr>
            <a:xfrm>
              <a:off x="1169166" y="4505672"/>
              <a:ext cx="9967393" cy="1443608"/>
            </a:xfrm>
            <a:prstGeom prst="roundRect">
              <a:avLst/>
            </a:prstGeom>
            <a:noFill/>
            <a:ln w="38100">
              <a:solidFill>
                <a:srgbClr val="215968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21596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836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B900B16-4AF3-4F45-872E-8933B3679AB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885879C-53AF-4966-BDCA-28A286FA9E31}"/>
              </a:ext>
            </a:extLst>
          </p:cNvPr>
          <p:cNvGrpSpPr/>
          <p:nvPr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B33F895-A3AF-4A5D-96A0-243B41AF6864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1816EEE-82B1-4632-9220-AA116E69E71A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8F0E2034-2C52-4AA5-819D-0849522A65DD}"/>
              </a:ext>
            </a:extLst>
          </p:cNvPr>
          <p:cNvGrpSpPr/>
          <p:nvPr/>
        </p:nvGrpSpPr>
        <p:grpSpPr>
          <a:xfrm>
            <a:off x="781991" y="467771"/>
            <a:ext cx="10575004" cy="5438554"/>
            <a:chOff x="781991" y="467771"/>
            <a:chExt cx="10575004" cy="5438554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7E1282D-889B-4ACE-8453-B79BD1115587}"/>
                </a:ext>
              </a:extLst>
            </p:cNvPr>
            <p:cNvSpPr txBox="1"/>
            <p:nvPr/>
          </p:nvSpPr>
          <p:spPr>
            <a:xfrm rot="550117">
              <a:off x="5776995" y="767923"/>
              <a:ext cx="558000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ENGLISH LESSON</a:t>
              </a:r>
              <a:endParaRPr lang="zh-CN" altLang="en-US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CDBEFF3-CAD6-46A4-BA81-FF8DA84AC503}"/>
                </a:ext>
              </a:extLst>
            </p:cNvPr>
            <p:cNvSpPr txBox="1"/>
            <p:nvPr/>
          </p:nvSpPr>
          <p:spPr>
            <a:xfrm>
              <a:off x="781991" y="2732371"/>
              <a:ext cx="2736446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Hello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9C69A535-F0C7-42EE-ACE7-A21C4E0074FB}"/>
                </a:ext>
              </a:extLst>
            </p:cNvPr>
            <p:cNvSpPr txBox="1"/>
            <p:nvPr/>
          </p:nvSpPr>
          <p:spPr>
            <a:xfrm>
              <a:off x="7464151" y="3357160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sun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F30902E-4D2E-49D3-A022-7D98E4FEEC1E}"/>
                </a:ext>
              </a:extLst>
            </p:cNvPr>
            <p:cNvSpPr txBox="1"/>
            <p:nvPr/>
          </p:nvSpPr>
          <p:spPr>
            <a:xfrm rot="21025874">
              <a:off x="3239166" y="4967606"/>
              <a:ext cx="3196625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title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898EB6CF-580A-4842-87D6-64BB66C8B10D}"/>
                </a:ext>
              </a:extLst>
            </p:cNvPr>
            <p:cNvSpPr txBox="1"/>
            <p:nvPr/>
          </p:nvSpPr>
          <p:spPr>
            <a:xfrm rot="872825">
              <a:off x="2184919" y="467771"/>
              <a:ext cx="104847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TV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4630C2BD-25B6-4FF1-9B3C-57DDC7AB85E1}"/>
                </a:ext>
              </a:extLst>
            </p:cNvPr>
            <p:cNvSpPr txBox="1"/>
            <p:nvPr/>
          </p:nvSpPr>
          <p:spPr>
            <a:xfrm>
              <a:off x="9368172" y="2490281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dog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8702CD1-C709-4A5C-9C13-E284772153E7}"/>
                </a:ext>
              </a:extLst>
            </p:cNvPr>
            <p:cNvSpPr txBox="1"/>
            <p:nvPr/>
          </p:nvSpPr>
          <p:spPr>
            <a:xfrm>
              <a:off x="5164755" y="1948716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flag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5698F84-42DF-4910-A85E-5EB6CB2B75AC}"/>
                </a:ext>
              </a:extLst>
            </p:cNvPr>
            <p:cNvSpPr txBox="1"/>
            <p:nvPr/>
          </p:nvSpPr>
          <p:spPr>
            <a:xfrm>
              <a:off x="8649977" y="4879642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table</a:t>
              </a: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1F96940E-C60A-46F7-AF37-08D1D5E9CF98}"/>
              </a:ext>
            </a:extLst>
          </p:cNvPr>
          <p:cNvSpPr txBox="1"/>
          <p:nvPr/>
        </p:nvSpPr>
        <p:spPr>
          <a:xfrm rot="219680">
            <a:off x="1322341" y="3932284"/>
            <a:ext cx="20406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love</a:t>
            </a:r>
            <a:endParaRPr lang="zh-CN" altLang="en-US" sz="55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EC24474-1EC6-49CD-A3E4-983E2DE1A7EE}"/>
              </a:ext>
            </a:extLst>
          </p:cNvPr>
          <p:cNvSpPr txBox="1"/>
          <p:nvPr/>
        </p:nvSpPr>
        <p:spPr>
          <a:xfrm rot="211588">
            <a:off x="4362382" y="3591459"/>
            <a:ext cx="260342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10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apple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DBA935B-9741-4C21-A4BA-6F982F642E45}"/>
              </a:ext>
            </a:extLst>
          </p:cNvPr>
          <p:cNvSpPr txBox="1"/>
          <p:nvPr/>
        </p:nvSpPr>
        <p:spPr>
          <a:xfrm rot="20909763">
            <a:off x="2383114" y="1560612"/>
            <a:ext cx="30469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10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orange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6CB8D9C-58C1-488E-81C0-943FA7D22294}"/>
              </a:ext>
            </a:extLst>
          </p:cNvPr>
          <p:cNvSpPr txBox="1"/>
          <p:nvPr/>
        </p:nvSpPr>
        <p:spPr>
          <a:xfrm>
            <a:off x="6595396" y="5472416"/>
            <a:ext cx="1971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one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D4EDB47-10DA-4B2E-BD3E-8E0D31D37414}"/>
              </a:ext>
            </a:extLst>
          </p:cNvPr>
          <p:cNvGrpSpPr/>
          <p:nvPr/>
        </p:nvGrpSpPr>
        <p:grpSpPr>
          <a:xfrm>
            <a:off x="8649976" y="2406765"/>
            <a:ext cx="667367" cy="596337"/>
            <a:chOff x="8649976" y="2406765"/>
            <a:chExt cx="667367" cy="596337"/>
          </a:xfrm>
        </p:grpSpPr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2415A58C-9C31-4255-9EF6-41AA1BF18D98}"/>
                </a:ext>
              </a:extLst>
            </p:cNvPr>
            <p:cNvSpPr/>
            <p:nvPr/>
          </p:nvSpPr>
          <p:spPr>
            <a:xfrm>
              <a:off x="8649976" y="24067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alpha val="5000"/>
                  </a:schemeClr>
                </a:solidFill>
              </a:endParaRPr>
            </a:p>
          </p:txBody>
        </p:sp>
        <p:sp>
          <p:nvSpPr>
            <p:cNvPr id="23" name="等腰三角形 22">
              <a:extLst>
                <a:ext uri="{FF2B5EF4-FFF2-40B4-BE49-F238E27FC236}">
                  <a16:creationId xmlns:a16="http://schemas.microsoft.com/office/drawing/2014/main" id="{58B1E976-D4AD-41C2-B007-AB800C67E4A3}"/>
                </a:ext>
              </a:extLst>
            </p:cNvPr>
            <p:cNvSpPr/>
            <p:nvPr/>
          </p:nvSpPr>
          <p:spPr>
            <a:xfrm>
              <a:off x="8802376" y="25591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alpha val="5000"/>
                  </a:schemeClr>
                </a:solidFill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F876715B-7BAD-401A-867A-203DD485EAE8}"/>
              </a:ext>
            </a:extLst>
          </p:cNvPr>
          <p:cNvSpPr txBox="1"/>
          <p:nvPr/>
        </p:nvSpPr>
        <p:spPr>
          <a:xfrm>
            <a:off x="542457" y="1255871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dog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083CA5C-A13E-44DC-9659-CD7EEF52F23E}"/>
              </a:ext>
            </a:extLst>
          </p:cNvPr>
          <p:cNvSpPr txBox="1"/>
          <p:nvPr/>
        </p:nvSpPr>
        <p:spPr>
          <a:xfrm>
            <a:off x="542457" y="5221493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14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star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3A2A4264-71D1-4B52-B4B0-47F1C430FF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3" t="6961" r="24769" b="6961"/>
          <a:stretch/>
        </p:blipFill>
        <p:spPr>
          <a:xfrm>
            <a:off x="0" y="3983802"/>
            <a:ext cx="2221928" cy="2567943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:a16="http://schemas.microsoft.com/office/drawing/2014/main" id="{9930C40C-978E-4CC5-BA5E-CAE8D2BCA5AC}"/>
              </a:ext>
            </a:extLst>
          </p:cNvPr>
          <p:cNvGrpSpPr/>
          <p:nvPr/>
        </p:nvGrpSpPr>
        <p:grpSpPr>
          <a:xfrm>
            <a:off x="3284142" y="1356694"/>
            <a:ext cx="5955515" cy="3214625"/>
            <a:chOff x="2900496" y="1028113"/>
            <a:chExt cx="6336001" cy="3420001"/>
          </a:xfrm>
        </p:grpSpPr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C5E550E0-C230-41BD-935E-7FABA5909B87}"/>
                </a:ext>
              </a:extLst>
            </p:cNvPr>
            <p:cNvSpPr/>
            <p:nvPr/>
          </p:nvSpPr>
          <p:spPr>
            <a:xfrm>
              <a:off x="2900496" y="1028113"/>
              <a:ext cx="6336001" cy="3420001"/>
            </a:xfrm>
            <a:prstGeom prst="roundRect">
              <a:avLst/>
            </a:prstGeom>
            <a:solidFill>
              <a:srgbClr val="FFC715"/>
            </a:solidFill>
            <a:ln>
              <a:solidFill>
                <a:schemeClr val="bg1"/>
              </a:solidFill>
            </a:ln>
            <a:effectLst>
              <a:outerShdw blurRad="50800" dist="38100" dir="2700000" sx="101000" sy="101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F30FF339-471C-4104-B9F5-721545F49A88}"/>
                </a:ext>
              </a:extLst>
            </p:cNvPr>
            <p:cNvSpPr/>
            <p:nvPr/>
          </p:nvSpPr>
          <p:spPr>
            <a:xfrm>
              <a:off x="2997347" y="1084832"/>
              <a:ext cx="6192000" cy="3312000"/>
            </a:xfrm>
            <a:prstGeom prst="roundRect">
              <a:avLst/>
            </a:prstGeom>
            <a:noFill/>
            <a:ln w="25400">
              <a:solidFill>
                <a:srgbClr val="21596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6954BC13-1B95-418E-9539-DBA8127449C2}"/>
              </a:ext>
            </a:extLst>
          </p:cNvPr>
          <p:cNvSpPr txBox="1"/>
          <p:nvPr/>
        </p:nvSpPr>
        <p:spPr>
          <a:xfrm rot="20819903">
            <a:off x="6946762" y="4468284"/>
            <a:ext cx="187918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sky</a:t>
            </a:r>
            <a:endParaRPr lang="zh-CN" altLang="en-US" sz="55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E8CF3AFA-B852-4537-AE91-C283D701A1B3}"/>
              </a:ext>
            </a:extLst>
          </p:cNvPr>
          <p:cNvSpPr txBox="1"/>
          <p:nvPr/>
        </p:nvSpPr>
        <p:spPr>
          <a:xfrm>
            <a:off x="9915065" y="3690763"/>
            <a:ext cx="14506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0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two</a:t>
            </a:r>
            <a:endParaRPr lang="zh-CN" altLang="en-US" sz="50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pic>
        <p:nvPicPr>
          <p:cNvPr id="53" name="图片 52">
            <a:extLst>
              <a:ext uri="{FF2B5EF4-FFF2-40B4-BE49-F238E27FC236}">
                <a16:creationId xmlns:a16="http://schemas.microsoft.com/office/drawing/2014/main" id="{2FFADEC9-E830-4EEF-94A9-DB5E719D88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6" t="67148" r="34938" b="9815"/>
          <a:stretch/>
        </p:blipFill>
        <p:spPr>
          <a:xfrm rot="14080846">
            <a:off x="1804505" y="5474641"/>
            <a:ext cx="1356202" cy="1579867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9F081952-B68E-4291-B86B-BD138CBD4E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9" r="60059" b="78900"/>
          <a:stretch/>
        </p:blipFill>
        <p:spPr>
          <a:xfrm rot="20703132">
            <a:off x="713207" y="588779"/>
            <a:ext cx="1696736" cy="1605936"/>
          </a:xfrm>
          <a:prstGeom prst="rect">
            <a:avLst/>
          </a:prstGeom>
        </p:spPr>
      </p:pic>
      <p:sp>
        <p:nvSpPr>
          <p:cNvPr id="85" name="矩形 84">
            <a:extLst>
              <a:ext uri="{FF2B5EF4-FFF2-40B4-BE49-F238E27FC236}">
                <a16:creationId xmlns:a16="http://schemas.microsoft.com/office/drawing/2014/main" id="{E827FADA-220F-47F2-8F17-1F4AC7264A23}"/>
              </a:ext>
            </a:extLst>
          </p:cNvPr>
          <p:cNvSpPr/>
          <p:nvPr/>
        </p:nvSpPr>
        <p:spPr>
          <a:xfrm>
            <a:off x="3731053" y="344075"/>
            <a:ext cx="1315485" cy="1322988"/>
          </a:xfrm>
          <a:prstGeom prst="rect">
            <a:avLst/>
          </a:prstGeom>
          <a:blipFill dpi="0" rotWithShape="1">
            <a:blip r:embed="rId5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60178A6A-F192-4009-8D97-E0F46B308408}"/>
              </a:ext>
            </a:extLst>
          </p:cNvPr>
          <p:cNvSpPr txBox="1"/>
          <p:nvPr/>
        </p:nvSpPr>
        <p:spPr>
          <a:xfrm>
            <a:off x="5333665" y="1373077"/>
            <a:ext cx="187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0" dirty="0">
                <a:solidFill>
                  <a:srgbClr val="215968"/>
                </a:solidFill>
                <a:latin typeface="字体视界-熊孩子体" panose="02000500000000000000" pitchFamily="2" charset="-122"/>
                <a:ea typeface="字体视界-熊孩子体" panose="02000500000000000000" pitchFamily="2" charset="-122"/>
              </a:rPr>
              <a:t>02</a:t>
            </a:r>
            <a:endParaRPr lang="zh-CN" altLang="en-US" sz="10000" dirty="0">
              <a:solidFill>
                <a:srgbClr val="215968"/>
              </a:solidFill>
              <a:latin typeface="字体视界-熊孩子体" panose="02000500000000000000" pitchFamily="2" charset="-122"/>
              <a:ea typeface="字体视界-熊孩子体" panose="02000500000000000000" pitchFamily="2" charset="-122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9F24731A-3F6E-44F7-99DF-EFBAD1150331}"/>
              </a:ext>
            </a:extLst>
          </p:cNvPr>
          <p:cNvSpPr txBox="1"/>
          <p:nvPr/>
        </p:nvSpPr>
        <p:spPr>
          <a:xfrm>
            <a:off x="3481901" y="2692367"/>
            <a:ext cx="55454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000" dirty="0" err="1">
                <a:solidFill>
                  <a:srgbClr val="215968"/>
                </a:solidFill>
                <a:latin typeface="Arial" panose="020B0604020202020204" pitchFamily="34" charset="0"/>
                <a:ea typeface="字体视界-熊孩子体" panose="02000500000000000000" pitchFamily="2" charset="-122"/>
                <a:cs typeface="Arial" panose="020B0604020202020204" pitchFamily="34" charset="0"/>
              </a:rPr>
              <a:t>Hướng</a:t>
            </a:r>
            <a:r>
              <a:rPr lang="en-US" altLang="zh-CN" sz="5000" dirty="0">
                <a:solidFill>
                  <a:srgbClr val="215968"/>
                </a:solidFill>
                <a:latin typeface="Arial" panose="020B0604020202020204" pitchFamily="34" charset="0"/>
                <a:ea typeface="字体视界-熊孩子体" panose="02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5000" dirty="0" err="1">
                <a:solidFill>
                  <a:srgbClr val="215968"/>
                </a:solidFill>
                <a:latin typeface="Arial" panose="020B0604020202020204" pitchFamily="34" charset="0"/>
                <a:ea typeface="字体视界-熊孩子体" panose="02000500000000000000" pitchFamily="2" charset="-122"/>
                <a:cs typeface="Arial" panose="020B0604020202020204" pitchFamily="34" charset="0"/>
              </a:rPr>
              <a:t>dẫn</a:t>
            </a:r>
            <a:r>
              <a:rPr lang="en-US" altLang="zh-CN" sz="5000" dirty="0">
                <a:solidFill>
                  <a:srgbClr val="215968"/>
                </a:solidFill>
                <a:latin typeface="Arial" panose="020B0604020202020204" pitchFamily="34" charset="0"/>
                <a:ea typeface="字体视界-熊孩子体" panose="02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5000" dirty="0" err="1">
                <a:solidFill>
                  <a:srgbClr val="215968"/>
                </a:solidFill>
                <a:latin typeface="Arial" panose="020B0604020202020204" pitchFamily="34" charset="0"/>
                <a:ea typeface="字体视界-熊孩子体" panose="02000500000000000000" pitchFamily="2" charset="-122"/>
                <a:cs typeface="Arial" panose="020B0604020202020204" pitchFamily="34" charset="0"/>
              </a:rPr>
              <a:t>thao</a:t>
            </a:r>
            <a:r>
              <a:rPr lang="en-US" altLang="zh-CN" sz="5000" dirty="0">
                <a:solidFill>
                  <a:srgbClr val="215968"/>
                </a:solidFill>
                <a:latin typeface="Arial" panose="020B0604020202020204" pitchFamily="34" charset="0"/>
                <a:ea typeface="字体视界-熊孩子体" panose="02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5000" dirty="0" err="1">
                <a:solidFill>
                  <a:srgbClr val="215968"/>
                </a:solidFill>
                <a:latin typeface="Arial" panose="020B0604020202020204" pitchFamily="34" charset="0"/>
                <a:ea typeface="字体视界-熊孩子体" panose="02000500000000000000" pitchFamily="2" charset="-122"/>
                <a:cs typeface="Arial" panose="020B0604020202020204" pitchFamily="34" charset="0"/>
              </a:rPr>
              <a:t>tác</a:t>
            </a:r>
            <a:r>
              <a:rPr lang="en-US" altLang="zh-CN" sz="5000" dirty="0">
                <a:solidFill>
                  <a:srgbClr val="215968"/>
                </a:solidFill>
                <a:latin typeface="Arial" panose="020B0604020202020204" pitchFamily="34" charset="0"/>
                <a:ea typeface="字体视界-熊孩子体" panose="02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5000" dirty="0" err="1">
                <a:solidFill>
                  <a:srgbClr val="215968"/>
                </a:solidFill>
                <a:latin typeface="Arial" panose="020B0604020202020204" pitchFamily="34" charset="0"/>
                <a:ea typeface="字体视界-熊孩子体" panose="02000500000000000000" pitchFamily="2" charset="-122"/>
                <a:cs typeface="Arial" panose="020B0604020202020204" pitchFamily="34" charset="0"/>
              </a:rPr>
              <a:t>kỹ</a:t>
            </a:r>
            <a:r>
              <a:rPr lang="en-US" altLang="zh-CN" sz="5000" dirty="0">
                <a:solidFill>
                  <a:srgbClr val="215968"/>
                </a:solidFill>
                <a:latin typeface="Arial" panose="020B0604020202020204" pitchFamily="34" charset="0"/>
                <a:ea typeface="字体视界-熊孩子体" panose="02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5000" dirty="0" err="1">
                <a:solidFill>
                  <a:srgbClr val="215968"/>
                </a:solidFill>
                <a:latin typeface="Arial" panose="020B0604020202020204" pitchFamily="34" charset="0"/>
                <a:ea typeface="字体视界-熊孩子体" panose="02000500000000000000" pitchFamily="2" charset="-122"/>
                <a:cs typeface="Arial" panose="020B0604020202020204" pitchFamily="34" charset="0"/>
              </a:rPr>
              <a:t>thuật</a:t>
            </a:r>
            <a:endParaRPr lang="zh-CN" altLang="en-US" sz="5000" dirty="0">
              <a:solidFill>
                <a:srgbClr val="215968"/>
              </a:solidFill>
              <a:latin typeface="Arial" panose="020B0604020202020204" pitchFamily="34" charset="0"/>
              <a:ea typeface="字体视界-熊孩子体" panose="02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5EEBEB4F-6044-4E5F-A825-0E48C2BCF4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0181">
            <a:off x="7321831" y="1888967"/>
            <a:ext cx="5025351" cy="502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18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eelOff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38">
            <a:extLst>
              <a:ext uri="{FF2B5EF4-FFF2-40B4-BE49-F238E27FC236}">
                <a16:creationId xmlns:a16="http://schemas.microsoft.com/office/drawing/2014/main" id="{A27A8F12-0763-4659-BFCA-CB2EE18EA102}"/>
              </a:ext>
            </a:extLst>
          </p:cNvPr>
          <p:cNvGrpSpPr/>
          <p:nvPr/>
        </p:nvGrpSpPr>
        <p:grpSpPr>
          <a:xfrm>
            <a:off x="8600894" y="826402"/>
            <a:ext cx="3448087" cy="3448087"/>
            <a:chOff x="8359531" y="850768"/>
            <a:chExt cx="2493922" cy="249392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3" name="椭圆 32">
              <a:extLst>
                <a:ext uri="{FF2B5EF4-FFF2-40B4-BE49-F238E27FC236}">
                  <a16:creationId xmlns:a16="http://schemas.microsoft.com/office/drawing/2014/main" id="{94DB8D48-2411-455C-B2ED-A29679FCC395}"/>
                </a:ext>
              </a:extLst>
            </p:cNvPr>
            <p:cNvSpPr/>
            <p:nvPr/>
          </p:nvSpPr>
          <p:spPr>
            <a:xfrm>
              <a:off x="8359531" y="850768"/>
              <a:ext cx="2493922" cy="2493922"/>
            </a:xfrm>
            <a:prstGeom prst="ellipse">
              <a:avLst/>
            </a:prstGeom>
            <a:solidFill>
              <a:srgbClr val="FEA4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37">
              <a:extLst>
                <a:ext uri="{FF2B5EF4-FFF2-40B4-BE49-F238E27FC236}">
                  <a16:creationId xmlns:a16="http://schemas.microsoft.com/office/drawing/2014/main" id="{9A4AD6AC-2514-49F8-8CCF-04B331A69476}"/>
                </a:ext>
              </a:extLst>
            </p:cNvPr>
            <p:cNvSpPr/>
            <p:nvPr/>
          </p:nvSpPr>
          <p:spPr>
            <a:xfrm>
              <a:off x="8471165" y="981729"/>
              <a:ext cx="2232000" cy="2232000"/>
            </a:xfrm>
            <a:prstGeom prst="ellips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9" name="组合 38">
            <a:extLst>
              <a:ext uri="{FF2B5EF4-FFF2-40B4-BE49-F238E27FC236}">
                <a16:creationId xmlns:a16="http://schemas.microsoft.com/office/drawing/2014/main" id="{936B7F6B-0C30-4231-B3F2-8E057AE20103}"/>
              </a:ext>
            </a:extLst>
          </p:cNvPr>
          <p:cNvGrpSpPr/>
          <p:nvPr/>
        </p:nvGrpSpPr>
        <p:grpSpPr>
          <a:xfrm>
            <a:off x="4475820" y="2952794"/>
            <a:ext cx="3327982" cy="3327982"/>
            <a:chOff x="8359531" y="850768"/>
            <a:chExt cx="2493922" cy="249392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0" name="椭圆 32">
              <a:extLst>
                <a:ext uri="{FF2B5EF4-FFF2-40B4-BE49-F238E27FC236}">
                  <a16:creationId xmlns:a16="http://schemas.microsoft.com/office/drawing/2014/main" id="{ED994567-8D2F-4006-B548-C6FE7A2DC3BB}"/>
                </a:ext>
              </a:extLst>
            </p:cNvPr>
            <p:cNvSpPr/>
            <p:nvPr/>
          </p:nvSpPr>
          <p:spPr>
            <a:xfrm>
              <a:off x="8359531" y="850768"/>
              <a:ext cx="2493922" cy="2493922"/>
            </a:xfrm>
            <a:prstGeom prst="ellipse">
              <a:avLst/>
            </a:prstGeom>
            <a:solidFill>
              <a:srgbClr val="FEA4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37">
              <a:extLst>
                <a:ext uri="{FF2B5EF4-FFF2-40B4-BE49-F238E27FC236}">
                  <a16:creationId xmlns:a16="http://schemas.microsoft.com/office/drawing/2014/main" id="{F76C9BE3-586D-49EE-AA4E-A6649A6C0447}"/>
                </a:ext>
              </a:extLst>
            </p:cNvPr>
            <p:cNvSpPr/>
            <p:nvPr/>
          </p:nvSpPr>
          <p:spPr>
            <a:xfrm>
              <a:off x="8471165" y="981729"/>
              <a:ext cx="2232000" cy="2232000"/>
            </a:xfrm>
            <a:prstGeom prst="ellips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4" name="组合 38">
            <a:extLst>
              <a:ext uri="{FF2B5EF4-FFF2-40B4-BE49-F238E27FC236}">
                <a16:creationId xmlns:a16="http://schemas.microsoft.com/office/drawing/2014/main" id="{FFE49D29-78F3-40A6-9260-F2B39B0BB4FB}"/>
              </a:ext>
            </a:extLst>
          </p:cNvPr>
          <p:cNvGrpSpPr/>
          <p:nvPr/>
        </p:nvGrpSpPr>
        <p:grpSpPr>
          <a:xfrm>
            <a:off x="763016" y="1019843"/>
            <a:ext cx="3061207" cy="3061207"/>
            <a:chOff x="8359531" y="850768"/>
            <a:chExt cx="2493922" cy="249392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7" name="椭圆 32">
              <a:extLst>
                <a:ext uri="{FF2B5EF4-FFF2-40B4-BE49-F238E27FC236}">
                  <a16:creationId xmlns:a16="http://schemas.microsoft.com/office/drawing/2014/main" id="{A95BD792-8327-4928-9D09-3813C95A8E6F}"/>
                </a:ext>
              </a:extLst>
            </p:cNvPr>
            <p:cNvSpPr/>
            <p:nvPr/>
          </p:nvSpPr>
          <p:spPr>
            <a:xfrm>
              <a:off x="8359531" y="850768"/>
              <a:ext cx="2493922" cy="2493922"/>
            </a:xfrm>
            <a:prstGeom prst="ellipse">
              <a:avLst/>
            </a:prstGeom>
            <a:solidFill>
              <a:srgbClr val="FEA4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37">
              <a:extLst>
                <a:ext uri="{FF2B5EF4-FFF2-40B4-BE49-F238E27FC236}">
                  <a16:creationId xmlns:a16="http://schemas.microsoft.com/office/drawing/2014/main" id="{CDBF52E7-D328-4D09-85D6-49A22831F547}"/>
                </a:ext>
              </a:extLst>
            </p:cNvPr>
            <p:cNvSpPr/>
            <p:nvPr/>
          </p:nvSpPr>
          <p:spPr>
            <a:xfrm>
              <a:off x="8471165" y="981729"/>
              <a:ext cx="2232000" cy="2232000"/>
            </a:xfrm>
            <a:prstGeom prst="ellips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554B8690-5DA3-4933-89A5-C329709AF2FE}"/>
              </a:ext>
            </a:extLst>
          </p:cNvPr>
          <p:cNvGrpSpPr/>
          <p:nvPr/>
        </p:nvGrpSpPr>
        <p:grpSpPr>
          <a:xfrm>
            <a:off x="248045" y="263895"/>
            <a:ext cx="5246303" cy="1225983"/>
            <a:chOff x="626511" y="548466"/>
            <a:chExt cx="3072023" cy="895802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C12F79C5-DBD5-4688-82EF-C07A9EAFBACF}"/>
                </a:ext>
              </a:extLst>
            </p:cNvPr>
            <p:cNvSpPr txBox="1"/>
            <p:nvPr/>
          </p:nvSpPr>
          <p:spPr>
            <a:xfrm>
              <a:off x="1338547" y="657166"/>
              <a:ext cx="2359987" cy="787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Quy</a:t>
              </a:r>
              <a:r>
                <a:rPr lang="en-US" altLang="zh-CN" sz="3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trình</a:t>
              </a:r>
              <a:r>
                <a:rPr lang="en-US" altLang="zh-CN" sz="3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thực</a:t>
              </a:r>
              <a:r>
                <a:rPr lang="en-US" altLang="zh-CN" sz="3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hiện</a:t>
              </a:r>
              <a:endPara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BDF4EF6D-6E21-49A3-87F3-9B9DD3AFD7EE}"/>
                </a:ext>
              </a:extLst>
            </p:cNvPr>
            <p:cNvGrpSpPr/>
            <p:nvPr/>
          </p:nvGrpSpPr>
          <p:grpSpPr>
            <a:xfrm>
              <a:off x="626511" y="548466"/>
              <a:ext cx="701917" cy="576000"/>
              <a:chOff x="2900496" y="1028113"/>
              <a:chExt cx="6336001" cy="3420001"/>
            </a:xfrm>
          </p:grpSpPr>
          <p:sp>
            <p:nvSpPr>
              <p:cNvPr id="14" name="任意多边形: 形状 45">
                <a:extLst>
                  <a:ext uri="{FF2B5EF4-FFF2-40B4-BE49-F238E27FC236}">
                    <a16:creationId xmlns:a16="http://schemas.microsoft.com/office/drawing/2014/main" id="{D1D379C4-FFD9-49AE-8569-557EF54BCC4D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6336001" cy="3420001"/>
              </a:xfrm>
              <a:prstGeom prst="homePlate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任意多边形: 形状 44">
                <a:extLst>
                  <a:ext uri="{FF2B5EF4-FFF2-40B4-BE49-F238E27FC236}">
                    <a16:creationId xmlns:a16="http://schemas.microsoft.com/office/drawing/2014/main" id="{58717FCB-BE03-4655-A8DD-B52D0FE41D32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prstGeom prst="homePlate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51FAD5F8-753C-4A7B-8B08-D45B5F2778B2}"/>
              </a:ext>
            </a:extLst>
          </p:cNvPr>
          <p:cNvGrpSpPr/>
          <p:nvPr/>
        </p:nvGrpSpPr>
        <p:grpSpPr>
          <a:xfrm>
            <a:off x="637240" y="1916832"/>
            <a:ext cx="3240360" cy="1206455"/>
            <a:chOff x="5159896" y="2314878"/>
            <a:chExt cx="3240360" cy="1206455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0A482589-C54D-4D53-A3FD-59A1A909CAE6}"/>
                </a:ext>
              </a:extLst>
            </p:cNvPr>
            <p:cNvSpPr txBox="1"/>
            <p:nvPr/>
          </p:nvSpPr>
          <p:spPr>
            <a:xfrm>
              <a:off x="5159896" y="2690336"/>
              <a:ext cx="32403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rgbClr val="324B52"/>
                  </a:solidFill>
                  <a:latin typeface="Times New Roman" pitchFamily="18" charset="0"/>
                  <a:cs typeface="Times New Roman" pitchFamily="18" charset="0"/>
                </a:rPr>
                <a:t>Vạch</a:t>
              </a:r>
              <a:r>
                <a:rPr lang="en-US" sz="2400" dirty="0">
                  <a:solidFill>
                    <a:srgbClr val="324B5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324B52"/>
                  </a:solidFill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sz="2400" dirty="0">
                  <a:solidFill>
                    <a:srgbClr val="324B5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324B52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dirty="0">
                  <a:solidFill>
                    <a:srgbClr val="324B5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324B52"/>
                  </a:solidFill>
                  <a:latin typeface="Times New Roman" pitchFamily="18" charset="0"/>
                  <a:cs typeface="Times New Roman" pitchFamily="18" charset="0"/>
                </a:rPr>
                <a:t>khâu</a:t>
              </a:r>
              <a:r>
                <a:rPr lang="en-US" sz="2400" dirty="0">
                  <a:solidFill>
                    <a:srgbClr val="324B5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324B52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400" dirty="0">
                  <a:solidFill>
                    <a:srgbClr val="324B5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324B52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2400" dirty="0">
                  <a:solidFill>
                    <a:srgbClr val="324B5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324B52"/>
                  </a:solidFill>
                  <a:latin typeface="Times New Roman" pitchFamily="18" charset="0"/>
                  <a:cs typeface="Times New Roman" pitchFamily="18" charset="0"/>
                </a:rPr>
                <a:t>trái</a:t>
              </a:r>
              <a:r>
                <a:rPr lang="en-US" altLang="zh-CN" sz="2400" dirty="0">
                  <a:solidFill>
                    <a:srgbClr val="324B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B3F158C1-8DC3-47CD-8D5C-8F6105F42DC3}"/>
                </a:ext>
              </a:extLst>
            </p:cNvPr>
            <p:cNvSpPr txBox="1"/>
            <p:nvPr/>
          </p:nvSpPr>
          <p:spPr>
            <a:xfrm>
              <a:off x="5813519" y="2314878"/>
              <a:ext cx="1933114" cy="461665"/>
            </a:xfrm>
            <a:prstGeom prst="rect">
              <a:avLst/>
            </a:prstGeom>
            <a:solidFill>
              <a:srgbClr val="FFD33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err="1">
                  <a:solidFill>
                    <a:srgbClr val="215968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Bước</a:t>
              </a:r>
              <a:r>
                <a:rPr lang="en-US" altLang="zh-CN" sz="2400" b="1" dirty="0">
                  <a:solidFill>
                    <a:srgbClr val="215968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1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CDA3C5BE-0237-47E3-9B3F-230AB7CAE4BF}"/>
              </a:ext>
            </a:extLst>
          </p:cNvPr>
          <p:cNvGrpSpPr/>
          <p:nvPr/>
        </p:nvGrpSpPr>
        <p:grpSpPr>
          <a:xfrm>
            <a:off x="4475820" y="4385953"/>
            <a:ext cx="3240360" cy="837123"/>
            <a:chOff x="5159896" y="2314878"/>
            <a:chExt cx="3240360" cy="837123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D96583B3-7B29-421A-9104-86CDD660F264}"/>
                </a:ext>
              </a:extLst>
            </p:cNvPr>
            <p:cNvSpPr txBox="1"/>
            <p:nvPr/>
          </p:nvSpPr>
          <p:spPr>
            <a:xfrm>
              <a:off x="5159896" y="2690336"/>
              <a:ext cx="3240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r>
                <a:rPr lang="en-US" altLang="zh-CN" dirty="0" err="1">
                  <a:solidFill>
                    <a:srgbClr val="324B52"/>
                  </a:solidFill>
                </a:rPr>
                <a:t>Khâu</a:t>
              </a:r>
              <a:r>
                <a:rPr lang="en-US" altLang="zh-CN" dirty="0">
                  <a:solidFill>
                    <a:srgbClr val="324B52"/>
                  </a:solidFill>
                </a:rPr>
                <a:t> </a:t>
              </a:r>
              <a:r>
                <a:rPr lang="en-US" altLang="zh-CN" dirty="0" err="1">
                  <a:solidFill>
                    <a:srgbClr val="324B52"/>
                  </a:solidFill>
                </a:rPr>
                <a:t>lược</a:t>
              </a:r>
              <a:r>
                <a:rPr lang="en-US" altLang="zh-CN" dirty="0">
                  <a:solidFill>
                    <a:srgbClr val="324B52"/>
                  </a:solidFill>
                </a:rPr>
                <a:t> </a:t>
              </a:r>
              <a:r>
                <a:rPr lang="en-US" altLang="zh-CN" dirty="0" err="1">
                  <a:solidFill>
                    <a:srgbClr val="324B52"/>
                  </a:solidFill>
                </a:rPr>
                <a:t>hai</a:t>
              </a:r>
              <a:r>
                <a:rPr lang="en-US" altLang="zh-CN" dirty="0">
                  <a:solidFill>
                    <a:srgbClr val="324B52"/>
                  </a:solidFill>
                </a:rPr>
                <a:t> </a:t>
              </a:r>
              <a:r>
                <a:rPr lang="en-US" altLang="zh-CN" dirty="0" err="1">
                  <a:solidFill>
                    <a:srgbClr val="324B52"/>
                  </a:solidFill>
                </a:rPr>
                <a:t>mép</a:t>
              </a:r>
              <a:r>
                <a:rPr lang="en-US" altLang="zh-CN" dirty="0">
                  <a:solidFill>
                    <a:srgbClr val="324B52"/>
                  </a:solidFill>
                </a:rPr>
                <a:t> </a:t>
              </a:r>
              <a:r>
                <a:rPr lang="en-US" altLang="zh-CN" dirty="0" err="1">
                  <a:solidFill>
                    <a:srgbClr val="324B52"/>
                  </a:solidFill>
                </a:rPr>
                <a:t>vải</a:t>
              </a:r>
              <a:endParaRPr lang="en-US" altLang="zh-CN" dirty="0">
                <a:solidFill>
                  <a:srgbClr val="324B52"/>
                </a:solidFill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2D8B5435-77BD-467F-88E3-B518F1BF25C3}"/>
                </a:ext>
              </a:extLst>
            </p:cNvPr>
            <p:cNvSpPr txBox="1"/>
            <p:nvPr/>
          </p:nvSpPr>
          <p:spPr>
            <a:xfrm>
              <a:off x="5813519" y="2314878"/>
              <a:ext cx="1933114" cy="461665"/>
            </a:xfrm>
            <a:prstGeom prst="rect">
              <a:avLst/>
            </a:prstGeom>
            <a:solidFill>
              <a:srgbClr val="FFD33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err="1">
                  <a:solidFill>
                    <a:srgbClr val="215968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Bước</a:t>
              </a:r>
              <a:r>
                <a:rPr lang="en-US" altLang="zh-CN" sz="2400" b="1" dirty="0">
                  <a:solidFill>
                    <a:srgbClr val="215968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2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ABB07886-FEA3-40C5-AB21-8F8311109DC1}"/>
              </a:ext>
            </a:extLst>
          </p:cNvPr>
          <p:cNvGrpSpPr/>
          <p:nvPr/>
        </p:nvGrpSpPr>
        <p:grpSpPr>
          <a:xfrm>
            <a:off x="8760296" y="1916832"/>
            <a:ext cx="3240360" cy="1206455"/>
            <a:chOff x="5159896" y="2314878"/>
            <a:chExt cx="3240360" cy="1206455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9B33D407-6CA9-41F4-9DAB-B7CB18EBEA30}"/>
                </a:ext>
              </a:extLst>
            </p:cNvPr>
            <p:cNvSpPr txBox="1"/>
            <p:nvPr/>
          </p:nvSpPr>
          <p:spPr>
            <a:xfrm>
              <a:off x="5159896" y="2690336"/>
              <a:ext cx="32403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r>
                <a:rPr lang="en-US" altLang="zh-CN" dirty="0" err="1">
                  <a:solidFill>
                    <a:srgbClr val="324B52"/>
                  </a:solidFill>
                </a:rPr>
                <a:t>Khâu</a:t>
              </a:r>
              <a:r>
                <a:rPr lang="en-US" altLang="zh-CN" dirty="0">
                  <a:solidFill>
                    <a:srgbClr val="324B52"/>
                  </a:solidFill>
                </a:rPr>
                <a:t> </a:t>
              </a:r>
              <a:r>
                <a:rPr lang="en-US" altLang="zh-CN" dirty="0" err="1">
                  <a:solidFill>
                    <a:srgbClr val="324B52"/>
                  </a:solidFill>
                </a:rPr>
                <a:t>ghép</a:t>
              </a:r>
              <a:r>
                <a:rPr lang="en-US" altLang="zh-CN" dirty="0">
                  <a:solidFill>
                    <a:srgbClr val="324B52"/>
                  </a:solidFill>
                </a:rPr>
                <a:t> </a:t>
              </a:r>
              <a:r>
                <a:rPr lang="en-US" altLang="zh-CN" dirty="0" err="1">
                  <a:solidFill>
                    <a:srgbClr val="324B52"/>
                  </a:solidFill>
                </a:rPr>
                <a:t>hai</a:t>
              </a:r>
              <a:r>
                <a:rPr lang="en-US" altLang="zh-CN" dirty="0">
                  <a:solidFill>
                    <a:srgbClr val="324B52"/>
                  </a:solidFill>
                </a:rPr>
                <a:t> </a:t>
              </a:r>
              <a:r>
                <a:rPr lang="en-US" altLang="zh-CN" dirty="0" err="1">
                  <a:solidFill>
                    <a:srgbClr val="324B52"/>
                  </a:solidFill>
                </a:rPr>
                <a:t>mép</a:t>
              </a:r>
              <a:r>
                <a:rPr lang="en-US" altLang="zh-CN" dirty="0">
                  <a:solidFill>
                    <a:srgbClr val="324B52"/>
                  </a:solidFill>
                </a:rPr>
                <a:t> </a:t>
              </a:r>
              <a:r>
                <a:rPr lang="en-US" altLang="zh-CN" dirty="0" err="1">
                  <a:solidFill>
                    <a:srgbClr val="324B52"/>
                  </a:solidFill>
                </a:rPr>
                <a:t>vải</a:t>
              </a:r>
              <a:r>
                <a:rPr lang="en-US" altLang="zh-CN" dirty="0">
                  <a:solidFill>
                    <a:srgbClr val="324B52"/>
                  </a:solidFill>
                </a:rPr>
                <a:t> </a:t>
              </a:r>
              <a:r>
                <a:rPr lang="en-US" altLang="zh-CN" dirty="0" err="1">
                  <a:solidFill>
                    <a:srgbClr val="324B52"/>
                  </a:solidFill>
                </a:rPr>
                <a:t>bằng</a:t>
              </a:r>
              <a:r>
                <a:rPr lang="en-US" altLang="zh-CN" dirty="0">
                  <a:solidFill>
                    <a:srgbClr val="324B52"/>
                  </a:solidFill>
                </a:rPr>
                <a:t> </a:t>
              </a:r>
              <a:r>
                <a:rPr lang="en-US" altLang="zh-CN" dirty="0" err="1">
                  <a:solidFill>
                    <a:srgbClr val="324B52"/>
                  </a:solidFill>
                </a:rPr>
                <a:t>mũi</a:t>
              </a:r>
              <a:r>
                <a:rPr lang="en-US" altLang="zh-CN" dirty="0">
                  <a:solidFill>
                    <a:srgbClr val="324B52"/>
                  </a:solidFill>
                </a:rPr>
                <a:t> </a:t>
              </a:r>
              <a:r>
                <a:rPr lang="en-US" altLang="zh-CN" dirty="0" err="1">
                  <a:solidFill>
                    <a:srgbClr val="324B52"/>
                  </a:solidFill>
                </a:rPr>
                <a:t>khâu</a:t>
              </a:r>
              <a:r>
                <a:rPr lang="en-US" altLang="zh-CN" dirty="0">
                  <a:solidFill>
                    <a:srgbClr val="324B52"/>
                  </a:solidFill>
                </a:rPr>
                <a:t> </a:t>
              </a:r>
              <a:r>
                <a:rPr lang="en-US" altLang="zh-CN" dirty="0" err="1">
                  <a:solidFill>
                    <a:srgbClr val="324B52"/>
                  </a:solidFill>
                </a:rPr>
                <a:t>thường</a:t>
              </a:r>
              <a:endParaRPr lang="en-US" altLang="zh-CN" dirty="0">
                <a:solidFill>
                  <a:srgbClr val="324B52"/>
                </a:solidFill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8926F9C0-2B81-40A5-AA78-9A203943EF2D}"/>
                </a:ext>
              </a:extLst>
            </p:cNvPr>
            <p:cNvSpPr txBox="1"/>
            <p:nvPr/>
          </p:nvSpPr>
          <p:spPr>
            <a:xfrm>
              <a:off x="5813519" y="2314878"/>
              <a:ext cx="1933114" cy="461665"/>
            </a:xfrm>
            <a:prstGeom prst="rect">
              <a:avLst/>
            </a:prstGeom>
            <a:solidFill>
              <a:srgbClr val="FFD33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err="1">
                  <a:solidFill>
                    <a:srgbClr val="215968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Bước</a:t>
              </a:r>
              <a:r>
                <a:rPr lang="en-US" altLang="zh-CN" sz="2400" b="1" dirty="0">
                  <a:solidFill>
                    <a:srgbClr val="215968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3</a:t>
              </a:r>
            </a:p>
          </p:txBody>
        </p: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51B8AE79-DAE3-4861-A544-6552AF0731EF}"/>
              </a:ext>
            </a:extLst>
          </p:cNvPr>
          <p:cNvSpPr/>
          <p:nvPr/>
        </p:nvSpPr>
        <p:spPr>
          <a:xfrm>
            <a:off x="407368" y="3611014"/>
            <a:ext cx="11340000" cy="72000"/>
          </a:xfrm>
          <a:prstGeom prst="rect">
            <a:avLst/>
          </a:prstGeom>
          <a:solidFill>
            <a:srgbClr val="FEA4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53396BE-4691-4753-ADAC-8FE39EED6B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6" t="2972" r="35123" b="72324"/>
          <a:stretch/>
        </p:blipFill>
        <p:spPr>
          <a:xfrm>
            <a:off x="1225021" y="2820314"/>
            <a:ext cx="1646176" cy="133200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1BE39ABB-71AD-4CA8-91B2-F1DF845527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6" t="2972" r="35123" b="72324"/>
          <a:stretch/>
        </p:blipFill>
        <p:spPr>
          <a:xfrm>
            <a:off x="5272912" y="2723764"/>
            <a:ext cx="1646176" cy="1332000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D6F54989-F06E-4A59-8DE6-CEE418ABD0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6" t="2972" r="35123" b="72324"/>
          <a:stretch/>
        </p:blipFill>
        <p:spPr>
          <a:xfrm>
            <a:off x="9456325" y="2820314"/>
            <a:ext cx="1646176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2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9" accel="48000" fill="hold" nodeType="withEffect" p14:presetBounceEnd="33333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333">
                                          <p:cBhvr additive="base">
                                            <p:cTn id="2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333">
                                          <p:cBhvr additive="base">
                                            <p:cTn id="2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6" accel="48000" fill="hold" nodeType="withEffect" p14:presetBounceEnd="33333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333">
                                          <p:cBhvr additive="base">
                                            <p:cTn id="26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333">
                                          <p:cBhvr additive="base">
                                            <p:cTn id="27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9" accel="48000" fill="hold" nodeType="withEffect" p14:presetBounceEnd="33333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333">
                                          <p:cBhvr additive="base">
                                            <p:cTn id="30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333">
                                          <p:cBhvr additive="base">
                                            <p:cTn id="31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8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9" accel="48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6" accel="48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9" accel="48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8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7018B0B-3029-465E-8FB0-93CFD0EC36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971420"/>
            <a:ext cx="5769948" cy="576994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741DD58-C773-4CA9-9868-AEB15C2CF8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91306" y="3591143"/>
            <a:ext cx="4206606" cy="3004234"/>
          </a:xfrm>
          <a:prstGeom prst="rect">
            <a:avLst/>
          </a:prstGeom>
        </p:spPr>
      </p:pic>
      <p:grpSp>
        <p:nvGrpSpPr>
          <p:cNvPr id="39" name="组合 38">
            <a:extLst>
              <a:ext uri="{FF2B5EF4-FFF2-40B4-BE49-F238E27FC236}">
                <a16:creationId xmlns:a16="http://schemas.microsoft.com/office/drawing/2014/main" id="{11C80BD7-3A8E-42B3-A199-8640E93D58C0}"/>
              </a:ext>
            </a:extLst>
          </p:cNvPr>
          <p:cNvGrpSpPr/>
          <p:nvPr/>
        </p:nvGrpSpPr>
        <p:grpSpPr>
          <a:xfrm>
            <a:off x="983234" y="772935"/>
            <a:ext cx="2493922" cy="2493922"/>
            <a:chOff x="8359531" y="850768"/>
            <a:chExt cx="2493922" cy="249392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FECF3E13-7341-46C9-A81D-3B290F292F95}"/>
                </a:ext>
              </a:extLst>
            </p:cNvPr>
            <p:cNvGrpSpPr/>
            <p:nvPr/>
          </p:nvGrpSpPr>
          <p:grpSpPr>
            <a:xfrm>
              <a:off x="8359531" y="850768"/>
              <a:ext cx="2493922" cy="2493922"/>
              <a:chOff x="8359531" y="850768"/>
              <a:chExt cx="2493922" cy="2493922"/>
            </a:xfrm>
          </p:grpSpPr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B9CF6852-E048-4923-BD6D-DE8E5F44DD12}"/>
                  </a:ext>
                </a:extLst>
              </p:cNvPr>
              <p:cNvSpPr/>
              <p:nvPr/>
            </p:nvSpPr>
            <p:spPr>
              <a:xfrm>
                <a:off x="8359531" y="850768"/>
                <a:ext cx="2493922" cy="2493922"/>
              </a:xfrm>
              <a:prstGeom prst="ellipse">
                <a:avLst/>
              </a:prstGeom>
              <a:solidFill>
                <a:srgbClr val="FEA4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F1ADC457-9A16-400F-AB9A-B6221FECC975}"/>
                  </a:ext>
                </a:extLst>
              </p:cNvPr>
              <p:cNvSpPr txBox="1"/>
              <p:nvPr/>
            </p:nvSpPr>
            <p:spPr>
              <a:xfrm>
                <a:off x="8573544" y="1661855"/>
                <a:ext cx="213733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LƯU Ý</a:t>
                </a:r>
              </a:p>
            </p:txBody>
          </p:sp>
        </p:grp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8A4FF40B-77DE-48FB-9DAA-C351ADFC399E}"/>
                </a:ext>
              </a:extLst>
            </p:cNvPr>
            <p:cNvSpPr/>
            <p:nvPr/>
          </p:nvSpPr>
          <p:spPr>
            <a:xfrm>
              <a:off x="8471165" y="981729"/>
              <a:ext cx="2232000" cy="2232000"/>
            </a:xfrm>
            <a:prstGeom prst="ellips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D5B345B-CDBA-4E0D-A1AA-63C34AA15777}"/>
              </a:ext>
            </a:extLst>
          </p:cNvPr>
          <p:cNvSpPr txBox="1"/>
          <p:nvPr/>
        </p:nvSpPr>
        <p:spPr>
          <a:xfrm>
            <a:off x="4945568" y="2378902"/>
            <a:ext cx="324587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400" b="1" dirty="0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24B5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khâu</a:t>
            </a:r>
            <a:r>
              <a:rPr lang="en-US" sz="2400" b="1" dirty="0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lược</a:t>
            </a:r>
            <a:r>
              <a:rPr lang="en-US" sz="2400" b="1" dirty="0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b="1" dirty="0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úp</a:t>
            </a:r>
            <a:r>
              <a:rPr lang="en-US" sz="2400" b="1" dirty="0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b="1" dirty="0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b="1" dirty="0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2400" b="1" dirty="0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2400" b="1" dirty="0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b="1" dirty="0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400" b="1" dirty="0">
              <a:solidFill>
                <a:srgbClr val="324B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b="1" dirty="0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khâu</a:t>
            </a:r>
            <a:r>
              <a:rPr lang="en-US" sz="2400" b="1" dirty="0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b="1" dirty="0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400" b="1" dirty="0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400" b="1" dirty="0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2400" b="1" dirty="0">
                <a:solidFill>
                  <a:srgbClr val="324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32" name="组合 51">
            <a:extLst>
              <a:ext uri="{FF2B5EF4-FFF2-40B4-BE49-F238E27FC236}">
                <a16:creationId xmlns:a16="http://schemas.microsoft.com/office/drawing/2014/main" id="{138DCABA-A9F8-4568-A6FD-60D48DD500D4}"/>
              </a:ext>
            </a:extLst>
          </p:cNvPr>
          <p:cNvGrpSpPr/>
          <p:nvPr/>
        </p:nvGrpSpPr>
        <p:grpSpPr>
          <a:xfrm>
            <a:off x="8903604" y="441110"/>
            <a:ext cx="2712491" cy="2736304"/>
            <a:chOff x="3998979" y="2564904"/>
            <a:chExt cx="1965120" cy="2304450"/>
          </a:xfrm>
        </p:grpSpPr>
        <p:sp>
          <p:nvSpPr>
            <p:cNvPr id="34" name="ïşḻiḋé">
              <a:extLst>
                <a:ext uri="{FF2B5EF4-FFF2-40B4-BE49-F238E27FC236}">
                  <a16:creationId xmlns:a16="http://schemas.microsoft.com/office/drawing/2014/main" id="{4D6FAD67-5A10-4C10-B802-F0E92FB541AC}"/>
                </a:ext>
              </a:extLst>
            </p:cNvPr>
            <p:cNvSpPr/>
            <p:nvPr/>
          </p:nvSpPr>
          <p:spPr>
            <a:xfrm>
              <a:off x="4307720" y="3212976"/>
              <a:ext cx="1656379" cy="1656378"/>
            </a:xfrm>
            <a:prstGeom prst="teardrop">
              <a:avLst/>
            </a:prstGeom>
            <a:solidFill>
              <a:srgbClr val="FFD3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6" name="图片 7">
              <a:extLst>
                <a:ext uri="{FF2B5EF4-FFF2-40B4-BE49-F238E27FC236}">
                  <a16:creationId xmlns:a16="http://schemas.microsoft.com/office/drawing/2014/main" id="{DA7B7CB8-B7F4-4671-9762-466BF2ED9C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3" t="9389" r="8887" b="11432"/>
            <a:stretch/>
          </p:blipFill>
          <p:spPr>
            <a:xfrm>
              <a:off x="3998979" y="2564904"/>
              <a:ext cx="1944216" cy="2052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842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B900B16-4AF3-4F45-872E-8933B3679AB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885879C-53AF-4966-BDCA-28A286FA9E31}"/>
              </a:ext>
            </a:extLst>
          </p:cNvPr>
          <p:cNvGrpSpPr/>
          <p:nvPr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B33F895-A3AF-4A5D-96A0-243B41AF6864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1816EEE-82B1-4632-9220-AA116E69E71A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8F0E2034-2C52-4AA5-819D-0849522A65DD}"/>
              </a:ext>
            </a:extLst>
          </p:cNvPr>
          <p:cNvGrpSpPr/>
          <p:nvPr/>
        </p:nvGrpSpPr>
        <p:grpSpPr>
          <a:xfrm>
            <a:off x="781991" y="467771"/>
            <a:ext cx="10575004" cy="5438554"/>
            <a:chOff x="781991" y="467771"/>
            <a:chExt cx="10575004" cy="5438554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7E1282D-889B-4ACE-8453-B79BD1115587}"/>
                </a:ext>
              </a:extLst>
            </p:cNvPr>
            <p:cNvSpPr txBox="1"/>
            <p:nvPr/>
          </p:nvSpPr>
          <p:spPr>
            <a:xfrm rot="550117">
              <a:off x="5776995" y="767923"/>
              <a:ext cx="558000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ENGLISH LESSON</a:t>
              </a:r>
              <a:endParaRPr lang="zh-CN" altLang="en-US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CDBEFF3-CAD6-46A4-BA81-FF8DA84AC503}"/>
                </a:ext>
              </a:extLst>
            </p:cNvPr>
            <p:cNvSpPr txBox="1"/>
            <p:nvPr/>
          </p:nvSpPr>
          <p:spPr>
            <a:xfrm>
              <a:off x="781991" y="2732371"/>
              <a:ext cx="2736446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Hello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9C69A535-F0C7-42EE-ACE7-A21C4E0074FB}"/>
                </a:ext>
              </a:extLst>
            </p:cNvPr>
            <p:cNvSpPr txBox="1"/>
            <p:nvPr/>
          </p:nvSpPr>
          <p:spPr>
            <a:xfrm>
              <a:off x="7464151" y="3357160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sun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F30902E-4D2E-49D3-A022-7D98E4FEEC1E}"/>
                </a:ext>
              </a:extLst>
            </p:cNvPr>
            <p:cNvSpPr txBox="1"/>
            <p:nvPr/>
          </p:nvSpPr>
          <p:spPr>
            <a:xfrm rot="21025874">
              <a:off x="3239166" y="4967606"/>
              <a:ext cx="3196625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title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898EB6CF-580A-4842-87D6-64BB66C8B10D}"/>
                </a:ext>
              </a:extLst>
            </p:cNvPr>
            <p:cNvSpPr txBox="1"/>
            <p:nvPr/>
          </p:nvSpPr>
          <p:spPr>
            <a:xfrm rot="872825">
              <a:off x="2184919" y="467771"/>
              <a:ext cx="104847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TV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4630C2BD-25B6-4FF1-9B3C-57DDC7AB85E1}"/>
                </a:ext>
              </a:extLst>
            </p:cNvPr>
            <p:cNvSpPr txBox="1"/>
            <p:nvPr/>
          </p:nvSpPr>
          <p:spPr>
            <a:xfrm>
              <a:off x="9368172" y="2490281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dog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8702CD1-C709-4A5C-9C13-E284772153E7}"/>
                </a:ext>
              </a:extLst>
            </p:cNvPr>
            <p:cNvSpPr txBox="1"/>
            <p:nvPr/>
          </p:nvSpPr>
          <p:spPr>
            <a:xfrm>
              <a:off x="5164755" y="1948716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flag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5698F84-42DF-4910-A85E-5EB6CB2B75AC}"/>
                </a:ext>
              </a:extLst>
            </p:cNvPr>
            <p:cNvSpPr txBox="1"/>
            <p:nvPr/>
          </p:nvSpPr>
          <p:spPr>
            <a:xfrm>
              <a:off x="8649977" y="4879642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table</a:t>
              </a: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1F96940E-C60A-46F7-AF37-08D1D5E9CF98}"/>
              </a:ext>
            </a:extLst>
          </p:cNvPr>
          <p:cNvSpPr txBox="1"/>
          <p:nvPr/>
        </p:nvSpPr>
        <p:spPr>
          <a:xfrm rot="219680">
            <a:off x="1322341" y="3932284"/>
            <a:ext cx="20406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love</a:t>
            </a:r>
            <a:endParaRPr lang="zh-CN" altLang="en-US" sz="55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EC24474-1EC6-49CD-A3E4-983E2DE1A7EE}"/>
              </a:ext>
            </a:extLst>
          </p:cNvPr>
          <p:cNvSpPr txBox="1"/>
          <p:nvPr/>
        </p:nvSpPr>
        <p:spPr>
          <a:xfrm rot="211588">
            <a:off x="4362382" y="3591459"/>
            <a:ext cx="260342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10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apple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DBA935B-9741-4C21-A4BA-6F982F642E45}"/>
              </a:ext>
            </a:extLst>
          </p:cNvPr>
          <p:cNvSpPr txBox="1"/>
          <p:nvPr/>
        </p:nvSpPr>
        <p:spPr>
          <a:xfrm rot="20909763">
            <a:off x="2383114" y="1560612"/>
            <a:ext cx="30469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10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orange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6CB8D9C-58C1-488E-81C0-943FA7D22294}"/>
              </a:ext>
            </a:extLst>
          </p:cNvPr>
          <p:cNvSpPr txBox="1"/>
          <p:nvPr/>
        </p:nvSpPr>
        <p:spPr>
          <a:xfrm>
            <a:off x="6595396" y="5472416"/>
            <a:ext cx="1971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one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D4EDB47-10DA-4B2E-BD3E-8E0D31D37414}"/>
              </a:ext>
            </a:extLst>
          </p:cNvPr>
          <p:cNvGrpSpPr/>
          <p:nvPr/>
        </p:nvGrpSpPr>
        <p:grpSpPr>
          <a:xfrm>
            <a:off x="8649976" y="2406765"/>
            <a:ext cx="667367" cy="596337"/>
            <a:chOff x="8649976" y="2406765"/>
            <a:chExt cx="667367" cy="596337"/>
          </a:xfrm>
        </p:grpSpPr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2415A58C-9C31-4255-9EF6-41AA1BF18D98}"/>
                </a:ext>
              </a:extLst>
            </p:cNvPr>
            <p:cNvSpPr/>
            <p:nvPr/>
          </p:nvSpPr>
          <p:spPr>
            <a:xfrm>
              <a:off x="8649976" y="24067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alpha val="5000"/>
                  </a:schemeClr>
                </a:solidFill>
              </a:endParaRPr>
            </a:p>
          </p:txBody>
        </p:sp>
        <p:sp>
          <p:nvSpPr>
            <p:cNvPr id="23" name="等腰三角形 22">
              <a:extLst>
                <a:ext uri="{FF2B5EF4-FFF2-40B4-BE49-F238E27FC236}">
                  <a16:creationId xmlns:a16="http://schemas.microsoft.com/office/drawing/2014/main" id="{58B1E976-D4AD-41C2-B007-AB800C67E4A3}"/>
                </a:ext>
              </a:extLst>
            </p:cNvPr>
            <p:cNvSpPr/>
            <p:nvPr/>
          </p:nvSpPr>
          <p:spPr>
            <a:xfrm>
              <a:off x="8802376" y="25591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alpha val="5000"/>
                  </a:schemeClr>
                </a:solidFill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F876715B-7BAD-401A-867A-203DD485EAE8}"/>
              </a:ext>
            </a:extLst>
          </p:cNvPr>
          <p:cNvSpPr txBox="1"/>
          <p:nvPr/>
        </p:nvSpPr>
        <p:spPr>
          <a:xfrm>
            <a:off x="542457" y="1255871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dog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083CA5C-A13E-44DC-9659-CD7EEF52F23E}"/>
              </a:ext>
            </a:extLst>
          </p:cNvPr>
          <p:cNvSpPr txBox="1"/>
          <p:nvPr/>
        </p:nvSpPr>
        <p:spPr>
          <a:xfrm>
            <a:off x="542457" y="5221493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14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star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3A2A4264-71D1-4B52-B4B0-47F1C430FF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3" t="6961" r="24769" b="6961"/>
          <a:stretch/>
        </p:blipFill>
        <p:spPr>
          <a:xfrm>
            <a:off x="0" y="3983802"/>
            <a:ext cx="2221928" cy="2567943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:a16="http://schemas.microsoft.com/office/drawing/2014/main" id="{9930C40C-978E-4CC5-BA5E-CAE8D2BCA5AC}"/>
              </a:ext>
            </a:extLst>
          </p:cNvPr>
          <p:cNvGrpSpPr/>
          <p:nvPr/>
        </p:nvGrpSpPr>
        <p:grpSpPr>
          <a:xfrm>
            <a:off x="3284142" y="1356694"/>
            <a:ext cx="5955515" cy="3214625"/>
            <a:chOff x="2900496" y="1028113"/>
            <a:chExt cx="6336001" cy="3420001"/>
          </a:xfrm>
        </p:grpSpPr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C5E550E0-C230-41BD-935E-7FABA5909B87}"/>
                </a:ext>
              </a:extLst>
            </p:cNvPr>
            <p:cNvSpPr/>
            <p:nvPr/>
          </p:nvSpPr>
          <p:spPr>
            <a:xfrm>
              <a:off x="2900496" y="1028113"/>
              <a:ext cx="6336001" cy="3420001"/>
            </a:xfrm>
            <a:prstGeom prst="roundRect">
              <a:avLst/>
            </a:prstGeom>
            <a:solidFill>
              <a:srgbClr val="FFC715"/>
            </a:solidFill>
            <a:ln>
              <a:solidFill>
                <a:schemeClr val="bg1"/>
              </a:solidFill>
            </a:ln>
            <a:effectLst>
              <a:outerShdw blurRad="50800" dist="38100" dir="2700000" sx="101000" sy="101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F30FF339-471C-4104-B9F5-721545F49A88}"/>
                </a:ext>
              </a:extLst>
            </p:cNvPr>
            <p:cNvSpPr/>
            <p:nvPr/>
          </p:nvSpPr>
          <p:spPr>
            <a:xfrm>
              <a:off x="2997347" y="1084832"/>
              <a:ext cx="6192000" cy="3312000"/>
            </a:xfrm>
            <a:prstGeom prst="roundRect">
              <a:avLst/>
            </a:prstGeom>
            <a:noFill/>
            <a:ln w="25400">
              <a:solidFill>
                <a:srgbClr val="21596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6954BC13-1B95-418E-9539-DBA8127449C2}"/>
              </a:ext>
            </a:extLst>
          </p:cNvPr>
          <p:cNvSpPr txBox="1"/>
          <p:nvPr/>
        </p:nvSpPr>
        <p:spPr>
          <a:xfrm rot="20819903">
            <a:off x="6946762" y="4468284"/>
            <a:ext cx="187918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sky</a:t>
            </a:r>
            <a:endParaRPr lang="zh-CN" altLang="en-US" sz="55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E8CF3AFA-B852-4537-AE91-C283D701A1B3}"/>
              </a:ext>
            </a:extLst>
          </p:cNvPr>
          <p:cNvSpPr txBox="1"/>
          <p:nvPr/>
        </p:nvSpPr>
        <p:spPr>
          <a:xfrm>
            <a:off x="9915065" y="3690763"/>
            <a:ext cx="14506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0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two</a:t>
            </a:r>
            <a:endParaRPr lang="zh-CN" altLang="en-US" sz="50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pic>
        <p:nvPicPr>
          <p:cNvPr id="53" name="图片 52">
            <a:extLst>
              <a:ext uri="{FF2B5EF4-FFF2-40B4-BE49-F238E27FC236}">
                <a16:creationId xmlns:a16="http://schemas.microsoft.com/office/drawing/2014/main" id="{2FFADEC9-E830-4EEF-94A9-DB5E719D88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6" t="67148" r="34938" b="9815"/>
          <a:stretch/>
        </p:blipFill>
        <p:spPr>
          <a:xfrm rot="14080846">
            <a:off x="1804505" y="5474641"/>
            <a:ext cx="1356202" cy="1579867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9F081952-B68E-4291-B86B-BD138CBD4E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9" r="60059" b="78900"/>
          <a:stretch/>
        </p:blipFill>
        <p:spPr>
          <a:xfrm rot="20703132">
            <a:off x="713207" y="588779"/>
            <a:ext cx="1696736" cy="1605936"/>
          </a:xfrm>
          <a:prstGeom prst="rect">
            <a:avLst/>
          </a:prstGeom>
        </p:spPr>
      </p:pic>
      <p:sp>
        <p:nvSpPr>
          <p:cNvPr id="85" name="矩形 84">
            <a:extLst>
              <a:ext uri="{FF2B5EF4-FFF2-40B4-BE49-F238E27FC236}">
                <a16:creationId xmlns:a16="http://schemas.microsoft.com/office/drawing/2014/main" id="{E827FADA-220F-47F2-8F17-1F4AC7264A23}"/>
              </a:ext>
            </a:extLst>
          </p:cNvPr>
          <p:cNvSpPr/>
          <p:nvPr/>
        </p:nvSpPr>
        <p:spPr>
          <a:xfrm>
            <a:off x="3731053" y="344075"/>
            <a:ext cx="1315485" cy="1322988"/>
          </a:xfrm>
          <a:prstGeom prst="rect">
            <a:avLst/>
          </a:prstGeom>
          <a:blipFill dpi="0" rotWithShape="1">
            <a:blip r:embed="rId5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60178A6A-F192-4009-8D97-E0F46B308408}"/>
              </a:ext>
            </a:extLst>
          </p:cNvPr>
          <p:cNvSpPr txBox="1"/>
          <p:nvPr/>
        </p:nvSpPr>
        <p:spPr>
          <a:xfrm>
            <a:off x="5254109" y="1658957"/>
            <a:ext cx="187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0" dirty="0">
                <a:solidFill>
                  <a:srgbClr val="215968"/>
                </a:solidFill>
                <a:latin typeface="字体视界-熊孩子体" panose="02000500000000000000" pitchFamily="2" charset="-122"/>
                <a:ea typeface="字体视界-熊孩子体" panose="02000500000000000000" pitchFamily="2" charset="-122"/>
              </a:rPr>
              <a:t>03</a:t>
            </a:r>
            <a:endParaRPr lang="zh-CN" altLang="en-US" sz="10000" dirty="0">
              <a:solidFill>
                <a:srgbClr val="215968"/>
              </a:solidFill>
              <a:latin typeface="字体视界-熊孩子体" panose="02000500000000000000" pitchFamily="2" charset="-122"/>
              <a:ea typeface="字体视界-熊孩子体" panose="02000500000000000000" pitchFamily="2" charset="-122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9F24731A-3F6E-44F7-99DF-EFBAD1150331}"/>
              </a:ext>
            </a:extLst>
          </p:cNvPr>
          <p:cNvSpPr txBox="1"/>
          <p:nvPr/>
        </p:nvSpPr>
        <p:spPr>
          <a:xfrm>
            <a:off x="3988640" y="3206461"/>
            <a:ext cx="44965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000" dirty="0">
                <a:solidFill>
                  <a:srgbClr val="215968"/>
                </a:solidFill>
                <a:latin typeface="Arial" panose="020B0604020202020204" pitchFamily="34" charset="0"/>
                <a:ea typeface="字体视界-熊孩子体" panose="02000500000000000000" pitchFamily="2" charset="-122"/>
                <a:cs typeface="Arial" panose="020B0604020202020204" pitchFamily="34" charset="0"/>
              </a:rPr>
              <a:t>THỰC HÀNH</a:t>
            </a:r>
            <a:endParaRPr lang="zh-CN" altLang="en-US" sz="5000" dirty="0">
              <a:solidFill>
                <a:srgbClr val="215968"/>
              </a:solidFill>
              <a:latin typeface="Arial" panose="020B0604020202020204" pitchFamily="34" charset="0"/>
              <a:ea typeface="字体视界-熊孩子体" panose="02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5EEBEB4F-6044-4E5F-A825-0E48C2BCF4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0181">
            <a:off x="7321831" y="1888967"/>
            <a:ext cx="5025351" cy="502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4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conveyor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1604</TotalTime>
  <Words>417</Words>
  <Application>Microsoft Office PowerPoint</Application>
  <PresentationFormat>Widescreen</PresentationFormat>
  <Paragraphs>100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等线</vt:lpstr>
      <vt:lpstr>微软雅黑</vt:lpstr>
      <vt:lpstr>Arial</vt:lpstr>
      <vt:lpstr>Calibri</vt:lpstr>
      <vt:lpstr>Candara</vt:lpstr>
      <vt:lpstr>Symbol</vt:lpstr>
      <vt:lpstr>Times New Roman</vt:lpstr>
      <vt:lpstr>UTM Showcard</vt:lpstr>
      <vt:lpstr>字体视界-熊孩子体</vt:lpstr>
      <vt:lpstr>字体视界-遇见字体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Thanh Bui</dc:creator>
  <cp:keywords>http:/www.ypppt.com</cp:keywords>
  <dc:description>9Slide.vn</dc:description>
  <cp:lastModifiedBy>Tran Thi Huong</cp:lastModifiedBy>
  <cp:revision>136</cp:revision>
  <dcterms:created xsi:type="dcterms:W3CDTF">2020-02-01T02:54:32Z</dcterms:created>
  <dcterms:modified xsi:type="dcterms:W3CDTF">2021-10-09T14:52:26Z</dcterms:modified>
  <cp:category>9Slide.vn</cp:category>
</cp:coreProperties>
</file>