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Lst>
  <p:notesMasterIdLst>
    <p:notesMasterId r:id="rId26"/>
  </p:notesMasterIdLst>
  <p:sldIdLst>
    <p:sldId id="296" r:id="rId2"/>
    <p:sldId id="290" r:id="rId3"/>
    <p:sldId id="262" r:id="rId4"/>
    <p:sldId id="315" r:id="rId5"/>
    <p:sldId id="291" r:id="rId6"/>
    <p:sldId id="292" r:id="rId7"/>
    <p:sldId id="298" r:id="rId8"/>
    <p:sldId id="272" r:id="rId9"/>
    <p:sldId id="297" r:id="rId10"/>
    <p:sldId id="305" r:id="rId11"/>
    <p:sldId id="266" r:id="rId12"/>
    <p:sldId id="302" r:id="rId13"/>
    <p:sldId id="271" r:id="rId14"/>
    <p:sldId id="299" r:id="rId15"/>
    <p:sldId id="303" r:id="rId16"/>
    <p:sldId id="306" r:id="rId17"/>
    <p:sldId id="307" r:id="rId18"/>
    <p:sldId id="273" r:id="rId19"/>
    <p:sldId id="308" r:id="rId20"/>
    <p:sldId id="274" r:id="rId21"/>
    <p:sldId id="309" r:id="rId22"/>
    <p:sldId id="310" r:id="rId23"/>
    <p:sldId id="312" r:id="rId24"/>
    <p:sldId id="314"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987"/>
    <a:srgbClr val="378437"/>
    <a:srgbClr val="E6F7D3"/>
    <a:srgbClr val="F2D64F"/>
    <a:srgbClr val="F9B750"/>
    <a:srgbClr val="FF6E01"/>
    <a:srgbClr val="BC1D2C"/>
    <a:srgbClr val="3B0D32"/>
    <a:srgbClr val="F48400"/>
    <a:srgbClr val="FED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FBF4B-0E84-4348-B02B-4DF7830E6A75}" v="5" dt="2021-09-29T08:07:39.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5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25DFBF4B-0E84-4348-B02B-4DF7830E6A75}"/>
    <pc:docChg chg="undo custSel modSld">
      <pc:chgData name="Anh Minh" userId="c88dfc56186a36e0" providerId="LiveId" clId="{25DFBF4B-0E84-4348-B02B-4DF7830E6A75}" dt="2021-09-29T08:07:44.608" v="207" actId="1076"/>
      <pc:docMkLst>
        <pc:docMk/>
      </pc:docMkLst>
      <pc:sldChg chg="addSp delSp modSp mod delAnim">
        <pc:chgData name="Anh Minh" userId="c88dfc56186a36e0" providerId="LiveId" clId="{25DFBF4B-0E84-4348-B02B-4DF7830E6A75}" dt="2021-09-29T08:07:09.585" v="204" actId="14838"/>
        <pc:sldMkLst>
          <pc:docMk/>
          <pc:sldMk cId="28614220" sldId="296"/>
        </pc:sldMkLst>
        <pc:spChg chg="mod">
          <ac:chgData name="Anh Minh" userId="c88dfc56186a36e0" providerId="LiveId" clId="{25DFBF4B-0E84-4348-B02B-4DF7830E6A75}" dt="2021-09-29T07:57:07.237" v="71" actId="1076"/>
          <ac:spMkLst>
            <pc:docMk/>
            <pc:sldMk cId="28614220" sldId="296"/>
            <ac:spMk id="5" creationId="{FB5EFAA2-7B2D-42BD-B362-AE58E33FC2D0}"/>
          </ac:spMkLst>
        </pc:spChg>
        <pc:spChg chg="mod">
          <ac:chgData name="Anh Minh" userId="c88dfc56186a36e0" providerId="LiveId" clId="{25DFBF4B-0E84-4348-B02B-4DF7830E6A75}" dt="2021-09-29T08:07:09.585" v="204" actId="14838"/>
          <ac:spMkLst>
            <pc:docMk/>
            <pc:sldMk cId="28614220" sldId="296"/>
            <ac:spMk id="30" creationId="{EB68274B-8806-478C-8CE5-A06E89BEE46A}"/>
          </ac:spMkLst>
        </pc:spChg>
        <pc:spChg chg="add mod">
          <ac:chgData name="Anh Minh" userId="c88dfc56186a36e0" providerId="LiveId" clId="{25DFBF4B-0E84-4348-B02B-4DF7830E6A75}" dt="2021-09-29T07:54:12.341" v="2" actId="571"/>
          <ac:spMkLst>
            <pc:docMk/>
            <pc:sldMk cId="28614220" sldId="296"/>
            <ac:spMk id="42" creationId="{86B722FE-6070-4B23-BC7D-9BB068C1EAEF}"/>
          </ac:spMkLst>
        </pc:spChg>
        <pc:spChg chg="del mod">
          <ac:chgData name="Anh Minh" userId="c88dfc56186a36e0" providerId="LiveId" clId="{25DFBF4B-0E84-4348-B02B-4DF7830E6A75}" dt="2021-09-29T08:01:52.547" v="142" actId="478"/>
          <ac:spMkLst>
            <pc:docMk/>
            <pc:sldMk cId="28614220" sldId="296"/>
            <ac:spMk id="60" creationId="{00000000-0000-0000-0000-000000000000}"/>
          </ac:spMkLst>
        </pc:spChg>
        <pc:spChg chg="del mod">
          <ac:chgData name="Anh Minh" userId="c88dfc56186a36e0" providerId="LiveId" clId="{25DFBF4B-0E84-4348-B02B-4DF7830E6A75}" dt="2021-09-29T08:01:55.273" v="143" actId="478"/>
          <ac:spMkLst>
            <pc:docMk/>
            <pc:sldMk cId="28614220" sldId="296"/>
            <ac:spMk id="61" creationId="{00000000-0000-0000-0000-000000000000}"/>
          </ac:spMkLst>
        </pc:spChg>
        <pc:spChg chg="del mod">
          <ac:chgData name="Anh Minh" userId="c88dfc56186a36e0" providerId="LiveId" clId="{25DFBF4B-0E84-4348-B02B-4DF7830E6A75}" dt="2021-09-29T08:01:58.055" v="144" actId="478"/>
          <ac:spMkLst>
            <pc:docMk/>
            <pc:sldMk cId="28614220" sldId="296"/>
            <ac:spMk id="62" creationId="{00000000-0000-0000-0000-000000000000}"/>
          </ac:spMkLst>
        </pc:spChg>
        <pc:spChg chg="mod">
          <ac:chgData name="Anh Minh" userId="c88dfc56186a36e0" providerId="LiveId" clId="{25DFBF4B-0E84-4348-B02B-4DF7830E6A75}" dt="2021-09-29T08:04:27.552" v="153" actId="14100"/>
          <ac:spMkLst>
            <pc:docMk/>
            <pc:sldMk cId="28614220" sldId="296"/>
            <ac:spMk id="67" creationId="{961CA666-78B6-49C8-BA1B-CC5DFCEC6AEF}"/>
          </ac:spMkLst>
        </pc:spChg>
        <pc:picChg chg="add mod">
          <ac:chgData name="Anh Minh" userId="c88dfc56186a36e0" providerId="LiveId" clId="{25DFBF4B-0E84-4348-B02B-4DF7830E6A75}" dt="2021-09-29T08:04:46.628" v="157" actId="1076"/>
          <ac:picMkLst>
            <pc:docMk/>
            <pc:sldMk cId="28614220" sldId="296"/>
            <ac:picMk id="3" creationId="{B31A2407-AB38-4A35-8EED-FED0703F3DD0}"/>
          </ac:picMkLst>
        </pc:picChg>
        <pc:picChg chg="mod">
          <ac:chgData name="Anh Minh" userId="c88dfc56186a36e0" providerId="LiveId" clId="{25DFBF4B-0E84-4348-B02B-4DF7830E6A75}" dt="2021-09-29T08:00:42.249" v="120" actId="1076"/>
          <ac:picMkLst>
            <pc:docMk/>
            <pc:sldMk cId="28614220" sldId="296"/>
            <ac:picMk id="7" creationId="{92907FBD-82C6-4B53-8A31-F1A843BDD977}"/>
          </ac:picMkLst>
        </pc:picChg>
        <pc:picChg chg="mod">
          <ac:chgData name="Anh Minh" userId="c88dfc56186a36e0" providerId="LiveId" clId="{25DFBF4B-0E84-4348-B02B-4DF7830E6A75}" dt="2021-09-29T07:59:21.250" v="93" actId="1076"/>
          <ac:picMkLst>
            <pc:docMk/>
            <pc:sldMk cId="28614220" sldId="296"/>
            <ac:picMk id="29" creationId="{0D737C9A-A005-4722-A2E1-C447DABA98B8}"/>
          </ac:picMkLst>
        </pc:picChg>
        <pc:picChg chg="del mod">
          <ac:chgData name="Anh Minh" userId="c88dfc56186a36e0" providerId="LiveId" clId="{25DFBF4B-0E84-4348-B02B-4DF7830E6A75}" dt="2021-09-29T07:55:02.003" v="56" actId="478"/>
          <ac:picMkLst>
            <pc:docMk/>
            <pc:sldMk cId="28614220" sldId="296"/>
            <ac:picMk id="34" creationId="{96F0EB86-DAFA-458F-B4F7-6D24647DFBB2}"/>
          </ac:picMkLst>
        </pc:picChg>
        <pc:picChg chg="del mod">
          <ac:chgData name="Anh Minh" userId="c88dfc56186a36e0" providerId="LiveId" clId="{25DFBF4B-0E84-4348-B02B-4DF7830E6A75}" dt="2021-09-29T07:59:15.083" v="89" actId="478"/>
          <ac:picMkLst>
            <pc:docMk/>
            <pc:sldMk cId="28614220" sldId="296"/>
            <ac:picMk id="43" creationId="{402EEF5B-26E7-4272-B98F-6F266A58357B}"/>
          </ac:picMkLst>
        </pc:picChg>
        <pc:picChg chg="mod">
          <ac:chgData name="Anh Minh" userId="c88dfc56186a36e0" providerId="LiveId" clId="{25DFBF4B-0E84-4348-B02B-4DF7830E6A75}" dt="2021-09-29T07:54:58.313" v="52" actId="1076"/>
          <ac:picMkLst>
            <pc:docMk/>
            <pc:sldMk cId="28614220" sldId="296"/>
            <ac:picMk id="47" creationId="{530D7A28-FA4E-48A6-BED1-67D71A13FD3A}"/>
          </ac:picMkLst>
        </pc:picChg>
        <pc:picChg chg="del mod">
          <ac:chgData name="Anh Minh" userId="c88dfc56186a36e0" providerId="LiveId" clId="{25DFBF4B-0E84-4348-B02B-4DF7830E6A75}" dt="2021-09-29T07:58:56.963" v="79" actId="478"/>
          <ac:picMkLst>
            <pc:docMk/>
            <pc:sldMk cId="28614220" sldId="296"/>
            <ac:picMk id="48" creationId="{BBA8B3D1-A560-4BED-AA16-FF9A802D207D}"/>
          </ac:picMkLst>
        </pc:picChg>
        <pc:picChg chg="mod">
          <ac:chgData name="Anh Minh" userId="c88dfc56186a36e0" providerId="LiveId" clId="{25DFBF4B-0E84-4348-B02B-4DF7830E6A75}" dt="2021-09-29T07:59:24.714" v="95" actId="1076"/>
          <ac:picMkLst>
            <pc:docMk/>
            <pc:sldMk cId="28614220" sldId="296"/>
            <ac:picMk id="54" creationId="{8449DA8F-411D-449E-8BFD-BA823FB0BD53}"/>
          </ac:picMkLst>
        </pc:picChg>
        <pc:picChg chg="mod">
          <ac:chgData name="Anh Minh" userId="c88dfc56186a36e0" providerId="LiveId" clId="{25DFBF4B-0E84-4348-B02B-4DF7830E6A75}" dt="2021-09-29T08:03:33.409" v="147" actId="1076"/>
          <ac:picMkLst>
            <pc:docMk/>
            <pc:sldMk cId="28614220" sldId="296"/>
            <ac:picMk id="55" creationId="{C40717C3-0405-4514-B368-BB754B4EC746}"/>
          </ac:picMkLst>
        </pc:picChg>
        <pc:picChg chg="mod">
          <ac:chgData name="Anh Minh" userId="c88dfc56186a36e0" providerId="LiveId" clId="{25DFBF4B-0E84-4348-B02B-4DF7830E6A75}" dt="2021-09-29T07:55:08.712" v="58" actId="1076"/>
          <ac:picMkLst>
            <pc:docMk/>
            <pc:sldMk cId="28614220" sldId="296"/>
            <ac:picMk id="56" creationId="{60AE9E59-FA74-451A-9D1F-1A6EB49E0A77}"/>
          </ac:picMkLst>
        </pc:picChg>
        <pc:picChg chg="mod">
          <ac:chgData name="Anh Minh" userId="c88dfc56186a36e0" providerId="LiveId" clId="{25DFBF4B-0E84-4348-B02B-4DF7830E6A75}" dt="2021-09-29T07:55:05.289" v="57" actId="1076"/>
          <ac:picMkLst>
            <pc:docMk/>
            <pc:sldMk cId="28614220" sldId="296"/>
            <ac:picMk id="59" creationId="{BBA8B3D1-A560-4BED-AA16-FF9A802D207D}"/>
          </ac:picMkLst>
        </pc:picChg>
        <pc:picChg chg="del">
          <ac:chgData name="Anh Minh" userId="c88dfc56186a36e0" providerId="LiveId" clId="{25DFBF4B-0E84-4348-B02B-4DF7830E6A75}" dt="2021-09-29T07:58:59.450" v="80" actId="478"/>
          <ac:picMkLst>
            <pc:docMk/>
            <pc:sldMk cId="28614220" sldId="296"/>
            <ac:picMk id="63" creationId="{46D6E67B-E96A-45FB-B28B-F7533CB5DD57}"/>
          </ac:picMkLst>
        </pc:picChg>
        <pc:picChg chg="del">
          <ac:chgData name="Anh Minh" userId="c88dfc56186a36e0" providerId="LiveId" clId="{25DFBF4B-0E84-4348-B02B-4DF7830E6A75}" dt="2021-09-29T07:59:04.231" v="82" actId="478"/>
          <ac:picMkLst>
            <pc:docMk/>
            <pc:sldMk cId="28614220" sldId="296"/>
            <ac:picMk id="65" creationId="{B5667AB3-A870-457B-9F5E-1E66C74AA1B8}"/>
          </ac:picMkLst>
        </pc:picChg>
        <pc:picChg chg="mod">
          <ac:chgData name="Anh Minh" userId="c88dfc56186a36e0" providerId="LiveId" clId="{25DFBF4B-0E84-4348-B02B-4DF7830E6A75}" dt="2021-09-29T07:59:27.018" v="96" actId="1076"/>
          <ac:picMkLst>
            <pc:docMk/>
            <pc:sldMk cId="28614220" sldId="296"/>
            <ac:picMk id="66" creationId="{46D6E67B-E96A-45FB-B28B-F7533CB5DD57}"/>
          </ac:picMkLst>
        </pc:picChg>
      </pc:sldChg>
      <pc:sldChg chg="addSp modSp mod">
        <pc:chgData name="Anh Minh" userId="c88dfc56186a36e0" providerId="LiveId" clId="{25DFBF4B-0E84-4348-B02B-4DF7830E6A75}" dt="2021-09-29T08:07:44.608" v="207" actId="1076"/>
        <pc:sldMkLst>
          <pc:docMk/>
          <pc:sldMk cId="1648414902" sldId="298"/>
        </pc:sldMkLst>
        <pc:picChg chg="add mod">
          <ac:chgData name="Anh Minh" userId="c88dfc56186a36e0" providerId="LiveId" clId="{25DFBF4B-0E84-4348-B02B-4DF7830E6A75}" dt="2021-09-29T08:07:44.608" v="207" actId="1076"/>
          <ac:picMkLst>
            <pc:docMk/>
            <pc:sldMk cId="1648414902" sldId="298"/>
            <ac:picMk id="41" creationId="{7E58CEAD-F872-4EB9-B6C2-642B1D33A6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B776A-67BA-4C80-B427-8D7D1034F474}" type="datetimeFigureOut">
              <a:rPr lang="zh-CN" altLang="en-US" smtClean="0"/>
              <a:t>2021/9/29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1CE38-368D-4C16-8440-7F7031FF67D0}" type="slidenum">
              <a:rPr lang="zh-CN" altLang="en-US" smtClean="0"/>
              <a:t>‹#›</a:t>
            </a:fld>
            <a:endParaRPr lang="zh-CN" altLang="en-US"/>
          </a:p>
        </p:txBody>
      </p:sp>
    </p:spTree>
    <p:extLst>
      <p:ext uri="{BB962C8B-B14F-4D97-AF65-F5344CB8AC3E}">
        <p14:creationId xmlns:p14="http://schemas.microsoft.com/office/powerpoint/2010/main" val="76438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a:t>
            </a:fld>
            <a:endParaRPr lang="zh-CN" altLang="en-US"/>
          </a:p>
        </p:txBody>
      </p:sp>
    </p:spTree>
    <p:extLst>
      <p:ext uri="{BB962C8B-B14F-4D97-AF65-F5344CB8AC3E}">
        <p14:creationId xmlns:p14="http://schemas.microsoft.com/office/powerpoint/2010/main" val="1345146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14</a:t>
            </a:fld>
            <a:endParaRPr lang="zh-CN" altLang="en-US"/>
          </a:p>
        </p:txBody>
      </p:sp>
    </p:spTree>
    <p:extLst>
      <p:ext uri="{BB962C8B-B14F-4D97-AF65-F5344CB8AC3E}">
        <p14:creationId xmlns:p14="http://schemas.microsoft.com/office/powerpoint/2010/main" val="257922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25917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30754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53786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18</a:t>
            </a:fld>
            <a:endParaRPr lang="zh-CN" altLang="en-US"/>
          </a:p>
        </p:txBody>
      </p:sp>
    </p:spTree>
    <p:extLst>
      <p:ext uri="{BB962C8B-B14F-4D97-AF65-F5344CB8AC3E}">
        <p14:creationId xmlns:p14="http://schemas.microsoft.com/office/powerpoint/2010/main" val="266113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19</a:t>
            </a:fld>
            <a:endParaRPr lang="zh-CN" altLang="en-US"/>
          </a:p>
        </p:txBody>
      </p:sp>
    </p:spTree>
    <p:extLst>
      <p:ext uri="{BB962C8B-B14F-4D97-AF65-F5344CB8AC3E}">
        <p14:creationId xmlns:p14="http://schemas.microsoft.com/office/powerpoint/2010/main" val="187827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20</a:t>
            </a:fld>
            <a:endParaRPr lang="zh-CN" altLang="en-US"/>
          </a:p>
        </p:txBody>
      </p:sp>
    </p:spTree>
    <p:extLst>
      <p:ext uri="{BB962C8B-B14F-4D97-AF65-F5344CB8AC3E}">
        <p14:creationId xmlns:p14="http://schemas.microsoft.com/office/powerpoint/2010/main" val="327511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a:t>
            </a:fld>
            <a:endParaRPr lang="zh-CN" altLang="en-US"/>
          </a:p>
        </p:txBody>
      </p:sp>
    </p:spTree>
    <p:extLst>
      <p:ext uri="{BB962C8B-B14F-4D97-AF65-F5344CB8AC3E}">
        <p14:creationId xmlns:p14="http://schemas.microsoft.com/office/powerpoint/2010/main" val="272472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3</a:t>
            </a:fld>
            <a:endParaRPr lang="zh-CN" altLang="en-US"/>
          </a:p>
        </p:txBody>
      </p:sp>
    </p:spTree>
    <p:extLst>
      <p:ext uri="{BB962C8B-B14F-4D97-AF65-F5344CB8AC3E}">
        <p14:creationId xmlns:p14="http://schemas.microsoft.com/office/powerpoint/2010/main" val="55006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5</a:t>
            </a:fld>
            <a:endParaRPr lang="zh-CN" altLang="en-US"/>
          </a:p>
        </p:txBody>
      </p:sp>
    </p:spTree>
    <p:extLst>
      <p:ext uri="{BB962C8B-B14F-4D97-AF65-F5344CB8AC3E}">
        <p14:creationId xmlns:p14="http://schemas.microsoft.com/office/powerpoint/2010/main" val="219610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6</a:t>
            </a:fld>
            <a:endParaRPr lang="zh-CN" altLang="en-US"/>
          </a:p>
        </p:txBody>
      </p:sp>
    </p:spTree>
    <p:extLst>
      <p:ext uri="{BB962C8B-B14F-4D97-AF65-F5344CB8AC3E}">
        <p14:creationId xmlns:p14="http://schemas.microsoft.com/office/powerpoint/2010/main" val="173517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8</a:t>
            </a:fld>
            <a:endParaRPr lang="zh-CN" altLang="en-US"/>
          </a:p>
        </p:txBody>
      </p:sp>
    </p:spTree>
    <p:extLst>
      <p:ext uri="{BB962C8B-B14F-4D97-AF65-F5344CB8AC3E}">
        <p14:creationId xmlns:p14="http://schemas.microsoft.com/office/powerpoint/2010/main" val="4088766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10</a:t>
            </a:fld>
            <a:endParaRPr lang="zh-CN" altLang="en-US"/>
          </a:p>
        </p:txBody>
      </p:sp>
    </p:spTree>
    <p:extLst>
      <p:ext uri="{BB962C8B-B14F-4D97-AF65-F5344CB8AC3E}">
        <p14:creationId xmlns:p14="http://schemas.microsoft.com/office/powerpoint/2010/main" val="279933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11</a:t>
            </a:fld>
            <a:endParaRPr lang="zh-CN" altLang="en-US"/>
          </a:p>
        </p:txBody>
      </p:sp>
    </p:spTree>
    <p:extLst>
      <p:ext uri="{BB962C8B-B14F-4D97-AF65-F5344CB8AC3E}">
        <p14:creationId xmlns:p14="http://schemas.microsoft.com/office/powerpoint/2010/main" val="123427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13</a:t>
            </a:fld>
            <a:endParaRPr lang="zh-CN" altLang="en-US"/>
          </a:p>
        </p:txBody>
      </p:sp>
    </p:spTree>
    <p:extLst>
      <p:ext uri="{BB962C8B-B14F-4D97-AF65-F5344CB8AC3E}">
        <p14:creationId xmlns:p14="http://schemas.microsoft.com/office/powerpoint/2010/main" val="258031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6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21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14969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5E469D47-3FE8-4A73-8E24-B38A8E880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922171" y="5856193"/>
            <a:ext cx="1327658" cy="1146950"/>
          </a:xfrm>
          <a:prstGeom prst="rect">
            <a:avLst/>
          </a:prstGeom>
        </p:spPr>
      </p:pic>
      <p:sp>
        <p:nvSpPr>
          <p:cNvPr id="9" name="TextBox 8">
            <a:extLst>
              <a:ext uri="{FF2B5EF4-FFF2-40B4-BE49-F238E27FC236}">
                <a16:creationId xmlns:a16="http://schemas.microsoft.com/office/drawing/2014/main" id="{EAA937AB-9284-4EDE-9129-8E414FEC1484}"/>
              </a:ext>
            </a:extLst>
          </p:cNvPr>
          <p:cNvSpPr txBox="1"/>
          <p:nvPr userDrawn="1"/>
        </p:nvSpPr>
        <p:spPr>
          <a:xfrm>
            <a:off x="11393383" y="0"/>
            <a:ext cx="798617" cy="369332"/>
          </a:xfrm>
          <a:prstGeom prst="rect">
            <a:avLst/>
          </a:prstGeom>
          <a:noFill/>
        </p:spPr>
        <p:txBody>
          <a:bodyPr wrap="none" rtlCol="0">
            <a:spAutoFit/>
          </a:bodyPr>
          <a:lstStyle/>
          <a:p>
            <a:r>
              <a:rPr lang="en-US" b="1">
                <a:solidFill>
                  <a:srgbClr val="BCE987"/>
                </a:solidFill>
                <a:latin typeface="UTM Azuki" panose="02040603050506020204" pitchFamily="18" charset="0"/>
              </a:rPr>
              <a:t>KTUTS</a:t>
            </a:r>
          </a:p>
        </p:txBody>
      </p:sp>
    </p:spTree>
    <p:extLst>
      <p:ext uri="{BB962C8B-B14F-4D97-AF65-F5344CB8AC3E}">
        <p14:creationId xmlns:p14="http://schemas.microsoft.com/office/powerpoint/2010/main" val="144069981"/>
      </p:ext>
    </p:extLst>
  </p:cSld>
  <p:clrMap bg1="lt1" tx1="dk1" bg2="lt2" tx2="dk2" accent1="accent1" accent2="accent2" accent3="accent3" accent4="accent4" accent5="accent5" accent6="accent6" hlink="hlink" folHlink="folHlink"/>
  <p:sldLayoutIdLst>
    <p:sldLayoutId id="2147483654"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microsoft.com/office/2007/relationships/hdphoto" Target="../media/hdphoto2.wdp"/><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microsoft.com/office/2007/relationships/hdphoto" Target="../media/hdphoto1.wdp"/><Relationship Id="rId36" Type="http://schemas.openxmlformats.org/officeDocument/2006/relationships/image" Target="../media/image33.jp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 Id="rId35" Type="http://schemas.openxmlformats.org/officeDocument/2006/relationships/image" Target="../media/image32.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46.pn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9.jpeg"/><Relationship Id="rId10"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63.jpe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2.jpeg"/><Relationship Id="rId11" Type="http://schemas.openxmlformats.org/officeDocument/2006/relationships/image" Target="../media/image57.png"/><Relationship Id="rId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60.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5.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3.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5.png"/><Relationship Id="rId26" Type="http://schemas.openxmlformats.org/officeDocument/2006/relationships/image" Target="../media/image22.png"/><Relationship Id="rId39" Type="http://schemas.openxmlformats.org/officeDocument/2006/relationships/image" Target="../media/image38.png"/><Relationship Id="rId21" Type="http://schemas.openxmlformats.org/officeDocument/2006/relationships/image" Target="../media/image18.png"/><Relationship Id="rId34"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5" Type="http://schemas.openxmlformats.org/officeDocument/2006/relationships/image" Target="../media/image21.png"/><Relationship Id="rId33" Type="http://schemas.openxmlformats.org/officeDocument/2006/relationships/image" Target="../media/image26.png"/><Relationship Id="rId38"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4.png"/><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image" Target="../media/image9.png"/><Relationship Id="rId24" Type="http://schemas.openxmlformats.org/officeDocument/2006/relationships/image" Target="../media/image20.png"/><Relationship Id="rId32" Type="http://schemas.microsoft.com/office/2007/relationships/hdphoto" Target="../media/hdphoto2.wdp"/><Relationship Id="rId37" Type="http://schemas.openxmlformats.org/officeDocument/2006/relationships/image" Target="../media/image32.png"/><Relationship Id="rId5" Type="http://schemas.openxmlformats.org/officeDocument/2006/relationships/slideLayout" Target="../slideLayouts/slideLayout3.xml"/><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5.png"/><Relationship Id="rId36" Type="http://schemas.openxmlformats.org/officeDocument/2006/relationships/image" Target="../media/image28.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image" Target="../media/image30.png"/><Relationship Id="rId4" Type="http://schemas.openxmlformats.org/officeDocument/2006/relationships/audio" Target="../media/media1.wav"/><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5.png"/><Relationship Id="rId35" Type="http://schemas.openxmlformats.org/officeDocument/2006/relationships/image" Target="../media/image27.png"/><Relationship Id="rId8" Type="http://schemas.openxmlformats.org/officeDocument/2006/relationships/image" Target="../media/image6.png"/><Relationship Id="rId3" Type="http://schemas.microsoft.com/office/2007/relationships/media" Target="../media/media1.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image" Target="../media/image22.png"/><Relationship Id="rId3" Type="http://schemas.microsoft.com/office/2007/relationships/media" Target="../media/media1.wav"/><Relationship Id="rId21"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32.png"/><Relationship Id="rId2" Type="http://schemas.openxmlformats.org/officeDocument/2006/relationships/audio" Target="../media/media3.mp3"/><Relationship Id="rId16" Type="http://schemas.openxmlformats.org/officeDocument/2006/relationships/image" Target="../media/image29.png"/><Relationship Id="rId20" Type="http://schemas.openxmlformats.org/officeDocument/2006/relationships/image" Target="../media/image16.png"/><Relationship Id="rId29" Type="http://schemas.openxmlformats.org/officeDocument/2006/relationships/image" Target="../media/image24.png"/><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image" Target="../media/image8.png"/><Relationship Id="rId24" Type="http://schemas.openxmlformats.org/officeDocument/2006/relationships/image" Target="../media/image34.png"/><Relationship Id="rId32" Type="http://schemas.openxmlformats.org/officeDocument/2006/relationships/image" Target="../media/image31.png"/><Relationship Id="rId5" Type="http://schemas.openxmlformats.org/officeDocument/2006/relationships/slideLayout" Target="../slideLayouts/slideLayout2.xml"/><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15.png"/><Relationship Id="rId31" Type="http://schemas.microsoft.com/office/2007/relationships/hdphoto" Target="../media/hdphoto2.wdp"/><Relationship Id="rId4" Type="http://schemas.openxmlformats.org/officeDocument/2006/relationships/audio" Target="../media/media1.wav"/><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30.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32.png"/><Relationship Id="rId21" Type="http://schemas.openxmlformats.org/officeDocument/2006/relationships/image" Target="../media/image16.png"/><Relationship Id="rId34" Type="http://schemas.microsoft.com/office/2007/relationships/hdphoto" Target="../media/hdphoto2.wdp"/><Relationship Id="rId42" Type="http://schemas.openxmlformats.org/officeDocument/2006/relationships/image" Target="../media/image33.jpg"/><Relationship Id="rId7" Type="http://schemas.microsoft.com/office/2007/relationships/hdphoto" Target="../media/hdphoto6.wdp"/><Relationship Id="rId2" Type="http://schemas.openxmlformats.org/officeDocument/2006/relationships/audio" Target="../media/media3.mp3"/><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3.png"/><Relationship Id="rId41"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4.png"/><Relationship Id="rId11" Type="http://schemas.openxmlformats.org/officeDocument/2006/relationships/image" Target="../media/image7.png"/><Relationship Id="rId24" Type="http://schemas.openxmlformats.org/officeDocument/2006/relationships/image" Target="../media/image19.png"/><Relationship Id="rId32" Type="http://schemas.openxmlformats.org/officeDocument/2006/relationships/image" Target="../media/image25.png"/><Relationship Id="rId37" Type="http://schemas.openxmlformats.org/officeDocument/2006/relationships/image" Target="../media/image27.png"/><Relationship Id="rId40" Type="http://schemas.openxmlformats.org/officeDocument/2006/relationships/image" Target="../media/image31.png"/><Relationship Id="rId5" Type="http://schemas.openxmlformats.org/officeDocument/2006/relationships/slideLayout" Target="../slideLayouts/slideLayout3.xml"/><Relationship Id="rId15" Type="http://schemas.openxmlformats.org/officeDocument/2006/relationships/image" Target="../media/image11.png"/><Relationship Id="rId23" Type="http://schemas.openxmlformats.org/officeDocument/2006/relationships/image" Target="../media/image18.png"/><Relationship Id="rId28" Type="http://schemas.openxmlformats.org/officeDocument/2006/relationships/image" Target="../media/image22.png"/><Relationship Id="rId36" Type="http://schemas.microsoft.com/office/2007/relationships/hdphoto" Target="../media/hdphoto1.wdp"/><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24.png"/><Relationship Id="rId4" Type="http://schemas.openxmlformats.org/officeDocument/2006/relationships/audio" Target="../media/media1.wav"/><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1.png"/><Relationship Id="rId30" Type="http://schemas.openxmlformats.org/officeDocument/2006/relationships/image" Target="../media/image35.png"/><Relationship Id="rId35" Type="http://schemas.openxmlformats.org/officeDocument/2006/relationships/image" Target="../media/image26.png"/><Relationship Id="rId8" Type="http://schemas.openxmlformats.org/officeDocument/2006/relationships/image" Target="../media/image45.png"/><Relationship Id="rId3" Type="http://schemas.microsoft.com/office/2007/relationships/media" Target="../media/media1.wav"/><Relationship Id="rId12" Type="http://schemas.openxmlformats.org/officeDocument/2006/relationships/image" Target="../media/image8.png"/><Relationship Id="rId17" Type="http://schemas.openxmlformats.org/officeDocument/2006/relationships/image" Target="../media/image29.png"/><Relationship Id="rId25" Type="http://schemas.openxmlformats.org/officeDocument/2006/relationships/image" Target="../media/image34.png"/><Relationship Id="rId33" Type="http://schemas.openxmlformats.org/officeDocument/2006/relationships/image" Target="../media/image30.png"/><Relationship Id="rId38"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26919"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808" y="-618753"/>
            <a:ext cx="3680477" cy="1865748"/>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479"/>
          <a:stretch/>
        </p:blipFill>
        <p:spPr>
          <a:xfrm>
            <a:off x="9029908" y="4527490"/>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716"/>
          <a:stretch/>
        </p:blipFill>
        <p:spPr>
          <a:xfrm rot="14669251">
            <a:off x="5801263" y="4241850"/>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24"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26"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50"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52"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53"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5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sp>
        <p:nvSpPr>
          <p:cNvPr id="30" name="思想气泡: 云 38">
            <a:extLst>
              <a:ext uri="{FF2B5EF4-FFF2-40B4-BE49-F238E27FC236}">
                <a16:creationId xmlns:a16="http://schemas.microsoft.com/office/drawing/2014/main" id="{EB68274B-8806-478C-8CE5-A06E89BEE46A}"/>
              </a:ext>
            </a:extLst>
          </p:cNvPr>
          <p:cNvSpPr/>
          <p:nvPr/>
        </p:nvSpPr>
        <p:spPr>
          <a:xfrm>
            <a:off x="4392671" y="1198569"/>
            <a:ext cx="7228799" cy="2737223"/>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ln w="10160">
                  <a:solidFill>
                    <a:schemeClr val="accent1">
                      <a:lumMod val="20000"/>
                      <a:lumOff val="80000"/>
                    </a:schemeClr>
                  </a:solidFill>
                  <a:prstDash val="solid"/>
                </a:ln>
                <a:solidFill>
                  <a:schemeClr val="accent1">
                    <a:lumMod val="75000"/>
                  </a:schemeClr>
                </a:solidFill>
                <a:effectLst>
                  <a:glow rad="101600">
                    <a:schemeClr val="accent5">
                      <a:satMod val="175000"/>
                      <a:alpha val="40000"/>
                    </a:schemeClr>
                  </a:glow>
                  <a:outerShdw blurRad="38100" dist="22860" dir="5400000" algn="tl" rotWithShape="0">
                    <a:srgbClr val="000000">
                      <a:alpha val="30000"/>
                    </a:srgbClr>
                  </a:outerShdw>
                </a:effectLst>
                <a:latin typeface="Times New Roman" panose="02020603050405020304" pitchFamily="18" charset="0"/>
                <a:ea typeface="字魂59号-创粗黑" panose="00000500000000000000" pitchFamily="2" charset="-122"/>
                <a:cs typeface="Times New Roman" panose="02020603050405020304" pitchFamily="18" charset="0"/>
              </a:rPr>
              <a:t>KHOA HỌC 4</a:t>
            </a:r>
            <a:endParaRPr lang="zh-CN" altLang="en-US" sz="4800" b="1" dirty="0">
              <a:ln w="10160">
                <a:solidFill>
                  <a:schemeClr val="accent1">
                    <a:lumMod val="20000"/>
                    <a:lumOff val="80000"/>
                  </a:schemeClr>
                </a:solidFill>
                <a:prstDash val="solid"/>
              </a:ln>
              <a:solidFill>
                <a:schemeClr val="accent1">
                  <a:lumMod val="75000"/>
                </a:schemeClr>
              </a:solidFill>
              <a:effectLst>
                <a:glow rad="101600">
                  <a:schemeClr val="accent5">
                    <a:satMod val="175000"/>
                    <a:alpha val="40000"/>
                  </a:schemeClr>
                </a:glow>
                <a:outerShdw blurRad="38100" dist="22860" dir="5400000" algn="tl" rotWithShape="0">
                  <a:srgbClr val="000000">
                    <a:alpha val="30000"/>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3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225018" y="3530657"/>
            <a:ext cx="2831677" cy="1123113"/>
          </a:xfrm>
          <a:prstGeom prst="rect">
            <a:avLst/>
          </a:prstGeom>
        </p:spPr>
      </p:pic>
      <p:pic>
        <p:nvPicPr>
          <p:cNvPr id="3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4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10557"/>
          <a:stretch/>
        </p:blipFill>
        <p:spPr>
          <a:xfrm>
            <a:off x="7299311" y="4247886"/>
            <a:ext cx="1251500" cy="1123112"/>
          </a:xfrm>
          <a:prstGeom prst="rect">
            <a:avLst/>
          </a:prstGeom>
        </p:spPr>
      </p:pic>
      <p:pic>
        <p:nvPicPr>
          <p:cNvPr id="41"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10362"/>
          <a:stretch/>
        </p:blipFill>
        <p:spPr>
          <a:xfrm>
            <a:off x="5136909" y="5984535"/>
            <a:ext cx="1196650" cy="1123112"/>
          </a:xfrm>
          <a:prstGeom prst="rect">
            <a:avLst/>
          </a:prstGeom>
        </p:spPr>
      </p:pic>
      <p:pic>
        <p:nvPicPr>
          <p:cNvPr id="45"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4613"/>
          <a:stretch/>
        </p:blipFill>
        <p:spPr>
          <a:xfrm>
            <a:off x="5913755" y="3604340"/>
            <a:ext cx="1196650" cy="1466079"/>
          </a:xfrm>
          <a:prstGeom prst="rect">
            <a:avLst/>
          </a:prstGeom>
        </p:spPr>
      </p:pic>
      <p:pic>
        <p:nvPicPr>
          <p:cNvPr id="47"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27383"/>
          <a:stretch/>
        </p:blipFill>
        <p:spPr>
          <a:xfrm>
            <a:off x="2638144" y="3687817"/>
            <a:ext cx="1171912" cy="1466080"/>
          </a:xfrm>
          <a:prstGeom prst="rect">
            <a:avLst/>
          </a:prstGeom>
        </p:spPr>
      </p:pic>
      <p:pic>
        <p:nvPicPr>
          <p:cNvPr id="54" name="图片 33">
            <a:extLst>
              <a:ext uri="{FF2B5EF4-FFF2-40B4-BE49-F238E27FC236}">
                <a16:creationId xmlns:a16="http://schemas.microsoft.com/office/drawing/2014/main" id="{8449DA8F-411D-449E-8BFD-BA823FB0BD53}"/>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265905" y="3601081"/>
            <a:ext cx="2234493" cy="3172183"/>
          </a:xfrm>
          <a:prstGeom prst="rect">
            <a:avLst/>
          </a:prstGeom>
        </p:spPr>
      </p:pic>
      <p:pic>
        <p:nvPicPr>
          <p:cNvPr id="55"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3402500" y="2993878"/>
            <a:ext cx="893440" cy="1094601"/>
          </a:xfrm>
          <a:prstGeom prst="rect">
            <a:avLst/>
          </a:prstGeom>
        </p:spPr>
      </p:pic>
      <p:pic>
        <p:nvPicPr>
          <p:cNvPr id="56"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27383"/>
          <a:stretch/>
        </p:blipFill>
        <p:spPr>
          <a:xfrm>
            <a:off x="11098389" y="4071439"/>
            <a:ext cx="863331" cy="1080040"/>
          </a:xfrm>
          <a:prstGeom prst="rect">
            <a:avLst/>
          </a:prstGeom>
        </p:spPr>
      </p:pic>
      <p:pic>
        <p:nvPicPr>
          <p:cNvPr id="57"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514066" y="-483919"/>
            <a:ext cx="483919" cy="483919"/>
          </a:xfrm>
          <a:prstGeom prst="rect">
            <a:avLst/>
          </a:prstGeom>
        </p:spPr>
      </p:pic>
      <p:pic>
        <p:nvPicPr>
          <p:cNvPr id="59"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4129308" y="3660759"/>
            <a:ext cx="1568881" cy="1223477"/>
          </a:xfrm>
          <a:prstGeom prst="rect">
            <a:avLst/>
          </a:prstGeom>
        </p:spPr>
      </p:pic>
      <p:pic>
        <p:nvPicPr>
          <p:cNvPr id="64"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66"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b="13662"/>
          <a:stretch/>
        </p:blipFill>
        <p:spPr>
          <a:xfrm rot="19207069">
            <a:off x="10777117" y="4966672"/>
            <a:ext cx="1161406" cy="1781547"/>
          </a:xfrm>
          <a:prstGeom prst="rect">
            <a:avLst/>
          </a:prstGeom>
        </p:spPr>
      </p:pic>
      <p:sp>
        <p:nvSpPr>
          <p:cNvPr id="67" name="文本框 3">
            <a:extLst>
              <a:ext uri="{FF2B5EF4-FFF2-40B4-BE49-F238E27FC236}">
                <a16:creationId xmlns:a16="http://schemas.microsoft.com/office/drawing/2014/main" id="{961CA666-78B6-49C8-BA1B-CC5DFCEC6AEF}"/>
              </a:ext>
            </a:extLst>
          </p:cNvPr>
          <p:cNvSpPr txBox="1"/>
          <p:nvPr/>
        </p:nvSpPr>
        <p:spPr>
          <a:xfrm>
            <a:off x="443730" y="212750"/>
            <a:ext cx="3137871" cy="3800722"/>
          </a:xfrm>
          <a:prstGeom prst="rect">
            <a:avLst/>
          </a:prstGeom>
          <a:noFill/>
        </p:spPr>
        <p:txBody>
          <a:bodyPr wrap="square" rtlCol="0">
            <a:prstTxWarp prst="textArchUp">
              <a:avLst/>
            </a:prstTxWarp>
            <a:spAutoFit/>
          </a:bodyPr>
          <a:lstStyle/>
          <a:p>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Tiểu</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Lợi</a:t>
            </a:r>
            <a:endParaRPr lang="zh-CN" altLang="en-US"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B31A2407-AB38-4A35-8EED-FED0703F3DD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54152" y="403960"/>
            <a:ext cx="2162176" cy="2109857"/>
          </a:xfrm>
          <a:prstGeom prst="ellipse">
            <a:avLst/>
          </a:prstGeom>
          <a:ln>
            <a:noFill/>
          </a:ln>
          <a:effectLst>
            <a:softEdge rad="112500"/>
          </a:effectLst>
        </p:spPr>
      </p:pic>
    </p:spTree>
    <p:extLst>
      <p:ext uri="{BB962C8B-B14F-4D97-AF65-F5344CB8AC3E}">
        <p14:creationId xmlns:p14="http://schemas.microsoft.com/office/powerpoint/2010/main" val="28614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1893818" y="767792"/>
            <a:ext cx="8271859" cy="1754326"/>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Vì</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sao</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hằng</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ngày</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ăn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nhiều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xanh</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p>
        </p:txBody>
      </p:sp>
      <p:sp>
        <p:nvSpPr>
          <p:cNvPr id="4" name="Rectangle 4">
            <a:extLst>
              <a:ext uri="{FF2B5EF4-FFF2-40B4-BE49-F238E27FC236}">
                <a16:creationId xmlns:a16="http://schemas.microsoft.com/office/drawing/2014/main" id="{0F07C722-DCCB-44EB-B958-E30372C192C8}"/>
              </a:ext>
            </a:extLst>
          </p:cNvPr>
          <p:cNvSpPr/>
          <p:nvPr/>
        </p:nvSpPr>
        <p:spPr>
          <a:xfrm>
            <a:off x="1508923" y="2702057"/>
            <a:ext cx="9621820" cy="1754326"/>
          </a:xfrm>
          <a:custGeom>
            <a:avLst/>
            <a:gdLst>
              <a:gd name="connsiteX0" fmla="*/ 0 w 9621820"/>
              <a:gd name="connsiteY0" fmla="*/ 0 h 1754326"/>
              <a:gd name="connsiteX1" fmla="*/ 769745 w 9621820"/>
              <a:gd name="connsiteY1" fmla="*/ 0 h 1754326"/>
              <a:gd name="connsiteX2" fmla="*/ 1539490 w 9621820"/>
              <a:gd name="connsiteY2" fmla="*/ 0 h 1754326"/>
              <a:gd name="connsiteX3" fmla="*/ 2597891 w 9621820"/>
              <a:gd name="connsiteY3" fmla="*/ 0 h 1754326"/>
              <a:gd name="connsiteX4" fmla="*/ 3271419 w 9621820"/>
              <a:gd name="connsiteY4" fmla="*/ 0 h 1754326"/>
              <a:gd name="connsiteX5" fmla="*/ 3944945 w 9621820"/>
              <a:gd name="connsiteY5" fmla="*/ 0 h 1754326"/>
              <a:gd name="connsiteX6" fmla="*/ 4714692 w 9621820"/>
              <a:gd name="connsiteY6" fmla="*/ 0 h 1754326"/>
              <a:gd name="connsiteX7" fmla="*/ 5388218 w 9621820"/>
              <a:gd name="connsiteY7" fmla="*/ 0 h 1754326"/>
              <a:gd name="connsiteX8" fmla="*/ 6157965 w 9621820"/>
              <a:gd name="connsiteY8" fmla="*/ 0 h 1754326"/>
              <a:gd name="connsiteX9" fmla="*/ 7120147 w 9621820"/>
              <a:gd name="connsiteY9" fmla="*/ 0 h 1754326"/>
              <a:gd name="connsiteX10" fmla="*/ 8178547 w 9621820"/>
              <a:gd name="connsiteY10" fmla="*/ 0 h 1754326"/>
              <a:gd name="connsiteX11" fmla="*/ 9621820 w 9621820"/>
              <a:gd name="connsiteY11" fmla="*/ 0 h 1754326"/>
              <a:gd name="connsiteX12" fmla="*/ 9621820 w 9621820"/>
              <a:gd name="connsiteY12" fmla="*/ 877164 h 1754326"/>
              <a:gd name="connsiteX13" fmla="*/ 9621820 w 9621820"/>
              <a:gd name="connsiteY13" fmla="*/ 1754325 h 1754326"/>
              <a:gd name="connsiteX14" fmla="*/ 8755855 w 9621820"/>
              <a:gd name="connsiteY14" fmla="*/ 1754325 h 1754326"/>
              <a:gd name="connsiteX15" fmla="*/ 7697456 w 9621820"/>
              <a:gd name="connsiteY15" fmla="*/ 1754325 h 1754326"/>
              <a:gd name="connsiteX16" fmla="*/ 6735274 w 9621820"/>
              <a:gd name="connsiteY16" fmla="*/ 1754325 h 1754326"/>
              <a:gd name="connsiteX17" fmla="*/ 5869309 w 9621820"/>
              <a:gd name="connsiteY17" fmla="*/ 1754325 h 1754326"/>
              <a:gd name="connsiteX18" fmla="*/ 5003346 w 9621820"/>
              <a:gd name="connsiteY18" fmla="*/ 1754325 h 1754326"/>
              <a:gd name="connsiteX19" fmla="*/ 3848728 w 9621820"/>
              <a:gd name="connsiteY19" fmla="*/ 1754325 h 1754326"/>
              <a:gd name="connsiteX20" fmla="*/ 2982763 w 9621820"/>
              <a:gd name="connsiteY20" fmla="*/ 1754325 h 1754326"/>
              <a:gd name="connsiteX21" fmla="*/ 2309237 w 9621820"/>
              <a:gd name="connsiteY21" fmla="*/ 1754325 h 1754326"/>
              <a:gd name="connsiteX22" fmla="*/ 1250836 w 9621820"/>
              <a:gd name="connsiteY22" fmla="*/ 1754325 h 1754326"/>
              <a:gd name="connsiteX23" fmla="*/ 0 w 9621820"/>
              <a:gd name="connsiteY23" fmla="*/ 1754325 h 1754326"/>
              <a:gd name="connsiteX24" fmla="*/ 0 w 9621820"/>
              <a:gd name="connsiteY24" fmla="*/ 859619 h 1754326"/>
              <a:gd name="connsiteX25" fmla="*/ 0 w 9621820"/>
              <a:gd name="connsiteY25" fmla="*/ 0 h 1754326"/>
              <a:gd name="connsiteX0" fmla="*/ 0 w 9621820"/>
              <a:gd name="connsiteY0" fmla="*/ 0 h 1754326"/>
              <a:gd name="connsiteX1" fmla="*/ 769745 w 9621820"/>
              <a:gd name="connsiteY1" fmla="*/ 0 h 1754326"/>
              <a:gd name="connsiteX2" fmla="*/ 1731927 w 9621820"/>
              <a:gd name="connsiteY2" fmla="*/ 0 h 1754326"/>
              <a:gd name="connsiteX3" fmla="*/ 2790328 w 9621820"/>
              <a:gd name="connsiteY3" fmla="*/ 0 h 1754326"/>
              <a:gd name="connsiteX4" fmla="*/ 3463854 w 9621820"/>
              <a:gd name="connsiteY4" fmla="*/ 0 h 1754326"/>
              <a:gd name="connsiteX5" fmla="*/ 4522255 w 9621820"/>
              <a:gd name="connsiteY5" fmla="*/ 0 h 1754326"/>
              <a:gd name="connsiteX6" fmla="*/ 5676874 w 9621820"/>
              <a:gd name="connsiteY6" fmla="*/ 0 h 1754326"/>
              <a:gd name="connsiteX7" fmla="*/ 6446619 w 9621820"/>
              <a:gd name="connsiteY7" fmla="*/ 0 h 1754326"/>
              <a:gd name="connsiteX8" fmla="*/ 7120147 w 9621820"/>
              <a:gd name="connsiteY8" fmla="*/ 0 h 1754326"/>
              <a:gd name="connsiteX9" fmla="*/ 7889892 w 9621820"/>
              <a:gd name="connsiteY9" fmla="*/ 0 h 1754326"/>
              <a:gd name="connsiteX10" fmla="*/ 9621820 w 9621820"/>
              <a:gd name="connsiteY10" fmla="*/ 0 h 1754326"/>
              <a:gd name="connsiteX11" fmla="*/ 9621820 w 9621820"/>
              <a:gd name="connsiteY11" fmla="*/ 842077 h 1754326"/>
              <a:gd name="connsiteX12" fmla="*/ 9621820 w 9621820"/>
              <a:gd name="connsiteY12" fmla="*/ 1754325 h 1754326"/>
              <a:gd name="connsiteX13" fmla="*/ 8659638 w 9621820"/>
              <a:gd name="connsiteY13" fmla="*/ 1754325 h 1754326"/>
              <a:gd name="connsiteX14" fmla="*/ 7889892 w 9621820"/>
              <a:gd name="connsiteY14" fmla="*/ 1754325 h 1754326"/>
              <a:gd name="connsiteX15" fmla="*/ 7216365 w 9621820"/>
              <a:gd name="connsiteY15" fmla="*/ 1754325 h 1754326"/>
              <a:gd name="connsiteX16" fmla="*/ 6350400 w 9621820"/>
              <a:gd name="connsiteY16" fmla="*/ 1754325 h 1754326"/>
              <a:gd name="connsiteX17" fmla="*/ 5676874 w 9621820"/>
              <a:gd name="connsiteY17" fmla="*/ 1754325 h 1754326"/>
              <a:gd name="connsiteX18" fmla="*/ 4810910 w 9621820"/>
              <a:gd name="connsiteY18" fmla="*/ 1754325 h 1754326"/>
              <a:gd name="connsiteX19" fmla="*/ 4137382 w 9621820"/>
              <a:gd name="connsiteY19" fmla="*/ 1754325 h 1754326"/>
              <a:gd name="connsiteX20" fmla="*/ 2982763 w 9621820"/>
              <a:gd name="connsiteY20" fmla="*/ 1754325 h 1754326"/>
              <a:gd name="connsiteX21" fmla="*/ 2309237 w 9621820"/>
              <a:gd name="connsiteY21" fmla="*/ 1754325 h 1754326"/>
              <a:gd name="connsiteX22" fmla="*/ 1250836 w 9621820"/>
              <a:gd name="connsiteY22" fmla="*/ 1754325 h 1754326"/>
              <a:gd name="connsiteX23" fmla="*/ 0 w 9621820"/>
              <a:gd name="connsiteY23" fmla="*/ 1754325 h 1754326"/>
              <a:gd name="connsiteX24" fmla="*/ 0 w 9621820"/>
              <a:gd name="connsiteY24" fmla="*/ 859619 h 1754326"/>
              <a:gd name="connsiteX25" fmla="*/ 0 w 9621820"/>
              <a:gd name="connsiteY25"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21820" h="1754326" fill="none" extrusionOk="0">
                <a:moveTo>
                  <a:pt x="0" y="0"/>
                </a:moveTo>
                <a:cubicBezTo>
                  <a:pt x="279038" y="-36271"/>
                  <a:pt x="505122" y="-42671"/>
                  <a:pt x="769745" y="0"/>
                </a:cubicBezTo>
                <a:cubicBezTo>
                  <a:pt x="950129" y="-3331"/>
                  <a:pt x="1267740" y="-31631"/>
                  <a:pt x="1539490" y="0"/>
                </a:cubicBezTo>
                <a:cubicBezTo>
                  <a:pt x="1811166" y="34825"/>
                  <a:pt x="2124324" y="104185"/>
                  <a:pt x="2597891" y="0"/>
                </a:cubicBezTo>
                <a:cubicBezTo>
                  <a:pt x="3091317" y="-78272"/>
                  <a:pt x="3005967" y="36933"/>
                  <a:pt x="3271419" y="0"/>
                </a:cubicBezTo>
                <a:cubicBezTo>
                  <a:pt x="3555745" y="-35382"/>
                  <a:pt x="3641657" y="22682"/>
                  <a:pt x="3944945" y="0"/>
                </a:cubicBezTo>
                <a:cubicBezTo>
                  <a:pt x="4267905" y="-51266"/>
                  <a:pt x="4457705" y="95252"/>
                  <a:pt x="4714692" y="0"/>
                </a:cubicBezTo>
                <a:cubicBezTo>
                  <a:pt x="4994930" y="-112327"/>
                  <a:pt x="5243603" y="92424"/>
                  <a:pt x="5388218" y="0"/>
                </a:cubicBezTo>
                <a:cubicBezTo>
                  <a:pt x="5524985" y="-76417"/>
                  <a:pt x="5944202" y="1000"/>
                  <a:pt x="6157965" y="0"/>
                </a:cubicBezTo>
                <a:cubicBezTo>
                  <a:pt x="6330912" y="-112654"/>
                  <a:pt x="6849200" y="128159"/>
                  <a:pt x="7120147" y="0"/>
                </a:cubicBezTo>
                <a:cubicBezTo>
                  <a:pt x="7435782" y="-38856"/>
                  <a:pt x="7835596" y="81305"/>
                  <a:pt x="8178547" y="0"/>
                </a:cubicBezTo>
                <a:cubicBezTo>
                  <a:pt x="8598362" y="-196431"/>
                  <a:pt x="9089813" y="197228"/>
                  <a:pt x="9621820" y="0"/>
                </a:cubicBezTo>
                <a:cubicBezTo>
                  <a:pt x="9685807" y="253721"/>
                  <a:pt x="9605131" y="596685"/>
                  <a:pt x="9621820" y="877164"/>
                </a:cubicBezTo>
                <a:cubicBezTo>
                  <a:pt x="9629361" y="1185922"/>
                  <a:pt x="9583876" y="1520471"/>
                  <a:pt x="9621820" y="1754325"/>
                </a:cubicBezTo>
                <a:cubicBezTo>
                  <a:pt x="9202332" y="1810840"/>
                  <a:pt x="8882748" y="1643210"/>
                  <a:pt x="8755855" y="1754325"/>
                </a:cubicBezTo>
                <a:cubicBezTo>
                  <a:pt x="8546204" y="1877568"/>
                  <a:pt x="8142736" y="1608400"/>
                  <a:pt x="7697456" y="1754325"/>
                </a:cubicBezTo>
                <a:cubicBezTo>
                  <a:pt x="7255139" y="1881649"/>
                  <a:pt x="6932725" y="1727219"/>
                  <a:pt x="6735274" y="1754325"/>
                </a:cubicBezTo>
                <a:cubicBezTo>
                  <a:pt x="6505398" y="1773911"/>
                  <a:pt x="6095058" y="1685234"/>
                  <a:pt x="5869309" y="1754325"/>
                </a:cubicBezTo>
                <a:cubicBezTo>
                  <a:pt x="5707308" y="1937981"/>
                  <a:pt x="5330676" y="1796701"/>
                  <a:pt x="5003346" y="1754325"/>
                </a:cubicBezTo>
                <a:cubicBezTo>
                  <a:pt x="4621328" y="1842101"/>
                  <a:pt x="4127295" y="1644038"/>
                  <a:pt x="3848728" y="1754325"/>
                </a:cubicBezTo>
                <a:cubicBezTo>
                  <a:pt x="3643745" y="1838472"/>
                  <a:pt x="3199370" y="1685040"/>
                  <a:pt x="2982763" y="1754325"/>
                </a:cubicBezTo>
                <a:cubicBezTo>
                  <a:pt x="2762709" y="1821027"/>
                  <a:pt x="2578654" y="1702363"/>
                  <a:pt x="2309237" y="1754325"/>
                </a:cubicBezTo>
                <a:cubicBezTo>
                  <a:pt x="2000185" y="1888763"/>
                  <a:pt x="1672580" y="1562971"/>
                  <a:pt x="1250836" y="1754325"/>
                </a:cubicBezTo>
                <a:cubicBezTo>
                  <a:pt x="736935" y="1886885"/>
                  <a:pt x="562898" y="1672304"/>
                  <a:pt x="0" y="1754325"/>
                </a:cubicBezTo>
                <a:cubicBezTo>
                  <a:pt x="-100983" y="1375656"/>
                  <a:pt x="56629" y="1022270"/>
                  <a:pt x="0" y="859619"/>
                </a:cubicBezTo>
                <a:cubicBezTo>
                  <a:pt x="-55546" y="613599"/>
                  <a:pt x="35455" y="226472"/>
                  <a:pt x="0" y="0"/>
                </a:cubicBezTo>
                <a:close/>
              </a:path>
              <a:path w="9621820" h="1754326" stroke="0" extrusionOk="0">
                <a:moveTo>
                  <a:pt x="0" y="0"/>
                </a:moveTo>
                <a:cubicBezTo>
                  <a:pt x="193361" y="-110819"/>
                  <a:pt x="598258" y="98191"/>
                  <a:pt x="769745" y="0"/>
                </a:cubicBezTo>
                <a:cubicBezTo>
                  <a:pt x="947705" y="-128639"/>
                  <a:pt x="1509983" y="117195"/>
                  <a:pt x="1731927" y="0"/>
                </a:cubicBezTo>
                <a:cubicBezTo>
                  <a:pt x="2018008" y="-74450"/>
                  <a:pt x="2495865" y="161895"/>
                  <a:pt x="2790328" y="0"/>
                </a:cubicBezTo>
                <a:cubicBezTo>
                  <a:pt x="3092092" y="-157989"/>
                  <a:pt x="3176011" y="39214"/>
                  <a:pt x="3463854" y="0"/>
                </a:cubicBezTo>
                <a:cubicBezTo>
                  <a:pt x="3718925" y="-102230"/>
                  <a:pt x="4066928" y="24245"/>
                  <a:pt x="4522255" y="0"/>
                </a:cubicBezTo>
                <a:cubicBezTo>
                  <a:pt x="5076251" y="-48271"/>
                  <a:pt x="5236646" y="78870"/>
                  <a:pt x="5676874" y="0"/>
                </a:cubicBezTo>
                <a:cubicBezTo>
                  <a:pt x="6161938" y="-101707"/>
                  <a:pt x="6148704" y="16591"/>
                  <a:pt x="6446619" y="0"/>
                </a:cubicBezTo>
                <a:cubicBezTo>
                  <a:pt x="6763477" y="5076"/>
                  <a:pt x="6861782" y="90893"/>
                  <a:pt x="7120147" y="0"/>
                </a:cubicBezTo>
                <a:cubicBezTo>
                  <a:pt x="7344069" y="-71576"/>
                  <a:pt x="7581675" y="-13289"/>
                  <a:pt x="7889892" y="0"/>
                </a:cubicBezTo>
                <a:cubicBezTo>
                  <a:pt x="8172249" y="138334"/>
                  <a:pt x="9150068" y="306647"/>
                  <a:pt x="9621820" y="0"/>
                </a:cubicBezTo>
                <a:cubicBezTo>
                  <a:pt x="9668921" y="226489"/>
                  <a:pt x="9576510" y="645037"/>
                  <a:pt x="9621820" y="842077"/>
                </a:cubicBezTo>
                <a:cubicBezTo>
                  <a:pt x="9636450" y="1061030"/>
                  <a:pt x="9570079" y="1520590"/>
                  <a:pt x="9621820" y="1754325"/>
                </a:cubicBezTo>
                <a:cubicBezTo>
                  <a:pt x="9236555" y="1849273"/>
                  <a:pt x="8963699" y="1628544"/>
                  <a:pt x="8659638" y="1754325"/>
                </a:cubicBezTo>
                <a:cubicBezTo>
                  <a:pt x="8255513" y="1904921"/>
                  <a:pt x="8059182" y="1663585"/>
                  <a:pt x="7889892" y="1754325"/>
                </a:cubicBezTo>
                <a:cubicBezTo>
                  <a:pt x="7713911" y="1928341"/>
                  <a:pt x="7487090" y="1671123"/>
                  <a:pt x="7216365" y="1754325"/>
                </a:cubicBezTo>
                <a:cubicBezTo>
                  <a:pt x="6964823" y="1793183"/>
                  <a:pt x="6692377" y="1582806"/>
                  <a:pt x="6350400" y="1754325"/>
                </a:cubicBezTo>
                <a:cubicBezTo>
                  <a:pt x="6015561" y="1851766"/>
                  <a:pt x="5884557" y="1732052"/>
                  <a:pt x="5676874" y="1754325"/>
                </a:cubicBezTo>
                <a:cubicBezTo>
                  <a:pt x="5350432" y="1854215"/>
                  <a:pt x="5133386" y="1678058"/>
                  <a:pt x="4810910" y="1754325"/>
                </a:cubicBezTo>
                <a:cubicBezTo>
                  <a:pt x="4484158" y="1805484"/>
                  <a:pt x="4396997" y="1690330"/>
                  <a:pt x="4137382" y="1754325"/>
                </a:cubicBezTo>
                <a:cubicBezTo>
                  <a:pt x="3845067" y="1845472"/>
                  <a:pt x="3548539" y="1561640"/>
                  <a:pt x="2982763" y="1754325"/>
                </a:cubicBezTo>
                <a:cubicBezTo>
                  <a:pt x="2416742" y="1921897"/>
                  <a:pt x="2554128" y="1688249"/>
                  <a:pt x="2309237" y="1754325"/>
                </a:cubicBezTo>
                <a:cubicBezTo>
                  <a:pt x="2018320" y="1763946"/>
                  <a:pt x="1649472" y="1649698"/>
                  <a:pt x="1250836" y="1754325"/>
                </a:cubicBezTo>
                <a:cubicBezTo>
                  <a:pt x="920601" y="1860616"/>
                  <a:pt x="510528" y="1749837"/>
                  <a:pt x="0" y="1754325"/>
                </a:cubicBezTo>
                <a:cubicBezTo>
                  <a:pt x="-65375" y="1315210"/>
                  <a:pt x="46147" y="1252284"/>
                  <a:pt x="0" y="859619"/>
                </a:cubicBezTo>
                <a:cubicBezTo>
                  <a:pt x="-7252" y="497667"/>
                  <a:pt x="46703" y="292840"/>
                  <a:pt x="0" y="0"/>
                </a:cubicBezTo>
                <a:close/>
              </a:path>
              <a:path w="9621820" h="1754326" fill="none" stroke="0" extrusionOk="0">
                <a:moveTo>
                  <a:pt x="0" y="0"/>
                </a:moveTo>
                <a:cubicBezTo>
                  <a:pt x="291912" y="-17112"/>
                  <a:pt x="548470" y="25557"/>
                  <a:pt x="769745" y="0"/>
                </a:cubicBezTo>
                <a:cubicBezTo>
                  <a:pt x="942761" y="26588"/>
                  <a:pt x="1253337" y="28036"/>
                  <a:pt x="1539490" y="0"/>
                </a:cubicBezTo>
                <a:cubicBezTo>
                  <a:pt x="1769692" y="-67282"/>
                  <a:pt x="2109143" y="55524"/>
                  <a:pt x="2597891" y="0"/>
                </a:cubicBezTo>
                <a:cubicBezTo>
                  <a:pt x="3066692" y="-31749"/>
                  <a:pt x="3006080" y="21645"/>
                  <a:pt x="3271419" y="0"/>
                </a:cubicBezTo>
                <a:cubicBezTo>
                  <a:pt x="3546303" y="-32787"/>
                  <a:pt x="3649741" y="33983"/>
                  <a:pt x="3944945" y="0"/>
                </a:cubicBezTo>
                <a:cubicBezTo>
                  <a:pt x="4268415" y="41424"/>
                  <a:pt x="4451366" y="56816"/>
                  <a:pt x="4714692" y="0"/>
                </a:cubicBezTo>
                <a:cubicBezTo>
                  <a:pt x="4974913" y="-101409"/>
                  <a:pt x="5198742" y="83641"/>
                  <a:pt x="5388218" y="0"/>
                </a:cubicBezTo>
                <a:cubicBezTo>
                  <a:pt x="5569543" y="-35577"/>
                  <a:pt x="5953030" y="-1530"/>
                  <a:pt x="6157965" y="0"/>
                </a:cubicBezTo>
                <a:cubicBezTo>
                  <a:pt x="6299911" y="-18376"/>
                  <a:pt x="6826848" y="103042"/>
                  <a:pt x="7120147" y="0"/>
                </a:cubicBezTo>
                <a:cubicBezTo>
                  <a:pt x="7518350" y="-166753"/>
                  <a:pt x="7680002" y="222120"/>
                  <a:pt x="8178547" y="0"/>
                </a:cubicBezTo>
                <a:cubicBezTo>
                  <a:pt x="8546389" y="-36932"/>
                  <a:pt x="9238409" y="22397"/>
                  <a:pt x="9621820" y="0"/>
                </a:cubicBezTo>
                <a:cubicBezTo>
                  <a:pt x="9688808" y="245730"/>
                  <a:pt x="9638791" y="668385"/>
                  <a:pt x="9621820" y="877164"/>
                </a:cubicBezTo>
                <a:cubicBezTo>
                  <a:pt x="9620760" y="1177773"/>
                  <a:pt x="9582257" y="1514915"/>
                  <a:pt x="9621820" y="1754325"/>
                </a:cubicBezTo>
                <a:cubicBezTo>
                  <a:pt x="9200791" y="1771808"/>
                  <a:pt x="8923851" y="1649951"/>
                  <a:pt x="8755855" y="1754325"/>
                </a:cubicBezTo>
                <a:cubicBezTo>
                  <a:pt x="8542359" y="1851881"/>
                  <a:pt x="8078880" y="1657197"/>
                  <a:pt x="7697456" y="1754325"/>
                </a:cubicBezTo>
                <a:cubicBezTo>
                  <a:pt x="7273352" y="1890083"/>
                  <a:pt x="6926751" y="1779072"/>
                  <a:pt x="6735274" y="1754325"/>
                </a:cubicBezTo>
                <a:cubicBezTo>
                  <a:pt x="6560130" y="1757489"/>
                  <a:pt x="6103513" y="1621793"/>
                  <a:pt x="5869309" y="1754325"/>
                </a:cubicBezTo>
                <a:cubicBezTo>
                  <a:pt x="5625980" y="1862268"/>
                  <a:pt x="5361733" y="1739516"/>
                  <a:pt x="5003346" y="1754325"/>
                </a:cubicBezTo>
                <a:cubicBezTo>
                  <a:pt x="4711461" y="1807889"/>
                  <a:pt x="4139785" y="1654933"/>
                  <a:pt x="3848728" y="1754325"/>
                </a:cubicBezTo>
                <a:cubicBezTo>
                  <a:pt x="3547477" y="1808932"/>
                  <a:pt x="3281111" y="1702755"/>
                  <a:pt x="2982763" y="1754325"/>
                </a:cubicBezTo>
                <a:cubicBezTo>
                  <a:pt x="2734680" y="1786763"/>
                  <a:pt x="2581837" y="1699097"/>
                  <a:pt x="2309237" y="1754325"/>
                </a:cubicBezTo>
                <a:cubicBezTo>
                  <a:pt x="2019013" y="1899615"/>
                  <a:pt x="1788500" y="1591955"/>
                  <a:pt x="1250836" y="1754325"/>
                </a:cubicBezTo>
                <a:cubicBezTo>
                  <a:pt x="758807" y="1860712"/>
                  <a:pt x="495174" y="1622313"/>
                  <a:pt x="0" y="1754325"/>
                </a:cubicBezTo>
                <a:cubicBezTo>
                  <a:pt x="-81413" y="1385779"/>
                  <a:pt x="32200" y="1057238"/>
                  <a:pt x="0" y="859619"/>
                </a:cubicBezTo>
                <a:cubicBezTo>
                  <a:pt x="-76915" y="708765"/>
                  <a:pt x="60377" y="276234"/>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buNone/>
            </a:pPr>
            <a:r>
              <a:rPr lang="en-US" altLang="en-US" sz="4000" b="1" dirty="0" err="1">
                <a:solidFill>
                  <a:schemeClr val="accent1">
                    <a:lumMod val="75000"/>
                  </a:schemeClr>
                </a:solidFill>
                <a:sym typeface="Wingdings 2" panose="05020102010507070707" pitchFamily="18" charset="2"/>
              </a:rPr>
              <a:t>Nên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ăn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phối</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hợp</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nhiều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loại</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rau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quả</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để</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có</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đủ</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loại</a:t>
            </a:r>
            <a:r>
              <a:rPr lang="en-US" altLang="en-US" sz="4000" b="1" dirty="0">
                <a:solidFill>
                  <a:schemeClr val="accent1">
                    <a:lumMod val="75000"/>
                  </a:schemeClr>
                </a:solidFill>
                <a:sym typeface="Wingdings 2" panose="05020102010507070707" pitchFamily="18" charset="2"/>
              </a:rPr>
              <a:t> </a:t>
            </a:r>
            <a:r>
              <a:rPr lang="en-US" altLang="en-US" sz="4000" b="1" dirty="0">
                <a:solidFill>
                  <a:srgbClr val="FF0000"/>
                </a:solidFill>
                <a:sym typeface="Wingdings 2" panose="05020102010507070707" pitchFamily="18" charset="2"/>
              </a:rPr>
              <a:t>vi-ta-min, </a:t>
            </a:r>
            <a:r>
              <a:rPr lang="en-US" altLang="en-US" sz="4000" b="1" dirty="0" err="1">
                <a:solidFill>
                  <a:srgbClr val="FF0000"/>
                </a:solidFill>
                <a:sym typeface="Wingdings 2" panose="05020102010507070707" pitchFamily="18" charset="2"/>
              </a:rPr>
              <a:t>chất</a:t>
            </a:r>
            <a:r>
              <a:rPr lang="en-US" altLang="en-US" sz="4000" b="1" dirty="0">
                <a:solidFill>
                  <a:srgbClr val="FF0000"/>
                </a:solidFill>
                <a:sym typeface="Wingdings 2" panose="05020102010507070707" pitchFamily="18" charset="2"/>
              </a:rPr>
              <a:t> </a:t>
            </a:r>
            <a:r>
              <a:rPr lang="en-US" altLang="en-US" sz="4000" b="1" dirty="0" err="1">
                <a:solidFill>
                  <a:srgbClr val="FF0000"/>
                </a:solidFill>
                <a:sym typeface="Wingdings 2" panose="05020102010507070707" pitchFamily="18" charset="2"/>
              </a:rPr>
              <a:t>khoáng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cần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thiết</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cho</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cơ</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thể</a:t>
            </a:r>
            <a:r>
              <a:rPr lang="en-US" altLang="en-US" sz="4000" b="1" dirty="0">
                <a:solidFill>
                  <a:schemeClr val="accent1">
                    <a:lumMod val="75000"/>
                  </a:schemeClr>
                </a:solidFill>
                <a:sym typeface="Wingdings 2" panose="05020102010507070707" pitchFamily="18" charset="2"/>
              </a:rPr>
              <a:t>.</a:t>
            </a:r>
            <a:endParaRPr lang="vi-VN" sz="4000" b="1" dirty="0">
              <a:solidFill>
                <a:schemeClr val="accent1">
                  <a:lumMod val="75000"/>
                </a:schemeClr>
              </a:solidFill>
              <a:latin typeface="+mj-lt"/>
            </a:endParaRPr>
          </a:p>
        </p:txBody>
      </p:sp>
      <p:sp>
        <p:nvSpPr>
          <p:cNvPr id="5" name="Rectangle 4">
            <a:extLst>
              <a:ext uri="{FF2B5EF4-FFF2-40B4-BE49-F238E27FC236}">
                <a16:creationId xmlns:a16="http://schemas.microsoft.com/office/drawing/2014/main" id="{0F07C722-DCCB-44EB-B958-E30372C192C8}"/>
              </a:ext>
            </a:extLst>
          </p:cNvPr>
          <p:cNvSpPr/>
          <p:nvPr/>
        </p:nvSpPr>
        <p:spPr>
          <a:xfrm>
            <a:off x="2215505" y="4687315"/>
            <a:ext cx="8208656" cy="1200329"/>
          </a:xfrm>
          <a:custGeom>
            <a:avLst/>
            <a:gdLst>
              <a:gd name="connsiteX0" fmla="*/ 0 w 8208656"/>
              <a:gd name="connsiteY0" fmla="*/ 0 h 1200329"/>
              <a:gd name="connsiteX1" fmla="*/ 656692 w 8208656"/>
              <a:gd name="connsiteY1" fmla="*/ 0 h 1200329"/>
              <a:gd name="connsiteX2" fmla="*/ 1313384 w 8208656"/>
              <a:gd name="connsiteY2" fmla="*/ 0 h 1200329"/>
              <a:gd name="connsiteX3" fmla="*/ 2216337 w 8208656"/>
              <a:gd name="connsiteY3" fmla="*/ 0 h 1200329"/>
              <a:gd name="connsiteX4" fmla="*/ 2790943 w 8208656"/>
              <a:gd name="connsiteY4" fmla="*/ 0 h 1200329"/>
              <a:gd name="connsiteX5" fmla="*/ 3365548 w 8208656"/>
              <a:gd name="connsiteY5" fmla="*/ 0 h 1200329"/>
              <a:gd name="connsiteX6" fmla="*/ 4022242 w 8208656"/>
              <a:gd name="connsiteY6" fmla="*/ 0 h 1200329"/>
              <a:gd name="connsiteX7" fmla="*/ 4596846 w 8208656"/>
              <a:gd name="connsiteY7" fmla="*/ 0 h 1200329"/>
              <a:gd name="connsiteX8" fmla="*/ 5253540 w 8208656"/>
              <a:gd name="connsiteY8" fmla="*/ 0 h 1200329"/>
              <a:gd name="connsiteX9" fmla="*/ 6074406 w 8208656"/>
              <a:gd name="connsiteY9" fmla="*/ 0 h 1200329"/>
              <a:gd name="connsiteX10" fmla="*/ 6977357 w 8208656"/>
              <a:gd name="connsiteY10" fmla="*/ 0 h 1200329"/>
              <a:gd name="connsiteX11" fmla="*/ 8208656 w 8208656"/>
              <a:gd name="connsiteY11" fmla="*/ 0 h 1200329"/>
              <a:gd name="connsiteX12" fmla="*/ 8208656 w 8208656"/>
              <a:gd name="connsiteY12" fmla="*/ 600165 h 1200329"/>
              <a:gd name="connsiteX13" fmla="*/ 8208656 w 8208656"/>
              <a:gd name="connsiteY13" fmla="*/ 1200329 h 1200329"/>
              <a:gd name="connsiteX14" fmla="*/ 7469876 w 8208656"/>
              <a:gd name="connsiteY14" fmla="*/ 1200329 h 1200329"/>
              <a:gd name="connsiteX15" fmla="*/ 6566924 w 8208656"/>
              <a:gd name="connsiteY15" fmla="*/ 1200329 h 1200329"/>
              <a:gd name="connsiteX16" fmla="*/ 5746059 w 8208656"/>
              <a:gd name="connsiteY16" fmla="*/ 1200329 h 1200329"/>
              <a:gd name="connsiteX17" fmla="*/ 5007279 w 8208656"/>
              <a:gd name="connsiteY17" fmla="*/ 1200329 h 1200329"/>
              <a:gd name="connsiteX18" fmla="*/ 4268501 w 8208656"/>
              <a:gd name="connsiteY18" fmla="*/ 1200329 h 1200329"/>
              <a:gd name="connsiteX19" fmla="*/ 3283462 w 8208656"/>
              <a:gd name="connsiteY19" fmla="*/ 1200329 h 1200329"/>
              <a:gd name="connsiteX20" fmla="*/ 2544682 w 8208656"/>
              <a:gd name="connsiteY20" fmla="*/ 1200329 h 1200329"/>
              <a:gd name="connsiteX21" fmla="*/ 1970078 w 8208656"/>
              <a:gd name="connsiteY21" fmla="*/ 1200329 h 1200329"/>
              <a:gd name="connsiteX22" fmla="*/ 1067124 w 8208656"/>
              <a:gd name="connsiteY22" fmla="*/ 1200329 h 1200329"/>
              <a:gd name="connsiteX23" fmla="*/ 0 w 8208656"/>
              <a:gd name="connsiteY23" fmla="*/ 1200329 h 1200329"/>
              <a:gd name="connsiteX24" fmla="*/ 0 w 8208656"/>
              <a:gd name="connsiteY24" fmla="*/ 588161 h 1200329"/>
              <a:gd name="connsiteX25" fmla="*/ 0 w 8208656"/>
              <a:gd name="connsiteY25" fmla="*/ 0 h 1200329"/>
              <a:gd name="connsiteX0" fmla="*/ 0 w 8208656"/>
              <a:gd name="connsiteY0" fmla="*/ 0 h 1200329"/>
              <a:gd name="connsiteX1" fmla="*/ 656692 w 8208656"/>
              <a:gd name="connsiteY1" fmla="*/ 0 h 1200329"/>
              <a:gd name="connsiteX2" fmla="*/ 1477557 w 8208656"/>
              <a:gd name="connsiteY2" fmla="*/ 0 h 1200329"/>
              <a:gd name="connsiteX3" fmla="*/ 2380510 w 8208656"/>
              <a:gd name="connsiteY3" fmla="*/ 0 h 1200329"/>
              <a:gd name="connsiteX4" fmla="*/ 2955115 w 8208656"/>
              <a:gd name="connsiteY4" fmla="*/ 0 h 1200329"/>
              <a:gd name="connsiteX5" fmla="*/ 3858068 w 8208656"/>
              <a:gd name="connsiteY5" fmla="*/ 0 h 1200329"/>
              <a:gd name="connsiteX6" fmla="*/ 4843107 w 8208656"/>
              <a:gd name="connsiteY6" fmla="*/ 0 h 1200329"/>
              <a:gd name="connsiteX7" fmla="*/ 5499799 w 8208656"/>
              <a:gd name="connsiteY7" fmla="*/ 0 h 1200329"/>
              <a:gd name="connsiteX8" fmla="*/ 6074406 w 8208656"/>
              <a:gd name="connsiteY8" fmla="*/ 0 h 1200329"/>
              <a:gd name="connsiteX9" fmla="*/ 6731098 w 8208656"/>
              <a:gd name="connsiteY9" fmla="*/ 0 h 1200329"/>
              <a:gd name="connsiteX10" fmla="*/ 8208656 w 8208656"/>
              <a:gd name="connsiteY10" fmla="*/ 0 h 1200329"/>
              <a:gd name="connsiteX11" fmla="*/ 8208656 w 8208656"/>
              <a:gd name="connsiteY11" fmla="*/ 576158 h 1200329"/>
              <a:gd name="connsiteX12" fmla="*/ 8208656 w 8208656"/>
              <a:gd name="connsiteY12" fmla="*/ 1200329 h 1200329"/>
              <a:gd name="connsiteX13" fmla="*/ 7387790 w 8208656"/>
              <a:gd name="connsiteY13" fmla="*/ 1200329 h 1200329"/>
              <a:gd name="connsiteX14" fmla="*/ 6731098 w 8208656"/>
              <a:gd name="connsiteY14" fmla="*/ 1200329 h 1200329"/>
              <a:gd name="connsiteX15" fmla="*/ 6156492 w 8208656"/>
              <a:gd name="connsiteY15" fmla="*/ 1200329 h 1200329"/>
              <a:gd name="connsiteX16" fmla="*/ 5417712 w 8208656"/>
              <a:gd name="connsiteY16" fmla="*/ 1200329 h 1200329"/>
              <a:gd name="connsiteX17" fmla="*/ 4843107 w 8208656"/>
              <a:gd name="connsiteY17" fmla="*/ 1200329 h 1200329"/>
              <a:gd name="connsiteX18" fmla="*/ 4104328 w 8208656"/>
              <a:gd name="connsiteY18" fmla="*/ 1200329 h 1200329"/>
              <a:gd name="connsiteX19" fmla="*/ 3529721 w 8208656"/>
              <a:gd name="connsiteY19" fmla="*/ 1200329 h 1200329"/>
              <a:gd name="connsiteX20" fmla="*/ 2544682 w 8208656"/>
              <a:gd name="connsiteY20" fmla="*/ 1200329 h 1200329"/>
              <a:gd name="connsiteX21" fmla="*/ 1970078 w 8208656"/>
              <a:gd name="connsiteY21" fmla="*/ 1200329 h 1200329"/>
              <a:gd name="connsiteX22" fmla="*/ 1067124 w 8208656"/>
              <a:gd name="connsiteY22" fmla="*/ 1200329 h 1200329"/>
              <a:gd name="connsiteX23" fmla="*/ 0 w 8208656"/>
              <a:gd name="connsiteY23" fmla="*/ 1200329 h 1200329"/>
              <a:gd name="connsiteX24" fmla="*/ 0 w 8208656"/>
              <a:gd name="connsiteY24" fmla="*/ 588161 h 1200329"/>
              <a:gd name="connsiteX25" fmla="*/ 0 w 8208656"/>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08656" h="1200329" fill="none" extrusionOk="0">
                <a:moveTo>
                  <a:pt x="0" y="0"/>
                </a:moveTo>
                <a:cubicBezTo>
                  <a:pt x="225941" y="-40308"/>
                  <a:pt x="436100" y="-28137"/>
                  <a:pt x="656692" y="0"/>
                </a:cubicBezTo>
                <a:cubicBezTo>
                  <a:pt x="847058" y="-1377"/>
                  <a:pt x="1078109" y="-8088"/>
                  <a:pt x="1313384" y="0"/>
                </a:cubicBezTo>
                <a:cubicBezTo>
                  <a:pt x="1549878" y="1116"/>
                  <a:pt x="1816566" y="62047"/>
                  <a:pt x="2216337" y="0"/>
                </a:cubicBezTo>
                <a:cubicBezTo>
                  <a:pt x="2627550" y="-51658"/>
                  <a:pt x="2570415" y="26526"/>
                  <a:pt x="2790943" y="0"/>
                </a:cubicBezTo>
                <a:cubicBezTo>
                  <a:pt x="3026493" y="-24451"/>
                  <a:pt x="3106217" y="20034"/>
                  <a:pt x="3365548" y="0"/>
                </a:cubicBezTo>
                <a:cubicBezTo>
                  <a:pt x="3636566" y="-33968"/>
                  <a:pt x="3826976" y="51043"/>
                  <a:pt x="4022242" y="0"/>
                </a:cubicBezTo>
                <a:cubicBezTo>
                  <a:pt x="4273593" y="-88945"/>
                  <a:pt x="4476197" y="68101"/>
                  <a:pt x="4596846" y="0"/>
                </a:cubicBezTo>
                <a:cubicBezTo>
                  <a:pt x="4703878" y="-53654"/>
                  <a:pt x="5065604" y="-6871"/>
                  <a:pt x="5253540" y="0"/>
                </a:cubicBezTo>
                <a:cubicBezTo>
                  <a:pt x="5405463" y="-38452"/>
                  <a:pt x="5854181" y="107703"/>
                  <a:pt x="6074406" y="0"/>
                </a:cubicBezTo>
                <a:cubicBezTo>
                  <a:pt x="6354644" y="22183"/>
                  <a:pt x="6677706" y="51987"/>
                  <a:pt x="6977357" y="0"/>
                </a:cubicBezTo>
                <a:cubicBezTo>
                  <a:pt x="7352963" y="-205807"/>
                  <a:pt x="7769979" y="129100"/>
                  <a:pt x="8208656" y="0"/>
                </a:cubicBezTo>
                <a:cubicBezTo>
                  <a:pt x="8264237" y="178008"/>
                  <a:pt x="8184494" y="372052"/>
                  <a:pt x="8208656" y="600165"/>
                </a:cubicBezTo>
                <a:cubicBezTo>
                  <a:pt x="8220372" y="790441"/>
                  <a:pt x="8204541" y="1060556"/>
                  <a:pt x="8208656" y="1200329"/>
                </a:cubicBezTo>
                <a:cubicBezTo>
                  <a:pt x="7850280" y="1260421"/>
                  <a:pt x="7624777" y="1123636"/>
                  <a:pt x="7469876" y="1200329"/>
                </a:cubicBezTo>
                <a:cubicBezTo>
                  <a:pt x="7213980" y="1328870"/>
                  <a:pt x="7008105" y="1049874"/>
                  <a:pt x="6566924" y="1200329"/>
                </a:cubicBezTo>
                <a:cubicBezTo>
                  <a:pt x="6179817" y="1277956"/>
                  <a:pt x="5903823" y="1161426"/>
                  <a:pt x="5746059" y="1200329"/>
                </a:cubicBezTo>
                <a:cubicBezTo>
                  <a:pt x="5555861" y="1212256"/>
                  <a:pt x="5170478" y="1136546"/>
                  <a:pt x="5007279" y="1200329"/>
                </a:cubicBezTo>
                <a:cubicBezTo>
                  <a:pt x="4859526" y="1307953"/>
                  <a:pt x="4573411" y="1188162"/>
                  <a:pt x="4268501" y="1200329"/>
                </a:cubicBezTo>
                <a:cubicBezTo>
                  <a:pt x="3952753" y="1239892"/>
                  <a:pt x="3505440" y="1137580"/>
                  <a:pt x="3283462" y="1200329"/>
                </a:cubicBezTo>
                <a:cubicBezTo>
                  <a:pt x="3084486" y="1254722"/>
                  <a:pt x="2721637" y="1133427"/>
                  <a:pt x="2544682" y="1200329"/>
                </a:cubicBezTo>
                <a:cubicBezTo>
                  <a:pt x="2353147" y="1242837"/>
                  <a:pt x="2183355" y="1174685"/>
                  <a:pt x="1970078" y="1200329"/>
                </a:cubicBezTo>
                <a:cubicBezTo>
                  <a:pt x="1702194" y="1318389"/>
                  <a:pt x="1427347" y="1061828"/>
                  <a:pt x="1067124" y="1200329"/>
                </a:cubicBezTo>
                <a:cubicBezTo>
                  <a:pt x="599206" y="1275450"/>
                  <a:pt x="475054" y="1142288"/>
                  <a:pt x="0" y="1200329"/>
                </a:cubicBezTo>
                <a:cubicBezTo>
                  <a:pt x="-76160" y="940198"/>
                  <a:pt x="34442" y="706976"/>
                  <a:pt x="0" y="588161"/>
                </a:cubicBezTo>
                <a:cubicBezTo>
                  <a:pt x="-30104" y="441146"/>
                  <a:pt x="47146" y="180422"/>
                  <a:pt x="0" y="0"/>
                </a:cubicBezTo>
                <a:close/>
              </a:path>
              <a:path w="8208656" h="1200329" stroke="0" extrusionOk="0">
                <a:moveTo>
                  <a:pt x="0" y="0"/>
                </a:moveTo>
                <a:cubicBezTo>
                  <a:pt x="166055" y="-87343"/>
                  <a:pt x="505020" y="82296"/>
                  <a:pt x="656692" y="0"/>
                </a:cubicBezTo>
                <a:cubicBezTo>
                  <a:pt x="805106" y="-79700"/>
                  <a:pt x="1292845" y="80299"/>
                  <a:pt x="1477557" y="0"/>
                </a:cubicBezTo>
                <a:cubicBezTo>
                  <a:pt x="1692194" y="-66089"/>
                  <a:pt x="2080991" y="156023"/>
                  <a:pt x="2380510" y="0"/>
                </a:cubicBezTo>
                <a:cubicBezTo>
                  <a:pt x="2656118" y="-114948"/>
                  <a:pt x="2692107" y="47548"/>
                  <a:pt x="2955115" y="0"/>
                </a:cubicBezTo>
                <a:cubicBezTo>
                  <a:pt x="3176943" y="-71654"/>
                  <a:pt x="3428640" y="15319"/>
                  <a:pt x="3858068" y="0"/>
                </a:cubicBezTo>
                <a:cubicBezTo>
                  <a:pt x="4326058" y="-33390"/>
                  <a:pt x="4465222" y="52020"/>
                  <a:pt x="4843107" y="0"/>
                </a:cubicBezTo>
                <a:cubicBezTo>
                  <a:pt x="5258367" y="-74303"/>
                  <a:pt x="5249738" y="14095"/>
                  <a:pt x="5499799" y="0"/>
                </a:cubicBezTo>
                <a:cubicBezTo>
                  <a:pt x="5767251" y="-399"/>
                  <a:pt x="5856505" y="69045"/>
                  <a:pt x="6074406" y="0"/>
                </a:cubicBezTo>
                <a:cubicBezTo>
                  <a:pt x="6286626" y="-51717"/>
                  <a:pt x="6475050" y="-37281"/>
                  <a:pt x="6731098" y="0"/>
                </a:cubicBezTo>
                <a:cubicBezTo>
                  <a:pt x="6987194" y="48273"/>
                  <a:pt x="7799712" y="261177"/>
                  <a:pt x="8208656" y="0"/>
                </a:cubicBezTo>
                <a:cubicBezTo>
                  <a:pt x="8248453" y="168895"/>
                  <a:pt x="8176646" y="440382"/>
                  <a:pt x="8208656" y="576158"/>
                </a:cubicBezTo>
                <a:cubicBezTo>
                  <a:pt x="8216352" y="740288"/>
                  <a:pt x="8171760" y="1025269"/>
                  <a:pt x="8208656" y="1200329"/>
                </a:cubicBezTo>
                <a:cubicBezTo>
                  <a:pt x="7939330" y="1251145"/>
                  <a:pt x="7636324" y="1119221"/>
                  <a:pt x="7387790" y="1200329"/>
                </a:cubicBezTo>
                <a:cubicBezTo>
                  <a:pt x="7062002" y="1301550"/>
                  <a:pt x="6891430" y="1131601"/>
                  <a:pt x="6731098" y="1200329"/>
                </a:cubicBezTo>
                <a:cubicBezTo>
                  <a:pt x="6569642" y="1291535"/>
                  <a:pt x="6385621" y="1142535"/>
                  <a:pt x="6156492" y="1200329"/>
                </a:cubicBezTo>
                <a:cubicBezTo>
                  <a:pt x="5934918" y="1205628"/>
                  <a:pt x="5705020" y="1080899"/>
                  <a:pt x="5417712" y="1200329"/>
                </a:cubicBezTo>
                <a:cubicBezTo>
                  <a:pt x="5138961" y="1268247"/>
                  <a:pt x="5049447" y="1158739"/>
                  <a:pt x="4843107" y="1200329"/>
                </a:cubicBezTo>
                <a:cubicBezTo>
                  <a:pt x="4608443" y="1257240"/>
                  <a:pt x="4372286" y="1154323"/>
                  <a:pt x="4104328" y="1200329"/>
                </a:cubicBezTo>
                <a:cubicBezTo>
                  <a:pt x="3826332" y="1222095"/>
                  <a:pt x="3750327" y="1170181"/>
                  <a:pt x="3529721" y="1200329"/>
                </a:cubicBezTo>
                <a:cubicBezTo>
                  <a:pt x="3276050" y="1264095"/>
                  <a:pt x="3015342" y="1033758"/>
                  <a:pt x="2544682" y="1200329"/>
                </a:cubicBezTo>
                <a:cubicBezTo>
                  <a:pt x="2069407" y="1312918"/>
                  <a:pt x="2188017" y="1142760"/>
                  <a:pt x="1970078" y="1200329"/>
                </a:cubicBezTo>
                <a:cubicBezTo>
                  <a:pt x="1726488" y="1202961"/>
                  <a:pt x="1401345" y="1092519"/>
                  <a:pt x="1067124" y="1200329"/>
                </a:cubicBezTo>
                <a:cubicBezTo>
                  <a:pt x="731920" y="1250281"/>
                  <a:pt x="453651" y="1245484"/>
                  <a:pt x="0" y="1200329"/>
                </a:cubicBezTo>
                <a:cubicBezTo>
                  <a:pt x="-57120" y="902319"/>
                  <a:pt x="35235" y="857584"/>
                  <a:pt x="0" y="588161"/>
                </a:cubicBezTo>
                <a:cubicBezTo>
                  <a:pt x="6427" y="365836"/>
                  <a:pt x="32459" y="200400"/>
                  <a:pt x="0" y="0"/>
                </a:cubicBezTo>
                <a:close/>
              </a:path>
              <a:path w="8208656" h="1200329" fill="none" stroke="0" extrusionOk="0">
                <a:moveTo>
                  <a:pt x="0" y="0"/>
                </a:moveTo>
                <a:cubicBezTo>
                  <a:pt x="220496" y="-21537"/>
                  <a:pt x="477095" y="34946"/>
                  <a:pt x="656692" y="0"/>
                </a:cubicBezTo>
                <a:cubicBezTo>
                  <a:pt x="815453" y="18103"/>
                  <a:pt x="1050935" y="56323"/>
                  <a:pt x="1313384" y="0"/>
                </a:cubicBezTo>
                <a:cubicBezTo>
                  <a:pt x="1530278" y="-32947"/>
                  <a:pt x="1756143" y="18598"/>
                  <a:pt x="2216337" y="0"/>
                </a:cubicBezTo>
                <a:cubicBezTo>
                  <a:pt x="2614761" y="-25298"/>
                  <a:pt x="2562532" y="19763"/>
                  <a:pt x="2790943" y="0"/>
                </a:cubicBezTo>
                <a:cubicBezTo>
                  <a:pt x="3029405" y="-19429"/>
                  <a:pt x="3114672" y="32466"/>
                  <a:pt x="3365548" y="0"/>
                </a:cubicBezTo>
                <a:cubicBezTo>
                  <a:pt x="3639059" y="31650"/>
                  <a:pt x="3797577" y="35232"/>
                  <a:pt x="4022242" y="0"/>
                </a:cubicBezTo>
                <a:cubicBezTo>
                  <a:pt x="4222053" y="-86770"/>
                  <a:pt x="4419581" y="73448"/>
                  <a:pt x="4596846" y="0"/>
                </a:cubicBezTo>
                <a:cubicBezTo>
                  <a:pt x="4751396" y="-19629"/>
                  <a:pt x="5069677" y="-14446"/>
                  <a:pt x="5253540" y="0"/>
                </a:cubicBezTo>
                <a:cubicBezTo>
                  <a:pt x="5350440" y="-8418"/>
                  <a:pt x="5837344" y="93209"/>
                  <a:pt x="6074406" y="0"/>
                </a:cubicBezTo>
                <a:cubicBezTo>
                  <a:pt x="6372795" y="-94206"/>
                  <a:pt x="6586807" y="136274"/>
                  <a:pt x="6977357" y="0"/>
                </a:cubicBezTo>
                <a:cubicBezTo>
                  <a:pt x="7290303" y="-4363"/>
                  <a:pt x="7877798" y="7807"/>
                  <a:pt x="8208656" y="0"/>
                </a:cubicBezTo>
                <a:cubicBezTo>
                  <a:pt x="8292684" y="179259"/>
                  <a:pt x="8200202" y="421474"/>
                  <a:pt x="8208656" y="600165"/>
                </a:cubicBezTo>
                <a:cubicBezTo>
                  <a:pt x="8202851" y="819215"/>
                  <a:pt x="8202482" y="1058119"/>
                  <a:pt x="8208656" y="1200329"/>
                </a:cubicBezTo>
                <a:cubicBezTo>
                  <a:pt x="7830053" y="1253173"/>
                  <a:pt x="7591333" y="1138206"/>
                  <a:pt x="7469876" y="1200329"/>
                </a:cubicBezTo>
                <a:cubicBezTo>
                  <a:pt x="7222372" y="1224135"/>
                  <a:pt x="6871980" y="1155750"/>
                  <a:pt x="6566924" y="1200329"/>
                </a:cubicBezTo>
                <a:cubicBezTo>
                  <a:pt x="6210273" y="1293337"/>
                  <a:pt x="5899378" y="1240633"/>
                  <a:pt x="5746059" y="1200329"/>
                </a:cubicBezTo>
                <a:cubicBezTo>
                  <a:pt x="5571291" y="1205029"/>
                  <a:pt x="5199163" y="1109655"/>
                  <a:pt x="5007279" y="1200329"/>
                </a:cubicBezTo>
                <a:cubicBezTo>
                  <a:pt x="4798053" y="1276400"/>
                  <a:pt x="4561691" y="1240103"/>
                  <a:pt x="4268501" y="1200329"/>
                </a:cubicBezTo>
                <a:cubicBezTo>
                  <a:pt x="4002416" y="1235598"/>
                  <a:pt x="3501514" y="1145521"/>
                  <a:pt x="3283462" y="1200329"/>
                </a:cubicBezTo>
                <a:cubicBezTo>
                  <a:pt x="3041137" y="1240086"/>
                  <a:pt x="2761899" y="1170485"/>
                  <a:pt x="2544682" y="1200329"/>
                </a:cubicBezTo>
                <a:cubicBezTo>
                  <a:pt x="2318453" y="1215669"/>
                  <a:pt x="2180545" y="1172033"/>
                  <a:pt x="1970078" y="1200329"/>
                </a:cubicBezTo>
                <a:cubicBezTo>
                  <a:pt x="1723644" y="1290353"/>
                  <a:pt x="1494319" y="1097276"/>
                  <a:pt x="1067124" y="1200329"/>
                </a:cubicBezTo>
                <a:cubicBezTo>
                  <a:pt x="648577" y="1276505"/>
                  <a:pt x="439587" y="1159767"/>
                  <a:pt x="0" y="1200329"/>
                </a:cubicBezTo>
                <a:cubicBezTo>
                  <a:pt x="-81348" y="966859"/>
                  <a:pt x="29901" y="726494"/>
                  <a:pt x="0" y="588161"/>
                </a:cubicBezTo>
                <a:cubicBezTo>
                  <a:pt x="-36879" y="469609"/>
                  <a:pt x="48799" y="179178"/>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buNone/>
            </a:pPr>
            <a:r>
              <a:rPr lang="en-US" altLang="en-US" sz="4000" b="1" dirty="0" err="1">
                <a:solidFill>
                  <a:schemeClr val="accent1">
                    <a:lumMod val="75000"/>
                  </a:schemeClr>
                </a:solidFill>
                <a:sym typeface="Wingdings 2" panose="05020102010507070707" pitchFamily="18" charset="2"/>
              </a:rPr>
              <a:t>Các</a:t>
            </a:r>
            <a:r>
              <a:rPr lang="en-US" altLang="en-US" sz="4000" b="1" dirty="0">
                <a:solidFill>
                  <a:schemeClr val="accent1">
                    <a:lumMod val="75000"/>
                  </a:schemeClr>
                </a:solidFill>
                <a:sym typeface="Wingdings 2" panose="05020102010507070707" pitchFamily="18" charset="2"/>
              </a:rPr>
              <a:t> </a:t>
            </a:r>
            <a:r>
              <a:rPr lang="en-US" altLang="en-US" sz="4000" b="1" dirty="0" err="1">
                <a:solidFill>
                  <a:srgbClr val="FF0000"/>
                </a:solidFill>
                <a:sym typeface="Wingdings 2" panose="05020102010507070707" pitchFamily="18" charset="2"/>
              </a:rPr>
              <a:t>chất</a:t>
            </a:r>
            <a:r>
              <a:rPr lang="en-US" altLang="en-US" sz="4000" b="1" dirty="0">
                <a:solidFill>
                  <a:srgbClr val="FF0000"/>
                </a:solidFill>
                <a:sym typeface="Wingdings 2" panose="05020102010507070707" pitchFamily="18" charset="2"/>
              </a:rPr>
              <a:t> </a:t>
            </a:r>
            <a:r>
              <a:rPr lang="en-US" altLang="en-US" sz="4000" b="1" dirty="0" err="1">
                <a:solidFill>
                  <a:srgbClr val="FF0000"/>
                </a:solidFill>
                <a:sym typeface="Wingdings 2" panose="05020102010507070707" pitchFamily="18" charset="2"/>
              </a:rPr>
              <a:t>xơ</a:t>
            </a:r>
            <a:r>
              <a:rPr lang="en-US" altLang="en-US" sz="4000" b="1" dirty="0">
                <a:solidFill>
                  <a:srgbClr val="FF0000"/>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trong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rau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quả</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còn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giúp</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chống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táo</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bón</a:t>
            </a:r>
            <a:endParaRPr lang="vi-VN" sz="4000" b="1" dirty="0">
              <a:solidFill>
                <a:schemeClr val="accent1">
                  <a:lumMod val="75000"/>
                </a:schemeClr>
              </a:solidFill>
              <a:latin typeface="+mj-lt"/>
            </a:endParaRPr>
          </a:p>
        </p:txBody>
      </p:sp>
      <p:pic>
        <p:nvPicPr>
          <p:cNvPr id="6"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540"/>
          <a:stretch/>
        </p:blipFill>
        <p:spPr>
          <a:xfrm>
            <a:off x="383786" y="2471125"/>
            <a:ext cx="730824" cy="821505"/>
          </a:xfrm>
          <a:prstGeom prst="rect">
            <a:avLst/>
          </a:prstGeom>
        </p:spPr>
      </p:pic>
      <p:pic>
        <p:nvPicPr>
          <p:cNvPr id="10"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07"/>
          <a:stretch/>
        </p:blipFill>
        <p:spPr>
          <a:xfrm rot="554045">
            <a:off x="838703" y="4542645"/>
            <a:ext cx="1172864" cy="1210282"/>
          </a:xfrm>
          <a:prstGeom prst="rect">
            <a:avLst/>
          </a:prstGeom>
        </p:spPr>
      </p:pic>
    </p:spTree>
    <p:extLst>
      <p:ext uri="{BB962C8B-B14F-4D97-AF65-F5344CB8AC3E}">
        <p14:creationId xmlns:p14="http://schemas.microsoft.com/office/powerpoint/2010/main" val="377759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 fill="hold"/>
                                        <p:tgtEl>
                                          <p:spTgt spid="3"/>
                                        </p:tgtEl>
                                        <p:attrNameLst>
                                          <p:attrName>ppt_x</p:attrName>
                                        </p:attrNameLst>
                                      </p:cBhvr>
                                      <p:tavLst>
                                        <p:tav tm="0">
                                          <p:val>
                                            <p:strVal val="#ppt_x"/>
                                          </p:val>
                                        </p:tav>
                                        <p:tav tm="100000">
                                          <p:val>
                                            <p:strVal val="#ppt_x"/>
                                          </p:val>
                                        </p:tav>
                                      </p:tavLst>
                                    </p:anim>
                                    <p:anim calcmode="lin" valueType="num">
                                      <p:cBhvr additive="base">
                                        <p:cTn id="8" dur="1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4" descr="http://hanoimoi.com.vn/Uploads/trungtruc/2017/6/7/07002017120010rau-cu-qua.jpg"/>
          <p:cNvPicPr>
            <a:picLocks noChangeAspect="1" noChangeArrowheads="1"/>
          </p:cNvPicPr>
          <p:nvPr/>
        </p:nvPicPr>
        <p:blipFill rotWithShape="1">
          <a:blip r:embed="rId3">
            <a:extLst>
              <a:ext uri="{28A0092B-C50C-407E-A947-70E740481C1C}">
                <a14:useLocalDpi xmlns:a14="http://schemas.microsoft.com/office/drawing/2010/main" val="0"/>
              </a:ext>
            </a:extLst>
          </a:blip>
          <a:srcRect b="49354"/>
          <a:stretch/>
        </p:blipFill>
        <p:spPr bwMode="auto">
          <a:xfrm>
            <a:off x="1965570" y="-17803"/>
            <a:ext cx="10226430" cy="6875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2537"/>
            <a:ext cx="3653564" cy="6975573"/>
          </a:xfrm>
          <a:prstGeom prst="rect">
            <a:avLst/>
          </a:prstGeom>
        </p:spPr>
      </p:pic>
    </p:spTree>
    <p:extLst>
      <p:ext uri="{BB962C8B-B14F-4D97-AF65-F5344CB8AC3E}">
        <p14:creationId xmlns:p14="http://schemas.microsoft.com/office/powerpoint/2010/main" val="2109258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http://hanoimoi.com.vn/Uploads/trungtruc/2017/6/7/07002017120010rau-cu-qua.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47"/>
          <a:stretch/>
        </p:blipFill>
        <p:spPr bwMode="auto">
          <a:xfrm>
            <a:off x="1724884" y="0"/>
            <a:ext cx="104671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190"/>
            <a:ext cx="3358342" cy="6411920"/>
          </a:xfrm>
          <a:prstGeom prst="rect">
            <a:avLst/>
          </a:prstGeom>
        </p:spPr>
      </p:pic>
    </p:spTree>
    <p:extLst>
      <p:ext uri="{BB962C8B-B14F-4D97-AF65-F5344CB8AC3E}">
        <p14:creationId xmlns:p14="http://schemas.microsoft.com/office/powerpoint/2010/main" val="185960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Ăn 5 phần rau quả mỗi ngày sống thọ hơn - VnExpress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744" y="1749805"/>
            <a:ext cx="8562802" cy="4691172"/>
          </a:xfrm>
          <a:prstGeom prst="round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20744" y="1005531"/>
            <a:ext cx="91505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AN TOÀN VỆ SINH THỰC PHẨM</a:t>
            </a:r>
            <a:endParaRPr lang="en-US" sz="5400" b="1" cap="none" spc="0" dirty="0">
              <a:ln/>
              <a:solidFill>
                <a:schemeClr val="accent3"/>
              </a:solidFill>
              <a:effectLst/>
            </a:endParaRPr>
          </a:p>
        </p:txBody>
      </p:sp>
    </p:spTree>
    <p:extLst>
      <p:ext uri="{BB962C8B-B14F-4D97-AF65-F5344CB8AC3E}">
        <p14:creationId xmlns:p14="http://schemas.microsoft.com/office/powerpoint/2010/main" val="1923061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1000" fill="hold"/>
                                        <p:tgtEl>
                                          <p:spTgt spid="5124"/>
                                        </p:tgtEl>
                                        <p:attrNameLst>
                                          <p:attrName>ppt_w</p:attrName>
                                        </p:attrNameLst>
                                      </p:cBhvr>
                                      <p:tavLst>
                                        <p:tav tm="0">
                                          <p:val>
                                            <p:fltVal val="0"/>
                                          </p:val>
                                        </p:tav>
                                        <p:tav tm="100000">
                                          <p:val>
                                            <p:strVal val="#ppt_w"/>
                                          </p:val>
                                        </p:tav>
                                      </p:tavLst>
                                    </p:anim>
                                    <p:anim calcmode="lin" valueType="num">
                                      <p:cBhvr>
                                        <p:cTn id="14" dur="1000" fill="hold"/>
                                        <p:tgtEl>
                                          <p:spTgt spid="5124"/>
                                        </p:tgtEl>
                                        <p:attrNameLst>
                                          <p:attrName>ppt_h</p:attrName>
                                        </p:attrNameLst>
                                      </p:cBhvr>
                                      <p:tavLst>
                                        <p:tav tm="0">
                                          <p:val>
                                            <p:fltVal val="0"/>
                                          </p:val>
                                        </p:tav>
                                        <p:tav tm="100000">
                                          <p:val>
                                            <p:strVal val="#ppt_h"/>
                                          </p:val>
                                        </p:tav>
                                      </p:tavLst>
                                    </p:anim>
                                    <p:anim calcmode="lin" valueType="num">
                                      <p:cBhvr>
                                        <p:cTn id="15" dur="1000" fill="hold"/>
                                        <p:tgtEl>
                                          <p:spTgt spid="5124"/>
                                        </p:tgtEl>
                                        <p:attrNameLst>
                                          <p:attrName>style.rotation</p:attrName>
                                        </p:attrNameLst>
                                      </p:cBhvr>
                                      <p:tavLst>
                                        <p:tav tm="0">
                                          <p:val>
                                            <p:fltVal val="90"/>
                                          </p:val>
                                        </p:tav>
                                        <p:tav tm="100000">
                                          <p:val>
                                            <p:fltVal val="0"/>
                                          </p:val>
                                        </p:tav>
                                      </p:tavLst>
                                    </p:anim>
                                    <p:animEffect transition="in" filter="fade">
                                      <p:cBhvr>
                                        <p:cTn id="16"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3843026" y="1746826"/>
            <a:ext cx="5576300" cy="2862322"/>
          </a:xfrm>
          <a:prstGeom prst="rect">
            <a:avLst/>
          </a:prstGeom>
          <a:noFill/>
        </p:spPr>
        <p:txBody>
          <a:bodyPr wrap="square" rtlCol="0">
            <a:spAutoFit/>
          </a:bodyPr>
          <a:lstStyle/>
          <a:p>
            <a:pPr algn="ctr"/>
            <a:r>
              <a:rPr lang="en-US" sz="6000" b="1" dirty="0" err="1">
                <a:solidFill>
                  <a:srgbClr val="00B050"/>
                </a:solidFill>
                <a:latin typeface="Times New Roman" panose="02020603050405020304" pitchFamily="18" charset="0"/>
                <a:cs typeface="Times New Roman" panose="02020603050405020304" pitchFamily="18" charset="0"/>
              </a:rPr>
              <a:t>Thế</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nào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là</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phẩm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sạch</a:t>
            </a:r>
            <a:r>
              <a:rPr lang="en-US" sz="6000" b="1" dirty="0">
                <a:solidFill>
                  <a:srgbClr val="FF000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an </a:t>
            </a:r>
            <a:r>
              <a:rPr lang="en-US" sz="6000" b="1" dirty="0" err="1">
                <a:solidFill>
                  <a:srgbClr val="FF000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424657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图片 11269" descr="25"/>
          <p:cNvPicPr>
            <a:picLocks noChangeAspect="1"/>
          </p:cNvPicPr>
          <p:nvPr/>
        </p:nvPicPr>
        <p:blipFill>
          <a:blip r:embed="rId4"/>
          <a:stretch>
            <a:fillRect/>
          </a:stretch>
        </p:blipFill>
        <p:spPr>
          <a:xfrm>
            <a:off x="155137" y="5922212"/>
            <a:ext cx="1717240" cy="843123"/>
          </a:xfrm>
          <a:prstGeom prst="rect">
            <a:avLst/>
          </a:prstGeom>
          <a:noFill/>
          <a:ln w="9525">
            <a:noFill/>
          </a:ln>
        </p:spPr>
      </p:pic>
      <p:sp>
        <p:nvSpPr>
          <p:cNvPr id="12" name="Rectangle 11"/>
          <p:cNvSpPr/>
          <p:nvPr/>
        </p:nvSpPr>
        <p:spPr>
          <a:xfrm>
            <a:off x="9563973" y="5348543"/>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7" name="Picture 2" descr="Tại sao nên sử dụng thực phẩm sạch | Thực phẩm s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818376"/>
            <a:ext cx="4745644" cy="35592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ách nhận biết thực phẩm ôi thiu bỏ túi ngay dịp Tết nà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211" y="2477194"/>
            <a:ext cx="4359540" cy="25104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grpSp>
        <p:nvGrpSpPr>
          <p:cNvPr id="40" name="Group 39"/>
          <p:cNvGrpSpPr/>
          <p:nvPr/>
        </p:nvGrpSpPr>
        <p:grpSpPr>
          <a:xfrm>
            <a:off x="2052373" y="5424427"/>
            <a:ext cx="833805" cy="706056"/>
            <a:chOff x="1663366" y="4495797"/>
            <a:chExt cx="491289" cy="491289"/>
          </a:xfrm>
        </p:grpSpPr>
        <p:sp>
          <p:nvSpPr>
            <p:cNvPr id="41" name="Rectangle 40"/>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42" name="Picture 10" descr="CÂU HỎI THƯỜNG GẶP - TOYOTA HIROSHIMA VĨNH PHÚC - H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5"/>
          <p:cNvSpPr txBox="1"/>
          <p:nvPr/>
        </p:nvSpPr>
        <p:spPr>
          <a:xfrm>
            <a:off x="4582549" y="7008496"/>
            <a:ext cx="5576300" cy="2862322"/>
          </a:xfrm>
          <a:prstGeom prst="rect">
            <a:avLst/>
          </a:prstGeom>
          <a:noFill/>
        </p:spPr>
        <p:txBody>
          <a:bodyPr wrap="square" rtlCol="0">
            <a:spAutoFit/>
          </a:bodyPr>
          <a:lstStyle/>
          <a:p>
            <a:pPr algn="ctr"/>
            <a:r>
              <a:rPr lang="en-US" sz="6000" b="1" dirty="0" err="1">
                <a:solidFill>
                  <a:srgbClr val="00B050"/>
                </a:solidFill>
                <a:latin typeface="Times New Roman" panose="02020603050405020304" pitchFamily="18" charset="0"/>
                <a:cs typeface="Times New Roman" panose="02020603050405020304" pitchFamily="18" charset="0"/>
              </a:rPr>
              <a:t>Thế</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nào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là</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00B050"/>
                </a:solidFill>
                <a:latin typeface="Times New Roman" panose="02020603050405020304" pitchFamily="18" charset="0"/>
                <a:cs typeface="Times New Roman" panose="02020603050405020304" pitchFamily="18" charset="0"/>
              </a:rPr>
              <a:t>thực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phẩm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sạch</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00B050"/>
                </a:solidFill>
                <a:latin typeface="Times New Roman" panose="02020603050405020304" pitchFamily="18" charset="0"/>
                <a:cs typeface="Times New Roman" panose="02020603050405020304" pitchFamily="18" charset="0"/>
              </a:rPr>
              <a:t>và</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6230" y="884394"/>
            <a:ext cx="5104155" cy="5696070"/>
          </a:xfrm>
          <a:prstGeom prst="rect">
            <a:avLst/>
          </a:prstGeom>
        </p:spPr>
      </p:pic>
      <p:sp>
        <p:nvSpPr>
          <p:cNvPr id="4" name="Rectangle 3"/>
          <p:cNvSpPr/>
          <p:nvPr/>
        </p:nvSpPr>
        <p:spPr>
          <a:xfrm>
            <a:off x="5439115" y="2610819"/>
            <a:ext cx="4525598" cy="1569660"/>
          </a:xfrm>
          <a:prstGeom prst="rect">
            <a:avLst/>
          </a:prstGeom>
        </p:spPr>
        <p:txBody>
          <a:bodyPr wrap="none">
            <a:spAutoFit/>
          </a:bodyPr>
          <a:lstStyle/>
          <a:p>
            <a:pPr algn="ctr"/>
            <a:r>
              <a:rPr lang="en-US" altLang="en-US" sz="4800" b="1" dirty="0" err="1">
                <a:solidFill>
                  <a:srgbClr val="FF3300"/>
                </a:solidFill>
                <a:latin typeface="Times New Roman" panose="02020603050405020304" pitchFamily="18" charset="0"/>
                <a:cs typeface="Times New Roman" panose="02020603050405020304" pitchFamily="18" charset="0"/>
              </a:rPr>
              <a:t>Giữ</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được</a:t>
            </a:r>
            <a:r>
              <a:rPr lang="en-US" altLang="en-US" sz="4800" b="1" dirty="0">
                <a:solidFill>
                  <a:srgbClr val="FF3300"/>
                </a:solidFill>
                <a:latin typeface="Times New Roman" panose="02020603050405020304" pitchFamily="18" charset="0"/>
                <a:cs typeface="Times New Roman" panose="02020603050405020304" pitchFamily="18" charset="0"/>
              </a:rPr>
              <a:t> </a:t>
            </a:r>
          </a:p>
          <a:p>
            <a:pPr algn="ctr"/>
            <a:r>
              <a:rPr lang="en-US" altLang="en-US" sz="4800" b="1" dirty="0" err="1">
                <a:solidFill>
                  <a:srgbClr val="FF3300"/>
                </a:solidFill>
                <a:latin typeface="Times New Roman" panose="02020603050405020304" pitchFamily="18" charset="0"/>
                <a:cs typeface="Times New Roman" panose="02020603050405020304" pitchFamily="18" charset="0"/>
              </a:rPr>
              <a:t>chất</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dinh</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dưỡng</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02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500"/>
                                        <p:tgtEl>
                                          <p:spTgt spid="38"/>
                                        </p:tgtEl>
                                      </p:cBhvr>
                                    </p:animEffect>
                                    <p:anim calcmode="lin" valueType="num">
                                      <p:cBhvr>
                                        <p:cTn id="33" dur="500"/>
                                        <p:tgtEl>
                                          <p:spTgt spid="38"/>
                                        </p:tgtEl>
                                        <p:attrNameLst>
                                          <p:attrName>ppt_x</p:attrName>
                                        </p:attrNameLst>
                                      </p:cBhvr>
                                      <p:tavLst>
                                        <p:tav tm="0">
                                          <p:val>
                                            <p:strVal val="ppt_x"/>
                                          </p:val>
                                        </p:tav>
                                        <p:tav tm="100000">
                                          <p:val>
                                            <p:strVal val="ppt_x"/>
                                          </p:val>
                                        </p:tav>
                                      </p:tavLst>
                                    </p:anim>
                                    <p:anim calcmode="lin" valueType="num">
                                      <p:cBhvr>
                                        <p:cTn id="34" dur="500"/>
                                        <p:tgtEl>
                                          <p:spTgt spid="38"/>
                                        </p:tgtEl>
                                        <p:attrNameLst>
                                          <p:attrName>ppt_y</p:attrName>
                                        </p:attrNameLst>
                                      </p:cBhvr>
                                      <p:tavLst>
                                        <p:tav tm="0">
                                          <p:val>
                                            <p:strVal val="ppt_y"/>
                                          </p:val>
                                        </p:tav>
                                        <p:tav tm="100000">
                                          <p:val>
                                            <p:strVal val="ppt_y+.1"/>
                                          </p:val>
                                        </p:tav>
                                      </p:tavLst>
                                    </p:anim>
                                    <p:set>
                                      <p:cBhvr>
                                        <p:cTn id="35" dur="1" fill="hold">
                                          <p:stCondLst>
                                            <p:cond delay="499"/>
                                          </p:stCondLst>
                                        </p:cTn>
                                        <p:tgtEl>
                                          <p:spTgt spid="38"/>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600"/>
                                        <p:tgtEl>
                                          <p:spTgt spid="12"/>
                                        </p:tgtEl>
                                      </p:cBhvr>
                                    </p:animEffect>
                                    <p:anim calcmode="lin" valueType="num">
                                      <p:cBhvr>
                                        <p:cTn id="38" dur="600"/>
                                        <p:tgtEl>
                                          <p:spTgt spid="12"/>
                                        </p:tgtEl>
                                        <p:attrNameLst>
                                          <p:attrName>ppt_x</p:attrName>
                                        </p:attrNameLst>
                                      </p:cBhvr>
                                      <p:tavLst>
                                        <p:tav tm="0">
                                          <p:val>
                                            <p:strVal val="ppt_x"/>
                                          </p:val>
                                        </p:tav>
                                        <p:tav tm="100000">
                                          <p:val>
                                            <p:strVal val="ppt_x"/>
                                          </p:val>
                                        </p:tav>
                                      </p:tavLst>
                                    </p:anim>
                                    <p:anim calcmode="lin" valueType="num">
                                      <p:cBhvr>
                                        <p:cTn id="39" dur="600"/>
                                        <p:tgtEl>
                                          <p:spTgt spid="12"/>
                                        </p:tgtEl>
                                        <p:attrNameLst>
                                          <p:attrName>ppt_y</p:attrName>
                                        </p:attrNameLst>
                                      </p:cBhvr>
                                      <p:tavLst>
                                        <p:tav tm="0">
                                          <p:val>
                                            <p:strVal val="ppt_y"/>
                                          </p:val>
                                        </p:tav>
                                        <p:tav tm="100000">
                                          <p:val>
                                            <p:strVal val="ppt_y+.1"/>
                                          </p:val>
                                        </p:tav>
                                      </p:tavLst>
                                    </p:anim>
                                    <p:set>
                                      <p:cBhvr>
                                        <p:cTn id="40" dur="1" fill="hold">
                                          <p:stCondLst>
                                            <p:cond delay="599"/>
                                          </p:stCondLst>
                                        </p:cTn>
                                        <p:tgtEl>
                                          <p:spTgt spid="12"/>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500"/>
                                        <p:tgtEl>
                                          <p:spTgt spid="39"/>
                                        </p:tgtEl>
                                      </p:cBhvr>
                                    </p:animEffect>
                                    <p:anim calcmode="lin" valueType="num">
                                      <p:cBhvr>
                                        <p:cTn id="43" dur="500"/>
                                        <p:tgtEl>
                                          <p:spTgt spid="39"/>
                                        </p:tgtEl>
                                        <p:attrNameLst>
                                          <p:attrName>ppt_x</p:attrName>
                                        </p:attrNameLst>
                                      </p:cBhvr>
                                      <p:tavLst>
                                        <p:tav tm="0">
                                          <p:val>
                                            <p:strVal val="ppt_x"/>
                                          </p:val>
                                        </p:tav>
                                        <p:tav tm="100000">
                                          <p:val>
                                            <p:strVal val="ppt_x"/>
                                          </p:val>
                                        </p:tav>
                                      </p:tavLst>
                                    </p:anim>
                                    <p:anim calcmode="lin" valueType="num">
                                      <p:cBhvr>
                                        <p:cTn id="44" dur="500"/>
                                        <p:tgtEl>
                                          <p:spTgt spid="39"/>
                                        </p:tgtEl>
                                        <p:attrNameLst>
                                          <p:attrName>ppt_y</p:attrName>
                                        </p:attrNameLst>
                                      </p:cBhvr>
                                      <p:tavLst>
                                        <p:tav tm="0">
                                          <p:val>
                                            <p:strVal val="ppt_y"/>
                                          </p:val>
                                        </p:tav>
                                        <p:tav tm="100000">
                                          <p:val>
                                            <p:strVal val="ppt_y+.1"/>
                                          </p:val>
                                        </p:tav>
                                      </p:tavLst>
                                    </p:anim>
                                    <p:set>
                                      <p:cBhvr>
                                        <p:cTn id="45" dur="1" fill="hold">
                                          <p:stCondLst>
                                            <p:cond delay="499"/>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anim calcmode="lin" valueType="num">
                                      <p:cBhvr>
                                        <p:cTn id="51" dur="500" fill="hold"/>
                                        <p:tgtEl>
                                          <p:spTgt spid="44"/>
                                        </p:tgtEl>
                                        <p:attrNameLst>
                                          <p:attrName>ppt_x</p:attrName>
                                        </p:attrNameLst>
                                      </p:cBhvr>
                                      <p:tavLst>
                                        <p:tav tm="0">
                                          <p:val>
                                            <p:strVal val="#ppt_x"/>
                                          </p:val>
                                        </p:tav>
                                        <p:tav tm="100000">
                                          <p:val>
                                            <p:strVal val="#ppt_x"/>
                                          </p:val>
                                        </p:tav>
                                      </p:tavLst>
                                    </p:anim>
                                    <p:anim calcmode="lin" valueType="num">
                                      <p:cBhvr>
                                        <p:cTn id="52" dur="50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6" grpId="0" animBg="1"/>
      <p:bldP spid="4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015261" y="5270784"/>
            <a:ext cx="771279" cy="68109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268" name="Picture 4" descr="Điện Biên loay hoay xử lý thuốc bảo vệ thực... | HỆ VĂN HÓA ĐỜI SỐNG KHOA  GIÁO - VO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9055"/>
            <a:ext cx="4460293" cy="297055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ách làm giàu tại nông thôn dễ nhất - Công Ty Xuất Nhập Khẩu SOCHU Quốc T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0737" y="1979256"/>
            <a:ext cx="4366525" cy="294125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图片 11269" descr="25"/>
          <p:cNvPicPr>
            <a:picLocks noChangeAspect="1"/>
          </p:cNvPicPr>
          <p:nvPr/>
        </p:nvPicPr>
        <p:blipFill>
          <a:blip r:embed="rId6"/>
          <a:stretch>
            <a:fillRect/>
          </a:stretch>
        </p:blipFill>
        <p:spPr>
          <a:xfrm>
            <a:off x="155137" y="5922212"/>
            <a:ext cx="1717240" cy="843123"/>
          </a:xfrm>
          <a:prstGeom prst="rect">
            <a:avLst/>
          </a:prstGeom>
          <a:noFill/>
          <a:ln w="9525">
            <a:noFill/>
          </a:ln>
        </p:spPr>
      </p:pic>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0261" y="936341"/>
            <a:ext cx="5104155" cy="5696070"/>
          </a:xfrm>
          <a:prstGeom prst="rect">
            <a:avLst/>
          </a:prstGeom>
        </p:spPr>
      </p:pic>
      <p:sp>
        <p:nvSpPr>
          <p:cNvPr id="4" name="Rectangle 3"/>
          <p:cNvSpPr/>
          <p:nvPr/>
        </p:nvSpPr>
        <p:spPr>
          <a:xfrm>
            <a:off x="2398986" y="2592053"/>
            <a:ext cx="4449615" cy="1569660"/>
          </a:xfrm>
          <a:prstGeom prst="rect">
            <a:avLst/>
          </a:prstGeom>
        </p:spPr>
        <p:txBody>
          <a:bodyPr wrap="square">
            <a:spAutoFit/>
          </a:bodyPr>
          <a:lstStyle/>
          <a:p>
            <a:pPr algn="ctr"/>
            <a:r>
              <a:rPr lang="en-US" altLang="en-US" sz="4800" b="1" dirty="0" err="1">
                <a:solidFill>
                  <a:srgbClr val="FF3300"/>
                </a:solidFill>
              </a:rPr>
              <a:t>Không</a:t>
            </a:r>
            <a:r>
              <a:rPr lang="en-US" altLang="en-US" sz="4800" b="1" dirty="0">
                <a:solidFill>
                  <a:srgbClr val="FF3300"/>
                </a:solidFill>
              </a:rPr>
              <a:t> </a:t>
            </a:r>
            <a:r>
              <a:rPr lang="en-US" altLang="en-US" sz="4800" b="1" dirty="0" err="1">
                <a:solidFill>
                  <a:srgbClr val="FF3300"/>
                </a:solidFill>
              </a:rPr>
              <a:t>bị</a:t>
            </a:r>
            <a:r>
              <a:rPr lang="en-US" altLang="en-US" sz="4800" b="1" dirty="0">
                <a:solidFill>
                  <a:srgbClr val="FF3300"/>
                </a:solidFill>
              </a:rPr>
              <a:t> </a:t>
            </a:r>
            <a:r>
              <a:rPr lang="en-US" altLang="en-US" sz="4800" b="1" dirty="0" err="1">
                <a:solidFill>
                  <a:srgbClr val="FF3300"/>
                </a:solidFill>
              </a:rPr>
              <a:t>nhiễm</a:t>
            </a:r>
            <a:r>
              <a:rPr lang="en-US" altLang="en-US" sz="4800" b="1" dirty="0">
                <a:solidFill>
                  <a:srgbClr val="FF3300"/>
                </a:solidFill>
              </a:rPr>
              <a:t> </a:t>
            </a:r>
            <a:r>
              <a:rPr lang="en-US" altLang="en-US" sz="4800" b="1" dirty="0" err="1">
                <a:solidFill>
                  <a:srgbClr val="FF3300"/>
                </a:solidFill>
              </a:rPr>
              <a:t>khuẩn</a:t>
            </a:r>
            <a:r>
              <a:rPr lang="en-US" altLang="en-US" sz="4800" b="1" dirty="0">
                <a:solidFill>
                  <a:srgbClr val="FF3300"/>
                </a:solidFill>
              </a:rPr>
              <a:t>, </a:t>
            </a:r>
            <a:r>
              <a:rPr lang="en-US" altLang="en-US" sz="4800" b="1" dirty="0" err="1">
                <a:solidFill>
                  <a:srgbClr val="FF3300"/>
                </a:solidFill>
              </a:rPr>
              <a:t>hoá</a:t>
            </a:r>
            <a:r>
              <a:rPr lang="en-US" altLang="en-US" sz="4800" b="1" dirty="0">
                <a:solidFill>
                  <a:srgbClr val="FF3300"/>
                </a:solidFill>
              </a:rPr>
              <a:t> </a:t>
            </a:r>
            <a:r>
              <a:rPr lang="en-US" altLang="en-US" sz="4800" b="1" dirty="0" err="1">
                <a:solidFill>
                  <a:srgbClr val="FF3300"/>
                </a:solidFill>
              </a:rPr>
              <a:t>chất</a:t>
            </a:r>
            <a:r>
              <a:rPr lang="en-US" altLang="en-US" sz="4800" b="1" dirty="0">
                <a:solidFill>
                  <a:srgbClr val="FF3300"/>
                </a:solidFill>
              </a:rPr>
              <a:t>.</a:t>
            </a:r>
          </a:p>
        </p:txBody>
      </p:sp>
      <p:sp>
        <p:nvSpPr>
          <p:cNvPr id="15" name="Rectangle 14"/>
          <p:cNvSpPr/>
          <p:nvPr/>
        </p:nvSpPr>
        <p:spPr>
          <a:xfrm>
            <a:off x="10004122" y="5259241"/>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grpSp>
        <p:nvGrpSpPr>
          <p:cNvPr id="16" name="Group 15"/>
          <p:cNvGrpSpPr/>
          <p:nvPr/>
        </p:nvGrpSpPr>
        <p:grpSpPr>
          <a:xfrm>
            <a:off x="9983999" y="5259241"/>
            <a:ext cx="833805" cy="706056"/>
            <a:chOff x="1663366" y="4495797"/>
            <a:chExt cx="491289" cy="491289"/>
          </a:xfrm>
        </p:grpSpPr>
        <p:sp>
          <p:nvSpPr>
            <p:cNvPr id="17" name="Rectangle 16"/>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8" name="Picture 10" descr="CÂU HỎI THƯỜNG GẶP - TOYOTA HIROSHIMA VĨNH PHÚC - H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172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xit" presetSubtype="0" fill="hold" nodeType="withEffect">
                                  <p:stCondLst>
                                    <p:cond delay="0"/>
                                  </p:stCondLst>
                                  <p:childTnLst>
                                    <p:animEffect transition="out" filter="fade">
                                      <p:cBhvr>
                                        <p:cTn id="16" dur="500"/>
                                        <p:tgtEl>
                                          <p:spTgt spid="39"/>
                                        </p:tgtEl>
                                      </p:cBhvr>
                                    </p:animEffect>
                                    <p:anim calcmode="lin" valueType="num">
                                      <p:cBhvr>
                                        <p:cTn id="17" dur="500"/>
                                        <p:tgtEl>
                                          <p:spTgt spid="39"/>
                                        </p:tgtEl>
                                        <p:attrNameLst>
                                          <p:attrName>ppt_x</p:attrName>
                                        </p:attrNameLst>
                                      </p:cBhvr>
                                      <p:tavLst>
                                        <p:tav tm="0">
                                          <p:val>
                                            <p:strVal val="ppt_x"/>
                                          </p:val>
                                        </p:tav>
                                        <p:tav tm="100000">
                                          <p:val>
                                            <p:strVal val="ppt_x"/>
                                          </p:val>
                                        </p:tav>
                                      </p:tavLst>
                                    </p:anim>
                                    <p:anim calcmode="lin" valueType="num">
                                      <p:cBhvr>
                                        <p:cTn id="18" dur="500"/>
                                        <p:tgtEl>
                                          <p:spTgt spid="39"/>
                                        </p:tgtEl>
                                        <p:attrNameLst>
                                          <p:attrName>ppt_y</p:attrName>
                                        </p:attrNameLst>
                                      </p:cBhvr>
                                      <p:tavLst>
                                        <p:tav tm="0">
                                          <p:val>
                                            <p:strVal val="ppt_y"/>
                                          </p:val>
                                        </p:tav>
                                        <p:tav tm="100000">
                                          <p:val>
                                            <p:strVal val="ppt_y+.1"/>
                                          </p:val>
                                        </p:tav>
                                      </p:tavLst>
                                    </p:anim>
                                    <p:set>
                                      <p:cBhvr>
                                        <p:cTn id="19" dur="1" fill="hold">
                                          <p:stCondLst>
                                            <p:cond delay="499"/>
                                          </p:stCondLst>
                                        </p:cTn>
                                        <p:tgtEl>
                                          <p:spTgt spid="39"/>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39"/>
                                        </p:tgtEl>
                                        <p:attrNameLst>
                                          <p:attrName>ppt_x</p:attrName>
                                        </p:attrNameLst>
                                      </p:cBhvr>
                                      <p:tavLst>
                                        <p:tav tm="0">
                                          <p:val>
                                            <p:strVal val="ppt_x"/>
                                          </p:val>
                                        </p:tav>
                                        <p:tav tm="100000">
                                          <p:val>
                                            <p:strVal val="ppt_x"/>
                                          </p:val>
                                        </p:tav>
                                      </p:tavLst>
                                    </p:anim>
                                    <p:anim calcmode="lin" valueType="num">
                                      <p:cBhvr additive="base">
                                        <p:cTn id="22" dur="500"/>
                                        <p:tgtEl>
                                          <p:spTgt spid="39"/>
                                        </p:tgtEl>
                                        <p:attrNameLst>
                                          <p:attrName>ppt_y</p:attrName>
                                        </p:attrNameLst>
                                      </p:cBhvr>
                                      <p:tavLst>
                                        <p:tav tm="0">
                                          <p:val>
                                            <p:strVal val="ppt_y"/>
                                          </p:val>
                                        </p:tav>
                                        <p:tav tm="100000">
                                          <p:val>
                                            <p:strVal val="1+ppt_h/2"/>
                                          </p:val>
                                        </p:tav>
                                      </p:tavLst>
                                    </p:anim>
                                    <p:set>
                                      <p:cBhvr>
                                        <p:cTn id="23" dur="1" fill="hold">
                                          <p:stCondLst>
                                            <p:cond delay="499"/>
                                          </p:stCondLst>
                                        </p:cTn>
                                        <p:tgtEl>
                                          <p:spTgt spid="39"/>
                                        </p:tgtEl>
                                        <p:attrNameLst>
                                          <p:attrName>style.visibility</p:attrName>
                                        </p:attrNameLst>
                                      </p:cBhvr>
                                      <p:to>
                                        <p:strVal val="hidden"/>
                                      </p:to>
                                    </p:set>
                                  </p:childTnLst>
                                </p:cTn>
                              </p:par>
                              <p:par>
                                <p:cTn id="24" presetID="2" presetClass="exit" presetSubtype="4" fill="hold" grpId="0" nodeType="withEffect">
                                  <p:stCondLst>
                                    <p:cond delay="0"/>
                                  </p:stCondLst>
                                  <p:childTnLst>
                                    <p:anim calcmode="lin" valueType="num">
                                      <p:cBhvr additive="base">
                                        <p:cTn id="25" dur="500"/>
                                        <p:tgtEl>
                                          <p:spTgt spid="36"/>
                                        </p:tgtEl>
                                        <p:attrNameLst>
                                          <p:attrName>ppt_x</p:attrName>
                                        </p:attrNameLst>
                                      </p:cBhvr>
                                      <p:tavLst>
                                        <p:tav tm="0">
                                          <p:val>
                                            <p:strVal val="ppt_x"/>
                                          </p:val>
                                        </p:tav>
                                        <p:tav tm="100000">
                                          <p:val>
                                            <p:strVal val="ppt_x"/>
                                          </p:val>
                                        </p:tav>
                                      </p:tavLst>
                                    </p:anim>
                                    <p:anim calcmode="lin" valueType="num">
                                      <p:cBhvr additive="base">
                                        <p:cTn id="26" dur="500"/>
                                        <p:tgtEl>
                                          <p:spTgt spid="36"/>
                                        </p:tgtEl>
                                        <p:attrNameLst>
                                          <p:attrName>ppt_y</p:attrName>
                                        </p:attrNameLst>
                                      </p:cBhvr>
                                      <p:tavLst>
                                        <p:tav tm="0">
                                          <p:val>
                                            <p:strVal val="ppt_y"/>
                                          </p:val>
                                        </p:tav>
                                        <p:tav tm="100000">
                                          <p:val>
                                            <p:strVal val="1+ppt_h/2"/>
                                          </p:val>
                                        </p:tav>
                                      </p:tavLst>
                                    </p:anim>
                                    <p:set>
                                      <p:cBhvr>
                                        <p:cTn id="27" dur="1" fill="hold">
                                          <p:stCondLst>
                                            <p:cond delay="499"/>
                                          </p:stCondLst>
                                        </p:cTn>
                                        <p:tgtEl>
                                          <p:spTgt spid="36"/>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11268"/>
                                        </p:tgtEl>
                                        <p:attrNameLst>
                                          <p:attrName>ppt_x</p:attrName>
                                        </p:attrNameLst>
                                      </p:cBhvr>
                                      <p:tavLst>
                                        <p:tav tm="0">
                                          <p:val>
                                            <p:strVal val="ppt_x"/>
                                          </p:val>
                                        </p:tav>
                                        <p:tav tm="100000">
                                          <p:val>
                                            <p:strVal val="ppt_x"/>
                                          </p:val>
                                        </p:tav>
                                      </p:tavLst>
                                    </p:anim>
                                    <p:anim calcmode="lin" valueType="num">
                                      <p:cBhvr additive="base">
                                        <p:cTn id="30" dur="500"/>
                                        <p:tgtEl>
                                          <p:spTgt spid="11268"/>
                                        </p:tgtEl>
                                        <p:attrNameLst>
                                          <p:attrName>ppt_y</p:attrName>
                                        </p:attrNameLst>
                                      </p:cBhvr>
                                      <p:tavLst>
                                        <p:tav tm="0">
                                          <p:val>
                                            <p:strVal val="ppt_y"/>
                                          </p:val>
                                        </p:tav>
                                        <p:tav tm="100000">
                                          <p:val>
                                            <p:strVal val="1+ppt_h/2"/>
                                          </p:val>
                                        </p:tav>
                                      </p:tavLst>
                                    </p:anim>
                                    <p:set>
                                      <p:cBhvr>
                                        <p:cTn id="31" dur="1" fill="hold">
                                          <p:stCondLst>
                                            <p:cond delay="499"/>
                                          </p:stCondLst>
                                        </p:cTn>
                                        <p:tgtEl>
                                          <p:spTgt spid="11268"/>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ưa gia súc,gia cầm vào cơ sở giết mổ tập trung: Cần xã hội hóa - Báo Gia  Lai điện tử - Tin nhanh - Chính xá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1776" y="1791034"/>
            <a:ext cx="2777805" cy="2083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uồng trại – Yếu tố quan trọng trong chăn nuôi vịt thịt | Feed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4980" y="2939217"/>
            <a:ext cx="2840544" cy="19359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hờ đợi lâu, nhiều rau củ từ tỉnh về TP.HCM bị hư hỏ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463046"/>
            <a:ext cx="2758616" cy="167723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Quy tắc giữ đồ ăn tươi ngon trong tủ lạ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475" y="1319036"/>
            <a:ext cx="1887034" cy="18809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图片 11269" descr="25"/>
          <p:cNvPicPr>
            <a:picLocks noChangeAspect="1"/>
          </p:cNvPicPr>
          <p:nvPr/>
        </p:nvPicPr>
        <p:blipFill>
          <a:blip r:embed="rId8"/>
          <a:stretch>
            <a:fillRect/>
          </a:stretch>
        </p:blipFill>
        <p:spPr>
          <a:xfrm>
            <a:off x="155137" y="5922212"/>
            <a:ext cx="1717240" cy="843123"/>
          </a:xfrm>
          <a:prstGeom prst="rect">
            <a:avLst/>
          </a:prstGeom>
          <a:noFill/>
          <a:ln w="9525">
            <a:noFill/>
          </a:ln>
        </p:spPr>
      </p:pic>
      <p:sp>
        <p:nvSpPr>
          <p:cNvPr id="12" name="Rectangle 11"/>
          <p:cNvSpPr/>
          <p:nvPr/>
        </p:nvSpPr>
        <p:spPr>
          <a:xfrm>
            <a:off x="9563973" y="5348543"/>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9">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grpSp>
        <p:nvGrpSpPr>
          <p:cNvPr id="40" name="Group 39"/>
          <p:cNvGrpSpPr/>
          <p:nvPr/>
        </p:nvGrpSpPr>
        <p:grpSpPr>
          <a:xfrm>
            <a:off x="9567096" y="5348543"/>
            <a:ext cx="833805" cy="706056"/>
            <a:chOff x="1663366" y="4495797"/>
            <a:chExt cx="491289" cy="491289"/>
          </a:xfrm>
        </p:grpSpPr>
        <p:sp>
          <p:nvSpPr>
            <p:cNvPr id="41" name="Rectangle 40"/>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42" name="Picture 10" descr="CÂU HỎI THƯỜNG GẶP - TOYOTA HIROSHIMA VĨNH PHÚC - H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2563" y="647703"/>
            <a:ext cx="5104155" cy="5696070"/>
          </a:xfrm>
          <a:prstGeom prst="rect">
            <a:avLst/>
          </a:prstGeom>
        </p:spPr>
      </p:pic>
      <p:sp>
        <p:nvSpPr>
          <p:cNvPr id="4" name="Rectangle 3"/>
          <p:cNvSpPr/>
          <p:nvPr/>
        </p:nvSpPr>
        <p:spPr>
          <a:xfrm>
            <a:off x="2094437" y="2259510"/>
            <a:ext cx="4976224" cy="2308324"/>
          </a:xfrm>
          <a:prstGeom prst="rect">
            <a:avLst/>
          </a:prstGeom>
        </p:spPr>
        <p:txBody>
          <a:bodyPr wrap="square">
            <a:spAutoFit/>
          </a:bodyPr>
          <a:lstStyle/>
          <a:p>
            <a:pPr algn="ctr"/>
            <a:r>
              <a:rPr lang="en-US" sz="4800" b="1" dirty="0" err="1">
                <a:solidFill>
                  <a:srgbClr val="00B050"/>
                </a:solidFill>
              </a:rPr>
              <a:t>được</a:t>
            </a:r>
            <a:r>
              <a:rPr lang="en-US" sz="4800" b="1" dirty="0">
                <a:solidFill>
                  <a:srgbClr val="00B050"/>
                </a:solidFill>
              </a:rPr>
              <a:t> </a:t>
            </a:r>
            <a:r>
              <a:rPr lang="en-US" sz="4800" b="1" dirty="0" err="1">
                <a:solidFill>
                  <a:srgbClr val="00B050"/>
                </a:solidFill>
              </a:rPr>
              <a:t>nuôi</a:t>
            </a:r>
            <a:r>
              <a:rPr lang="en-US" sz="4800" b="1" dirty="0">
                <a:solidFill>
                  <a:srgbClr val="00B050"/>
                </a:solidFill>
              </a:rPr>
              <a:t> </a:t>
            </a:r>
            <a:r>
              <a:rPr lang="en-US" sz="4800" b="1" dirty="0" err="1">
                <a:solidFill>
                  <a:srgbClr val="00B050"/>
                </a:solidFill>
              </a:rPr>
              <a:t>trồng</a:t>
            </a:r>
            <a:r>
              <a:rPr lang="en-US" sz="4800" b="1" dirty="0">
                <a:solidFill>
                  <a:srgbClr val="00B050"/>
                </a:solidFill>
              </a:rPr>
              <a:t>, </a:t>
            </a:r>
            <a:r>
              <a:rPr lang="en-US" sz="4800" b="1" dirty="0" err="1">
                <a:solidFill>
                  <a:srgbClr val="00B050"/>
                </a:solidFill>
              </a:rPr>
              <a:t>bảo</a:t>
            </a:r>
            <a:r>
              <a:rPr lang="en-US" sz="4800" b="1" dirty="0">
                <a:solidFill>
                  <a:srgbClr val="00B050"/>
                </a:solidFill>
              </a:rPr>
              <a:t> </a:t>
            </a:r>
            <a:r>
              <a:rPr lang="en-US" sz="4800" b="1" dirty="0" err="1">
                <a:solidFill>
                  <a:srgbClr val="00B050"/>
                </a:solidFill>
              </a:rPr>
              <a:t>quản</a:t>
            </a:r>
            <a:r>
              <a:rPr lang="en-US" sz="4800" b="1" dirty="0">
                <a:solidFill>
                  <a:srgbClr val="00B050"/>
                </a:solidFill>
              </a:rPr>
              <a:t> </a:t>
            </a:r>
            <a:r>
              <a:rPr lang="en-US" sz="4800" b="1" dirty="0" err="1">
                <a:solidFill>
                  <a:srgbClr val="00B050"/>
                </a:solidFill>
              </a:rPr>
              <a:t>và</a:t>
            </a:r>
            <a:r>
              <a:rPr lang="en-US" sz="4800" b="1" dirty="0">
                <a:solidFill>
                  <a:srgbClr val="00B050"/>
                </a:solidFill>
              </a:rPr>
              <a:t> </a:t>
            </a:r>
            <a:r>
              <a:rPr lang="en-US" sz="4800" b="1" dirty="0" err="1">
                <a:solidFill>
                  <a:srgbClr val="00B050"/>
                </a:solidFill>
              </a:rPr>
              <a:t>chế</a:t>
            </a:r>
            <a:r>
              <a:rPr lang="en-US" sz="4800" b="1" dirty="0">
                <a:solidFill>
                  <a:srgbClr val="00B050"/>
                </a:solidFill>
              </a:rPr>
              <a:t> </a:t>
            </a:r>
            <a:r>
              <a:rPr lang="en-US" sz="4800" b="1" dirty="0" err="1">
                <a:solidFill>
                  <a:srgbClr val="00B050"/>
                </a:solidFill>
              </a:rPr>
              <a:t>biến</a:t>
            </a:r>
            <a:r>
              <a:rPr lang="en-US" sz="4800" b="1" dirty="0">
                <a:solidFill>
                  <a:srgbClr val="00B050"/>
                </a:solidFill>
              </a:rPr>
              <a:t> </a:t>
            </a:r>
            <a:r>
              <a:rPr lang="en-US" sz="4800" b="1" dirty="0" err="1">
                <a:solidFill>
                  <a:srgbClr val="00B050"/>
                </a:solidFill>
              </a:rPr>
              <a:t>hợp</a:t>
            </a:r>
            <a:r>
              <a:rPr lang="en-US" sz="4800" b="1" dirty="0">
                <a:solidFill>
                  <a:srgbClr val="00B050"/>
                </a:solidFill>
              </a:rPr>
              <a:t> </a:t>
            </a:r>
            <a:r>
              <a:rPr lang="en-US" sz="4800" b="1" dirty="0" err="1">
                <a:solidFill>
                  <a:srgbClr val="00B050"/>
                </a:solidFill>
              </a:rPr>
              <a:t>vệ</a:t>
            </a:r>
            <a:r>
              <a:rPr lang="en-US" sz="4800" b="1" dirty="0">
                <a:solidFill>
                  <a:srgbClr val="00B050"/>
                </a:solidFill>
              </a:rPr>
              <a:t> </a:t>
            </a:r>
            <a:r>
              <a:rPr lang="en-US" sz="4800" b="1" dirty="0" err="1">
                <a:solidFill>
                  <a:srgbClr val="00B050"/>
                </a:solidFill>
              </a:rPr>
              <a:t>sinh</a:t>
            </a:r>
            <a:endParaRPr lang="en-US" altLang="en-US" sz="4800" b="1" dirty="0">
              <a:solidFill>
                <a:srgbClr val="00B050"/>
              </a:solidFill>
            </a:endParaRPr>
          </a:p>
        </p:txBody>
      </p:sp>
    </p:spTree>
    <p:extLst>
      <p:ext uri="{BB962C8B-B14F-4D97-AF65-F5344CB8AC3E}">
        <p14:creationId xmlns:p14="http://schemas.microsoft.com/office/powerpoint/2010/main" val="3581156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600"/>
                                        <p:tgtEl>
                                          <p:spTgt spid="12"/>
                                        </p:tgtEl>
                                      </p:cBhvr>
                                    </p:animEffect>
                                    <p:anim calcmode="lin" valueType="num">
                                      <p:cBhvr>
                                        <p:cTn id="20" dur="600"/>
                                        <p:tgtEl>
                                          <p:spTgt spid="12"/>
                                        </p:tgtEl>
                                        <p:attrNameLst>
                                          <p:attrName>ppt_x</p:attrName>
                                        </p:attrNameLst>
                                      </p:cBhvr>
                                      <p:tavLst>
                                        <p:tav tm="0">
                                          <p:val>
                                            <p:strVal val="ppt_x"/>
                                          </p:val>
                                        </p:tav>
                                        <p:tav tm="100000">
                                          <p:val>
                                            <p:strVal val="ppt_x"/>
                                          </p:val>
                                        </p:tav>
                                      </p:tavLst>
                                    </p:anim>
                                    <p:anim calcmode="lin" valueType="num">
                                      <p:cBhvr>
                                        <p:cTn id="21" dur="600"/>
                                        <p:tgtEl>
                                          <p:spTgt spid="12"/>
                                        </p:tgtEl>
                                        <p:attrNameLst>
                                          <p:attrName>ppt_y</p:attrName>
                                        </p:attrNameLst>
                                      </p:cBhvr>
                                      <p:tavLst>
                                        <p:tav tm="0">
                                          <p:val>
                                            <p:strVal val="ppt_y"/>
                                          </p:val>
                                        </p:tav>
                                        <p:tav tm="100000">
                                          <p:val>
                                            <p:strVal val="ppt_y+.1"/>
                                          </p:val>
                                        </p:tav>
                                      </p:tavLst>
                                    </p:anim>
                                    <p:set>
                                      <p:cBhvr>
                                        <p:cTn id="22" dur="1" fill="hold">
                                          <p:stCondLst>
                                            <p:cond delay="599"/>
                                          </p:stCondLst>
                                        </p:cTn>
                                        <p:tgtEl>
                                          <p:spTgt spid="12"/>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500"/>
                                        <p:tgtEl>
                                          <p:spTgt spid="39"/>
                                        </p:tgtEl>
                                      </p:cBhvr>
                                    </p:animEffect>
                                    <p:anim calcmode="lin" valueType="num">
                                      <p:cBhvr>
                                        <p:cTn id="25" dur="500"/>
                                        <p:tgtEl>
                                          <p:spTgt spid="39"/>
                                        </p:tgtEl>
                                        <p:attrNameLst>
                                          <p:attrName>ppt_x</p:attrName>
                                        </p:attrNameLst>
                                      </p:cBhvr>
                                      <p:tavLst>
                                        <p:tav tm="0">
                                          <p:val>
                                            <p:strVal val="ppt_x"/>
                                          </p:val>
                                        </p:tav>
                                        <p:tav tm="100000">
                                          <p:val>
                                            <p:strVal val="ppt_x"/>
                                          </p:val>
                                        </p:tav>
                                      </p:tavLst>
                                    </p:anim>
                                    <p:anim calcmode="lin" valueType="num">
                                      <p:cBhvr>
                                        <p:cTn id="26" dur="500"/>
                                        <p:tgtEl>
                                          <p:spTgt spid="39"/>
                                        </p:tgtEl>
                                        <p:attrNameLst>
                                          <p:attrName>ppt_y</p:attrName>
                                        </p:attrNameLst>
                                      </p:cBhvr>
                                      <p:tavLst>
                                        <p:tav tm="0">
                                          <p:val>
                                            <p:strVal val="ppt_y"/>
                                          </p:val>
                                        </p:tav>
                                        <p:tav tm="100000">
                                          <p:val>
                                            <p:strVal val="ppt_y+.1"/>
                                          </p:val>
                                        </p:tav>
                                      </p:tavLst>
                                    </p:anim>
                                    <p:set>
                                      <p:cBhvr>
                                        <p:cTn id="27" dur="1" fill="hold">
                                          <p:stCondLst>
                                            <p:cond delay="499"/>
                                          </p:stCondLst>
                                        </p:cTn>
                                        <p:tgtEl>
                                          <p:spTgt spid="39"/>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028"/>
                                        </p:tgtEl>
                                        <p:attrNameLst>
                                          <p:attrName>ppt_x</p:attrName>
                                        </p:attrNameLst>
                                      </p:cBhvr>
                                      <p:tavLst>
                                        <p:tav tm="0">
                                          <p:val>
                                            <p:strVal val="ppt_x"/>
                                          </p:val>
                                        </p:tav>
                                        <p:tav tm="100000">
                                          <p:val>
                                            <p:strVal val="ppt_x"/>
                                          </p:val>
                                        </p:tav>
                                      </p:tavLst>
                                    </p:anim>
                                    <p:anim calcmode="lin" valueType="num">
                                      <p:cBhvr additive="base">
                                        <p:cTn id="34" dur="500"/>
                                        <p:tgtEl>
                                          <p:spTgt spid="1028"/>
                                        </p:tgtEl>
                                        <p:attrNameLst>
                                          <p:attrName>ppt_y</p:attrName>
                                        </p:attrNameLst>
                                      </p:cBhvr>
                                      <p:tavLst>
                                        <p:tav tm="0">
                                          <p:val>
                                            <p:strVal val="ppt_y"/>
                                          </p:val>
                                        </p:tav>
                                        <p:tav tm="100000">
                                          <p:val>
                                            <p:strVal val="1+ppt_h/2"/>
                                          </p:val>
                                        </p:tav>
                                      </p:tavLst>
                                    </p:anim>
                                    <p:set>
                                      <p:cBhvr>
                                        <p:cTn id="35" dur="1" fill="hold">
                                          <p:stCondLst>
                                            <p:cond delay="499"/>
                                          </p:stCondLst>
                                        </p:cTn>
                                        <p:tgtEl>
                                          <p:spTgt spid="1028"/>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15364"/>
                                        </p:tgtEl>
                                        <p:attrNameLst>
                                          <p:attrName>ppt_x</p:attrName>
                                        </p:attrNameLst>
                                      </p:cBhvr>
                                      <p:tavLst>
                                        <p:tav tm="0">
                                          <p:val>
                                            <p:strVal val="ppt_x"/>
                                          </p:val>
                                        </p:tav>
                                        <p:tav tm="100000">
                                          <p:val>
                                            <p:strVal val="ppt_x"/>
                                          </p:val>
                                        </p:tav>
                                      </p:tavLst>
                                    </p:anim>
                                    <p:anim calcmode="lin" valueType="num">
                                      <p:cBhvr additive="base">
                                        <p:cTn id="38" dur="500"/>
                                        <p:tgtEl>
                                          <p:spTgt spid="15364"/>
                                        </p:tgtEl>
                                        <p:attrNameLst>
                                          <p:attrName>ppt_y</p:attrName>
                                        </p:attrNameLst>
                                      </p:cBhvr>
                                      <p:tavLst>
                                        <p:tav tm="0">
                                          <p:val>
                                            <p:strVal val="ppt_y"/>
                                          </p:val>
                                        </p:tav>
                                        <p:tav tm="100000">
                                          <p:val>
                                            <p:strVal val="1+ppt_h/2"/>
                                          </p:val>
                                        </p:tav>
                                      </p:tavLst>
                                    </p:anim>
                                    <p:set>
                                      <p:cBhvr>
                                        <p:cTn id="39" dur="1" fill="hold">
                                          <p:stCondLst>
                                            <p:cond delay="499"/>
                                          </p:stCondLst>
                                        </p:cTn>
                                        <p:tgtEl>
                                          <p:spTgt spid="15364"/>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anim calcmode="lin" valueType="num">
                                      <p:cBhvr>
                                        <p:cTn id="49" dur="500" fill="hold"/>
                                        <p:tgtEl>
                                          <p:spTgt spid="44"/>
                                        </p:tgtEl>
                                        <p:attrNameLst>
                                          <p:attrName>ppt_x</p:attrName>
                                        </p:attrNameLst>
                                      </p:cBhvr>
                                      <p:tavLst>
                                        <p:tav tm="0">
                                          <p:val>
                                            <p:strVal val="#ppt_x"/>
                                          </p:val>
                                        </p:tav>
                                        <p:tav tm="100000">
                                          <p:val>
                                            <p:strVal val="#ppt_x"/>
                                          </p:val>
                                        </p:tav>
                                      </p:tavLst>
                                    </p:anim>
                                    <p:anim calcmode="lin" valueType="num">
                                      <p:cBhvr>
                                        <p:cTn id="50" dur="500" fill="hold"/>
                                        <p:tgtEl>
                                          <p:spTgt spid="44"/>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anim calcmode="lin" valueType="num">
                                      <p:cBhvr>
                                        <p:cTn id="55" dur="500" fill="hold"/>
                                        <p:tgtEl>
                                          <p:spTgt spid="4"/>
                                        </p:tgtEl>
                                        <p:attrNameLst>
                                          <p:attrName>ppt_x</p:attrName>
                                        </p:attrNameLst>
                                      </p:cBhvr>
                                      <p:tavLst>
                                        <p:tav tm="0">
                                          <p:val>
                                            <p:strVal val="#ppt_x"/>
                                          </p:val>
                                        </p:tav>
                                        <p:tav tm="100000">
                                          <p:val>
                                            <p:strVal val="#ppt_x"/>
                                          </p:val>
                                        </p:tav>
                                      </p:tavLst>
                                    </p:anim>
                                    <p:anim calcmode="lin" valueType="num">
                                      <p:cBhvr>
                                        <p:cTn id="5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6" grpId="0" animBg="1"/>
      <p:bldP spid="36" grpId="1"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0373AB5C-B669-4B9A-8FEA-D365A23E9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45" y="-1226793"/>
            <a:ext cx="10610948" cy="3744924"/>
          </a:xfrm>
          <a:prstGeom prst="rect">
            <a:avLst/>
          </a:prstGeom>
        </p:spPr>
      </p:pic>
      <p:sp>
        <p:nvSpPr>
          <p:cNvPr id="2" name="Rectangle 6">
            <a:extLst>
              <a:ext uri="{FF2B5EF4-FFF2-40B4-BE49-F238E27FC236}">
                <a16:creationId xmlns:a16="http://schemas.microsoft.com/office/drawing/2014/main" id="{0A636E12-D414-470D-A8CB-8237D8E20A3A}"/>
              </a:ext>
            </a:extLst>
          </p:cNvPr>
          <p:cNvSpPr/>
          <p:nvPr/>
        </p:nvSpPr>
        <p:spPr>
          <a:xfrm>
            <a:off x="1573136" y="2518131"/>
            <a:ext cx="9909322" cy="584775"/>
          </a:xfrm>
          <a:custGeom>
            <a:avLst/>
            <a:gdLst>
              <a:gd name="connsiteX0" fmla="*/ 0 w 9909322"/>
              <a:gd name="connsiteY0" fmla="*/ 0 h 584775"/>
              <a:gd name="connsiteX1" fmla="*/ 660621 w 9909322"/>
              <a:gd name="connsiteY1" fmla="*/ 0 h 584775"/>
              <a:gd name="connsiteX2" fmla="*/ 1123056 w 9909322"/>
              <a:gd name="connsiteY2" fmla="*/ 0 h 584775"/>
              <a:gd name="connsiteX3" fmla="*/ 1684585 w 9909322"/>
              <a:gd name="connsiteY3" fmla="*/ 0 h 584775"/>
              <a:gd name="connsiteX4" fmla="*/ 2345206 w 9909322"/>
              <a:gd name="connsiteY4" fmla="*/ 0 h 584775"/>
              <a:gd name="connsiteX5" fmla="*/ 3005828 w 9909322"/>
              <a:gd name="connsiteY5" fmla="*/ 0 h 584775"/>
              <a:gd name="connsiteX6" fmla="*/ 3765542 w 9909322"/>
              <a:gd name="connsiteY6" fmla="*/ 0 h 584775"/>
              <a:gd name="connsiteX7" fmla="*/ 4327071 w 9909322"/>
              <a:gd name="connsiteY7" fmla="*/ 0 h 584775"/>
              <a:gd name="connsiteX8" fmla="*/ 5086785 w 9909322"/>
              <a:gd name="connsiteY8" fmla="*/ 0 h 584775"/>
              <a:gd name="connsiteX9" fmla="*/ 5846500 w 9909322"/>
              <a:gd name="connsiteY9" fmla="*/ 0 h 584775"/>
              <a:gd name="connsiteX10" fmla="*/ 6209842 w 9909322"/>
              <a:gd name="connsiteY10" fmla="*/ 0 h 584775"/>
              <a:gd name="connsiteX11" fmla="*/ 6969556 w 9909322"/>
              <a:gd name="connsiteY11" fmla="*/ 0 h 584775"/>
              <a:gd name="connsiteX12" fmla="*/ 7729271 w 9909322"/>
              <a:gd name="connsiteY12" fmla="*/ 0 h 584775"/>
              <a:gd name="connsiteX13" fmla="*/ 8191706 w 9909322"/>
              <a:gd name="connsiteY13" fmla="*/ 0 h 584775"/>
              <a:gd name="connsiteX14" fmla="*/ 8555048 w 9909322"/>
              <a:gd name="connsiteY14" fmla="*/ 0 h 584775"/>
              <a:gd name="connsiteX15" fmla="*/ 9909322 w 9909322"/>
              <a:gd name="connsiteY15" fmla="*/ 0 h 584775"/>
              <a:gd name="connsiteX16" fmla="*/ 9909322 w 9909322"/>
              <a:gd name="connsiteY16" fmla="*/ 584775 h 584775"/>
              <a:gd name="connsiteX17" fmla="*/ 9545980 w 9909322"/>
              <a:gd name="connsiteY17" fmla="*/ 584775 h 584775"/>
              <a:gd name="connsiteX18" fmla="*/ 8687172 w 9909322"/>
              <a:gd name="connsiteY18" fmla="*/ 584775 h 584775"/>
              <a:gd name="connsiteX19" fmla="*/ 8224737 w 9909322"/>
              <a:gd name="connsiteY19" fmla="*/ 584775 h 584775"/>
              <a:gd name="connsiteX20" fmla="*/ 7564116 w 9909322"/>
              <a:gd name="connsiteY20" fmla="*/ 584775 h 584775"/>
              <a:gd name="connsiteX21" fmla="*/ 6705308 w 9909322"/>
              <a:gd name="connsiteY21" fmla="*/ 584775 h 584775"/>
              <a:gd name="connsiteX22" fmla="*/ 6044686 w 9909322"/>
              <a:gd name="connsiteY22" fmla="*/ 584775 h 584775"/>
              <a:gd name="connsiteX23" fmla="*/ 5284972 w 9909322"/>
              <a:gd name="connsiteY23" fmla="*/ 584775 h 584775"/>
              <a:gd name="connsiteX24" fmla="*/ 4921630 w 9909322"/>
              <a:gd name="connsiteY24" fmla="*/ 584775 h 584775"/>
              <a:gd name="connsiteX25" fmla="*/ 4360102 w 9909322"/>
              <a:gd name="connsiteY25" fmla="*/ 584775 h 584775"/>
              <a:gd name="connsiteX26" fmla="*/ 3996760 w 9909322"/>
              <a:gd name="connsiteY26" fmla="*/ 584775 h 584775"/>
              <a:gd name="connsiteX27" fmla="*/ 3137952 w 9909322"/>
              <a:gd name="connsiteY27" fmla="*/ 584775 h 584775"/>
              <a:gd name="connsiteX28" fmla="*/ 2774610 w 9909322"/>
              <a:gd name="connsiteY28" fmla="*/ 584775 h 584775"/>
              <a:gd name="connsiteX29" fmla="*/ 2213082 w 9909322"/>
              <a:gd name="connsiteY29" fmla="*/ 584775 h 584775"/>
              <a:gd name="connsiteX30" fmla="*/ 1552460 w 9909322"/>
              <a:gd name="connsiteY30" fmla="*/ 584775 h 584775"/>
              <a:gd name="connsiteX31" fmla="*/ 792746 w 9909322"/>
              <a:gd name="connsiteY31" fmla="*/ 584775 h 584775"/>
              <a:gd name="connsiteX32" fmla="*/ 0 w 9909322"/>
              <a:gd name="connsiteY32" fmla="*/ 584775 h 584775"/>
              <a:gd name="connsiteX33" fmla="*/ 0 w 9909322"/>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9322" h="584775" fill="none" extrusionOk="0">
                <a:moveTo>
                  <a:pt x="0" y="0"/>
                </a:moveTo>
                <a:cubicBezTo>
                  <a:pt x="239977" y="-2057"/>
                  <a:pt x="342335" y="12332"/>
                  <a:pt x="660621" y="0"/>
                </a:cubicBezTo>
                <a:cubicBezTo>
                  <a:pt x="978907" y="-12332"/>
                  <a:pt x="927701" y="-22876"/>
                  <a:pt x="1123056" y="0"/>
                </a:cubicBezTo>
                <a:cubicBezTo>
                  <a:pt x="1318411" y="22876"/>
                  <a:pt x="1475869" y="-12677"/>
                  <a:pt x="1684585" y="0"/>
                </a:cubicBezTo>
                <a:cubicBezTo>
                  <a:pt x="1893301" y="12677"/>
                  <a:pt x="2181224" y="-10211"/>
                  <a:pt x="2345206" y="0"/>
                </a:cubicBezTo>
                <a:cubicBezTo>
                  <a:pt x="2509188" y="10211"/>
                  <a:pt x="2750247" y="814"/>
                  <a:pt x="3005828" y="0"/>
                </a:cubicBezTo>
                <a:cubicBezTo>
                  <a:pt x="3261409" y="-814"/>
                  <a:pt x="3474864" y="31377"/>
                  <a:pt x="3765542" y="0"/>
                </a:cubicBezTo>
                <a:cubicBezTo>
                  <a:pt x="4056220" y="-31377"/>
                  <a:pt x="4072765" y="-13191"/>
                  <a:pt x="4327071" y="0"/>
                </a:cubicBezTo>
                <a:cubicBezTo>
                  <a:pt x="4581377" y="13191"/>
                  <a:pt x="4724547" y="25514"/>
                  <a:pt x="5086785" y="0"/>
                </a:cubicBezTo>
                <a:cubicBezTo>
                  <a:pt x="5449023" y="-25514"/>
                  <a:pt x="5653320" y="-6245"/>
                  <a:pt x="5846500" y="0"/>
                </a:cubicBezTo>
                <a:cubicBezTo>
                  <a:pt x="6039680" y="6245"/>
                  <a:pt x="6038818" y="8359"/>
                  <a:pt x="6209842" y="0"/>
                </a:cubicBezTo>
                <a:cubicBezTo>
                  <a:pt x="6380866" y="-8359"/>
                  <a:pt x="6654950" y="10872"/>
                  <a:pt x="6969556" y="0"/>
                </a:cubicBezTo>
                <a:cubicBezTo>
                  <a:pt x="7284162" y="-10872"/>
                  <a:pt x="7382386" y="-35433"/>
                  <a:pt x="7729271" y="0"/>
                </a:cubicBezTo>
                <a:cubicBezTo>
                  <a:pt x="8076157" y="35433"/>
                  <a:pt x="8020253" y="-3045"/>
                  <a:pt x="8191706" y="0"/>
                </a:cubicBezTo>
                <a:cubicBezTo>
                  <a:pt x="8363160" y="3045"/>
                  <a:pt x="8378463" y="4369"/>
                  <a:pt x="8555048" y="0"/>
                </a:cubicBezTo>
                <a:cubicBezTo>
                  <a:pt x="8731633" y="-4369"/>
                  <a:pt x="9277510" y="-19857"/>
                  <a:pt x="9909322" y="0"/>
                </a:cubicBezTo>
                <a:cubicBezTo>
                  <a:pt x="9925677" y="230003"/>
                  <a:pt x="9924223" y="311152"/>
                  <a:pt x="9909322" y="584775"/>
                </a:cubicBezTo>
                <a:cubicBezTo>
                  <a:pt x="9758429" y="572966"/>
                  <a:pt x="9687664" y="584225"/>
                  <a:pt x="9545980" y="584775"/>
                </a:cubicBezTo>
                <a:cubicBezTo>
                  <a:pt x="9404296" y="585325"/>
                  <a:pt x="9085084" y="546786"/>
                  <a:pt x="8687172" y="584775"/>
                </a:cubicBezTo>
                <a:cubicBezTo>
                  <a:pt x="8289260" y="622764"/>
                  <a:pt x="8327758" y="594617"/>
                  <a:pt x="8224737" y="584775"/>
                </a:cubicBezTo>
                <a:cubicBezTo>
                  <a:pt x="8121716" y="574933"/>
                  <a:pt x="7696270" y="616720"/>
                  <a:pt x="7564116" y="584775"/>
                </a:cubicBezTo>
                <a:cubicBezTo>
                  <a:pt x="7431962" y="552830"/>
                  <a:pt x="7083896" y="573571"/>
                  <a:pt x="6705308" y="584775"/>
                </a:cubicBezTo>
                <a:cubicBezTo>
                  <a:pt x="6326720" y="595979"/>
                  <a:pt x="6259851" y="600186"/>
                  <a:pt x="6044686" y="584775"/>
                </a:cubicBezTo>
                <a:cubicBezTo>
                  <a:pt x="5829521" y="569364"/>
                  <a:pt x="5457813" y="614407"/>
                  <a:pt x="5284972" y="584775"/>
                </a:cubicBezTo>
                <a:cubicBezTo>
                  <a:pt x="5112131" y="555143"/>
                  <a:pt x="5073573" y="588509"/>
                  <a:pt x="4921630" y="584775"/>
                </a:cubicBezTo>
                <a:cubicBezTo>
                  <a:pt x="4769687" y="581041"/>
                  <a:pt x="4621242" y="598202"/>
                  <a:pt x="4360102" y="584775"/>
                </a:cubicBezTo>
                <a:cubicBezTo>
                  <a:pt x="4098962" y="571348"/>
                  <a:pt x="4143790" y="573942"/>
                  <a:pt x="3996760" y="584775"/>
                </a:cubicBezTo>
                <a:cubicBezTo>
                  <a:pt x="3849730" y="595608"/>
                  <a:pt x="3335999" y="582657"/>
                  <a:pt x="3137952" y="584775"/>
                </a:cubicBezTo>
                <a:cubicBezTo>
                  <a:pt x="2939905" y="586893"/>
                  <a:pt x="2931972" y="576257"/>
                  <a:pt x="2774610" y="584775"/>
                </a:cubicBezTo>
                <a:cubicBezTo>
                  <a:pt x="2617248" y="593293"/>
                  <a:pt x="2489779" y="602276"/>
                  <a:pt x="2213082" y="584775"/>
                </a:cubicBezTo>
                <a:cubicBezTo>
                  <a:pt x="1936385" y="567274"/>
                  <a:pt x="1797326" y="586810"/>
                  <a:pt x="1552460" y="584775"/>
                </a:cubicBezTo>
                <a:cubicBezTo>
                  <a:pt x="1307594" y="582740"/>
                  <a:pt x="1005459" y="583222"/>
                  <a:pt x="792746" y="584775"/>
                </a:cubicBezTo>
                <a:cubicBezTo>
                  <a:pt x="580033" y="586328"/>
                  <a:pt x="375874" y="610691"/>
                  <a:pt x="0" y="584775"/>
                </a:cubicBezTo>
                <a:cubicBezTo>
                  <a:pt x="7185" y="452528"/>
                  <a:pt x="-26839" y="177270"/>
                  <a:pt x="0" y="0"/>
                </a:cubicBezTo>
                <a:close/>
              </a:path>
              <a:path w="9909322" h="584775" stroke="0" extrusionOk="0">
                <a:moveTo>
                  <a:pt x="0" y="0"/>
                </a:moveTo>
                <a:cubicBezTo>
                  <a:pt x="230878" y="2186"/>
                  <a:pt x="400155" y="-2444"/>
                  <a:pt x="561528" y="0"/>
                </a:cubicBezTo>
                <a:cubicBezTo>
                  <a:pt x="722901" y="2444"/>
                  <a:pt x="828032" y="22937"/>
                  <a:pt x="1023963" y="0"/>
                </a:cubicBezTo>
                <a:cubicBezTo>
                  <a:pt x="1219894" y="-22937"/>
                  <a:pt x="1658062" y="37816"/>
                  <a:pt x="1882771" y="0"/>
                </a:cubicBezTo>
                <a:cubicBezTo>
                  <a:pt x="2107480" y="-37816"/>
                  <a:pt x="2529123" y="-25338"/>
                  <a:pt x="2741579" y="0"/>
                </a:cubicBezTo>
                <a:cubicBezTo>
                  <a:pt x="2954035" y="25338"/>
                  <a:pt x="3152982" y="-37837"/>
                  <a:pt x="3501294" y="0"/>
                </a:cubicBezTo>
                <a:cubicBezTo>
                  <a:pt x="3849607" y="37837"/>
                  <a:pt x="4127465" y="-36707"/>
                  <a:pt x="4360102" y="0"/>
                </a:cubicBezTo>
                <a:cubicBezTo>
                  <a:pt x="4592739" y="36707"/>
                  <a:pt x="4945155" y="8197"/>
                  <a:pt x="5218910" y="0"/>
                </a:cubicBezTo>
                <a:cubicBezTo>
                  <a:pt x="5492665" y="-8197"/>
                  <a:pt x="5482022" y="19425"/>
                  <a:pt x="5681345" y="0"/>
                </a:cubicBezTo>
                <a:cubicBezTo>
                  <a:pt x="5880668" y="-19425"/>
                  <a:pt x="6313211" y="-30172"/>
                  <a:pt x="6540153" y="0"/>
                </a:cubicBezTo>
                <a:cubicBezTo>
                  <a:pt x="6767095" y="30172"/>
                  <a:pt x="6954323" y="-20668"/>
                  <a:pt x="7101681" y="0"/>
                </a:cubicBezTo>
                <a:cubicBezTo>
                  <a:pt x="7249039" y="20668"/>
                  <a:pt x="7345781" y="-9770"/>
                  <a:pt x="7564116" y="0"/>
                </a:cubicBezTo>
                <a:cubicBezTo>
                  <a:pt x="7782452" y="9770"/>
                  <a:pt x="7807841" y="-7445"/>
                  <a:pt x="7927458" y="0"/>
                </a:cubicBezTo>
                <a:cubicBezTo>
                  <a:pt x="8047075" y="7445"/>
                  <a:pt x="8456208" y="-33050"/>
                  <a:pt x="8786266" y="0"/>
                </a:cubicBezTo>
                <a:cubicBezTo>
                  <a:pt x="9116324" y="33050"/>
                  <a:pt x="9046775" y="19185"/>
                  <a:pt x="9248701" y="0"/>
                </a:cubicBezTo>
                <a:cubicBezTo>
                  <a:pt x="9450627" y="-19185"/>
                  <a:pt x="9626198" y="-28348"/>
                  <a:pt x="9909322" y="0"/>
                </a:cubicBezTo>
                <a:cubicBezTo>
                  <a:pt x="9922789" y="227338"/>
                  <a:pt x="9901616" y="298669"/>
                  <a:pt x="9909322" y="584775"/>
                </a:cubicBezTo>
                <a:cubicBezTo>
                  <a:pt x="9687315" y="567197"/>
                  <a:pt x="9567500" y="595500"/>
                  <a:pt x="9446887" y="584775"/>
                </a:cubicBezTo>
                <a:cubicBezTo>
                  <a:pt x="9326275" y="574050"/>
                  <a:pt x="9052610" y="572320"/>
                  <a:pt x="8786266" y="584775"/>
                </a:cubicBezTo>
                <a:cubicBezTo>
                  <a:pt x="8519922" y="597230"/>
                  <a:pt x="8436383" y="606087"/>
                  <a:pt x="8224737" y="584775"/>
                </a:cubicBezTo>
                <a:cubicBezTo>
                  <a:pt x="8013091" y="563463"/>
                  <a:pt x="7767702" y="597347"/>
                  <a:pt x="7564116" y="584775"/>
                </a:cubicBezTo>
                <a:cubicBezTo>
                  <a:pt x="7360530" y="572203"/>
                  <a:pt x="7300471" y="572098"/>
                  <a:pt x="7200774" y="584775"/>
                </a:cubicBezTo>
                <a:cubicBezTo>
                  <a:pt x="7101077" y="597452"/>
                  <a:pt x="6842693" y="602251"/>
                  <a:pt x="6738339" y="584775"/>
                </a:cubicBezTo>
                <a:cubicBezTo>
                  <a:pt x="6633985" y="567299"/>
                  <a:pt x="6384879" y="589311"/>
                  <a:pt x="6176811" y="584775"/>
                </a:cubicBezTo>
                <a:cubicBezTo>
                  <a:pt x="5968743" y="580239"/>
                  <a:pt x="5905055" y="590689"/>
                  <a:pt x="5813469" y="584775"/>
                </a:cubicBezTo>
                <a:cubicBezTo>
                  <a:pt x="5721883" y="578861"/>
                  <a:pt x="5563363" y="572243"/>
                  <a:pt x="5351034" y="584775"/>
                </a:cubicBezTo>
                <a:cubicBezTo>
                  <a:pt x="5138706" y="597307"/>
                  <a:pt x="4840991" y="578769"/>
                  <a:pt x="4492226" y="584775"/>
                </a:cubicBezTo>
                <a:cubicBezTo>
                  <a:pt x="4143461" y="590781"/>
                  <a:pt x="3926293" y="605938"/>
                  <a:pt x="3633418" y="584775"/>
                </a:cubicBezTo>
                <a:cubicBezTo>
                  <a:pt x="3340543" y="563612"/>
                  <a:pt x="3395834" y="604740"/>
                  <a:pt x="3170983" y="584775"/>
                </a:cubicBezTo>
                <a:cubicBezTo>
                  <a:pt x="2946133" y="564810"/>
                  <a:pt x="2689439" y="599106"/>
                  <a:pt x="2510362" y="584775"/>
                </a:cubicBezTo>
                <a:cubicBezTo>
                  <a:pt x="2331285" y="570444"/>
                  <a:pt x="2160601" y="572734"/>
                  <a:pt x="1948833" y="584775"/>
                </a:cubicBezTo>
                <a:cubicBezTo>
                  <a:pt x="1737065" y="596816"/>
                  <a:pt x="1709169" y="587397"/>
                  <a:pt x="1585492" y="584775"/>
                </a:cubicBezTo>
                <a:cubicBezTo>
                  <a:pt x="1461815" y="582153"/>
                  <a:pt x="998951" y="584934"/>
                  <a:pt x="825777" y="584775"/>
                </a:cubicBezTo>
                <a:cubicBezTo>
                  <a:pt x="652604" y="584616"/>
                  <a:pt x="368873" y="61193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phẩm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giữ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dưỡng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3" name="Rectangle 6">
            <a:extLst>
              <a:ext uri="{FF2B5EF4-FFF2-40B4-BE49-F238E27FC236}">
                <a16:creationId xmlns:a16="http://schemas.microsoft.com/office/drawing/2014/main" id="{0A636E12-D414-470D-A8CB-8237D8E20A3A}"/>
              </a:ext>
            </a:extLst>
          </p:cNvPr>
          <p:cNvSpPr/>
          <p:nvPr/>
        </p:nvSpPr>
        <p:spPr>
          <a:xfrm>
            <a:off x="1573136" y="3465290"/>
            <a:ext cx="9909322" cy="584775"/>
          </a:xfrm>
          <a:custGeom>
            <a:avLst/>
            <a:gdLst>
              <a:gd name="connsiteX0" fmla="*/ 0 w 9909322"/>
              <a:gd name="connsiteY0" fmla="*/ 0 h 584775"/>
              <a:gd name="connsiteX1" fmla="*/ 660621 w 9909322"/>
              <a:gd name="connsiteY1" fmla="*/ 0 h 584775"/>
              <a:gd name="connsiteX2" fmla="*/ 1123056 w 9909322"/>
              <a:gd name="connsiteY2" fmla="*/ 0 h 584775"/>
              <a:gd name="connsiteX3" fmla="*/ 1684585 w 9909322"/>
              <a:gd name="connsiteY3" fmla="*/ 0 h 584775"/>
              <a:gd name="connsiteX4" fmla="*/ 2345206 w 9909322"/>
              <a:gd name="connsiteY4" fmla="*/ 0 h 584775"/>
              <a:gd name="connsiteX5" fmla="*/ 3005828 w 9909322"/>
              <a:gd name="connsiteY5" fmla="*/ 0 h 584775"/>
              <a:gd name="connsiteX6" fmla="*/ 3765542 w 9909322"/>
              <a:gd name="connsiteY6" fmla="*/ 0 h 584775"/>
              <a:gd name="connsiteX7" fmla="*/ 4327071 w 9909322"/>
              <a:gd name="connsiteY7" fmla="*/ 0 h 584775"/>
              <a:gd name="connsiteX8" fmla="*/ 5086785 w 9909322"/>
              <a:gd name="connsiteY8" fmla="*/ 0 h 584775"/>
              <a:gd name="connsiteX9" fmla="*/ 5846500 w 9909322"/>
              <a:gd name="connsiteY9" fmla="*/ 0 h 584775"/>
              <a:gd name="connsiteX10" fmla="*/ 6209842 w 9909322"/>
              <a:gd name="connsiteY10" fmla="*/ 0 h 584775"/>
              <a:gd name="connsiteX11" fmla="*/ 6969556 w 9909322"/>
              <a:gd name="connsiteY11" fmla="*/ 0 h 584775"/>
              <a:gd name="connsiteX12" fmla="*/ 7729271 w 9909322"/>
              <a:gd name="connsiteY12" fmla="*/ 0 h 584775"/>
              <a:gd name="connsiteX13" fmla="*/ 8191706 w 9909322"/>
              <a:gd name="connsiteY13" fmla="*/ 0 h 584775"/>
              <a:gd name="connsiteX14" fmla="*/ 8555048 w 9909322"/>
              <a:gd name="connsiteY14" fmla="*/ 0 h 584775"/>
              <a:gd name="connsiteX15" fmla="*/ 9909322 w 9909322"/>
              <a:gd name="connsiteY15" fmla="*/ 0 h 584775"/>
              <a:gd name="connsiteX16" fmla="*/ 9909322 w 9909322"/>
              <a:gd name="connsiteY16" fmla="*/ 584775 h 584775"/>
              <a:gd name="connsiteX17" fmla="*/ 9545980 w 9909322"/>
              <a:gd name="connsiteY17" fmla="*/ 584775 h 584775"/>
              <a:gd name="connsiteX18" fmla="*/ 8687172 w 9909322"/>
              <a:gd name="connsiteY18" fmla="*/ 584775 h 584775"/>
              <a:gd name="connsiteX19" fmla="*/ 8224737 w 9909322"/>
              <a:gd name="connsiteY19" fmla="*/ 584775 h 584775"/>
              <a:gd name="connsiteX20" fmla="*/ 7564116 w 9909322"/>
              <a:gd name="connsiteY20" fmla="*/ 584775 h 584775"/>
              <a:gd name="connsiteX21" fmla="*/ 6705308 w 9909322"/>
              <a:gd name="connsiteY21" fmla="*/ 584775 h 584775"/>
              <a:gd name="connsiteX22" fmla="*/ 6044686 w 9909322"/>
              <a:gd name="connsiteY22" fmla="*/ 584775 h 584775"/>
              <a:gd name="connsiteX23" fmla="*/ 5284972 w 9909322"/>
              <a:gd name="connsiteY23" fmla="*/ 584775 h 584775"/>
              <a:gd name="connsiteX24" fmla="*/ 4921630 w 9909322"/>
              <a:gd name="connsiteY24" fmla="*/ 584775 h 584775"/>
              <a:gd name="connsiteX25" fmla="*/ 4360102 w 9909322"/>
              <a:gd name="connsiteY25" fmla="*/ 584775 h 584775"/>
              <a:gd name="connsiteX26" fmla="*/ 3996760 w 9909322"/>
              <a:gd name="connsiteY26" fmla="*/ 584775 h 584775"/>
              <a:gd name="connsiteX27" fmla="*/ 3137952 w 9909322"/>
              <a:gd name="connsiteY27" fmla="*/ 584775 h 584775"/>
              <a:gd name="connsiteX28" fmla="*/ 2774610 w 9909322"/>
              <a:gd name="connsiteY28" fmla="*/ 584775 h 584775"/>
              <a:gd name="connsiteX29" fmla="*/ 2213082 w 9909322"/>
              <a:gd name="connsiteY29" fmla="*/ 584775 h 584775"/>
              <a:gd name="connsiteX30" fmla="*/ 1552460 w 9909322"/>
              <a:gd name="connsiteY30" fmla="*/ 584775 h 584775"/>
              <a:gd name="connsiteX31" fmla="*/ 792746 w 9909322"/>
              <a:gd name="connsiteY31" fmla="*/ 584775 h 584775"/>
              <a:gd name="connsiteX32" fmla="*/ 0 w 9909322"/>
              <a:gd name="connsiteY32" fmla="*/ 584775 h 584775"/>
              <a:gd name="connsiteX33" fmla="*/ 0 w 9909322"/>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9322" h="584775" fill="none" extrusionOk="0">
                <a:moveTo>
                  <a:pt x="0" y="0"/>
                </a:moveTo>
                <a:cubicBezTo>
                  <a:pt x="239977" y="-2057"/>
                  <a:pt x="342335" y="12332"/>
                  <a:pt x="660621" y="0"/>
                </a:cubicBezTo>
                <a:cubicBezTo>
                  <a:pt x="978907" y="-12332"/>
                  <a:pt x="927701" y="-22876"/>
                  <a:pt x="1123056" y="0"/>
                </a:cubicBezTo>
                <a:cubicBezTo>
                  <a:pt x="1318411" y="22876"/>
                  <a:pt x="1475869" y="-12677"/>
                  <a:pt x="1684585" y="0"/>
                </a:cubicBezTo>
                <a:cubicBezTo>
                  <a:pt x="1893301" y="12677"/>
                  <a:pt x="2181224" y="-10211"/>
                  <a:pt x="2345206" y="0"/>
                </a:cubicBezTo>
                <a:cubicBezTo>
                  <a:pt x="2509188" y="10211"/>
                  <a:pt x="2750247" y="814"/>
                  <a:pt x="3005828" y="0"/>
                </a:cubicBezTo>
                <a:cubicBezTo>
                  <a:pt x="3261409" y="-814"/>
                  <a:pt x="3474864" y="31377"/>
                  <a:pt x="3765542" y="0"/>
                </a:cubicBezTo>
                <a:cubicBezTo>
                  <a:pt x="4056220" y="-31377"/>
                  <a:pt x="4072765" y="-13191"/>
                  <a:pt x="4327071" y="0"/>
                </a:cubicBezTo>
                <a:cubicBezTo>
                  <a:pt x="4581377" y="13191"/>
                  <a:pt x="4724547" y="25514"/>
                  <a:pt x="5086785" y="0"/>
                </a:cubicBezTo>
                <a:cubicBezTo>
                  <a:pt x="5449023" y="-25514"/>
                  <a:pt x="5653320" y="-6245"/>
                  <a:pt x="5846500" y="0"/>
                </a:cubicBezTo>
                <a:cubicBezTo>
                  <a:pt x="6039680" y="6245"/>
                  <a:pt x="6038818" y="8359"/>
                  <a:pt x="6209842" y="0"/>
                </a:cubicBezTo>
                <a:cubicBezTo>
                  <a:pt x="6380866" y="-8359"/>
                  <a:pt x="6654950" y="10872"/>
                  <a:pt x="6969556" y="0"/>
                </a:cubicBezTo>
                <a:cubicBezTo>
                  <a:pt x="7284162" y="-10872"/>
                  <a:pt x="7382386" y="-35433"/>
                  <a:pt x="7729271" y="0"/>
                </a:cubicBezTo>
                <a:cubicBezTo>
                  <a:pt x="8076157" y="35433"/>
                  <a:pt x="8020253" y="-3045"/>
                  <a:pt x="8191706" y="0"/>
                </a:cubicBezTo>
                <a:cubicBezTo>
                  <a:pt x="8363160" y="3045"/>
                  <a:pt x="8378463" y="4369"/>
                  <a:pt x="8555048" y="0"/>
                </a:cubicBezTo>
                <a:cubicBezTo>
                  <a:pt x="8731633" y="-4369"/>
                  <a:pt x="9277510" y="-19857"/>
                  <a:pt x="9909322" y="0"/>
                </a:cubicBezTo>
                <a:cubicBezTo>
                  <a:pt x="9925677" y="230003"/>
                  <a:pt x="9924223" y="311152"/>
                  <a:pt x="9909322" y="584775"/>
                </a:cubicBezTo>
                <a:cubicBezTo>
                  <a:pt x="9758429" y="572966"/>
                  <a:pt x="9687664" y="584225"/>
                  <a:pt x="9545980" y="584775"/>
                </a:cubicBezTo>
                <a:cubicBezTo>
                  <a:pt x="9404296" y="585325"/>
                  <a:pt x="9085084" y="546786"/>
                  <a:pt x="8687172" y="584775"/>
                </a:cubicBezTo>
                <a:cubicBezTo>
                  <a:pt x="8289260" y="622764"/>
                  <a:pt x="8327758" y="594617"/>
                  <a:pt x="8224737" y="584775"/>
                </a:cubicBezTo>
                <a:cubicBezTo>
                  <a:pt x="8121716" y="574933"/>
                  <a:pt x="7696270" y="616720"/>
                  <a:pt x="7564116" y="584775"/>
                </a:cubicBezTo>
                <a:cubicBezTo>
                  <a:pt x="7431962" y="552830"/>
                  <a:pt x="7083896" y="573571"/>
                  <a:pt x="6705308" y="584775"/>
                </a:cubicBezTo>
                <a:cubicBezTo>
                  <a:pt x="6326720" y="595979"/>
                  <a:pt x="6259851" y="600186"/>
                  <a:pt x="6044686" y="584775"/>
                </a:cubicBezTo>
                <a:cubicBezTo>
                  <a:pt x="5829521" y="569364"/>
                  <a:pt x="5457813" y="614407"/>
                  <a:pt x="5284972" y="584775"/>
                </a:cubicBezTo>
                <a:cubicBezTo>
                  <a:pt x="5112131" y="555143"/>
                  <a:pt x="5073573" y="588509"/>
                  <a:pt x="4921630" y="584775"/>
                </a:cubicBezTo>
                <a:cubicBezTo>
                  <a:pt x="4769687" y="581041"/>
                  <a:pt x="4621242" y="598202"/>
                  <a:pt x="4360102" y="584775"/>
                </a:cubicBezTo>
                <a:cubicBezTo>
                  <a:pt x="4098962" y="571348"/>
                  <a:pt x="4143790" y="573942"/>
                  <a:pt x="3996760" y="584775"/>
                </a:cubicBezTo>
                <a:cubicBezTo>
                  <a:pt x="3849730" y="595608"/>
                  <a:pt x="3335999" y="582657"/>
                  <a:pt x="3137952" y="584775"/>
                </a:cubicBezTo>
                <a:cubicBezTo>
                  <a:pt x="2939905" y="586893"/>
                  <a:pt x="2931972" y="576257"/>
                  <a:pt x="2774610" y="584775"/>
                </a:cubicBezTo>
                <a:cubicBezTo>
                  <a:pt x="2617248" y="593293"/>
                  <a:pt x="2489779" y="602276"/>
                  <a:pt x="2213082" y="584775"/>
                </a:cubicBezTo>
                <a:cubicBezTo>
                  <a:pt x="1936385" y="567274"/>
                  <a:pt x="1797326" y="586810"/>
                  <a:pt x="1552460" y="584775"/>
                </a:cubicBezTo>
                <a:cubicBezTo>
                  <a:pt x="1307594" y="582740"/>
                  <a:pt x="1005459" y="583222"/>
                  <a:pt x="792746" y="584775"/>
                </a:cubicBezTo>
                <a:cubicBezTo>
                  <a:pt x="580033" y="586328"/>
                  <a:pt x="375874" y="610691"/>
                  <a:pt x="0" y="584775"/>
                </a:cubicBezTo>
                <a:cubicBezTo>
                  <a:pt x="7185" y="452528"/>
                  <a:pt x="-26839" y="177270"/>
                  <a:pt x="0" y="0"/>
                </a:cubicBezTo>
                <a:close/>
              </a:path>
              <a:path w="9909322" h="584775" stroke="0" extrusionOk="0">
                <a:moveTo>
                  <a:pt x="0" y="0"/>
                </a:moveTo>
                <a:cubicBezTo>
                  <a:pt x="230878" y="2186"/>
                  <a:pt x="400155" y="-2444"/>
                  <a:pt x="561528" y="0"/>
                </a:cubicBezTo>
                <a:cubicBezTo>
                  <a:pt x="722901" y="2444"/>
                  <a:pt x="828032" y="22937"/>
                  <a:pt x="1023963" y="0"/>
                </a:cubicBezTo>
                <a:cubicBezTo>
                  <a:pt x="1219894" y="-22937"/>
                  <a:pt x="1658062" y="37816"/>
                  <a:pt x="1882771" y="0"/>
                </a:cubicBezTo>
                <a:cubicBezTo>
                  <a:pt x="2107480" y="-37816"/>
                  <a:pt x="2529123" y="-25338"/>
                  <a:pt x="2741579" y="0"/>
                </a:cubicBezTo>
                <a:cubicBezTo>
                  <a:pt x="2954035" y="25338"/>
                  <a:pt x="3152982" y="-37837"/>
                  <a:pt x="3501294" y="0"/>
                </a:cubicBezTo>
                <a:cubicBezTo>
                  <a:pt x="3849607" y="37837"/>
                  <a:pt x="4127465" y="-36707"/>
                  <a:pt x="4360102" y="0"/>
                </a:cubicBezTo>
                <a:cubicBezTo>
                  <a:pt x="4592739" y="36707"/>
                  <a:pt x="4945155" y="8197"/>
                  <a:pt x="5218910" y="0"/>
                </a:cubicBezTo>
                <a:cubicBezTo>
                  <a:pt x="5492665" y="-8197"/>
                  <a:pt x="5482022" y="19425"/>
                  <a:pt x="5681345" y="0"/>
                </a:cubicBezTo>
                <a:cubicBezTo>
                  <a:pt x="5880668" y="-19425"/>
                  <a:pt x="6313211" y="-30172"/>
                  <a:pt x="6540153" y="0"/>
                </a:cubicBezTo>
                <a:cubicBezTo>
                  <a:pt x="6767095" y="30172"/>
                  <a:pt x="6954323" y="-20668"/>
                  <a:pt x="7101681" y="0"/>
                </a:cubicBezTo>
                <a:cubicBezTo>
                  <a:pt x="7249039" y="20668"/>
                  <a:pt x="7345781" y="-9770"/>
                  <a:pt x="7564116" y="0"/>
                </a:cubicBezTo>
                <a:cubicBezTo>
                  <a:pt x="7782452" y="9770"/>
                  <a:pt x="7807841" y="-7445"/>
                  <a:pt x="7927458" y="0"/>
                </a:cubicBezTo>
                <a:cubicBezTo>
                  <a:pt x="8047075" y="7445"/>
                  <a:pt x="8456208" y="-33050"/>
                  <a:pt x="8786266" y="0"/>
                </a:cubicBezTo>
                <a:cubicBezTo>
                  <a:pt x="9116324" y="33050"/>
                  <a:pt x="9046775" y="19185"/>
                  <a:pt x="9248701" y="0"/>
                </a:cubicBezTo>
                <a:cubicBezTo>
                  <a:pt x="9450627" y="-19185"/>
                  <a:pt x="9626198" y="-28348"/>
                  <a:pt x="9909322" y="0"/>
                </a:cubicBezTo>
                <a:cubicBezTo>
                  <a:pt x="9922789" y="227338"/>
                  <a:pt x="9901616" y="298669"/>
                  <a:pt x="9909322" y="584775"/>
                </a:cubicBezTo>
                <a:cubicBezTo>
                  <a:pt x="9687315" y="567197"/>
                  <a:pt x="9567500" y="595500"/>
                  <a:pt x="9446887" y="584775"/>
                </a:cubicBezTo>
                <a:cubicBezTo>
                  <a:pt x="9326275" y="574050"/>
                  <a:pt x="9052610" y="572320"/>
                  <a:pt x="8786266" y="584775"/>
                </a:cubicBezTo>
                <a:cubicBezTo>
                  <a:pt x="8519922" y="597230"/>
                  <a:pt x="8436383" y="606087"/>
                  <a:pt x="8224737" y="584775"/>
                </a:cubicBezTo>
                <a:cubicBezTo>
                  <a:pt x="8013091" y="563463"/>
                  <a:pt x="7767702" y="597347"/>
                  <a:pt x="7564116" y="584775"/>
                </a:cubicBezTo>
                <a:cubicBezTo>
                  <a:pt x="7360530" y="572203"/>
                  <a:pt x="7300471" y="572098"/>
                  <a:pt x="7200774" y="584775"/>
                </a:cubicBezTo>
                <a:cubicBezTo>
                  <a:pt x="7101077" y="597452"/>
                  <a:pt x="6842693" y="602251"/>
                  <a:pt x="6738339" y="584775"/>
                </a:cubicBezTo>
                <a:cubicBezTo>
                  <a:pt x="6633985" y="567299"/>
                  <a:pt x="6384879" y="589311"/>
                  <a:pt x="6176811" y="584775"/>
                </a:cubicBezTo>
                <a:cubicBezTo>
                  <a:pt x="5968743" y="580239"/>
                  <a:pt x="5905055" y="590689"/>
                  <a:pt x="5813469" y="584775"/>
                </a:cubicBezTo>
                <a:cubicBezTo>
                  <a:pt x="5721883" y="578861"/>
                  <a:pt x="5563363" y="572243"/>
                  <a:pt x="5351034" y="584775"/>
                </a:cubicBezTo>
                <a:cubicBezTo>
                  <a:pt x="5138706" y="597307"/>
                  <a:pt x="4840991" y="578769"/>
                  <a:pt x="4492226" y="584775"/>
                </a:cubicBezTo>
                <a:cubicBezTo>
                  <a:pt x="4143461" y="590781"/>
                  <a:pt x="3926293" y="605938"/>
                  <a:pt x="3633418" y="584775"/>
                </a:cubicBezTo>
                <a:cubicBezTo>
                  <a:pt x="3340543" y="563612"/>
                  <a:pt x="3395834" y="604740"/>
                  <a:pt x="3170983" y="584775"/>
                </a:cubicBezTo>
                <a:cubicBezTo>
                  <a:pt x="2946133" y="564810"/>
                  <a:pt x="2689439" y="599106"/>
                  <a:pt x="2510362" y="584775"/>
                </a:cubicBezTo>
                <a:cubicBezTo>
                  <a:pt x="2331285" y="570444"/>
                  <a:pt x="2160601" y="572734"/>
                  <a:pt x="1948833" y="584775"/>
                </a:cubicBezTo>
                <a:cubicBezTo>
                  <a:pt x="1737065" y="596816"/>
                  <a:pt x="1709169" y="587397"/>
                  <a:pt x="1585492" y="584775"/>
                </a:cubicBezTo>
                <a:cubicBezTo>
                  <a:pt x="1461815" y="582153"/>
                  <a:pt x="998951" y="584934"/>
                  <a:pt x="825777" y="584775"/>
                </a:cubicBezTo>
                <a:cubicBezTo>
                  <a:pt x="652604" y="584616"/>
                  <a:pt x="368873" y="61193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nuôi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trồng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bảo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quản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chế</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biến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hợp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vệ</a:t>
            </a:r>
            <a:r>
              <a:rPr lang="en-US" altLang="en-US" sz="3200" b="1">
                <a:solidFill>
                  <a:srgbClr val="0000FF"/>
                </a:solidFill>
                <a:latin typeface="Times New Roman" panose="02020603050405020304" pitchFamily="18" charset="0"/>
                <a:cs typeface="Times New Roman" panose="02020603050405020304" pitchFamily="18" charset="0"/>
              </a:rPr>
              <a:t> sinh</a:t>
            </a:r>
            <a:r>
              <a:rPr lang="en-US" altLang="en-US" sz="3200" b="1" dirty="0">
                <a:solidFill>
                  <a:srgbClr val="0000FF"/>
                </a:solidFill>
                <a:latin typeface="Times New Roman" panose="02020603050405020304" pitchFamily="18" charset="0"/>
                <a:cs typeface="Times New Roman" panose="02020603050405020304" pitchFamily="18" charset="0"/>
              </a:rPr>
              <a:t>;</a:t>
            </a:r>
            <a:r>
              <a:rPr lang="en-US" altLang="en-US" sz="3200" b="1">
                <a:solidFill>
                  <a:srgbClr val="0000FF"/>
                </a:solidFill>
                <a:latin typeface="Times New Roman" panose="02020603050405020304" pitchFamily="18" charset="0"/>
                <a:cs typeface="Times New Roman" panose="02020603050405020304" pitchFamily="18" charset="0"/>
              </a:rPr>
              <a:t> </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6">
            <a:extLst>
              <a:ext uri="{FF2B5EF4-FFF2-40B4-BE49-F238E27FC236}">
                <a16:creationId xmlns:a16="http://schemas.microsoft.com/office/drawing/2014/main" id="{0A636E12-D414-470D-A8CB-8237D8E20A3A}"/>
              </a:ext>
            </a:extLst>
          </p:cNvPr>
          <p:cNvSpPr/>
          <p:nvPr/>
        </p:nvSpPr>
        <p:spPr>
          <a:xfrm>
            <a:off x="1573134" y="4359409"/>
            <a:ext cx="9806066" cy="584775"/>
          </a:xfrm>
          <a:custGeom>
            <a:avLst/>
            <a:gdLst>
              <a:gd name="connsiteX0" fmla="*/ 0 w 9806066"/>
              <a:gd name="connsiteY0" fmla="*/ 0 h 584775"/>
              <a:gd name="connsiteX1" fmla="*/ 653738 w 9806066"/>
              <a:gd name="connsiteY1" fmla="*/ 0 h 584775"/>
              <a:gd name="connsiteX2" fmla="*/ 1111354 w 9806066"/>
              <a:gd name="connsiteY2" fmla="*/ 0 h 584775"/>
              <a:gd name="connsiteX3" fmla="*/ 1667031 w 9806066"/>
              <a:gd name="connsiteY3" fmla="*/ 0 h 584775"/>
              <a:gd name="connsiteX4" fmla="*/ 2320769 w 9806066"/>
              <a:gd name="connsiteY4" fmla="*/ 0 h 584775"/>
              <a:gd name="connsiteX5" fmla="*/ 2974507 w 9806066"/>
              <a:gd name="connsiteY5" fmla="*/ 0 h 584775"/>
              <a:gd name="connsiteX6" fmla="*/ 3726305 w 9806066"/>
              <a:gd name="connsiteY6" fmla="*/ 0 h 584775"/>
              <a:gd name="connsiteX7" fmla="*/ 4281982 w 9806066"/>
              <a:gd name="connsiteY7" fmla="*/ 0 h 584775"/>
              <a:gd name="connsiteX8" fmla="*/ 5033781 w 9806066"/>
              <a:gd name="connsiteY8" fmla="*/ 0 h 584775"/>
              <a:gd name="connsiteX9" fmla="*/ 5785579 w 9806066"/>
              <a:gd name="connsiteY9" fmla="*/ 0 h 584775"/>
              <a:gd name="connsiteX10" fmla="*/ 6145135 w 9806066"/>
              <a:gd name="connsiteY10" fmla="*/ 0 h 584775"/>
              <a:gd name="connsiteX11" fmla="*/ 6896933 w 9806066"/>
              <a:gd name="connsiteY11" fmla="*/ 0 h 584775"/>
              <a:gd name="connsiteX12" fmla="*/ 7648731 w 9806066"/>
              <a:gd name="connsiteY12" fmla="*/ 0 h 584775"/>
              <a:gd name="connsiteX13" fmla="*/ 8106348 w 9806066"/>
              <a:gd name="connsiteY13" fmla="*/ 0 h 584775"/>
              <a:gd name="connsiteX14" fmla="*/ 8465904 w 9806066"/>
              <a:gd name="connsiteY14" fmla="*/ 0 h 584775"/>
              <a:gd name="connsiteX15" fmla="*/ 9806066 w 9806066"/>
              <a:gd name="connsiteY15" fmla="*/ 0 h 584775"/>
              <a:gd name="connsiteX16" fmla="*/ 9806066 w 9806066"/>
              <a:gd name="connsiteY16" fmla="*/ 584775 h 584775"/>
              <a:gd name="connsiteX17" fmla="*/ 9446510 w 9806066"/>
              <a:gd name="connsiteY17" fmla="*/ 584775 h 584775"/>
              <a:gd name="connsiteX18" fmla="*/ 8596651 w 9806066"/>
              <a:gd name="connsiteY18" fmla="*/ 584775 h 584775"/>
              <a:gd name="connsiteX19" fmla="*/ 8139035 w 9806066"/>
              <a:gd name="connsiteY19" fmla="*/ 584775 h 584775"/>
              <a:gd name="connsiteX20" fmla="*/ 7485297 w 9806066"/>
              <a:gd name="connsiteY20" fmla="*/ 584775 h 584775"/>
              <a:gd name="connsiteX21" fmla="*/ 6635438 w 9806066"/>
              <a:gd name="connsiteY21" fmla="*/ 584775 h 584775"/>
              <a:gd name="connsiteX22" fmla="*/ 5981700 w 9806066"/>
              <a:gd name="connsiteY22" fmla="*/ 584775 h 584775"/>
              <a:gd name="connsiteX23" fmla="*/ 5229902 w 9806066"/>
              <a:gd name="connsiteY23" fmla="*/ 584775 h 584775"/>
              <a:gd name="connsiteX24" fmla="*/ 4870346 w 9806066"/>
              <a:gd name="connsiteY24" fmla="*/ 584775 h 584775"/>
              <a:gd name="connsiteX25" fmla="*/ 4314669 w 9806066"/>
              <a:gd name="connsiteY25" fmla="*/ 584775 h 584775"/>
              <a:gd name="connsiteX26" fmla="*/ 3955113 w 9806066"/>
              <a:gd name="connsiteY26" fmla="*/ 584775 h 584775"/>
              <a:gd name="connsiteX27" fmla="*/ 3105254 w 9806066"/>
              <a:gd name="connsiteY27" fmla="*/ 584775 h 584775"/>
              <a:gd name="connsiteX28" fmla="*/ 2745698 w 9806066"/>
              <a:gd name="connsiteY28" fmla="*/ 584775 h 584775"/>
              <a:gd name="connsiteX29" fmla="*/ 2190021 w 9806066"/>
              <a:gd name="connsiteY29" fmla="*/ 584775 h 584775"/>
              <a:gd name="connsiteX30" fmla="*/ 1536284 w 9806066"/>
              <a:gd name="connsiteY30" fmla="*/ 584775 h 584775"/>
              <a:gd name="connsiteX31" fmla="*/ 784485 w 9806066"/>
              <a:gd name="connsiteY31" fmla="*/ 584775 h 584775"/>
              <a:gd name="connsiteX32" fmla="*/ 0 w 9806066"/>
              <a:gd name="connsiteY32" fmla="*/ 584775 h 584775"/>
              <a:gd name="connsiteX33" fmla="*/ 0 w 9806066"/>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06066" h="584775" fill="none" extrusionOk="0">
                <a:moveTo>
                  <a:pt x="0" y="0"/>
                </a:moveTo>
                <a:cubicBezTo>
                  <a:pt x="318548" y="9141"/>
                  <a:pt x="374083" y="-4145"/>
                  <a:pt x="653738" y="0"/>
                </a:cubicBezTo>
                <a:cubicBezTo>
                  <a:pt x="933393" y="4145"/>
                  <a:pt x="908628" y="10871"/>
                  <a:pt x="1111354" y="0"/>
                </a:cubicBezTo>
                <a:cubicBezTo>
                  <a:pt x="1314080" y="-10871"/>
                  <a:pt x="1538963" y="10253"/>
                  <a:pt x="1667031" y="0"/>
                </a:cubicBezTo>
                <a:cubicBezTo>
                  <a:pt x="1795099" y="-10253"/>
                  <a:pt x="2031359" y="-13886"/>
                  <a:pt x="2320769" y="0"/>
                </a:cubicBezTo>
                <a:cubicBezTo>
                  <a:pt x="2610179" y="13886"/>
                  <a:pt x="2841369" y="340"/>
                  <a:pt x="2974507" y="0"/>
                </a:cubicBezTo>
                <a:cubicBezTo>
                  <a:pt x="3107645" y="-340"/>
                  <a:pt x="3439506" y="-14524"/>
                  <a:pt x="3726305" y="0"/>
                </a:cubicBezTo>
                <a:cubicBezTo>
                  <a:pt x="4013104" y="14524"/>
                  <a:pt x="4020160" y="-5022"/>
                  <a:pt x="4281982" y="0"/>
                </a:cubicBezTo>
                <a:cubicBezTo>
                  <a:pt x="4543804" y="5022"/>
                  <a:pt x="4804129" y="-30396"/>
                  <a:pt x="5033781" y="0"/>
                </a:cubicBezTo>
                <a:cubicBezTo>
                  <a:pt x="5263433" y="30396"/>
                  <a:pt x="5539946" y="24782"/>
                  <a:pt x="5785579" y="0"/>
                </a:cubicBezTo>
                <a:cubicBezTo>
                  <a:pt x="6031212" y="-24782"/>
                  <a:pt x="6032621" y="16602"/>
                  <a:pt x="6145135" y="0"/>
                </a:cubicBezTo>
                <a:cubicBezTo>
                  <a:pt x="6257649" y="-16602"/>
                  <a:pt x="6671515" y="-27569"/>
                  <a:pt x="6896933" y="0"/>
                </a:cubicBezTo>
                <a:cubicBezTo>
                  <a:pt x="7122351" y="27569"/>
                  <a:pt x="7387009" y="3993"/>
                  <a:pt x="7648731" y="0"/>
                </a:cubicBezTo>
                <a:cubicBezTo>
                  <a:pt x="7910453" y="-3993"/>
                  <a:pt x="7900720" y="13454"/>
                  <a:pt x="8106348" y="0"/>
                </a:cubicBezTo>
                <a:cubicBezTo>
                  <a:pt x="8311976" y="-13454"/>
                  <a:pt x="8372668" y="4830"/>
                  <a:pt x="8465904" y="0"/>
                </a:cubicBezTo>
                <a:cubicBezTo>
                  <a:pt x="8559140" y="-4830"/>
                  <a:pt x="9382075" y="-23103"/>
                  <a:pt x="9806066" y="0"/>
                </a:cubicBezTo>
                <a:cubicBezTo>
                  <a:pt x="9822421" y="230003"/>
                  <a:pt x="9820967" y="311152"/>
                  <a:pt x="9806066" y="584775"/>
                </a:cubicBezTo>
                <a:cubicBezTo>
                  <a:pt x="9727032" y="600487"/>
                  <a:pt x="9610679" y="567459"/>
                  <a:pt x="9446510" y="584775"/>
                </a:cubicBezTo>
                <a:cubicBezTo>
                  <a:pt x="9282341" y="602091"/>
                  <a:pt x="8779531" y="625869"/>
                  <a:pt x="8596651" y="584775"/>
                </a:cubicBezTo>
                <a:cubicBezTo>
                  <a:pt x="8413771" y="543681"/>
                  <a:pt x="8309463" y="600120"/>
                  <a:pt x="8139035" y="584775"/>
                </a:cubicBezTo>
                <a:cubicBezTo>
                  <a:pt x="7968607" y="569430"/>
                  <a:pt x="7675044" y="576457"/>
                  <a:pt x="7485297" y="584775"/>
                </a:cubicBezTo>
                <a:cubicBezTo>
                  <a:pt x="7295550" y="593093"/>
                  <a:pt x="6857202" y="619268"/>
                  <a:pt x="6635438" y="584775"/>
                </a:cubicBezTo>
                <a:cubicBezTo>
                  <a:pt x="6413674" y="550282"/>
                  <a:pt x="6157267" y="556143"/>
                  <a:pt x="5981700" y="584775"/>
                </a:cubicBezTo>
                <a:cubicBezTo>
                  <a:pt x="5806133" y="613407"/>
                  <a:pt x="5447016" y="605650"/>
                  <a:pt x="5229902" y="584775"/>
                </a:cubicBezTo>
                <a:cubicBezTo>
                  <a:pt x="5012788" y="563900"/>
                  <a:pt x="5022276" y="597331"/>
                  <a:pt x="4870346" y="584775"/>
                </a:cubicBezTo>
                <a:cubicBezTo>
                  <a:pt x="4718416" y="572219"/>
                  <a:pt x="4471975" y="569594"/>
                  <a:pt x="4314669" y="584775"/>
                </a:cubicBezTo>
                <a:cubicBezTo>
                  <a:pt x="4157363" y="599956"/>
                  <a:pt x="4056209" y="567283"/>
                  <a:pt x="3955113" y="584775"/>
                </a:cubicBezTo>
                <a:cubicBezTo>
                  <a:pt x="3854017" y="602267"/>
                  <a:pt x="3415248" y="614248"/>
                  <a:pt x="3105254" y="584775"/>
                </a:cubicBezTo>
                <a:cubicBezTo>
                  <a:pt x="2795260" y="555302"/>
                  <a:pt x="2864861" y="582956"/>
                  <a:pt x="2745698" y="584775"/>
                </a:cubicBezTo>
                <a:cubicBezTo>
                  <a:pt x="2626535" y="586594"/>
                  <a:pt x="2426868" y="608433"/>
                  <a:pt x="2190021" y="584775"/>
                </a:cubicBezTo>
                <a:cubicBezTo>
                  <a:pt x="1953174" y="561117"/>
                  <a:pt x="1733659" y="588934"/>
                  <a:pt x="1536284" y="584775"/>
                </a:cubicBezTo>
                <a:cubicBezTo>
                  <a:pt x="1338909" y="580616"/>
                  <a:pt x="978387" y="596430"/>
                  <a:pt x="784485" y="584775"/>
                </a:cubicBezTo>
                <a:cubicBezTo>
                  <a:pt x="590583" y="573120"/>
                  <a:pt x="159496" y="622793"/>
                  <a:pt x="0" y="584775"/>
                </a:cubicBezTo>
                <a:cubicBezTo>
                  <a:pt x="7185" y="452528"/>
                  <a:pt x="-26839" y="177270"/>
                  <a:pt x="0" y="0"/>
                </a:cubicBezTo>
                <a:close/>
              </a:path>
              <a:path w="9806066" h="584775" stroke="0" extrusionOk="0">
                <a:moveTo>
                  <a:pt x="0" y="0"/>
                </a:moveTo>
                <a:cubicBezTo>
                  <a:pt x="134589" y="21353"/>
                  <a:pt x="394032" y="-23435"/>
                  <a:pt x="555677" y="0"/>
                </a:cubicBezTo>
                <a:cubicBezTo>
                  <a:pt x="717322" y="23435"/>
                  <a:pt x="846437" y="-4723"/>
                  <a:pt x="1013293" y="0"/>
                </a:cubicBezTo>
                <a:cubicBezTo>
                  <a:pt x="1180149" y="4723"/>
                  <a:pt x="1617077" y="-24771"/>
                  <a:pt x="1863153" y="0"/>
                </a:cubicBezTo>
                <a:cubicBezTo>
                  <a:pt x="2109229" y="24771"/>
                  <a:pt x="2465638" y="7811"/>
                  <a:pt x="2713012" y="0"/>
                </a:cubicBezTo>
                <a:cubicBezTo>
                  <a:pt x="2960386" y="-7811"/>
                  <a:pt x="3301859" y="-20326"/>
                  <a:pt x="3464810" y="0"/>
                </a:cubicBezTo>
                <a:cubicBezTo>
                  <a:pt x="3627761" y="20326"/>
                  <a:pt x="3984674" y="12641"/>
                  <a:pt x="4314669" y="0"/>
                </a:cubicBezTo>
                <a:cubicBezTo>
                  <a:pt x="4644664" y="-12641"/>
                  <a:pt x="4874948" y="16458"/>
                  <a:pt x="5164528" y="0"/>
                </a:cubicBezTo>
                <a:cubicBezTo>
                  <a:pt x="5454108" y="-16458"/>
                  <a:pt x="5478867" y="3074"/>
                  <a:pt x="5622145" y="0"/>
                </a:cubicBezTo>
                <a:cubicBezTo>
                  <a:pt x="5765423" y="-3074"/>
                  <a:pt x="6189956" y="17953"/>
                  <a:pt x="6472004" y="0"/>
                </a:cubicBezTo>
                <a:cubicBezTo>
                  <a:pt x="6754052" y="-17953"/>
                  <a:pt x="6865666" y="-16857"/>
                  <a:pt x="7027681" y="0"/>
                </a:cubicBezTo>
                <a:cubicBezTo>
                  <a:pt x="7189696" y="16857"/>
                  <a:pt x="7306810" y="15776"/>
                  <a:pt x="7485297" y="0"/>
                </a:cubicBezTo>
                <a:cubicBezTo>
                  <a:pt x="7663784" y="-15776"/>
                  <a:pt x="7704736" y="3335"/>
                  <a:pt x="7844853" y="0"/>
                </a:cubicBezTo>
                <a:cubicBezTo>
                  <a:pt x="7984970" y="-3335"/>
                  <a:pt x="8319335" y="12221"/>
                  <a:pt x="8694712" y="0"/>
                </a:cubicBezTo>
                <a:cubicBezTo>
                  <a:pt x="9070089" y="-12221"/>
                  <a:pt x="8945433" y="-6728"/>
                  <a:pt x="9152328" y="0"/>
                </a:cubicBezTo>
                <a:cubicBezTo>
                  <a:pt x="9359223" y="6728"/>
                  <a:pt x="9649219" y="18426"/>
                  <a:pt x="9806066" y="0"/>
                </a:cubicBezTo>
                <a:cubicBezTo>
                  <a:pt x="9819533" y="227338"/>
                  <a:pt x="9798360" y="298669"/>
                  <a:pt x="9806066" y="584775"/>
                </a:cubicBezTo>
                <a:cubicBezTo>
                  <a:pt x="9698727" y="602587"/>
                  <a:pt x="9551554" y="575481"/>
                  <a:pt x="9348450" y="584775"/>
                </a:cubicBezTo>
                <a:cubicBezTo>
                  <a:pt x="9145346" y="594069"/>
                  <a:pt x="8884438" y="593900"/>
                  <a:pt x="8694712" y="584775"/>
                </a:cubicBezTo>
                <a:cubicBezTo>
                  <a:pt x="8504986" y="575650"/>
                  <a:pt x="8353453" y="572768"/>
                  <a:pt x="8139035" y="584775"/>
                </a:cubicBezTo>
                <a:cubicBezTo>
                  <a:pt x="7924617" y="596782"/>
                  <a:pt x="7674898" y="599998"/>
                  <a:pt x="7485297" y="584775"/>
                </a:cubicBezTo>
                <a:cubicBezTo>
                  <a:pt x="7295696" y="569552"/>
                  <a:pt x="7303586" y="570844"/>
                  <a:pt x="7125741" y="584775"/>
                </a:cubicBezTo>
                <a:cubicBezTo>
                  <a:pt x="6947896" y="598706"/>
                  <a:pt x="6768231" y="565715"/>
                  <a:pt x="6668125" y="584775"/>
                </a:cubicBezTo>
                <a:cubicBezTo>
                  <a:pt x="6568019" y="603835"/>
                  <a:pt x="6270197" y="609151"/>
                  <a:pt x="6112448" y="584775"/>
                </a:cubicBezTo>
                <a:cubicBezTo>
                  <a:pt x="5954699" y="560399"/>
                  <a:pt x="5842997" y="578847"/>
                  <a:pt x="5752892" y="584775"/>
                </a:cubicBezTo>
                <a:cubicBezTo>
                  <a:pt x="5662787" y="590703"/>
                  <a:pt x="5444471" y="562354"/>
                  <a:pt x="5295276" y="584775"/>
                </a:cubicBezTo>
                <a:cubicBezTo>
                  <a:pt x="5146081" y="607196"/>
                  <a:pt x="4685207" y="611743"/>
                  <a:pt x="4445417" y="584775"/>
                </a:cubicBezTo>
                <a:cubicBezTo>
                  <a:pt x="4205627" y="557807"/>
                  <a:pt x="3971288" y="625449"/>
                  <a:pt x="3595558" y="584775"/>
                </a:cubicBezTo>
                <a:cubicBezTo>
                  <a:pt x="3219828" y="544101"/>
                  <a:pt x="3352312" y="566681"/>
                  <a:pt x="3137941" y="584775"/>
                </a:cubicBezTo>
                <a:cubicBezTo>
                  <a:pt x="2923570" y="602869"/>
                  <a:pt x="2724364" y="571140"/>
                  <a:pt x="2484203" y="584775"/>
                </a:cubicBezTo>
                <a:cubicBezTo>
                  <a:pt x="2244042" y="598410"/>
                  <a:pt x="2049833" y="572428"/>
                  <a:pt x="1928526" y="584775"/>
                </a:cubicBezTo>
                <a:cubicBezTo>
                  <a:pt x="1807219" y="597122"/>
                  <a:pt x="1724042" y="577441"/>
                  <a:pt x="1568971" y="584775"/>
                </a:cubicBezTo>
                <a:cubicBezTo>
                  <a:pt x="1413900" y="592109"/>
                  <a:pt x="1024996" y="572837"/>
                  <a:pt x="817172" y="584775"/>
                </a:cubicBezTo>
                <a:cubicBezTo>
                  <a:pt x="609348" y="596713"/>
                  <a:pt x="313583" y="54995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nhiễm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khuẩn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hóa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ngộ</a:t>
            </a:r>
            <a:r>
              <a:rPr lang="en-US" altLang="en-US" sz="3200" b="1">
                <a:solidFill>
                  <a:srgbClr val="0000FF"/>
                </a:solidFill>
                <a:latin typeface="Times New Roman" panose="02020603050405020304" pitchFamily="18" charset="0"/>
                <a:cs typeface="Times New Roman" panose="02020603050405020304" pitchFamily="18" charset="0"/>
              </a:rPr>
              <a:t> độc;</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Rectangle 6">
            <a:extLst>
              <a:ext uri="{FF2B5EF4-FFF2-40B4-BE49-F238E27FC236}">
                <a16:creationId xmlns:a16="http://schemas.microsoft.com/office/drawing/2014/main" id="{0A636E12-D414-470D-A8CB-8237D8E20A3A}"/>
              </a:ext>
            </a:extLst>
          </p:cNvPr>
          <p:cNvSpPr/>
          <p:nvPr/>
        </p:nvSpPr>
        <p:spPr>
          <a:xfrm>
            <a:off x="1573135" y="5271984"/>
            <a:ext cx="9456396" cy="584775"/>
          </a:xfrm>
          <a:custGeom>
            <a:avLst/>
            <a:gdLst>
              <a:gd name="connsiteX0" fmla="*/ 0 w 9456396"/>
              <a:gd name="connsiteY0" fmla="*/ 0 h 584775"/>
              <a:gd name="connsiteX1" fmla="*/ 864585 w 9456396"/>
              <a:gd name="connsiteY1" fmla="*/ 0 h 584775"/>
              <a:gd name="connsiteX2" fmla="*/ 1445478 w 9456396"/>
              <a:gd name="connsiteY2" fmla="*/ 0 h 584775"/>
              <a:gd name="connsiteX3" fmla="*/ 2310062 w 9456396"/>
              <a:gd name="connsiteY3" fmla="*/ 0 h 584775"/>
              <a:gd name="connsiteX4" fmla="*/ 2890955 w 9456396"/>
              <a:gd name="connsiteY4" fmla="*/ 0 h 584775"/>
              <a:gd name="connsiteX5" fmla="*/ 3660976 w 9456396"/>
              <a:gd name="connsiteY5" fmla="*/ 0 h 584775"/>
              <a:gd name="connsiteX6" fmla="*/ 4147305 w 9456396"/>
              <a:gd name="connsiteY6" fmla="*/ 0 h 584775"/>
              <a:gd name="connsiteX7" fmla="*/ 4728198 w 9456396"/>
              <a:gd name="connsiteY7" fmla="*/ 0 h 584775"/>
              <a:gd name="connsiteX8" fmla="*/ 5403655 w 9456396"/>
              <a:gd name="connsiteY8" fmla="*/ 0 h 584775"/>
              <a:gd name="connsiteX9" fmla="*/ 6079112 w 9456396"/>
              <a:gd name="connsiteY9" fmla="*/ 0 h 584775"/>
              <a:gd name="connsiteX10" fmla="*/ 6849133 w 9456396"/>
              <a:gd name="connsiteY10" fmla="*/ 0 h 584775"/>
              <a:gd name="connsiteX11" fmla="*/ 7430025 w 9456396"/>
              <a:gd name="connsiteY11" fmla="*/ 0 h 584775"/>
              <a:gd name="connsiteX12" fmla="*/ 8200046 w 9456396"/>
              <a:gd name="connsiteY12" fmla="*/ 0 h 584775"/>
              <a:gd name="connsiteX13" fmla="*/ 9456396 w 9456396"/>
              <a:gd name="connsiteY13" fmla="*/ 0 h 584775"/>
              <a:gd name="connsiteX14" fmla="*/ 9456396 w 9456396"/>
              <a:gd name="connsiteY14" fmla="*/ 584775 h 584775"/>
              <a:gd name="connsiteX15" fmla="*/ 8591811 w 9456396"/>
              <a:gd name="connsiteY15" fmla="*/ 584775 h 584775"/>
              <a:gd name="connsiteX16" fmla="*/ 8105482 w 9456396"/>
              <a:gd name="connsiteY16" fmla="*/ 584775 h 584775"/>
              <a:gd name="connsiteX17" fmla="*/ 7335461 w 9456396"/>
              <a:gd name="connsiteY17" fmla="*/ 584775 h 584775"/>
              <a:gd name="connsiteX18" fmla="*/ 6849133 w 9456396"/>
              <a:gd name="connsiteY18" fmla="*/ 584775 h 584775"/>
              <a:gd name="connsiteX19" fmla="*/ 5984548 w 9456396"/>
              <a:gd name="connsiteY19" fmla="*/ 584775 h 584775"/>
              <a:gd name="connsiteX20" fmla="*/ 5498219 w 9456396"/>
              <a:gd name="connsiteY20" fmla="*/ 584775 h 584775"/>
              <a:gd name="connsiteX21" fmla="*/ 4822762 w 9456396"/>
              <a:gd name="connsiteY21" fmla="*/ 584775 h 584775"/>
              <a:gd name="connsiteX22" fmla="*/ 3958177 w 9456396"/>
              <a:gd name="connsiteY22" fmla="*/ 584775 h 584775"/>
              <a:gd name="connsiteX23" fmla="*/ 3471848 w 9456396"/>
              <a:gd name="connsiteY23" fmla="*/ 584775 h 584775"/>
              <a:gd name="connsiteX24" fmla="*/ 2796391 w 9456396"/>
              <a:gd name="connsiteY24" fmla="*/ 584775 h 584775"/>
              <a:gd name="connsiteX25" fmla="*/ 1931807 w 9456396"/>
              <a:gd name="connsiteY25" fmla="*/ 584775 h 584775"/>
              <a:gd name="connsiteX26" fmla="*/ 1256350 w 9456396"/>
              <a:gd name="connsiteY26" fmla="*/ 584775 h 584775"/>
              <a:gd name="connsiteX27" fmla="*/ 0 w 9456396"/>
              <a:gd name="connsiteY27" fmla="*/ 584775 h 584775"/>
              <a:gd name="connsiteX28" fmla="*/ 0 w 9456396"/>
              <a:gd name="connsiteY2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56396" h="584775" fill="none" extrusionOk="0">
                <a:moveTo>
                  <a:pt x="0" y="0"/>
                </a:moveTo>
                <a:cubicBezTo>
                  <a:pt x="315913" y="-22513"/>
                  <a:pt x="537229" y="34701"/>
                  <a:pt x="864585" y="0"/>
                </a:cubicBezTo>
                <a:cubicBezTo>
                  <a:pt x="1191941" y="-34701"/>
                  <a:pt x="1287041" y="-27188"/>
                  <a:pt x="1445478" y="0"/>
                </a:cubicBezTo>
                <a:cubicBezTo>
                  <a:pt x="1603915" y="27188"/>
                  <a:pt x="2119753" y="34840"/>
                  <a:pt x="2310062" y="0"/>
                </a:cubicBezTo>
                <a:cubicBezTo>
                  <a:pt x="2500371" y="-34840"/>
                  <a:pt x="2747545" y="2745"/>
                  <a:pt x="2890955" y="0"/>
                </a:cubicBezTo>
                <a:cubicBezTo>
                  <a:pt x="3034365" y="-2745"/>
                  <a:pt x="3424469" y="-9931"/>
                  <a:pt x="3660976" y="0"/>
                </a:cubicBezTo>
                <a:cubicBezTo>
                  <a:pt x="3897483" y="9931"/>
                  <a:pt x="4046553" y="17506"/>
                  <a:pt x="4147305" y="0"/>
                </a:cubicBezTo>
                <a:cubicBezTo>
                  <a:pt x="4248057" y="-17506"/>
                  <a:pt x="4602834" y="12483"/>
                  <a:pt x="4728198" y="0"/>
                </a:cubicBezTo>
                <a:cubicBezTo>
                  <a:pt x="4853562" y="-12483"/>
                  <a:pt x="5141738" y="14605"/>
                  <a:pt x="5403655" y="0"/>
                </a:cubicBezTo>
                <a:cubicBezTo>
                  <a:pt x="5665572" y="-14605"/>
                  <a:pt x="5890056" y="15573"/>
                  <a:pt x="6079112" y="0"/>
                </a:cubicBezTo>
                <a:cubicBezTo>
                  <a:pt x="6268168" y="-15573"/>
                  <a:pt x="6670490" y="37980"/>
                  <a:pt x="6849133" y="0"/>
                </a:cubicBezTo>
                <a:cubicBezTo>
                  <a:pt x="7027776" y="-37980"/>
                  <a:pt x="7254205" y="-106"/>
                  <a:pt x="7430025" y="0"/>
                </a:cubicBezTo>
                <a:cubicBezTo>
                  <a:pt x="7605845" y="106"/>
                  <a:pt x="7899546" y="23531"/>
                  <a:pt x="8200046" y="0"/>
                </a:cubicBezTo>
                <a:cubicBezTo>
                  <a:pt x="8500546" y="-23531"/>
                  <a:pt x="9126161" y="-12203"/>
                  <a:pt x="9456396" y="0"/>
                </a:cubicBezTo>
                <a:cubicBezTo>
                  <a:pt x="9439591" y="168539"/>
                  <a:pt x="9476620" y="425255"/>
                  <a:pt x="9456396" y="584775"/>
                </a:cubicBezTo>
                <a:cubicBezTo>
                  <a:pt x="9272670" y="591941"/>
                  <a:pt x="8840051" y="566598"/>
                  <a:pt x="8591811" y="584775"/>
                </a:cubicBezTo>
                <a:cubicBezTo>
                  <a:pt x="8343572" y="602952"/>
                  <a:pt x="8322565" y="582806"/>
                  <a:pt x="8105482" y="584775"/>
                </a:cubicBezTo>
                <a:cubicBezTo>
                  <a:pt x="7888399" y="586744"/>
                  <a:pt x="7571789" y="558554"/>
                  <a:pt x="7335461" y="584775"/>
                </a:cubicBezTo>
                <a:cubicBezTo>
                  <a:pt x="7099133" y="610996"/>
                  <a:pt x="7046303" y="608161"/>
                  <a:pt x="6849133" y="584775"/>
                </a:cubicBezTo>
                <a:cubicBezTo>
                  <a:pt x="6651963" y="561389"/>
                  <a:pt x="6319842" y="583847"/>
                  <a:pt x="5984548" y="584775"/>
                </a:cubicBezTo>
                <a:cubicBezTo>
                  <a:pt x="5649254" y="585703"/>
                  <a:pt x="5706198" y="562607"/>
                  <a:pt x="5498219" y="584775"/>
                </a:cubicBezTo>
                <a:cubicBezTo>
                  <a:pt x="5290240" y="606943"/>
                  <a:pt x="5126289" y="586143"/>
                  <a:pt x="4822762" y="584775"/>
                </a:cubicBezTo>
                <a:cubicBezTo>
                  <a:pt x="4519235" y="583407"/>
                  <a:pt x="4322572" y="593975"/>
                  <a:pt x="3958177" y="584775"/>
                </a:cubicBezTo>
                <a:cubicBezTo>
                  <a:pt x="3593782" y="575575"/>
                  <a:pt x="3592998" y="596104"/>
                  <a:pt x="3471848" y="584775"/>
                </a:cubicBezTo>
                <a:cubicBezTo>
                  <a:pt x="3350698" y="573446"/>
                  <a:pt x="3023122" y="579128"/>
                  <a:pt x="2796391" y="584775"/>
                </a:cubicBezTo>
                <a:cubicBezTo>
                  <a:pt x="2569660" y="590422"/>
                  <a:pt x="2228283" y="591666"/>
                  <a:pt x="1931807" y="584775"/>
                </a:cubicBezTo>
                <a:cubicBezTo>
                  <a:pt x="1635331" y="577884"/>
                  <a:pt x="1585539" y="584680"/>
                  <a:pt x="1256350" y="584775"/>
                </a:cubicBezTo>
                <a:cubicBezTo>
                  <a:pt x="927161" y="584870"/>
                  <a:pt x="622922" y="528072"/>
                  <a:pt x="0" y="584775"/>
                </a:cubicBezTo>
                <a:cubicBezTo>
                  <a:pt x="23236" y="370457"/>
                  <a:pt x="-21231" y="269365"/>
                  <a:pt x="0" y="0"/>
                </a:cubicBezTo>
                <a:close/>
              </a:path>
              <a:path w="9456396" h="584775" stroke="0" extrusionOk="0">
                <a:moveTo>
                  <a:pt x="0" y="0"/>
                </a:moveTo>
                <a:cubicBezTo>
                  <a:pt x="170165" y="-14340"/>
                  <a:pt x="324944" y="24671"/>
                  <a:pt x="580893" y="0"/>
                </a:cubicBezTo>
                <a:cubicBezTo>
                  <a:pt x="836842" y="-24671"/>
                  <a:pt x="876865" y="-18319"/>
                  <a:pt x="1067222" y="0"/>
                </a:cubicBezTo>
                <a:cubicBezTo>
                  <a:pt x="1257579" y="18319"/>
                  <a:pt x="1516349" y="34760"/>
                  <a:pt x="1931807" y="0"/>
                </a:cubicBezTo>
                <a:cubicBezTo>
                  <a:pt x="2347265" y="-34760"/>
                  <a:pt x="2517136" y="-16725"/>
                  <a:pt x="2796391" y="0"/>
                </a:cubicBezTo>
                <a:cubicBezTo>
                  <a:pt x="3075646" y="16725"/>
                  <a:pt x="3379463" y="-378"/>
                  <a:pt x="3566412" y="0"/>
                </a:cubicBezTo>
                <a:cubicBezTo>
                  <a:pt x="3753361" y="378"/>
                  <a:pt x="4168995" y="-13421"/>
                  <a:pt x="4430997" y="0"/>
                </a:cubicBezTo>
                <a:cubicBezTo>
                  <a:pt x="4693000" y="13421"/>
                  <a:pt x="5052720" y="-42239"/>
                  <a:pt x="5295582" y="0"/>
                </a:cubicBezTo>
                <a:cubicBezTo>
                  <a:pt x="5538444" y="42239"/>
                  <a:pt x="5551095" y="3786"/>
                  <a:pt x="5781911" y="0"/>
                </a:cubicBezTo>
                <a:cubicBezTo>
                  <a:pt x="6012727" y="-3786"/>
                  <a:pt x="6386885" y="-24695"/>
                  <a:pt x="6646495" y="0"/>
                </a:cubicBezTo>
                <a:cubicBezTo>
                  <a:pt x="6906105" y="24695"/>
                  <a:pt x="7024288" y="-16788"/>
                  <a:pt x="7227388" y="0"/>
                </a:cubicBezTo>
                <a:cubicBezTo>
                  <a:pt x="7430488" y="16788"/>
                  <a:pt x="7570047" y="-19484"/>
                  <a:pt x="7713717" y="0"/>
                </a:cubicBezTo>
                <a:cubicBezTo>
                  <a:pt x="7857387" y="19484"/>
                  <a:pt x="7976560" y="-17980"/>
                  <a:pt x="8105482" y="0"/>
                </a:cubicBezTo>
                <a:cubicBezTo>
                  <a:pt x="8234404" y="17980"/>
                  <a:pt x="8956196" y="12883"/>
                  <a:pt x="9456396" y="0"/>
                </a:cubicBezTo>
                <a:cubicBezTo>
                  <a:pt x="9464220" y="135253"/>
                  <a:pt x="9427342" y="463545"/>
                  <a:pt x="9456396" y="584775"/>
                </a:cubicBezTo>
                <a:cubicBezTo>
                  <a:pt x="9314336" y="573318"/>
                  <a:pt x="9167806" y="576423"/>
                  <a:pt x="9064631" y="584775"/>
                </a:cubicBezTo>
                <a:cubicBezTo>
                  <a:pt x="8961457" y="593127"/>
                  <a:pt x="8582382" y="595587"/>
                  <a:pt x="8294610" y="584775"/>
                </a:cubicBezTo>
                <a:cubicBezTo>
                  <a:pt x="8006838" y="573963"/>
                  <a:pt x="7675599" y="623922"/>
                  <a:pt x="7430025" y="584775"/>
                </a:cubicBezTo>
                <a:cubicBezTo>
                  <a:pt x="7184451" y="545628"/>
                  <a:pt x="6944145" y="575013"/>
                  <a:pt x="6754569" y="584775"/>
                </a:cubicBezTo>
                <a:cubicBezTo>
                  <a:pt x="6564993" y="594537"/>
                  <a:pt x="6343105" y="599864"/>
                  <a:pt x="6173676" y="584775"/>
                </a:cubicBezTo>
                <a:cubicBezTo>
                  <a:pt x="6004247" y="569686"/>
                  <a:pt x="5643975" y="584196"/>
                  <a:pt x="5498219" y="584775"/>
                </a:cubicBezTo>
                <a:cubicBezTo>
                  <a:pt x="5352463" y="585354"/>
                  <a:pt x="5230453" y="573817"/>
                  <a:pt x="5106454" y="584775"/>
                </a:cubicBezTo>
                <a:cubicBezTo>
                  <a:pt x="4982455" y="595733"/>
                  <a:pt x="4740179" y="563156"/>
                  <a:pt x="4620125" y="584775"/>
                </a:cubicBezTo>
                <a:cubicBezTo>
                  <a:pt x="4500071" y="606394"/>
                  <a:pt x="4239570" y="590390"/>
                  <a:pt x="4039232" y="584775"/>
                </a:cubicBezTo>
                <a:cubicBezTo>
                  <a:pt x="3838894" y="579160"/>
                  <a:pt x="3732546" y="567992"/>
                  <a:pt x="3647467" y="584775"/>
                </a:cubicBezTo>
                <a:cubicBezTo>
                  <a:pt x="3562389" y="601558"/>
                  <a:pt x="3337623" y="576377"/>
                  <a:pt x="3161138" y="584775"/>
                </a:cubicBezTo>
                <a:cubicBezTo>
                  <a:pt x="2984653" y="593173"/>
                  <a:pt x="2494215" y="620389"/>
                  <a:pt x="2296553" y="584775"/>
                </a:cubicBezTo>
                <a:cubicBezTo>
                  <a:pt x="2098892" y="549161"/>
                  <a:pt x="1814004" y="601199"/>
                  <a:pt x="1431969" y="584775"/>
                </a:cubicBezTo>
                <a:cubicBezTo>
                  <a:pt x="1049934" y="568351"/>
                  <a:pt x="1070658" y="594301"/>
                  <a:pt x="945640" y="584775"/>
                </a:cubicBezTo>
                <a:cubicBezTo>
                  <a:pt x="820622" y="575249"/>
                  <a:pt x="364345" y="549078"/>
                  <a:pt x="0" y="584775"/>
                </a:cubicBezTo>
                <a:cubicBezTo>
                  <a:pt x="-26458" y="465021"/>
                  <a:pt x="4665" y="161486"/>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lâu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dài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sức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khỏe</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người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dụng</a:t>
            </a:r>
            <a:r>
              <a:rPr lang="en-US" altLang="en-US" sz="3200" b="1"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rot="21316895">
            <a:off x="2660418" y="1010967"/>
            <a:ext cx="6219972" cy="646331"/>
          </a:xfrm>
          <a:prstGeom prst="rect">
            <a:avLst/>
          </a:prstGeom>
        </p:spPr>
        <p:txBody>
          <a:bodyPr wrap="none">
            <a:spAutoFit/>
          </a:bodyPr>
          <a:lstStyle/>
          <a:p>
            <a:r>
              <a:rPr lang="en-US" altLang="en-US" sz="3600" b="1" dirty="0" err="1">
                <a:solidFill>
                  <a:schemeClr val="bg1"/>
                </a:solidFill>
                <a:latin typeface="Times New Roman" panose="02020603050405020304" pitchFamily="18" charset="0"/>
                <a:cs typeface="Times New Roman" panose="02020603050405020304" pitchFamily="18" charset="0"/>
              </a:rPr>
              <a:t>Thực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phẩm</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sạch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và</a:t>
            </a:r>
            <a:r>
              <a:rPr lang="en-US" altLang="en-US" sz="3600" b="1" dirty="0">
                <a:solidFill>
                  <a:schemeClr val="bg1"/>
                </a:solidFill>
                <a:latin typeface="Times New Roman" panose="02020603050405020304" pitchFamily="18" charset="0"/>
                <a:cs typeface="Times New Roman" panose="02020603050405020304" pitchFamily="18" charset="0"/>
              </a:rPr>
              <a:t> an </a:t>
            </a:r>
            <a:r>
              <a:rPr lang="en-US" altLang="en-US" sz="3600" b="1" dirty="0" err="1">
                <a:solidFill>
                  <a:schemeClr val="bg1"/>
                </a:solidFill>
                <a:latin typeface="Times New Roman" panose="02020603050405020304" pitchFamily="18" charset="0"/>
                <a:cs typeface="Times New Roman" panose="02020603050405020304" pitchFamily="18" charset="0"/>
              </a:rPr>
              <a:t>toàn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là</a:t>
            </a:r>
            <a:r>
              <a:rPr lang="en-US" altLang="en-US" sz="3600" b="1" dirty="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endParaRPr>
          </a:p>
        </p:txBody>
      </p:sp>
      <p:pic>
        <p:nvPicPr>
          <p:cNvPr id="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479"/>
          <a:stretch/>
        </p:blipFill>
        <p:spPr>
          <a:xfrm>
            <a:off x="679695" y="3465290"/>
            <a:ext cx="672444" cy="584775"/>
          </a:xfrm>
          <a:prstGeom prst="rect">
            <a:avLst/>
          </a:prstGeom>
        </p:spPr>
      </p:pic>
      <p:pic>
        <p:nvPicPr>
          <p:cNvPr id="10"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150"/>
          <a:stretch/>
        </p:blipFill>
        <p:spPr>
          <a:xfrm>
            <a:off x="494720" y="5286495"/>
            <a:ext cx="857419" cy="668801"/>
          </a:xfrm>
          <a:prstGeom prst="rect">
            <a:avLst/>
          </a:prstGeom>
        </p:spPr>
      </p:pic>
      <p:pic>
        <p:nvPicPr>
          <p:cNvPr id="11"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654"/>
          <a:stretch/>
        </p:blipFill>
        <p:spPr>
          <a:xfrm rot="20636880">
            <a:off x="615025" y="4250840"/>
            <a:ext cx="655070" cy="685800"/>
          </a:xfrm>
          <a:prstGeom prst="rect">
            <a:avLst/>
          </a:prstGeom>
        </p:spPr>
      </p:pic>
      <p:pic>
        <p:nvPicPr>
          <p:cNvPr id="12"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532980" y="2308900"/>
            <a:ext cx="893440" cy="1094601"/>
          </a:xfrm>
          <a:prstGeom prst="rect">
            <a:avLst/>
          </a:prstGeom>
        </p:spPr>
      </p:pic>
    </p:spTree>
    <p:extLst>
      <p:ext uri="{BB962C8B-B14F-4D97-AF65-F5344CB8AC3E}">
        <p14:creationId xmlns:p14="http://schemas.microsoft.com/office/powerpoint/2010/main" val="263506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6"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80">
                                          <p:stCondLst>
                                            <p:cond delay="0"/>
                                          </p:stCondLst>
                                        </p:cTn>
                                        <p:tgtEl>
                                          <p:spTgt spid="12"/>
                                        </p:tgtEl>
                                      </p:cBhvr>
                                    </p:animEffect>
                                    <p:anim calcmode="lin" valueType="num">
                                      <p:cBhvr>
                                        <p:cTn id="7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1" dur="26">
                                          <p:stCondLst>
                                            <p:cond delay="650"/>
                                          </p:stCondLst>
                                        </p:cTn>
                                        <p:tgtEl>
                                          <p:spTgt spid="12"/>
                                        </p:tgtEl>
                                      </p:cBhvr>
                                      <p:to x="100000" y="60000"/>
                                    </p:animScale>
                                    <p:animScale>
                                      <p:cBhvr>
                                        <p:cTn id="82" dur="166" decel="50000">
                                          <p:stCondLst>
                                            <p:cond delay="676"/>
                                          </p:stCondLst>
                                        </p:cTn>
                                        <p:tgtEl>
                                          <p:spTgt spid="12"/>
                                        </p:tgtEl>
                                      </p:cBhvr>
                                      <p:to x="100000" y="100000"/>
                                    </p:animScale>
                                    <p:animScale>
                                      <p:cBhvr>
                                        <p:cTn id="83" dur="26">
                                          <p:stCondLst>
                                            <p:cond delay="1312"/>
                                          </p:stCondLst>
                                        </p:cTn>
                                        <p:tgtEl>
                                          <p:spTgt spid="12"/>
                                        </p:tgtEl>
                                      </p:cBhvr>
                                      <p:to x="100000" y="80000"/>
                                    </p:animScale>
                                    <p:animScale>
                                      <p:cBhvr>
                                        <p:cTn id="84" dur="166" decel="50000">
                                          <p:stCondLst>
                                            <p:cond delay="1338"/>
                                          </p:stCondLst>
                                        </p:cTn>
                                        <p:tgtEl>
                                          <p:spTgt spid="12"/>
                                        </p:tgtEl>
                                      </p:cBhvr>
                                      <p:to x="100000" y="100000"/>
                                    </p:animScale>
                                    <p:animScale>
                                      <p:cBhvr>
                                        <p:cTn id="85" dur="26">
                                          <p:stCondLst>
                                            <p:cond delay="1642"/>
                                          </p:stCondLst>
                                        </p:cTn>
                                        <p:tgtEl>
                                          <p:spTgt spid="12"/>
                                        </p:tgtEl>
                                      </p:cBhvr>
                                      <p:to x="100000" y="90000"/>
                                    </p:animScale>
                                    <p:animScale>
                                      <p:cBhvr>
                                        <p:cTn id="86" dur="166" decel="50000">
                                          <p:stCondLst>
                                            <p:cond delay="1668"/>
                                          </p:stCondLst>
                                        </p:cTn>
                                        <p:tgtEl>
                                          <p:spTgt spid="12"/>
                                        </p:tgtEl>
                                      </p:cBhvr>
                                      <p:to x="100000" y="100000"/>
                                    </p:animScale>
                                    <p:animScale>
                                      <p:cBhvr>
                                        <p:cTn id="87" dur="26">
                                          <p:stCondLst>
                                            <p:cond delay="1808"/>
                                          </p:stCondLst>
                                        </p:cTn>
                                        <p:tgtEl>
                                          <p:spTgt spid="12"/>
                                        </p:tgtEl>
                                      </p:cBhvr>
                                      <p:to x="100000" y="95000"/>
                                    </p:animScale>
                                    <p:animScale>
                                      <p:cBhvr>
                                        <p:cTn id="8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3701399" y="1500086"/>
            <a:ext cx="5576300" cy="3785652"/>
          </a:xfrm>
          <a:prstGeom prst="rect">
            <a:avLst/>
          </a:prstGeom>
          <a:noFill/>
        </p:spPr>
        <p:txBody>
          <a:bodyPr wrap="square" rtlCol="0">
            <a:spAutoFit/>
          </a:bodyPr>
          <a:lstStyle/>
          <a:p>
            <a:pPr algn="ct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vệ</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sinh</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a:solidFill>
                  <a:srgbClr val="FF0000"/>
                </a:solidFill>
                <a:latin typeface="Times New Roman" panose="02020603050405020304" pitchFamily="18" charset="0"/>
                <a:cs typeface="Times New Roman" panose="02020603050405020304" pitchFamily="18" charset="0"/>
              </a:rPr>
              <a:t>an </a:t>
            </a:r>
            <a:r>
              <a:rPr lang="en-US" altLang="en-US" sz="6000" b="1" dirty="0" err="1">
                <a:solidFill>
                  <a:srgbClr val="FF0000"/>
                </a:solidFill>
                <a:latin typeface="Times New Roman" panose="02020603050405020304" pitchFamily="18" charset="0"/>
                <a:cs typeface="Times New Roman" panose="02020603050405020304" pitchFamily="18" charset="0"/>
              </a:rPr>
              <a:t>toàn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thực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phẩm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cần</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200208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思想气泡: 云 38">
            <a:extLst>
              <a:ext uri="{FF2B5EF4-FFF2-40B4-BE49-F238E27FC236}">
                <a16:creationId xmlns:a16="http://schemas.microsoft.com/office/drawing/2014/main" id="{EB68274B-8806-478C-8CE5-A06E89BEE46A}"/>
              </a:ext>
            </a:extLst>
          </p:cNvPr>
          <p:cNvSpPr/>
          <p:nvPr/>
        </p:nvSpPr>
        <p:spPr>
          <a:xfrm>
            <a:off x="128789" y="477716"/>
            <a:ext cx="9890579" cy="4717642"/>
          </a:xfrm>
          <a:prstGeom prst="cloudCallout">
            <a:avLst>
              <a:gd name="adj1" fmla="val -36545"/>
              <a:gd name="adj2" fmla="val 3280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757" y="4610702"/>
            <a:ext cx="2185243" cy="1516941"/>
          </a:xfrm>
          <a:prstGeom prst="rect">
            <a:avLst/>
          </a:prstGeom>
        </p:spPr>
      </p:pic>
      <p:pic>
        <p:nvPicPr>
          <p:cNvPr id="2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188" y="5664184"/>
            <a:ext cx="2034746" cy="1359056"/>
          </a:xfrm>
          <a:prstGeom prst="rect">
            <a:avLst/>
          </a:prstGeom>
        </p:spPr>
      </p:pic>
      <p:pic>
        <p:nvPicPr>
          <p:cNvPr id="2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23198" y="4314017"/>
            <a:ext cx="3426558" cy="1359057"/>
          </a:xfrm>
          <a:prstGeom prst="rect">
            <a:avLst/>
          </a:prstGeom>
        </p:spPr>
      </p:pic>
      <p:pic>
        <p:nvPicPr>
          <p:cNvPr id="2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481360" y="3391187"/>
            <a:ext cx="1448043" cy="1359056"/>
          </a:xfrm>
          <a:prstGeom prst="rect">
            <a:avLst/>
          </a:prstGeom>
        </p:spPr>
      </p:pic>
      <p:pic>
        <p:nvPicPr>
          <p:cNvPr id="3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557"/>
          <a:stretch/>
        </p:blipFill>
        <p:spPr>
          <a:xfrm>
            <a:off x="6677399" y="5478578"/>
            <a:ext cx="1514416" cy="1359056"/>
          </a:xfrm>
          <a:prstGeom prst="rect">
            <a:avLst/>
          </a:prstGeom>
        </p:spPr>
      </p:pic>
      <p:pic>
        <p:nvPicPr>
          <p:cNvPr id="32"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62"/>
          <a:stretch/>
        </p:blipFill>
        <p:spPr>
          <a:xfrm>
            <a:off x="421798" y="5766005"/>
            <a:ext cx="1448043" cy="1359056"/>
          </a:xfrm>
          <a:prstGeom prst="rect">
            <a:avLst/>
          </a:prstGeom>
        </p:spPr>
      </p:pic>
      <p:pic>
        <p:nvPicPr>
          <p:cNvPr id="34"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957333" y="4721809"/>
            <a:ext cx="1843281" cy="2189094"/>
          </a:xfrm>
          <a:prstGeom prst="rect">
            <a:avLst/>
          </a:prstGeom>
        </p:spPr>
      </p:pic>
      <p:pic>
        <p:nvPicPr>
          <p:cNvPr id="36"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613"/>
          <a:stretch/>
        </p:blipFill>
        <p:spPr>
          <a:xfrm>
            <a:off x="868225" y="3519836"/>
            <a:ext cx="1448043" cy="1774074"/>
          </a:xfrm>
          <a:prstGeom prst="rect">
            <a:avLst/>
          </a:prstGeom>
        </p:spPr>
      </p:pic>
      <p:pic>
        <p:nvPicPr>
          <p:cNvPr id="40"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16330" y="4897125"/>
            <a:ext cx="2926934" cy="2282542"/>
          </a:xfrm>
          <a:prstGeom prst="rect">
            <a:avLst/>
          </a:prstGeom>
        </p:spPr>
      </p:pic>
      <p:pic>
        <p:nvPicPr>
          <p:cNvPr id="41" name="图片 33">
            <a:extLst>
              <a:ext uri="{FF2B5EF4-FFF2-40B4-BE49-F238E27FC236}">
                <a16:creationId xmlns:a16="http://schemas.microsoft.com/office/drawing/2014/main" id="{8449DA8F-411D-449E-8BFD-BA823FB0BD5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88083" y="2999036"/>
            <a:ext cx="2703917" cy="3838598"/>
          </a:xfrm>
          <a:prstGeom prst="rect">
            <a:avLst/>
          </a:prstGeom>
        </p:spPr>
      </p:pic>
      <p:pic>
        <p:nvPicPr>
          <p:cNvPr id="4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4613"/>
          <a:stretch/>
        </p:blipFill>
        <p:spPr>
          <a:xfrm>
            <a:off x="8316308" y="1248673"/>
            <a:ext cx="893440" cy="1094601"/>
          </a:xfrm>
          <a:prstGeom prst="rect">
            <a:avLst/>
          </a:prstGeom>
        </p:spPr>
      </p:pic>
      <p:pic>
        <p:nvPicPr>
          <p:cNvPr id="45"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7383"/>
          <a:stretch/>
        </p:blipFill>
        <p:spPr>
          <a:xfrm>
            <a:off x="6720227" y="3594157"/>
            <a:ext cx="863331" cy="1080040"/>
          </a:xfrm>
          <a:prstGeom prst="rect">
            <a:avLst/>
          </a:prstGeom>
        </p:spPr>
      </p:pic>
      <p:sp>
        <p:nvSpPr>
          <p:cNvPr id="47" name="Rectangle 46"/>
          <p:cNvSpPr/>
          <p:nvPr/>
        </p:nvSpPr>
        <p:spPr>
          <a:xfrm>
            <a:off x="3184946" y="1735488"/>
            <a:ext cx="5388014" cy="18620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dirty="0" err="1">
                <a:ln/>
                <a:solidFill>
                  <a:srgbClr val="FF0000"/>
                </a:solidFill>
                <a:effectLst/>
                <a:latin typeface="UTM Habano" panose="02040603050506020204" pitchFamily="18" charset="0"/>
              </a:rPr>
              <a:t>Khởi</a:t>
            </a:r>
            <a:r>
              <a:rPr lang="en-US" sz="11500" b="1" cap="none" spc="0" dirty="0">
                <a:ln/>
                <a:solidFill>
                  <a:srgbClr val="FF0000"/>
                </a:solidFill>
                <a:effectLst/>
                <a:latin typeface="UTM Habano" panose="02040603050506020204" pitchFamily="18" charset="0"/>
              </a:rPr>
              <a:t> </a:t>
            </a:r>
            <a:r>
              <a:rPr lang="en-US" sz="11500" b="1" cap="none" spc="0" dirty="0" err="1">
                <a:ln/>
                <a:solidFill>
                  <a:srgbClr val="FF0000"/>
                </a:solidFill>
                <a:effectLst/>
                <a:latin typeface="UTM Habano" panose="02040603050506020204" pitchFamily="18" charset="0"/>
              </a:rPr>
              <a:t>động</a:t>
            </a:r>
            <a:endParaRPr lang="en-US" sz="11500" b="1" cap="none" spc="0" dirty="0">
              <a:ln/>
              <a:solidFill>
                <a:srgbClr val="FF0000"/>
              </a:solidFill>
              <a:effectLst/>
              <a:latin typeface="UTM Habano" panose="02040603050506020204" pitchFamily="18" charset="0"/>
            </a:endParaRPr>
          </a:p>
        </p:txBody>
      </p:sp>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backgroundRemoval t="3491" b="100000" l="0" r="96569"/>
                    </a14:imgEffect>
                  </a14:imgLayer>
                </a14:imgProps>
              </a:ext>
              <a:ext uri="{28A0092B-C50C-407E-A947-70E740481C1C}">
                <a14:useLocalDpi xmlns:a14="http://schemas.microsoft.com/office/drawing/2010/main" val="0"/>
              </a:ext>
            </a:extLst>
          </a:blip>
          <a:stretch>
            <a:fillRect/>
          </a:stretch>
        </p:blipFill>
        <p:spPr>
          <a:xfrm>
            <a:off x="925913" y="1281641"/>
            <a:ext cx="2487384" cy="2969009"/>
          </a:xfrm>
          <a:prstGeom prst="rect">
            <a:avLst/>
          </a:prstGeom>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850" y="-19450"/>
            <a:ext cx="2651438" cy="2424577"/>
          </a:xfrm>
          <a:prstGeom prst="rect">
            <a:avLst/>
          </a:prstGeom>
        </p:spPr>
      </p:pic>
    </p:spTree>
    <p:extLst>
      <p:ext uri="{BB962C8B-B14F-4D97-AF65-F5344CB8AC3E}">
        <p14:creationId xmlns:p14="http://schemas.microsoft.com/office/powerpoint/2010/main" val="394760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anim calcmode="lin" valueType="num">
                                      <p:cBhvr>
                                        <p:cTn id="9" dur="300" fill="hold"/>
                                        <p:tgtEl>
                                          <p:spTgt spid="47"/>
                                        </p:tgtEl>
                                        <p:attrNameLst>
                                          <p:attrName>style.rotation</p:attrName>
                                        </p:attrNameLst>
                                      </p:cBhvr>
                                      <p:tavLst>
                                        <p:tav tm="0">
                                          <p:val>
                                            <p:fltVal val="90"/>
                                          </p:val>
                                        </p:tav>
                                        <p:tav tm="100000">
                                          <p:val>
                                            <p:fltVal val="0"/>
                                          </p:val>
                                        </p:tav>
                                      </p:tavLst>
                                    </p:anim>
                                    <p:animEffect transition="in" filter="fade">
                                      <p:cBhvr>
                                        <p:cTn id="10"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7515" y="5161462"/>
            <a:ext cx="8800289" cy="1200329"/>
          </a:xfrm>
          <a:prstGeom prst="rect">
            <a:avLst/>
          </a:prstGeom>
        </p:spPr>
        <p:txBody>
          <a:bodyPr wrap="square">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Chọn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thức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tươi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dưỡng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err="1">
                <a:solidFill>
                  <a:srgbClr val="FF0000"/>
                </a:solidFill>
                <a:latin typeface="Times New Roman" panose="02020603050405020304" pitchFamily="18" charset="0"/>
                <a:cs typeface="Times New Roman" panose="02020603050405020304" pitchFamily="18" charset="0"/>
              </a:rPr>
              <a:t>sắc</a:t>
            </a:r>
            <a:r>
              <a:rPr lang="en-US" altLang="en-US" sz="3600" b="1">
                <a:solidFill>
                  <a:srgbClr val="FF0000"/>
                </a:solidFill>
                <a:latin typeface="Times New Roman" panose="02020603050405020304" pitchFamily="18" charset="0"/>
                <a:cs typeface="Times New Roman" panose="02020603050405020304" pitchFamily="18" charset="0"/>
              </a:rPr>
              <a:t> và </a:t>
            </a:r>
            <a:r>
              <a:rPr lang="en-US" altLang="en-US" sz="3600" b="1" dirty="0" err="1">
                <a:solidFill>
                  <a:srgbClr val="FF0000"/>
                </a:solidFill>
                <a:latin typeface="Times New Roman" panose="02020603050405020304" pitchFamily="18" charset="0"/>
                <a:cs typeface="Times New Roman" panose="02020603050405020304" pitchFamily="18" charset="0"/>
              </a:rPr>
              <a:t>mùi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lạ</a:t>
            </a:r>
            <a:endParaRPr lang="en-US" sz="3600" dirty="0">
              <a:solidFill>
                <a:srgbClr val="FF0000"/>
              </a:solidFill>
            </a:endParaRPr>
          </a:p>
        </p:txBody>
      </p:sp>
      <p:pic>
        <p:nvPicPr>
          <p:cNvPr id="3074" name="Picture 2" descr="Thực phẩm tươi thì tốt nhưng có 6 loại đừng dại ăn tươi nuốt sống kẻo có  lúc thiệt m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634" y="1071305"/>
            <a:ext cx="6173822" cy="40901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ường cong, mũi tên, góc, arah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59570" y="3151762"/>
            <a:ext cx="3551432" cy="256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0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par>
                                <p:cTn id="11" presetID="14" presetClass="entr" presetSubtype="1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randombar(horizont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667" y="2690243"/>
            <a:ext cx="3618689" cy="3785652"/>
          </a:xfrm>
          <a:prstGeom prst="rect">
            <a:avLst/>
          </a:prstGeom>
        </p:spPr>
        <p:txBody>
          <a:bodyPr wrap="square">
            <a:spAutoFit/>
          </a:bodyPr>
          <a:lstStyle/>
          <a:p>
            <a:pPr algn="ctr"/>
            <a:r>
              <a:rPr lang="en-US" altLang="en-US" sz="4000" b="1" dirty="0" err="1">
                <a:solidFill>
                  <a:schemeClr val="tx2"/>
                </a:solidFill>
                <a:latin typeface="Times New Roman" panose="02020603050405020304" pitchFamily="18" charset="0"/>
                <a:cs typeface="Times New Roman" panose="02020603050405020304" pitchFamily="18" charset="0"/>
              </a:rPr>
              <a:t>Dùng</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nước</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sạch</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để</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rửa</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thực</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phẩm</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dụng</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cụ</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và</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để</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nấu</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ăn</a:t>
            </a:r>
            <a:r>
              <a:rPr lang="en-US" altLang="en-US" sz="4000" b="1" dirty="0">
                <a:solidFill>
                  <a:schemeClr val="tx2"/>
                </a:solidFill>
                <a:latin typeface="Times New Roman" panose="02020603050405020304" pitchFamily="18" charset="0"/>
                <a:cs typeface="Times New Roman" panose="02020603050405020304" pitchFamily="18" charset="0"/>
              </a:rPr>
              <a:t>.</a:t>
            </a:r>
            <a:br>
              <a:rPr lang="en-US" altLang="en-US" sz="4000" b="1" dirty="0">
                <a:solidFill>
                  <a:schemeClr val="tx2"/>
                </a:solidFill>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4098" name="Picture 2" descr="Mẹo loại bỏ thuốc trừ sâu trong rau, củ,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58" y="1297287"/>
            <a:ext cx="6634265" cy="44314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ẽ Tay Hướng Mũi Tên Hình ảnh | Định dạng hình ảnh PNG 40106300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06611">
            <a:off x="1867644" y="849101"/>
            <a:ext cx="2663926" cy="266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1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787" y="1101937"/>
            <a:ext cx="10745821" cy="1200329"/>
          </a:xfrm>
          <a:prstGeom prst="rect">
            <a:avLst/>
          </a:prstGeom>
        </p:spPr>
        <p:txBody>
          <a:bodyPr wrap="square">
            <a:spAutoFit/>
          </a:bodyPr>
          <a:lstStyle/>
          <a:p>
            <a:pPr algn="ctr"/>
            <a:r>
              <a:rPr lang="en-US" altLang="en-US" sz="3600" b="1" dirty="0" err="1">
                <a:solidFill>
                  <a:srgbClr val="0000FF"/>
                </a:solidFill>
                <a:latin typeface="Times New Roman" panose="02020603050405020304" pitchFamily="18" charset="0"/>
                <a:cs typeface="Times New Roman" panose="02020603050405020304" pitchFamily="18" charset="0"/>
              </a:rPr>
              <a:t>Thức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được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nấu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chín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nấu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xong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nên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ngay</a:t>
            </a:r>
            <a:r>
              <a:rPr lang="en-US" altLang="en-US" sz="3600" b="1" dirty="0">
                <a:solidFill>
                  <a:srgbClr val="0000FF"/>
                </a:solidFill>
                <a:latin typeface="Times New Roman" panose="02020603050405020304" pitchFamily="18" charset="0"/>
                <a:cs typeface="Times New Roman" panose="02020603050405020304" pitchFamily="18" charset="0"/>
              </a:rPr>
              <a:t>.</a:t>
            </a:r>
            <a:br>
              <a:rPr lang="en-US" altLang="en-US" sz="3600" b="1" dirty="0">
                <a:solidFill>
                  <a:srgbClr val="0000FF"/>
                </a:solidFill>
                <a:latin typeface="Times New Roman" panose="02020603050405020304" pitchFamily="18" charset="0"/>
                <a:cs typeface="Times New Roman" panose="02020603050405020304" pitchFamily="18" charset="0"/>
              </a:rPr>
            </a:br>
            <a:r>
              <a:rPr lang="en-US" altLang="en-US" sz="3600" b="1" dirty="0" err="1">
                <a:solidFill>
                  <a:srgbClr val="0000FF"/>
                </a:solidFill>
                <a:latin typeface="Times New Roman" panose="02020603050405020304" pitchFamily="18" charset="0"/>
                <a:cs typeface="Times New Roman" panose="02020603050405020304" pitchFamily="18" charset="0"/>
              </a:rPr>
              <a:t>Thức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chưa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dùng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hết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phải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quản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đúng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cách</a:t>
            </a:r>
            <a:r>
              <a:rPr lang="en-US" altLang="en-US" sz="3600" b="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5126" name="Picture 6" descr="6.789 Món Ngon Mỗi Ngày Dễ Làm Từ Các Đầu Bếp Tại 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089" y="2457909"/>
            <a:ext cx="5715000" cy="3810000"/>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descr="eMed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545" y="2457909"/>
            <a:ext cx="4906078" cy="35110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11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0A636E12-D414-470D-A8CB-8237D8E20A3A}"/>
              </a:ext>
            </a:extLst>
          </p:cNvPr>
          <p:cNvSpPr/>
          <p:nvPr/>
        </p:nvSpPr>
        <p:spPr>
          <a:xfrm>
            <a:off x="4309608" y="90819"/>
            <a:ext cx="3013480" cy="830997"/>
          </a:xfrm>
          <a:custGeom>
            <a:avLst/>
            <a:gdLst>
              <a:gd name="connsiteX0" fmla="*/ 0 w 3013480"/>
              <a:gd name="connsiteY0" fmla="*/ 0 h 830997"/>
              <a:gd name="connsiteX1" fmla="*/ 602696 w 3013480"/>
              <a:gd name="connsiteY1" fmla="*/ 0 h 830997"/>
              <a:gd name="connsiteX2" fmla="*/ 1145122 w 3013480"/>
              <a:gd name="connsiteY2" fmla="*/ 0 h 830997"/>
              <a:gd name="connsiteX3" fmla="*/ 1808088 w 3013480"/>
              <a:gd name="connsiteY3" fmla="*/ 0 h 830997"/>
              <a:gd name="connsiteX4" fmla="*/ 2350514 w 3013480"/>
              <a:gd name="connsiteY4" fmla="*/ 0 h 830997"/>
              <a:gd name="connsiteX5" fmla="*/ 3013480 w 3013480"/>
              <a:gd name="connsiteY5" fmla="*/ 0 h 830997"/>
              <a:gd name="connsiteX6" fmla="*/ 3013480 w 3013480"/>
              <a:gd name="connsiteY6" fmla="*/ 423808 h 830997"/>
              <a:gd name="connsiteX7" fmla="*/ 3013480 w 3013480"/>
              <a:gd name="connsiteY7" fmla="*/ 830997 h 830997"/>
              <a:gd name="connsiteX8" fmla="*/ 2501188 w 3013480"/>
              <a:gd name="connsiteY8" fmla="*/ 830997 h 830997"/>
              <a:gd name="connsiteX9" fmla="*/ 1898492 w 3013480"/>
              <a:gd name="connsiteY9" fmla="*/ 830997 h 830997"/>
              <a:gd name="connsiteX10" fmla="*/ 1356066 w 3013480"/>
              <a:gd name="connsiteY10" fmla="*/ 830997 h 830997"/>
              <a:gd name="connsiteX11" fmla="*/ 783505 w 3013480"/>
              <a:gd name="connsiteY11" fmla="*/ 830997 h 830997"/>
              <a:gd name="connsiteX12" fmla="*/ 0 w 3013480"/>
              <a:gd name="connsiteY12" fmla="*/ 830997 h 830997"/>
              <a:gd name="connsiteX13" fmla="*/ 0 w 3013480"/>
              <a:gd name="connsiteY13" fmla="*/ 415499 h 830997"/>
              <a:gd name="connsiteX14" fmla="*/ 0 w 3013480"/>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3480" h="830997" fill="none" extrusionOk="0">
                <a:moveTo>
                  <a:pt x="0" y="0"/>
                </a:moveTo>
                <a:cubicBezTo>
                  <a:pt x="123074" y="-19367"/>
                  <a:pt x="472496" y="5439"/>
                  <a:pt x="602696" y="0"/>
                </a:cubicBezTo>
                <a:cubicBezTo>
                  <a:pt x="732896" y="-5439"/>
                  <a:pt x="977437" y="-20872"/>
                  <a:pt x="1145122" y="0"/>
                </a:cubicBezTo>
                <a:cubicBezTo>
                  <a:pt x="1312807" y="20872"/>
                  <a:pt x="1590619" y="-1895"/>
                  <a:pt x="1808088" y="0"/>
                </a:cubicBezTo>
                <a:cubicBezTo>
                  <a:pt x="2025557" y="1895"/>
                  <a:pt x="2170020" y="-8499"/>
                  <a:pt x="2350514" y="0"/>
                </a:cubicBezTo>
                <a:cubicBezTo>
                  <a:pt x="2531008" y="8499"/>
                  <a:pt x="2752976" y="1743"/>
                  <a:pt x="3013480" y="0"/>
                </a:cubicBezTo>
                <a:cubicBezTo>
                  <a:pt x="3024891" y="89888"/>
                  <a:pt x="3022046" y="304449"/>
                  <a:pt x="3013480" y="423808"/>
                </a:cubicBezTo>
                <a:cubicBezTo>
                  <a:pt x="3004914" y="543167"/>
                  <a:pt x="3027256" y="728668"/>
                  <a:pt x="3013480" y="830997"/>
                </a:cubicBezTo>
                <a:cubicBezTo>
                  <a:pt x="2853191" y="824715"/>
                  <a:pt x="2710630" y="831844"/>
                  <a:pt x="2501188" y="830997"/>
                </a:cubicBezTo>
                <a:cubicBezTo>
                  <a:pt x="2291746" y="830150"/>
                  <a:pt x="2049361" y="847340"/>
                  <a:pt x="1898492" y="830997"/>
                </a:cubicBezTo>
                <a:cubicBezTo>
                  <a:pt x="1747623" y="814654"/>
                  <a:pt x="1545060" y="827350"/>
                  <a:pt x="1356066" y="830997"/>
                </a:cubicBezTo>
                <a:cubicBezTo>
                  <a:pt x="1167072" y="834644"/>
                  <a:pt x="985485" y="825494"/>
                  <a:pt x="783505" y="830997"/>
                </a:cubicBezTo>
                <a:cubicBezTo>
                  <a:pt x="581525" y="836500"/>
                  <a:pt x="335650" y="802502"/>
                  <a:pt x="0" y="830997"/>
                </a:cubicBezTo>
                <a:cubicBezTo>
                  <a:pt x="13177" y="715117"/>
                  <a:pt x="-7321" y="577468"/>
                  <a:pt x="0" y="415499"/>
                </a:cubicBezTo>
                <a:cubicBezTo>
                  <a:pt x="7321" y="253530"/>
                  <a:pt x="712" y="203376"/>
                  <a:pt x="0" y="0"/>
                </a:cubicBezTo>
                <a:close/>
              </a:path>
              <a:path w="3013480" h="830997" stroke="0" extrusionOk="0">
                <a:moveTo>
                  <a:pt x="0" y="0"/>
                </a:moveTo>
                <a:cubicBezTo>
                  <a:pt x="262418" y="26045"/>
                  <a:pt x="458043" y="560"/>
                  <a:pt x="572561" y="0"/>
                </a:cubicBezTo>
                <a:cubicBezTo>
                  <a:pt x="687079" y="-560"/>
                  <a:pt x="880626" y="20701"/>
                  <a:pt x="1114988" y="0"/>
                </a:cubicBezTo>
                <a:cubicBezTo>
                  <a:pt x="1349350" y="-20701"/>
                  <a:pt x="1476583" y="8126"/>
                  <a:pt x="1777953" y="0"/>
                </a:cubicBezTo>
                <a:cubicBezTo>
                  <a:pt x="2079324" y="-8126"/>
                  <a:pt x="2167313" y="-16148"/>
                  <a:pt x="2440919" y="0"/>
                </a:cubicBezTo>
                <a:cubicBezTo>
                  <a:pt x="2714525" y="16148"/>
                  <a:pt x="2818234" y="2752"/>
                  <a:pt x="3013480" y="0"/>
                </a:cubicBezTo>
                <a:cubicBezTo>
                  <a:pt x="3011257" y="213438"/>
                  <a:pt x="3012706" y="268378"/>
                  <a:pt x="3013480" y="432118"/>
                </a:cubicBezTo>
                <a:cubicBezTo>
                  <a:pt x="3014254" y="595858"/>
                  <a:pt x="3030505" y="648493"/>
                  <a:pt x="3013480" y="830997"/>
                </a:cubicBezTo>
                <a:cubicBezTo>
                  <a:pt x="2865296" y="848500"/>
                  <a:pt x="2578387" y="810332"/>
                  <a:pt x="2350514" y="830997"/>
                </a:cubicBezTo>
                <a:cubicBezTo>
                  <a:pt x="2122641" y="851662"/>
                  <a:pt x="1944734" y="830779"/>
                  <a:pt x="1777953" y="830997"/>
                </a:cubicBezTo>
                <a:cubicBezTo>
                  <a:pt x="1611172" y="831215"/>
                  <a:pt x="1425010" y="852548"/>
                  <a:pt x="1205392" y="830997"/>
                </a:cubicBezTo>
                <a:cubicBezTo>
                  <a:pt x="985774" y="809446"/>
                  <a:pt x="833904" y="848623"/>
                  <a:pt x="693100" y="830997"/>
                </a:cubicBezTo>
                <a:cubicBezTo>
                  <a:pt x="552296" y="813371"/>
                  <a:pt x="142421" y="797417"/>
                  <a:pt x="0" y="830997"/>
                </a:cubicBezTo>
                <a:cubicBezTo>
                  <a:pt x="17338" y="735737"/>
                  <a:pt x="4104" y="607532"/>
                  <a:pt x="0" y="398879"/>
                </a:cubicBezTo>
                <a:cubicBezTo>
                  <a:pt x="-4104" y="190226"/>
                  <a:pt x="-16864" y="176101"/>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800" b="1" dirty="0" err="1">
                <a:ln/>
                <a:solidFill>
                  <a:schemeClr val="accent4"/>
                </a:solidFill>
                <a:latin typeface="UVN Dzung Dakao" panose="00000400000000000000" pitchFamily="2" charset="0"/>
              </a:rPr>
              <a:t>Ghi</a:t>
            </a:r>
            <a:r>
              <a:rPr lang="en-US" sz="4800" b="1" dirty="0">
                <a:ln/>
                <a:solidFill>
                  <a:schemeClr val="accent4"/>
                </a:solidFill>
                <a:latin typeface="UVN Dzung Dakao" panose="00000400000000000000" pitchFamily="2" charset="0"/>
              </a:rPr>
              <a:t> </a:t>
            </a:r>
            <a:r>
              <a:rPr lang="en-US" sz="4800" b="1" dirty="0" err="1">
                <a:ln/>
                <a:solidFill>
                  <a:schemeClr val="accent4"/>
                </a:solidFill>
                <a:latin typeface="UVN Dzung Dakao" panose="00000400000000000000" pitchFamily="2" charset="0"/>
              </a:rPr>
              <a:t>nhớ</a:t>
            </a:r>
            <a:endParaRPr lang="en-US" altLang="en-US" sz="2400" b="1" dirty="0">
              <a:solidFill>
                <a:srgbClr val="0000FF"/>
              </a:solidFill>
              <a:latin typeface="UVN Dzung Dakao" panose="00000400000000000000" pitchFamily="2" charset="0"/>
              <a:cs typeface="Times New Roman" panose="02020603050405020304" pitchFamily="18" charset="0"/>
            </a:endParaRPr>
          </a:p>
        </p:txBody>
      </p:sp>
      <p:pic>
        <p:nvPicPr>
          <p:cNvPr id="2" name="Picture 20" descr="MCj04391170000[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582" y="5455291"/>
            <a:ext cx="750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9"/>
          <p:cNvSpPr>
            <a:spLocks noChangeArrowheads="1"/>
          </p:cNvSpPr>
          <p:nvPr/>
        </p:nvSpPr>
        <p:spPr bwMode="auto">
          <a:xfrm>
            <a:off x="3166219" y="3656654"/>
            <a:ext cx="83137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0" b="1">
              <a:solidFill>
                <a:srgbClr val="0000FF"/>
              </a:solidFill>
              <a:latin typeface="Times New Roman" panose="02020603050405020304" pitchFamily="18" charset="0"/>
              <a:cs typeface="Times New Roman" panose="02020603050405020304" pitchFamily="18" charset="0"/>
            </a:endParaRPr>
          </a:p>
        </p:txBody>
      </p:sp>
      <p:sp>
        <p:nvSpPr>
          <p:cNvPr id="4" name="Rectangle 30"/>
          <p:cNvSpPr>
            <a:spLocks noChangeArrowheads="1"/>
          </p:cNvSpPr>
          <p:nvPr/>
        </p:nvSpPr>
        <p:spPr bwMode="auto">
          <a:xfrm>
            <a:off x="3166219" y="2504129"/>
            <a:ext cx="7627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a:solidFill>
                  <a:srgbClr val="0000FF"/>
                </a:solidFill>
                <a:latin typeface="Times New Roman" panose="02020603050405020304" pitchFamily="18" charset="0"/>
                <a:cs typeface="Times New Roman" panose="02020603050405020304" pitchFamily="18" charset="0"/>
              </a:rPr>
              <a:t>   </a:t>
            </a:r>
            <a:endParaRPr lang="en-US" altLang="en-US" sz="2200" b="1">
              <a:solidFill>
                <a:srgbClr val="FF3300"/>
              </a:solidFill>
              <a:latin typeface="Times New Roman" panose="02020603050405020304" pitchFamily="18" charset="0"/>
              <a:cs typeface="Times New Roman" panose="02020603050405020304" pitchFamily="18" charset="0"/>
            </a:endParaRPr>
          </a:p>
        </p:txBody>
      </p:sp>
      <p:sp>
        <p:nvSpPr>
          <p:cNvPr id="5" name="Text Box 27"/>
          <p:cNvSpPr txBox="1">
            <a:spLocks noChangeArrowheads="1"/>
          </p:cNvSpPr>
          <p:nvPr/>
        </p:nvSpPr>
        <p:spPr bwMode="auto">
          <a:xfrm>
            <a:off x="1507282" y="1049144"/>
            <a:ext cx="9286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Nên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ăn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phối</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hợp</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nhiều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loại</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rau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quả</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đủ</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loại</a:t>
            </a:r>
            <a:r>
              <a:rPr lang="en-US" altLang="en-US" sz="2400" b="1" dirty="0">
                <a:solidFill>
                  <a:srgbClr val="0000FF"/>
                </a:solidFill>
                <a:latin typeface="Times New Roman" panose="02020603050405020304" pitchFamily="18" charset="0"/>
                <a:cs typeface="Times New Roman" panose="02020603050405020304" pitchFamily="18" charset="0"/>
              </a:rPr>
              <a:t> vi-ta-min,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khoáng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cần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thiết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rau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còn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giúp</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chống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bón</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6" name="Text Box 28"/>
          <p:cNvSpPr txBox="1">
            <a:spLocks noChangeArrowheads="1"/>
          </p:cNvSpPr>
          <p:nvPr/>
        </p:nvSpPr>
        <p:spPr bwMode="auto">
          <a:xfrm>
            <a:off x="923758" y="2193214"/>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phẩm</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sạch</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và</a:t>
            </a:r>
            <a:r>
              <a:rPr lang="en-US" altLang="en-US" sz="2400" b="1" dirty="0">
                <a:solidFill>
                  <a:srgbClr val="CC0000"/>
                </a:solidFill>
                <a:latin typeface="Times New Roman" panose="02020603050405020304" pitchFamily="18" charset="0"/>
                <a:cs typeface="Times New Roman" panose="02020603050405020304" pitchFamily="18" charset="0"/>
              </a:rPr>
              <a:t> an </a:t>
            </a:r>
            <a:r>
              <a:rPr lang="en-US" altLang="en-US" sz="2400" b="1" dirty="0" err="1">
                <a:solidFill>
                  <a:srgbClr val="CC0000"/>
                </a:solidFill>
                <a:latin typeface="Times New Roman" panose="02020603050405020304" pitchFamily="18" charset="0"/>
                <a:cs typeface="Times New Roman" panose="02020603050405020304" pitchFamily="18" charset="0"/>
              </a:rPr>
              <a:t>toàn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là</a:t>
            </a:r>
            <a:r>
              <a:rPr lang="en-US" altLang="en-US" sz="2400" b="1" dirty="0">
                <a:solidFill>
                  <a:srgbClr val="CC0000"/>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giữ</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dưỡng</a:t>
            </a:r>
            <a:r>
              <a:rPr lang="en-US" altLang="en-US" sz="2400" b="1" dirty="0">
                <a:solidFill>
                  <a:srgbClr val="0000FF"/>
                </a:solidFill>
                <a:latin typeface="Times New Roman" panose="02020603050405020304" pitchFamily="18" charset="0"/>
                <a:cs typeface="Times New Roman" panose="02020603050405020304" pitchFamily="18" charset="0"/>
              </a:rPr>
              <a:t>;</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trồng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bảo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biến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hợp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vệ</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sinh</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nhiễm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khuẩn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hóa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ngộ</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độc</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lâu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khỏe</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7" name="Text Box 29"/>
          <p:cNvSpPr txBox="1">
            <a:spLocks noChangeArrowheads="1"/>
          </p:cNvSpPr>
          <p:nvPr/>
        </p:nvSpPr>
        <p:spPr bwMode="auto">
          <a:xfrm>
            <a:off x="2251025" y="4132206"/>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Để</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hiện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vệ</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sinh</a:t>
            </a:r>
            <a:r>
              <a:rPr lang="en-US" altLang="en-US" sz="2400" b="1" dirty="0">
                <a:solidFill>
                  <a:srgbClr val="CC0000"/>
                </a:solidFill>
                <a:latin typeface="Times New Roman" panose="02020603050405020304" pitchFamily="18" charset="0"/>
                <a:cs typeface="Times New Roman" panose="02020603050405020304" pitchFamily="18" charset="0"/>
              </a:rPr>
              <a:t> an </a:t>
            </a:r>
            <a:r>
              <a:rPr lang="en-US" altLang="en-US" sz="2400" b="1" dirty="0" err="1">
                <a:solidFill>
                  <a:srgbClr val="CC0000"/>
                </a:solidFill>
                <a:latin typeface="Times New Roman" panose="02020603050405020304" pitchFamily="18" charset="0"/>
                <a:cs typeface="Times New Roman" panose="02020603050405020304" pitchFamily="18" charset="0"/>
              </a:rPr>
              <a:t>toàn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phẩm</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cần</a:t>
            </a:r>
            <a:r>
              <a:rPr lang="en-US" altLang="en-US" sz="2400" b="1" dirty="0">
                <a:solidFill>
                  <a:srgbClr val="CC0000"/>
                </a:solidFill>
                <a:latin typeface="Times New Roman" panose="02020603050405020304" pitchFamily="18" charset="0"/>
                <a:cs typeface="Times New Roman" panose="02020603050405020304" pitchFamily="18" charset="0"/>
              </a:rPr>
              <a:t>:</a:t>
            </a:r>
            <a:br>
              <a:rPr lang="en-US" altLang="en-US" sz="2400" b="1" dirty="0">
                <a:solidFill>
                  <a:srgbClr val="CC0000"/>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Chọn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tươi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sạch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màu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sắc</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mùi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lạ</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nước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sạch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rửa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cụ</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chín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ngay</a:t>
            </a:r>
            <a:r>
              <a:rPr lang="en-US" altLang="en-US" sz="2400" b="1" dirty="0">
                <a:solidFill>
                  <a:srgbClr val="0000FF"/>
                </a:solidFill>
                <a:latin typeface="Times New Roman" panose="02020603050405020304" pitchFamily="18" charset="0"/>
                <a:cs typeface="Times New Roman" panose="02020603050405020304" pitchFamily="18" charset="0"/>
              </a:rPr>
              <a:t>.</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chưa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phải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bảo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đúng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cách</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34" y="3943508"/>
            <a:ext cx="1620186" cy="3093343"/>
          </a:xfrm>
          <a:prstGeom prst="rect">
            <a:avLst/>
          </a:prstGeom>
        </p:spPr>
      </p:pic>
    </p:spTree>
    <p:extLst>
      <p:ext uri="{BB962C8B-B14F-4D97-AF65-F5344CB8AC3E}">
        <p14:creationId xmlns:p14="http://schemas.microsoft.com/office/powerpoint/2010/main" val="7000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400"/>
                                        <p:tgtEl>
                                          <p:spTgt spid="5"/>
                                        </p:tgtEl>
                                      </p:cBhvr>
                                    </p:animEffect>
                                  </p:childTnLst>
                                </p:cTn>
                              </p:par>
                            </p:childTnLst>
                          </p:cTn>
                        </p:par>
                        <p:par>
                          <p:cTn id="14" fill="hold">
                            <p:stCondLst>
                              <p:cond delay="900"/>
                            </p:stCondLst>
                            <p:childTnLst>
                              <p:par>
                                <p:cTn id="15" presetID="6"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400"/>
                            </p:stCondLst>
                            <p:childTnLst>
                              <p:par>
                                <p:cTn id="19" presetID="6"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21057" y="395753"/>
            <a:ext cx="7687547" cy="3011685"/>
            <a:chOff x="3135624" y="776001"/>
            <a:chExt cx="4956478" cy="301168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624" y="776001"/>
              <a:ext cx="4956478" cy="3011685"/>
            </a:xfrm>
            <a:prstGeom prst="rect">
              <a:avLst/>
            </a:prstGeom>
          </p:spPr>
        </p:pic>
        <p:sp>
          <p:nvSpPr>
            <p:cNvPr id="3" name="Oval 2"/>
            <p:cNvSpPr/>
            <p:nvPr/>
          </p:nvSpPr>
          <p:spPr>
            <a:xfrm>
              <a:off x="3674225" y="997528"/>
              <a:ext cx="3391593" cy="1562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102373" y="891648"/>
            <a:ext cx="4990692" cy="923330"/>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Chúc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học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tốt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pic>
        <p:nvPicPr>
          <p:cNvPr id="7"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8"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716"/>
          <a:stretch/>
        </p:blipFill>
        <p:spPr>
          <a:xfrm rot="14669251">
            <a:off x="6000043" y="4472361"/>
            <a:ext cx="1271019" cy="1444733"/>
          </a:xfrm>
          <a:prstGeom prst="rect">
            <a:avLst/>
          </a:prstGeom>
        </p:spPr>
      </p:pic>
      <p:pic>
        <p:nvPicPr>
          <p:cNvPr id="9"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10"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11"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12"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1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14"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0150"/>
          <a:stretch/>
        </p:blipFill>
        <p:spPr>
          <a:xfrm>
            <a:off x="9814421" y="1253508"/>
            <a:ext cx="857419" cy="668801"/>
          </a:xfrm>
          <a:prstGeom prst="rect">
            <a:avLst/>
          </a:prstGeom>
        </p:spPr>
      </p:pic>
      <p:pic>
        <p:nvPicPr>
          <p:cNvPr id="15"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42933" y="7574670"/>
            <a:ext cx="609600" cy="609600"/>
          </a:xfrm>
          <a:prstGeom prst="rect">
            <a:avLst/>
          </a:prstGeom>
        </p:spPr>
      </p:pic>
      <p:pic>
        <p:nvPicPr>
          <p:cNvPr id="16"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17"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18"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19"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20"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2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23"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24"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168508" y="2618058"/>
            <a:ext cx="2831677" cy="1123113"/>
          </a:xfrm>
          <a:prstGeom prst="rect">
            <a:avLst/>
          </a:prstGeom>
        </p:spPr>
      </p:pic>
      <p:pic>
        <p:nvPicPr>
          <p:cNvPr id="25"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26"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0557"/>
          <a:stretch/>
        </p:blipFill>
        <p:spPr>
          <a:xfrm>
            <a:off x="7266436" y="4296900"/>
            <a:ext cx="1251500" cy="1123112"/>
          </a:xfrm>
          <a:prstGeom prst="rect">
            <a:avLst/>
          </a:prstGeom>
        </p:spPr>
      </p:pic>
      <p:pic>
        <p:nvPicPr>
          <p:cNvPr id="27"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0362"/>
          <a:stretch/>
        </p:blipFill>
        <p:spPr>
          <a:xfrm>
            <a:off x="5170814" y="5639779"/>
            <a:ext cx="1196650" cy="1123112"/>
          </a:xfrm>
          <a:prstGeom prst="rect">
            <a:avLst/>
          </a:prstGeom>
        </p:spPr>
      </p:pic>
      <p:pic>
        <p:nvPicPr>
          <p:cNvPr id="28"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9790555" y="4964216"/>
            <a:ext cx="1523271" cy="1809048"/>
          </a:xfrm>
          <a:prstGeom prst="rect">
            <a:avLst/>
          </a:prstGeom>
        </p:spPr>
      </p:pic>
      <p:pic>
        <p:nvPicPr>
          <p:cNvPr id="29"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8035137" y="3275142"/>
            <a:ext cx="1196650" cy="1466079"/>
          </a:xfrm>
          <a:prstGeom prst="rect">
            <a:avLst/>
          </a:prstGeom>
        </p:spPr>
      </p:pic>
      <p:pic>
        <p:nvPicPr>
          <p:cNvPr id="30"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31"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6440" y="801871"/>
            <a:ext cx="2418792" cy="1886272"/>
          </a:xfrm>
          <a:prstGeom prst="rect">
            <a:avLst/>
          </a:prstGeom>
        </p:spPr>
      </p:pic>
      <p:pic>
        <p:nvPicPr>
          <p:cNvPr id="32" name="图片 33">
            <a:extLst>
              <a:ext uri="{FF2B5EF4-FFF2-40B4-BE49-F238E27FC236}">
                <a16:creationId xmlns:a16="http://schemas.microsoft.com/office/drawing/2014/main" id="{8449DA8F-411D-449E-8BFD-BA823FB0BD53}"/>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34945" y="1655950"/>
            <a:ext cx="2234493" cy="3172183"/>
          </a:xfrm>
          <a:prstGeom prst="rect">
            <a:avLst/>
          </a:prstGeom>
        </p:spPr>
      </p:pic>
      <p:pic>
        <p:nvPicPr>
          <p:cNvPr id="3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34"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b="-27383"/>
          <a:stretch/>
        </p:blipFill>
        <p:spPr>
          <a:xfrm>
            <a:off x="7513036" y="2830958"/>
            <a:ext cx="863331" cy="1080040"/>
          </a:xfrm>
          <a:prstGeom prst="rect">
            <a:avLst/>
          </a:prstGeom>
        </p:spPr>
      </p:pic>
      <p:pic>
        <p:nvPicPr>
          <p:cNvPr id="35"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14066" y="-483919"/>
            <a:ext cx="483919" cy="483919"/>
          </a:xfrm>
          <a:prstGeom prst="rect">
            <a:avLst/>
          </a:prstGeom>
        </p:spPr>
      </p:pic>
      <p:pic>
        <p:nvPicPr>
          <p:cNvPr id="36"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8498084" y="2112851"/>
            <a:ext cx="1568881" cy="1223477"/>
          </a:xfrm>
          <a:prstGeom prst="rect">
            <a:avLst/>
          </a:prstGeom>
        </p:spPr>
      </p:pic>
      <p:pic>
        <p:nvPicPr>
          <p:cNvPr id="3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3662"/>
          <a:stretch/>
        </p:blipFill>
        <p:spPr>
          <a:xfrm rot="19207069">
            <a:off x="5820225" y="2823757"/>
            <a:ext cx="1161406" cy="1781547"/>
          </a:xfrm>
          <a:prstGeom prst="rect">
            <a:avLst/>
          </a:prstGeom>
        </p:spPr>
      </p:pic>
      <p:pic>
        <p:nvPicPr>
          <p:cNvPr id="38"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14207"/>
          <a:stretch/>
        </p:blipFill>
        <p:spPr>
          <a:xfrm rot="2019868">
            <a:off x="834508" y="3656091"/>
            <a:ext cx="1172864" cy="1210282"/>
          </a:xfrm>
          <a:prstGeom prst="rect">
            <a:avLst/>
          </a:prstGeom>
        </p:spPr>
      </p:pic>
      <p:pic>
        <p:nvPicPr>
          <p:cNvPr id="39"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40"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3662"/>
          <a:stretch/>
        </p:blipFill>
        <p:spPr>
          <a:xfrm rot="19207069">
            <a:off x="11107215" y="3494860"/>
            <a:ext cx="1161406" cy="1781547"/>
          </a:xfrm>
          <a:prstGeom prst="rect">
            <a:avLst/>
          </a:prstGeom>
        </p:spPr>
      </p:pic>
    </p:spTree>
    <p:extLst>
      <p:ext uri="{BB962C8B-B14F-4D97-AF65-F5344CB8AC3E}">
        <p14:creationId xmlns:p14="http://schemas.microsoft.com/office/powerpoint/2010/main" val="31639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80">
                                          <p:stCondLst>
                                            <p:cond delay="0"/>
                                          </p:stCondLst>
                                        </p:cTn>
                                        <p:tgtEl>
                                          <p:spTgt spid="9"/>
                                        </p:tgtEl>
                                      </p:cBhvr>
                                    </p:animEffect>
                                    <p:anim calcmode="lin" valueType="num">
                                      <p:cBhvr>
                                        <p:cTn id="6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6" dur="26">
                                          <p:stCondLst>
                                            <p:cond delay="650"/>
                                          </p:stCondLst>
                                        </p:cTn>
                                        <p:tgtEl>
                                          <p:spTgt spid="9"/>
                                        </p:tgtEl>
                                      </p:cBhvr>
                                      <p:to x="100000" y="60000"/>
                                    </p:animScale>
                                    <p:animScale>
                                      <p:cBhvr>
                                        <p:cTn id="67" dur="166" decel="50000">
                                          <p:stCondLst>
                                            <p:cond delay="676"/>
                                          </p:stCondLst>
                                        </p:cTn>
                                        <p:tgtEl>
                                          <p:spTgt spid="9"/>
                                        </p:tgtEl>
                                      </p:cBhvr>
                                      <p:to x="100000" y="100000"/>
                                    </p:animScale>
                                    <p:animScale>
                                      <p:cBhvr>
                                        <p:cTn id="68" dur="26">
                                          <p:stCondLst>
                                            <p:cond delay="1312"/>
                                          </p:stCondLst>
                                        </p:cTn>
                                        <p:tgtEl>
                                          <p:spTgt spid="9"/>
                                        </p:tgtEl>
                                      </p:cBhvr>
                                      <p:to x="100000" y="80000"/>
                                    </p:animScale>
                                    <p:animScale>
                                      <p:cBhvr>
                                        <p:cTn id="69" dur="166" decel="50000">
                                          <p:stCondLst>
                                            <p:cond delay="1338"/>
                                          </p:stCondLst>
                                        </p:cTn>
                                        <p:tgtEl>
                                          <p:spTgt spid="9"/>
                                        </p:tgtEl>
                                      </p:cBhvr>
                                      <p:to x="100000" y="100000"/>
                                    </p:animScale>
                                    <p:animScale>
                                      <p:cBhvr>
                                        <p:cTn id="70" dur="26">
                                          <p:stCondLst>
                                            <p:cond delay="1642"/>
                                          </p:stCondLst>
                                        </p:cTn>
                                        <p:tgtEl>
                                          <p:spTgt spid="9"/>
                                        </p:tgtEl>
                                      </p:cBhvr>
                                      <p:to x="100000" y="90000"/>
                                    </p:animScale>
                                    <p:animScale>
                                      <p:cBhvr>
                                        <p:cTn id="71" dur="166" decel="50000">
                                          <p:stCondLst>
                                            <p:cond delay="1668"/>
                                          </p:stCondLst>
                                        </p:cTn>
                                        <p:tgtEl>
                                          <p:spTgt spid="9"/>
                                        </p:tgtEl>
                                      </p:cBhvr>
                                      <p:to x="100000" y="100000"/>
                                    </p:animScale>
                                    <p:animScale>
                                      <p:cBhvr>
                                        <p:cTn id="72" dur="26">
                                          <p:stCondLst>
                                            <p:cond delay="1808"/>
                                          </p:stCondLst>
                                        </p:cTn>
                                        <p:tgtEl>
                                          <p:spTgt spid="9"/>
                                        </p:tgtEl>
                                      </p:cBhvr>
                                      <p:to x="100000" y="95000"/>
                                    </p:animScale>
                                    <p:animScale>
                                      <p:cBhvr>
                                        <p:cTn id="73" dur="166" decel="50000">
                                          <p:stCondLst>
                                            <p:cond delay="1834"/>
                                          </p:stCondLst>
                                        </p:cTn>
                                        <p:tgtEl>
                                          <p:spTgt spid="9"/>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down)">
                                      <p:cBhvr>
                                        <p:cTn id="76" dur="580">
                                          <p:stCondLst>
                                            <p:cond delay="0"/>
                                          </p:stCondLst>
                                        </p:cTn>
                                        <p:tgtEl>
                                          <p:spTgt spid="10"/>
                                        </p:tgtEl>
                                      </p:cBhvr>
                                    </p:animEffect>
                                    <p:anim calcmode="lin" valueType="num">
                                      <p:cBhvr>
                                        <p:cTn id="7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2" dur="26">
                                          <p:stCondLst>
                                            <p:cond delay="650"/>
                                          </p:stCondLst>
                                        </p:cTn>
                                        <p:tgtEl>
                                          <p:spTgt spid="10"/>
                                        </p:tgtEl>
                                      </p:cBhvr>
                                      <p:to x="100000" y="60000"/>
                                    </p:animScale>
                                    <p:animScale>
                                      <p:cBhvr>
                                        <p:cTn id="83" dur="166" decel="50000">
                                          <p:stCondLst>
                                            <p:cond delay="676"/>
                                          </p:stCondLst>
                                        </p:cTn>
                                        <p:tgtEl>
                                          <p:spTgt spid="10"/>
                                        </p:tgtEl>
                                      </p:cBhvr>
                                      <p:to x="100000" y="100000"/>
                                    </p:animScale>
                                    <p:animScale>
                                      <p:cBhvr>
                                        <p:cTn id="84" dur="26">
                                          <p:stCondLst>
                                            <p:cond delay="1312"/>
                                          </p:stCondLst>
                                        </p:cTn>
                                        <p:tgtEl>
                                          <p:spTgt spid="10"/>
                                        </p:tgtEl>
                                      </p:cBhvr>
                                      <p:to x="100000" y="80000"/>
                                    </p:animScale>
                                    <p:animScale>
                                      <p:cBhvr>
                                        <p:cTn id="85" dur="166" decel="50000">
                                          <p:stCondLst>
                                            <p:cond delay="1338"/>
                                          </p:stCondLst>
                                        </p:cTn>
                                        <p:tgtEl>
                                          <p:spTgt spid="10"/>
                                        </p:tgtEl>
                                      </p:cBhvr>
                                      <p:to x="100000" y="100000"/>
                                    </p:animScale>
                                    <p:animScale>
                                      <p:cBhvr>
                                        <p:cTn id="86" dur="26">
                                          <p:stCondLst>
                                            <p:cond delay="1642"/>
                                          </p:stCondLst>
                                        </p:cTn>
                                        <p:tgtEl>
                                          <p:spTgt spid="10"/>
                                        </p:tgtEl>
                                      </p:cBhvr>
                                      <p:to x="100000" y="90000"/>
                                    </p:animScale>
                                    <p:animScale>
                                      <p:cBhvr>
                                        <p:cTn id="87" dur="166" decel="50000">
                                          <p:stCondLst>
                                            <p:cond delay="1668"/>
                                          </p:stCondLst>
                                        </p:cTn>
                                        <p:tgtEl>
                                          <p:spTgt spid="10"/>
                                        </p:tgtEl>
                                      </p:cBhvr>
                                      <p:to x="100000" y="100000"/>
                                    </p:animScale>
                                    <p:animScale>
                                      <p:cBhvr>
                                        <p:cTn id="88" dur="26">
                                          <p:stCondLst>
                                            <p:cond delay="1808"/>
                                          </p:stCondLst>
                                        </p:cTn>
                                        <p:tgtEl>
                                          <p:spTgt spid="10"/>
                                        </p:tgtEl>
                                      </p:cBhvr>
                                      <p:to x="100000" y="95000"/>
                                    </p:animScale>
                                    <p:animScale>
                                      <p:cBhvr>
                                        <p:cTn id="89" dur="166" decel="50000">
                                          <p:stCondLst>
                                            <p:cond delay="1834"/>
                                          </p:stCondLst>
                                        </p:cTn>
                                        <p:tgtEl>
                                          <p:spTgt spid="10"/>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down)">
                                      <p:cBhvr>
                                        <p:cTn id="92" dur="580">
                                          <p:stCondLst>
                                            <p:cond delay="0"/>
                                          </p:stCondLst>
                                        </p:cTn>
                                        <p:tgtEl>
                                          <p:spTgt spid="11"/>
                                        </p:tgtEl>
                                      </p:cBhvr>
                                    </p:animEffect>
                                    <p:anim calcmode="lin" valueType="num">
                                      <p:cBhvr>
                                        <p:cTn id="9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8" dur="26">
                                          <p:stCondLst>
                                            <p:cond delay="650"/>
                                          </p:stCondLst>
                                        </p:cTn>
                                        <p:tgtEl>
                                          <p:spTgt spid="11"/>
                                        </p:tgtEl>
                                      </p:cBhvr>
                                      <p:to x="100000" y="60000"/>
                                    </p:animScale>
                                    <p:animScale>
                                      <p:cBhvr>
                                        <p:cTn id="99" dur="166" decel="50000">
                                          <p:stCondLst>
                                            <p:cond delay="676"/>
                                          </p:stCondLst>
                                        </p:cTn>
                                        <p:tgtEl>
                                          <p:spTgt spid="11"/>
                                        </p:tgtEl>
                                      </p:cBhvr>
                                      <p:to x="100000" y="100000"/>
                                    </p:animScale>
                                    <p:animScale>
                                      <p:cBhvr>
                                        <p:cTn id="100" dur="26">
                                          <p:stCondLst>
                                            <p:cond delay="1312"/>
                                          </p:stCondLst>
                                        </p:cTn>
                                        <p:tgtEl>
                                          <p:spTgt spid="11"/>
                                        </p:tgtEl>
                                      </p:cBhvr>
                                      <p:to x="100000" y="80000"/>
                                    </p:animScale>
                                    <p:animScale>
                                      <p:cBhvr>
                                        <p:cTn id="101" dur="166" decel="50000">
                                          <p:stCondLst>
                                            <p:cond delay="1338"/>
                                          </p:stCondLst>
                                        </p:cTn>
                                        <p:tgtEl>
                                          <p:spTgt spid="11"/>
                                        </p:tgtEl>
                                      </p:cBhvr>
                                      <p:to x="100000" y="100000"/>
                                    </p:animScale>
                                    <p:animScale>
                                      <p:cBhvr>
                                        <p:cTn id="102" dur="26">
                                          <p:stCondLst>
                                            <p:cond delay="1642"/>
                                          </p:stCondLst>
                                        </p:cTn>
                                        <p:tgtEl>
                                          <p:spTgt spid="11"/>
                                        </p:tgtEl>
                                      </p:cBhvr>
                                      <p:to x="100000" y="90000"/>
                                    </p:animScale>
                                    <p:animScale>
                                      <p:cBhvr>
                                        <p:cTn id="103" dur="166" decel="50000">
                                          <p:stCondLst>
                                            <p:cond delay="1668"/>
                                          </p:stCondLst>
                                        </p:cTn>
                                        <p:tgtEl>
                                          <p:spTgt spid="11"/>
                                        </p:tgtEl>
                                      </p:cBhvr>
                                      <p:to x="100000" y="100000"/>
                                    </p:animScale>
                                    <p:animScale>
                                      <p:cBhvr>
                                        <p:cTn id="104" dur="26">
                                          <p:stCondLst>
                                            <p:cond delay="1808"/>
                                          </p:stCondLst>
                                        </p:cTn>
                                        <p:tgtEl>
                                          <p:spTgt spid="11"/>
                                        </p:tgtEl>
                                      </p:cBhvr>
                                      <p:to x="100000" y="95000"/>
                                    </p:animScale>
                                    <p:animScale>
                                      <p:cBhvr>
                                        <p:cTn id="105" dur="166" decel="50000">
                                          <p:stCondLst>
                                            <p:cond delay="1834"/>
                                          </p:stCondLst>
                                        </p:cTn>
                                        <p:tgtEl>
                                          <p:spTgt spid="11"/>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down)">
                                      <p:cBhvr>
                                        <p:cTn id="108" dur="580">
                                          <p:stCondLst>
                                            <p:cond delay="0"/>
                                          </p:stCondLst>
                                        </p:cTn>
                                        <p:tgtEl>
                                          <p:spTgt spid="12"/>
                                        </p:tgtEl>
                                      </p:cBhvr>
                                    </p:animEffect>
                                    <p:anim calcmode="lin" valueType="num">
                                      <p:cBhvr>
                                        <p:cTn id="10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4" dur="26">
                                          <p:stCondLst>
                                            <p:cond delay="650"/>
                                          </p:stCondLst>
                                        </p:cTn>
                                        <p:tgtEl>
                                          <p:spTgt spid="12"/>
                                        </p:tgtEl>
                                      </p:cBhvr>
                                      <p:to x="100000" y="60000"/>
                                    </p:animScale>
                                    <p:animScale>
                                      <p:cBhvr>
                                        <p:cTn id="115" dur="166" decel="50000">
                                          <p:stCondLst>
                                            <p:cond delay="676"/>
                                          </p:stCondLst>
                                        </p:cTn>
                                        <p:tgtEl>
                                          <p:spTgt spid="12"/>
                                        </p:tgtEl>
                                      </p:cBhvr>
                                      <p:to x="100000" y="100000"/>
                                    </p:animScale>
                                    <p:animScale>
                                      <p:cBhvr>
                                        <p:cTn id="116" dur="26">
                                          <p:stCondLst>
                                            <p:cond delay="1312"/>
                                          </p:stCondLst>
                                        </p:cTn>
                                        <p:tgtEl>
                                          <p:spTgt spid="12"/>
                                        </p:tgtEl>
                                      </p:cBhvr>
                                      <p:to x="100000" y="80000"/>
                                    </p:animScale>
                                    <p:animScale>
                                      <p:cBhvr>
                                        <p:cTn id="117" dur="166" decel="50000">
                                          <p:stCondLst>
                                            <p:cond delay="1338"/>
                                          </p:stCondLst>
                                        </p:cTn>
                                        <p:tgtEl>
                                          <p:spTgt spid="12"/>
                                        </p:tgtEl>
                                      </p:cBhvr>
                                      <p:to x="100000" y="100000"/>
                                    </p:animScale>
                                    <p:animScale>
                                      <p:cBhvr>
                                        <p:cTn id="118" dur="26">
                                          <p:stCondLst>
                                            <p:cond delay="1642"/>
                                          </p:stCondLst>
                                        </p:cTn>
                                        <p:tgtEl>
                                          <p:spTgt spid="12"/>
                                        </p:tgtEl>
                                      </p:cBhvr>
                                      <p:to x="100000" y="90000"/>
                                    </p:animScale>
                                    <p:animScale>
                                      <p:cBhvr>
                                        <p:cTn id="119" dur="166" decel="50000">
                                          <p:stCondLst>
                                            <p:cond delay="1668"/>
                                          </p:stCondLst>
                                        </p:cTn>
                                        <p:tgtEl>
                                          <p:spTgt spid="12"/>
                                        </p:tgtEl>
                                      </p:cBhvr>
                                      <p:to x="100000" y="100000"/>
                                    </p:animScale>
                                    <p:animScale>
                                      <p:cBhvr>
                                        <p:cTn id="120" dur="26">
                                          <p:stCondLst>
                                            <p:cond delay="1808"/>
                                          </p:stCondLst>
                                        </p:cTn>
                                        <p:tgtEl>
                                          <p:spTgt spid="12"/>
                                        </p:tgtEl>
                                      </p:cBhvr>
                                      <p:to x="100000" y="95000"/>
                                    </p:animScale>
                                    <p:animScale>
                                      <p:cBhvr>
                                        <p:cTn id="121" dur="166" decel="50000">
                                          <p:stCondLst>
                                            <p:cond delay="1834"/>
                                          </p:stCondLst>
                                        </p:cTn>
                                        <p:tgtEl>
                                          <p:spTgt spid="12"/>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Effect transition="in" filter="wipe(down)">
                                      <p:cBhvr>
                                        <p:cTn id="124" dur="580">
                                          <p:stCondLst>
                                            <p:cond delay="0"/>
                                          </p:stCondLst>
                                        </p:cTn>
                                        <p:tgtEl>
                                          <p:spTgt spid="13"/>
                                        </p:tgtEl>
                                      </p:cBhvr>
                                    </p:animEffect>
                                    <p:anim calcmode="lin" valueType="num">
                                      <p:cBhvr>
                                        <p:cTn id="1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0" dur="26">
                                          <p:stCondLst>
                                            <p:cond delay="650"/>
                                          </p:stCondLst>
                                        </p:cTn>
                                        <p:tgtEl>
                                          <p:spTgt spid="13"/>
                                        </p:tgtEl>
                                      </p:cBhvr>
                                      <p:to x="100000" y="60000"/>
                                    </p:animScale>
                                    <p:animScale>
                                      <p:cBhvr>
                                        <p:cTn id="131" dur="166" decel="50000">
                                          <p:stCondLst>
                                            <p:cond delay="676"/>
                                          </p:stCondLst>
                                        </p:cTn>
                                        <p:tgtEl>
                                          <p:spTgt spid="13"/>
                                        </p:tgtEl>
                                      </p:cBhvr>
                                      <p:to x="100000" y="100000"/>
                                    </p:animScale>
                                    <p:animScale>
                                      <p:cBhvr>
                                        <p:cTn id="132" dur="26">
                                          <p:stCondLst>
                                            <p:cond delay="1312"/>
                                          </p:stCondLst>
                                        </p:cTn>
                                        <p:tgtEl>
                                          <p:spTgt spid="13"/>
                                        </p:tgtEl>
                                      </p:cBhvr>
                                      <p:to x="100000" y="80000"/>
                                    </p:animScale>
                                    <p:animScale>
                                      <p:cBhvr>
                                        <p:cTn id="133" dur="166" decel="50000">
                                          <p:stCondLst>
                                            <p:cond delay="1338"/>
                                          </p:stCondLst>
                                        </p:cTn>
                                        <p:tgtEl>
                                          <p:spTgt spid="13"/>
                                        </p:tgtEl>
                                      </p:cBhvr>
                                      <p:to x="100000" y="100000"/>
                                    </p:animScale>
                                    <p:animScale>
                                      <p:cBhvr>
                                        <p:cTn id="134" dur="26">
                                          <p:stCondLst>
                                            <p:cond delay="1642"/>
                                          </p:stCondLst>
                                        </p:cTn>
                                        <p:tgtEl>
                                          <p:spTgt spid="13"/>
                                        </p:tgtEl>
                                      </p:cBhvr>
                                      <p:to x="100000" y="90000"/>
                                    </p:animScale>
                                    <p:animScale>
                                      <p:cBhvr>
                                        <p:cTn id="135" dur="166" decel="50000">
                                          <p:stCondLst>
                                            <p:cond delay="1668"/>
                                          </p:stCondLst>
                                        </p:cTn>
                                        <p:tgtEl>
                                          <p:spTgt spid="13"/>
                                        </p:tgtEl>
                                      </p:cBhvr>
                                      <p:to x="100000" y="100000"/>
                                    </p:animScale>
                                    <p:animScale>
                                      <p:cBhvr>
                                        <p:cTn id="136" dur="26">
                                          <p:stCondLst>
                                            <p:cond delay="1808"/>
                                          </p:stCondLst>
                                        </p:cTn>
                                        <p:tgtEl>
                                          <p:spTgt spid="13"/>
                                        </p:tgtEl>
                                      </p:cBhvr>
                                      <p:to x="100000" y="95000"/>
                                    </p:animScale>
                                    <p:animScale>
                                      <p:cBhvr>
                                        <p:cTn id="137" dur="166" decel="50000">
                                          <p:stCondLst>
                                            <p:cond delay="1834"/>
                                          </p:stCondLst>
                                        </p:cTn>
                                        <p:tgtEl>
                                          <p:spTgt spid="13"/>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14"/>
                                        </p:tgtEl>
                                        <p:attrNameLst>
                                          <p:attrName>style.visibility</p:attrName>
                                        </p:attrNameLst>
                                      </p:cBhvr>
                                      <p:to>
                                        <p:strVal val="visible"/>
                                      </p:to>
                                    </p:set>
                                    <p:animEffect transition="in" filter="wipe(down)">
                                      <p:cBhvr>
                                        <p:cTn id="140" dur="580">
                                          <p:stCondLst>
                                            <p:cond delay="0"/>
                                          </p:stCondLst>
                                        </p:cTn>
                                        <p:tgtEl>
                                          <p:spTgt spid="14"/>
                                        </p:tgtEl>
                                      </p:cBhvr>
                                    </p:animEffect>
                                    <p:anim calcmode="lin" valueType="num">
                                      <p:cBhvr>
                                        <p:cTn id="1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6" dur="26">
                                          <p:stCondLst>
                                            <p:cond delay="650"/>
                                          </p:stCondLst>
                                        </p:cTn>
                                        <p:tgtEl>
                                          <p:spTgt spid="14"/>
                                        </p:tgtEl>
                                      </p:cBhvr>
                                      <p:to x="100000" y="60000"/>
                                    </p:animScale>
                                    <p:animScale>
                                      <p:cBhvr>
                                        <p:cTn id="147" dur="166" decel="50000">
                                          <p:stCondLst>
                                            <p:cond delay="676"/>
                                          </p:stCondLst>
                                        </p:cTn>
                                        <p:tgtEl>
                                          <p:spTgt spid="14"/>
                                        </p:tgtEl>
                                      </p:cBhvr>
                                      <p:to x="100000" y="100000"/>
                                    </p:animScale>
                                    <p:animScale>
                                      <p:cBhvr>
                                        <p:cTn id="148" dur="26">
                                          <p:stCondLst>
                                            <p:cond delay="1312"/>
                                          </p:stCondLst>
                                        </p:cTn>
                                        <p:tgtEl>
                                          <p:spTgt spid="14"/>
                                        </p:tgtEl>
                                      </p:cBhvr>
                                      <p:to x="100000" y="80000"/>
                                    </p:animScale>
                                    <p:animScale>
                                      <p:cBhvr>
                                        <p:cTn id="149" dur="166" decel="50000">
                                          <p:stCondLst>
                                            <p:cond delay="1338"/>
                                          </p:stCondLst>
                                        </p:cTn>
                                        <p:tgtEl>
                                          <p:spTgt spid="14"/>
                                        </p:tgtEl>
                                      </p:cBhvr>
                                      <p:to x="100000" y="100000"/>
                                    </p:animScale>
                                    <p:animScale>
                                      <p:cBhvr>
                                        <p:cTn id="150" dur="26">
                                          <p:stCondLst>
                                            <p:cond delay="1642"/>
                                          </p:stCondLst>
                                        </p:cTn>
                                        <p:tgtEl>
                                          <p:spTgt spid="14"/>
                                        </p:tgtEl>
                                      </p:cBhvr>
                                      <p:to x="100000" y="90000"/>
                                    </p:animScale>
                                    <p:animScale>
                                      <p:cBhvr>
                                        <p:cTn id="151" dur="166" decel="50000">
                                          <p:stCondLst>
                                            <p:cond delay="1668"/>
                                          </p:stCondLst>
                                        </p:cTn>
                                        <p:tgtEl>
                                          <p:spTgt spid="14"/>
                                        </p:tgtEl>
                                      </p:cBhvr>
                                      <p:to x="100000" y="100000"/>
                                    </p:animScale>
                                    <p:animScale>
                                      <p:cBhvr>
                                        <p:cTn id="152" dur="26">
                                          <p:stCondLst>
                                            <p:cond delay="1808"/>
                                          </p:stCondLst>
                                        </p:cTn>
                                        <p:tgtEl>
                                          <p:spTgt spid="14"/>
                                        </p:tgtEl>
                                      </p:cBhvr>
                                      <p:to x="100000" y="95000"/>
                                    </p:animScale>
                                    <p:animScale>
                                      <p:cBhvr>
                                        <p:cTn id="153" dur="166" decel="50000">
                                          <p:stCondLst>
                                            <p:cond delay="1834"/>
                                          </p:stCondLst>
                                        </p:cTn>
                                        <p:tgtEl>
                                          <p:spTgt spid="14"/>
                                        </p:tgtEl>
                                      </p:cBhvr>
                                      <p:to x="100000" y="100000"/>
                                    </p:animScale>
                                  </p:childTnLst>
                                </p:cTn>
                              </p:par>
                              <p:par>
                                <p:cTn id="154" presetID="26" presetClass="entr" presetSubtype="0" fill="hold" nodeType="with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wipe(down)">
                                      <p:cBhvr>
                                        <p:cTn id="156" dur="580">
                                          <p:stCondLst>
                                            <p:cond delay="0"/>
                                          </p:stCondLst>
                                        </p:cTn>
                                        <p:tgtEl>
                                          <p:spTgt spid="16"/>
                                        </p:tgtEl>
                                      </p:cBhvr>
                                    </p:animEffect>
                                    <p:anim calcmode="lin" valueType="num">
                                      <p:cBhvr>
                                        <p:cTn id="15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2" dur="26">
                                          <p:stCondLst>
                                            <p:cond delay="650"/>
                                          </p:stCondLst>
                                        </p:cTn>
                                        <p:tgtEl>
                                          <p:spTgt spid="16"/>
                                        </p:tgtEl>
                                      </p:cBhvr>
                                      <p:to x="100000" y="60000"/>
                                    </p:animScale>
                                    <p:animScale>
                                      <p:cBhvr>
                                        <p:cTn id="163" dur="166" decel="50000">
                                          <p:stCondLst>
                                            <p:cond delay="676"/>
                                          </p:stCondLst>
                                        </p:cTn>
                                        <p:tgtEl>
                                          <p:spTgt spid="16"/>
                                        </p:tgtEl>
                                      </p:cBhvr>
                                      <p:to x="100000" y="100000"/>
                                    </p:animScale>
                                    <p:animScale>
                                      <p:cBhvr>
                                        <p:cTn id="164" dur="26">
                                          <p:stCondLst>
                                            <p:cond delay="1312"/>
                                          </p:stCondLst>
                                        </p:cTn>
                                        <p:tgtEl>
                                          <p:spTgt spid="16"/>
                                        </p:tgtEl>
                                      </p:cBhvr>
                                      <p:to x="100000" y="80000"/>
                                    </p:animScale>
                                    <p:animScale>
                                      <p:cBhvr>
                                        <p:cTn id="165" dur="166" decel="50000">
                                          <p:stCondLst>
                                            <p:cond delay="1338"/>
                                          </p:stCondLst>
                                        </p:cTn>
                                        <p:tgtEl>
                                          <p:spTgt spid="16"/>
                                        </p:tgtEl>
                                      </p:cBhvr>
                                      <p:to x="100000" y="100000"/>
                                    </p:animScale>
                                    <p:animScale>
                                      <p:cBhvr>
                                        <p:cTn id="166" dur="26">
                                          <p:stCondLst>
                                            <p:cond delay="1642"/>
                                          </p:stCondLst>
                                        </p:cTn>
                                        <p:tgtEl>
                                          <p:spTgt spid="16"/>
                                        </p:tgtEl>
                                      </p:cBhvr>
                                      <p:to x="100000" y="90000"/>
                                    </p:animScale>
                                    <p:animScale>
                                      <p:cBhvr>
                                        <p:cTn id="167" dur="166" decel="50000">
                                          <p:stCondLst>
                                            <p:cond delay="1668"/>
                                          </p:stCondLst>
                                        </p:cTn>
                                        <p:tgtEl>
                                          <p:spTgt spid="16"/>
                                        </p:tgtEl>
                                      </p:cBhvr>
                                      <p:to x="100000" y="100000"/>
                                    </p:animScale>
                                    <p:animScale>
                                      <p:cBhvr>
                                        <p:cTn id="168" dur="26">
                                          <p:stCondLst>
                                            <p:cond delay="1808"/>
                                          </p:stCondLst>
                                        </p:cTn>
                                        <p:tgtEl>
                                          <p:spTgt spid="16"/>
                                        </p:tgtEl>
                                      </p:cBhvr>
                                      <p:to x="100000" y="95000"/>
                                    </p:animScale>
                                    <p:animScale>
                                      <p:cBhvr>
                                        <p:cTn id="169" dur="166" decel="50000">
                                          <p:stCondLst>
                                            <p:cond delay="1834"/>
                                          </p:stCondLst>
                                        </p:cTn>
                                        <p:tgtEl>
                                          <p:spTgt spid="16"/>
                                        </p:tgtEl>
                                      </p:cBhvr>
                                      <p:to x="100000" y="100000"/>
                                    </p:animScale>
                                  </p:childTnLst>
                                </p:cTn>
                              </p:par>
                              <p:par>
                                <p:cTn id="170" presetID="26" presetClass="entr" presetSubtype="0" fill="hold" nodeType="withEffect">
                                  <p:stCondLst>
                                    <p:cond delay="0"/>
                                  </p:stCondLst>
                                  <p:childTnLst>
                                    <p:set>
                                      <p:cBhvr>
                                        <p:cTn id="171" dur="1" fill="hold">
                                          <p:stCondLst>
                                            <p:cond delay="0"/>
                                          </p:stCondLst>
                                        </p:cTn>
                                        <p:tgtEl>
                                          <p:spTgt spid="17"/>
                                        </p:tgtEl>
                                        <p:attrNameLst>
                                          <p:attrName>style.visibility</p:attrName>
                                        </p:attrNameLst>
                                      </p:cBhvr>
                                      <p:to>
                                        <p:strVal val="visible"/>
                                      </p:to>
                                    </p:set>
                                    <p:animEffect transition="in" filter="wipe(down)">
                                      <p:cBhvr>
                                        <p:cTn id="172" dur="580">
                                          <p:stCondLst>
                                            <p:cond delay="0"/>
                                          </p:stCondLst>
                                        </p:cTn>
                                        <p:tgtEl>
                                          <p:spTgt spid="17"/>
                                        </p:tgtEl>
                                      </p:cBhvr>
                                    </p:animEffect>
                                    <p:anim calcmode="lin" valueType="num">
                                      <p:cBhvr>
                                        <p:cTn id="17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8" dur="26">
                                          <p:stCondLst>
                                            <p:cond delay="650"/>
                                          </p:stCondLst>
                                        </p:cTn>
                                        <p:tgtEl>
                                          <p:spTgt spid="17"/>
                                        </p:tgtEl>
                                      </p:cBhvr>
                                      <p:to x="100000" y="60000"/>
                                    </p:animScale>
                                    <p:animScale>
                                      <p:cBhvr>
                                        <p:cTn id="179" dur="166" decel="50000">
                                          <p:stCondLst>
                                            <p:cond delay="676"/>
                                          </p:stCondLst>
                                        </p:cTn>
                                        <p:tgtEl>
                                          <p:spTgt spid="17"/>
                                        </p:tgtEl>
                                      </p:cBhvr>
                                      <p:to x="100000" y="100000"/>
                                    </p:animScale>
                                    <p:animScale>
                                      <p:cBhvr>
                                        <p:cTn id="180" dur="26">
                                          <p:stCondLst>
                                            <p:cond delay="1312"/>
                                          </p:stCondLst>
                                        </p:cTn>
                                        <p:tgtEl>
                                          <p:spTgt spid="17"/>
                                        </p:tgtEl>
                                      </p:cBhvr>
                                      <p:to x="100000" y="80000"/>
                                    </p:animScale>
                                    <p:animScale>
                                      <p:cBhvr>
                                        <p:cTn id="181" dur="166" decel="50000">
                                          <p:stCondLst>
                                            <p:cond delay="1338"/>
                                          </p:stCondLst>
                                        </p:cTn>
                                        <p:tgtEl>
                                          <p:spTgt spid="17"/>
                                        </p:tgtEl>
                                      </p:cBhvr>
                                      <p:to x="100000" y="100000"/>
                                    </p:animScale>
                                    <p:animScale>
                                      <p:cBhvr>
                                        <p:cTn id="182" dur="26">
                                          <p:stCondLst>
                                            <p:cond delay="1642"/>
                                          </p:stCondLst>
                                        </p:cTn>
                                        <p:tgtEl>
                                          <p:spTgt spid="17"/>
                                        </p:tgtEl>
                                      </p:cBhvr>
                                      <p:to x="100000" y="90000"/>
                                    </p:animScale>
                                    <p:animScale>
                                      <p:cBhvr>
                                        <p:cTn id="183" dur="166" decel="50000">
                                          <p:stCondLst>
                                            <p:cond delay="1668"/>
                                          </p:stCondLst>
                                        </p:cTn>
                                        <p:tgtEl>
                                          <p:spTgt spid="17"/>
                                        </p:tgtEl>
                                      </p:cBhvr>
                                      <p:to x="100000" y="100000"/>
                                    </p:animScale>
                                    <p:animScale>
                                      <p:cBhvr>
                                        <p:cTn id="184" dur="26">
                                          <p:stCondLst>
                                            <p:cond delay="1808"/>
                                          </p:stCondLst>
                                        </p:cTn>
                                        <p:tgtEl>
                                          <p:spTgt spid="17"/>
                                        </p:tgtEl>
                                      </p:cBhvr>
                                      <p:to x="100000" y="95000"/>
                                    </p:animScale>
                                    <p:animScale>
                                      <p:cBhvr>
                                        <p:cTn id="185" dur="166" decel="50000">
                                          <p:stCondLst>
                                            <p:cond delay="1834"/>
                                          </p:stCondLst>
                                        </p:cTn>
                                        <p:tgtEl>
                                          <p:spTgt spid="17"/>
                                        </p:tgtEl>
                                      </p:cBhvr>
                                      <p:to x="100000" y="100000"/>
                                    </p:animScale>
                                  </p:childTnLst>
                                </p:cTn>
                              </p:par>
                              <p:par>
                                <p:cTn id="186" presetID="26" presetClass="entr" presetSubtype="0" fill="hold" nodeType="withEffect">
                                  <p:stCondLst>
                                    <p:cond delay="0"/>
                                  </p:stCondLst>
                                  <p:childTnLst>
                                    <p:set>
                                      <p:cBhvr>
                                        <p:cTn id="187" dur="1" fill="hold">
                                          <p:stCondLst>
                                            <p:cond delay="0"/>
                                          </p:stCondLst>
                                        </p:cTn>
                                        <p:tgtEl>
                                          <p:spTgt spid="18"/>
                                        </p:tgtEl>
                                        <p:attrNameLst>
                                          <p:attrName>style.visibility</p:attrName>
                                        </p:attrNameLst>
                                      </p:cBhvr>
                                      <p:to>
                                        <p:strVal val="visible"/>
                                      </p:to>
                                    </p:set>
                                    <p:animEffect transition="in" filter="wipe(down)">
                                      <p:cBhvr>
                                        <p:cTn id="188" dur="580">
                                          <p:stCondLst>
                                            <p:cond delay="0"/>
                                          </p:stCondLst>
                                        </p:cTn>
                                        <p:tgtEl>
                                          <p:spTgt spid="18"/>
                                        </p:tgtEl>
                                      </p:cBhvr>
                                    </p:animEffect>
                                    <p:anim calcmode="lin" valueType="num">
                                      <p:cBhvr>
                                        <p:cTn id="18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4" dur="26">
                                          <p:stCondLst>
                                            <p:cond delay="650"/>
                                          </p:stCondLst>
                                        </p:cTn>
                                        <p:tgtEl>
                                          <p:spTgt spid="18"/>
                                        </p:tgtEl>
                                      </p:cBhvr>
                                      <p:to x="100000" y="60000"/>
                                    </p:animScale>
                                    <p:animScale>
                                      <p:cBhvr>
                                        <p:cTn id="195" dur="166" decel="50000">
                                          <p:stCondLst>
                                            <p:cond delay="676"/>
                                          </p:stCondLst>
                                        </p:cTn>
                                        <p:tgtEl>
                                          <p:spTgt spid="18"/>
                                        </p:tgtEl>
                                      </p:cBhvr>
                                      <p:to x="100000" y="100000"/>
                                    </p:animScale>
                                    <p:animScale>
                                      <p:cBhvr>
                                        <p:cTn id="196" dur="26">
                                          <p:stCondLst>
                                            <p:cond delay="1312"/>
                                          </p:stCondLst>
                                        </p:cTn>
                                        <p:tgtEl>
                                          <p:spTgt spid="18"/>
                                        </p:tgtEl>
                                      </p:cBhvr>
                                      <p:to x="100000" y="80000"/>
                                    </p:animScale>
                                    <p:animScale>
                                      <p:cBhvr>
                                        <p:cTn id="197" dur="166" decel="50000">
                                          <p:stCondLst>
                                            <p:cond delay="1338"/>
                                          </p:stCondLst>
                                        </p:cTn>
                                        <p:tgtEl>
                                          <p:spTgt spid="18"/>
                                        </p:tgtEl>
                                      </p:cBhvr>
                                      <p:to x="100000" y="100000"/>
                                    </p:animScale>
                                    <p:animScale>
                                      <p:cBhvr>
                                        <p:cTn id="198" dur="26">
                                          <p:stCondLst>
                                            <p:cond delay="1642"/>
                                          </p:stCondLst>
                                        </p:cTn>
                                        <p:tgtEl>
                                          <p:spTgt spid="18"/>
                                        </p:tgtEl>
                                      </p:cBhvr>
                                      <p:to x="100000" y="90000"/>
                                    </p:animScale>
                                    <p:animScale>
                                      <p:cBhvr>
                                        <p:cTn id="199" dur="166" decel="50000">
                                          <p:stCondLst>
                                            <p:cond delay="1668"/>
                                          </p:stCondLst>
                                        </p:cTn>
                                        <p:tgtEl>
                                          <p:spTgt spid="18"/>
                                        </p:tgtEl>
                                      </p:cBhvr>
                                      <p:to x="100000" y="100000"/>
                                    </p:animScale>
                                    <p:animScale>
                                      <p:cBhvr>
                                        <p:cTn id="200" dur="26">
                                          <p:stCondLst>
                                            <p:cond delay="1808"/>
                                          </p:stCondLst>
                                        </p:cTn>
                                        <p:tgtEl>
                                          <p:spTgt spid="18"/>
                                        </p:tgtEl>
                                      </p:cBhvr>
                                      <p:to x="100000" y="95000"/>
                                    </p:animScale>
                                    <p:animScale>
                                      <p:cBhvr>
                                        <p:cTn id="201" dur="166" decel="50000">
                                          <p:stCondLst>
                                            <p:cond delay="1834"/>
                                          </p:stCondLst>
                                        </p:cTn>
                                        <p:tgtEl>
                                          <p:spTgt spid="18"/>
                                        </p:tgtEl>
                                      </p:cBhvr>
                                      <p:to x="100000" y="100000"/>
                                    </p:animScale>
                                  </p:childTnLst>
                                </p:cTn>
                              </p:par>
                              <p:par>
                                <p:cTn id="202" presetID="26" presetClass="entr" presetSubtype="0" fill="hold" nodeType="withEffect">
                                  <p:stCondLst>
                                    <p:cond delay="0"/>
                                  </p:stCondLst>
                                  <p:childTnLst>
                                    <p:set>
                                      <p:cBhvr>
                                        <p:cTn id="203" dur="1" fill="hold">
                                          <p:stCondLst>
                                            <p:cond delay="0"/>
                                          </p:stCondLst>
                                        </p:cTn>
                                        <p:tgtEl>
                                          <p:spTgt spid="19"/>
                                        </p:tgtEl>
                                        <p:attrNameLst>
                                          <p:attrName>style.visibility</p:attrName>
                                        </p:attrNameLst>
                                      </p:cBhvr>
                                      <p:to>
                                        <p:strVal val="visible"/>
                                      </p:to>
                                    </p:set>
                                    <p:animEffect transition="in" filter="wipe(down)">
                                      <p:cBhvr>
                                        <p:cTn id="204" dur="580">
                                          <p:stCondLst>
                                            <p:cond delay="0"/>
                                          </p:stCondLst>
                                        </p:cTn>
                                        <p:tgtEl>
                                          <p:spTgt spid="19"/>
                                        </p:tgtEl>
                                      </p:cBhvr>
                                    </p:animEffect>
                                    <p:anim calcmode="lin" valueType="num">
                                      <p:cBhvr>
                                        <p:cTn id="20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0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0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0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0" dur="26">
                                          <p:stCondLst>
                                            <p:cond delay="650"/>
                                          </p:stCondLst>
                                        </p:cTn>
                                        <p:tgtEl>
                                          <p:spTgt spid="19"/>
                                        </p:tgtEl>
                                      </p:cBhvr>
                                      <p:to x="100000" y="60000"/>
                                    </p:animScale>
                                    <p:animScale>
                                      <p:cBhvr>
                                        <p:cTn id="211" dur="166" decel="50000">
                                          <p:stCondLst>
                                            <p:cond delay="676"/>
                                          </p:stCondLst>
                                        </p:cTn>
                                        <p:tgtEl>
                                          <p:spTgt spid="19"/>
                                        </p:tgtEl>
                                      </p:cBhvr>
                                      <p:to x="100000" y="100000"/>
                                    </p:animScale>
                                    <p:animScale>
                                      <p:cBhvr>
                                        <p:cTn id="212" dur="26">
                                          <p:stCondLst>
                                            <p:cond delay="1312"/>
                                          </p:stCondLst>
                                        </p:cTn>
                                        <p:tgtEl>
                                          <p:spTgt spid="19"/>
                                        </p:tgtEl>
                                      </p:cBhvr>
                                      <p:to x="100000" y="80000"/>
                                    </p:animScale>
                                    <p:animScale>
                                      <p:cBhvr>
                                        <p:cTn id="213" dur="166" decel="50000">
                                          <p:stCondLst>
                                            <p:cond delay="1338"/>
                                          </p:stCondLst>
                                        </p:cTn>
                                        <p:tgtEl>
                                          <p:spTgt spid="19"/>
                                        </p:tgtEl>
                                      </p:cBhvr>
                                      <p:to x="100000" y="100000"/>
                                    </p:animScale>
                                    <p:animScale>
                                      <p:cBhvr>
                                        <p:cTn id="214" dur="26">
                                          <p:stCondLst>
                                            <p:cond delay="1642"/>
                                          </p:stCondLst>
                                        </p:cTn>
                                        <p:tgtEl>
                                          <p:spTgt spid="19"/>
                                        </p:tgtEl>
                                      </p:cBhvr>
                                      <p:to x="100000" y="90000"/>
                                    </p:animScale>
                                    <p:animScale>
                                      <p:cBhvr>
                                        <p:cTn id="215" dur="166" decel="50000">
                                          <p:stCondLst>
                                            <p:cond delay="1668"/>
                                          </p:stCondLst>
                                        </p:cTn>
                                        <p:tgtEl>
                                          <p:spTgt spid="19"/>
                                        </p:tgtEl>
                                      </p:cBhvr>
                                      <p:to x="100000" y="100000"/>
                                    </p:animScale>
                                    <p:animScale>
                                      <p:cBhvr>
                                        <p:cTn id="216" dur="26">
                                          <p:stCondLst>
                                            <p:cond delay="1808"/>
                                          </p:stCondLst>
                                        </p:cTn>
                                        <p:tgtEl>
                                          <p:spTgt spid="19"/>
                                        </p:tgtEl>
                                      </p:cBhvr>
                                      <p:to x="100000" y="95000"/>
                                    </p:animScale>
                                    <p:animScale>
                                      <p:cBhvr>
                                        <p:cTn id="217" dur="166" decel="50000">
                                          <p:stCondLst>
                                            <p:cond delay="1834"/>
                                          </p:stCondLst>
                                        </p:cTn>
                                        <p:tgtEl>
                                          <p:spTgt spid="19"/>
                                        </p:tgtEl>
                                      </p:cBhvr>
                                      <p:to x="100000" y="100000"/>
                                    </p:animScale>
                                  </p:childTnLst>
                                </p:cTn>
                              </p:par>
                              <p:par>
                                <p:cTn id="218" presetID="26"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wipe(down)">
                                      <p:cBhvr>
                                        <p:cTn id="220" dur="580">
                                          <p:stCondLst>
                                            <p:cond delay="0"/>
                                          </p:stCondLst>
                                        </p:cTn>
                                        <p:tgtEl>
                                          <p:spTgt spid="20"/>
                                        </p:tgtEl>
                                      </p:cBhvr>
                                    </p:animEffect>
                                    <p:anim calcmode="lin" valueType="num">
                                      <p:cBhvr>
                                        <p:cTn id="2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26" dur="26">
                                          <p:stCondLst>
                                            <p:cond delay="650"/>
                                          </p:stCondLst>
                                        </p:cTn>
                                        <p:tgtEl>
                                          <p:spTgt spid="20"/>
                                        </p:tgtEl>
                                      </p:cBhvr>
                                      <p:to x="100000" y="60000"/>
                                    </p:animScale>
                                    <p:animScale>
                                      <p:cBhvr>
                                        <p:cTn id="227" dur="166" decel="50000">
                                          <p:stCondLst>
                                            <p:cond delay="676"/>
                                          </p:stCondLst>
                                        </p:cTn>
                                        <p:tgtEl>
                                          <p:spTgt spid="20"/>
                                        </p:tgtEl>
                                      </p:cBhvr>
                                      <p:to x="100000" y="100000"/>
                                    </p:animScale>
                                    <p:animScale>
                                      <p:cBhvr>
                                        <p:cTn id="228" dur="26">
                                          <p:stCondLst>
                                            <p:cond delay="1312"/>
                                          </p:stCondLst>
                                        </p:cTn>
                                        <p:tgtEl>
                                          <p:spTgt spid="20"/>
                                        </p:tgtEl>
                                      </p:cBhvr>
                                      <p:to x="100000" y="80000"/>
                                    </p:animScale>
                                    <p:animScale>
                                      <p:cBhvr>
                                        <p:cTn id="229" dur="166" decel="50000">
                                          <p:stCondLst>
                                            <p:cond delay="1338"/>
                                          </p:stCondLst>
                                        </p:cTn>
                                        <p:tgtEl>
                                          <p:spTgt spid="20"/>
                                        </p:tgtEl>
                                      </p:cBhvr>
                                      <p:to x="100000" y="100000"/>
                                    </p:animScale>
                                    <p:animScale>
                                      <p:cBhvr>
                                        <p:cTn id="230" dur="26">
                                          <p:stCondLst>
                                            <p:cond delay="1642"/>
                                          </p:stCondLst>
                                        </p:cTn>
                                        <p:tgtEl>
                                          <p:spTgt spid="20"/>
                                        </p:tgtEl>
                                      </p:cBhvr>
                                      <p:to x="100000" y="90000"/>
                                    </p:animScale>
                                    <p:animScale>
                                      <p:cBhvr>
                                        <p:cTn id="231" dur="166" decel="50000">
                                          <p:stCondLst>
                                            <p:cond delay="1668"/>
                                          </p:stCondLst>
                                        </p:cTn>
                                        <p:tgtEl>
                                          <p:spTgt spid="20"/>
                                        </p:tgtEl>
                                      </p:cBhvr>
                                      <p:to x="100000" y="100000"/>
                                    </p:animScale>
                                    <p:animScale>
                                      <p:cBhvr>
                                        <p:cTn id="232" dur="26">
                                          <p:stCondLst>
                                            <p:cond delay="1808"/>
                                          </p:stCondLst>
                                        </p:cTn>
                                        <p:tgtEl>
                                          <p:spTgt spid="20"/>
                                        </p:tgtEl>
                                      </p:cBhvr>
                                      <p:to x="100000" y="95000"/>
                                    </p:animScale>
                                    <p:animScale>
                                      <p:cBhvr>
                                        <p:cTn id="233" dur="166" decel="50000">
                                          <p:stCondLst>
                                            <p:cond delay="1834"/>
                                          </p:stCondLst>
                                        </p:cTn>
                                        <p:tgtEl>
                                          <p:spTgt spid="20"/>
                                        </p:tgtEl>
                                      </p:cBhvr>
                                      <p:to x="100000" y="100000"/>
                                    </p:animScale>
                                  </p:childTnLst>
                                </p:cTn>
                              </p:par>
                              <p:par>
                                <p:cTn id="234" presetID="26" presetClass="entr" presetSubtype="0" fill="hold" nodeType="withEffect">
                                  <p:stCondLst>
                                    <p:cond delay="0"/>
                                  </p:stCondLst>
                                  <p:childTnLst>
                                    <p:set>
                                      <p:cBhvr>
                                        <p:cTn id="235" dur="1" fill="hold">
                                          <p:stCondLst>
                                            <p:cond delay="0"/>
                                          </p:stCondLst>
                                        </p:cTn>
                                        <p:tgtEl>
                                          <p:spTgt spid="21"/>
                                        </p:tgtEl>
                                        <p:attrNameLst>
                                          <p:attrName>style.visibility</p:attrName>
                                        </p:attrNameLst>
                                      </p:cBhvr>
                                      <p:to>
                                        <p:strVal val="visible"/>
                                      </p:to>
                                    </p:set>
                                    <p:animEffect transition="in" filter="wipe(down)">
                                      <p:cBhvr>
                                        <p:cTn id="236" dur="580">
                                          <p:stCondLst>
                                            <p:cond delay="0"/>
                                          </p:stCondLst>
                                        </p:cTn>
                                        <p:tgtEl>
                                          <p:spTgt spid="21"/>
                                        </p:tgtEl>
                                      </p:cBhvr>
                                    </p:animEffect>
                                    <p:anim calcmode="lin" valueType="num">
                                      <p:cBhvr>
                                        <p:cTn id="2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2" dur="26">
                                          <p:stCondLst>
                                            <p:cond delay="650"/>
                                          </p:stCondLst>
                                        </p:cTn>
                                        <p:tgtEl>
                                          <p:spTgt spid="21"/>
                                        </p:tgtEl>
                                      </p:cBhvr>
                                      <p:to x="100000" y="60000"/>
                                    </p:animScale>
                                    <p:animScale>
                                      <p:cBhvr>
                                        <p:cTn id="243" dur="166" decel="50000">
                                          <p:stCondLst>
                                            <p:cond delay="676"/>
                                          </p:stCondLst>
                                        </p:cTn>
                                        <p:tgtEl>
                                          <p:spTgt spid="21"/>
                                        </p:tgtEl>
                                      </p:cBhvr>
                                      <p:to x="100000" y="100000"/>
                                    </p:animScale>
                                    <p:animScale>
                                      <p:cBhvr>
                                        <p:cTn id="244" dur="26">
                                          <p:stCondLst>
                                            <p:cond delay="1312"/>
                                          </p:stCondLst>
                                        </p:cTn>
                                        <p:tgtEl>
                                          <p:spTgt spid="21"/>
                                        </p:tgtEl>
                                      </p:cBhvr>
                                      <p:to x="100000" y="80000"/>
                                    </p:animScale>
                                    <p:animScale>
                                      <p:cBhvr>
                                        <p:cTn id="245" dur="166" decel="50000">
                                          <p:stCondLst>
                                            <p:cond delay="1338"/>
                                          </p:stCondLst>
                                        </p:cTn>
                                        <p:tgtEl>
                                          <p:spTgt spid="21"/>
                                        </p:tgtEl>
                                      </p:cBhvr>
                                      <p:to x="100000" y="100000"/>
                                    </p:animScale>
                                    <p:animScale>
                                      <p:cBhvr>
                                        <p:cTn id="246" dur="26">
                                          <p:stCondLst>
                                            <p:cond delay="1642"/>
                                          </p:stCondLst>
                                        </p:cTn>
                                        <p:tgtEl>
                                          <p:spTgt spid="21"/>
                                        </p:tgtEl>
                                      </p:cBhvr>
                                      <p:to x="100000" y="90000"/>
                                    </p:animScale>
                                    <p:animScale>
                                      <p:cBhvr>
                                        <p:cTn id="247" dur="166" decel="50000">
                                          <p:stCondLst>
                                            <p:cond delay="1668"/>
                                          </p:stCondLst>
                                        </p:cTn>
                                        <p:tgtEl>
                                          <p:spTgt spid="21"/>
                                        </p:tgtEl>
                                      </p:cBhvr>
                                      <p:to x="100000" y="100000"/>
                                    </p:animScale>
                                    <p:animScale>
                                      <p:cBhvr>
                                        <p:cTn id="248" dur="26">
                                          <p:stCondLst>
                                            <p:cond delay="1808"/>
                                          </p:stCondLst>
                                        </p:cTn>
                                        <p:tgtEl>
                                          <p:spTgt spid="21"/>
                                        </p:tgtEl>
                                      </p:cBhvr>
                                      <p:to x="100000" y="95000"/>
                                    </p:animScale>
                                    <p:animScale>
                                      <p:cBhvr>
                                        <p:cTn id="249" dur="166" decel="50000">
                                          <p:stCondLst>
                                            <p:cond delay="1834"/>
                                          </p:stCondLst>
                                        </p:cTn>
                                        <p:tgtEl>
                                          <p:spTgt spid="21"/>
                                        </p:tgtEl>
                                      </p:cBhvr>
                                      <p:to x="100000" y="100000"/>
                                    </p:animScale>
                                  </p:childTnLst>
                                </p:cTn>
                              </p:par>
                              <p:par>
                                <p:cTn id="250" presetID="26" presetClass="entr" presetSubtype="0" fill="hold" nodeType="withEffect">
                                  <p:stCondLst>
                                    <p:cond delay="0"/>
                                  </p:stCondLst>
                                  <p:childTnLst>
                                    <p:set>
                                      <p:cBhvr>
                                        <p:cTn id="251" dur="1" fill="hold">
                                          <p:stCondLst>
                                            <p:cond delay="0"/>
                                          </p:stCondLst>
                                        </p:cTn>
                                        <p:tgtEl>
                                          <p:spTgt spid="22"/>
                                        </p:tgtEl>
                                        <p:attrNameLst>
                                          <p:attrName>style.visibility</p:attrName>
                                        </p:attrNameLst>
                                      </p:cBhvr>
                                      <p:to>
                                        <p:strVal val="visible"/>
                                      </p:to>
                                    </p:set>
                                    <p:animEffect transition="in" filter="wipe(down)">
                                      <p:cBhvr>
                                        <p:cTn id="252" dur="580">
                                          <p:stCondLst>
                                            <p:cond delay="0"/>
                                          </p:stCondLst>
                                        </p:cTn>
                                        <p:tgtEl>
                                          <p:spTgt spid="22"/>
                                        </p:tgtEl>
                                      </p:cBhvr>
                                    </p:animEffect>
                                    <p:anim calcmode="lin" valueType="num">
                                      <p:cBhvr>
                                        <p:cTn id="25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8" dur="26">
                                          <p:stCondLst>
                                            <p:cond delay="650"/>
                                          </p:stCondLst>
                                        </p:cTn>
                                        <p:tgtEl>
                                          <p:spTgt spid="22"/>
                                        </p:tgtEl>
                                      </p:cBhvr>
                                      <p:to x="100000" y="60000"/>
                                    </p:animScale>
                                    <p:animScale>
                                      <p:cBhvr>
                                        <p:cTn id="259" dur="166" decel="50000">
                                          <p:stCondLst>
                                            <p:cond delay="676"/>
                                          </p:stCondLst>
                                        </p:cTn>
                                        <p:tgtEl>
                                          <p:spTgt spid="22"/>
                                        </p:tgtEl>
                                      </p:cBhvr>
                                      <p:to x="100000" y="100000"/>
                                    </p:animScale>
                                    <p:animScale>
                                      <p:cBhvr>
                                        <p:cTn id="260" dur="26">
                                          <p:stCondLst>
                                            <p:cond delay="1312"/>
                                          </p:stCondLst>
                                        </p:cTn>
                                        <p:tgtEl>
                                          <p:spTgt spid="22"/>
                                        </p:tgtEl>
                                      </p:cBhvr>
                                      <p:to x="100000" y="80000"/>
                                    </p:animScale>
                                    <p:animScale>
                                      <p:cBhvr>
                                        <p:cTn id="261" dur="166" decel="50000">
                                          <p:stCondLst>
                                            <p:cond delay="1338"/>
                                          </p:stCondLst>
                                        </p:cTn>
                                        <p:tgtEl>
                                          <p:spTgt spid="22"/>
                                        </p:tgtEl>
                                      </p:cBhvr>
                                      <p:to x="100000" y="100000"/>
                                    </p:animScale>
                                    <p:animScale>
                                      <p:cBhvr>
                                        <p:cTn id="262" dur="26">
                                          <p:stCondLst>
                                            <p:cond delay="1642"/>
                                          </p:stCondLst>
                                        </p:cTn>
                                        <p:tgtEl>
                                          <p:spTgt spid="22"/>
                                        </p:tgtEl>
                                      </p:cBhvr>
                                      <p:to x="100000" y="90000"/>
                                    </p:animScale>
                                    <p:animScale>
                                      <p:cBhvr>
                                        <p:cTn id="263" dur="166" decel="50000">
                                          <p:stCondLst>
                                            <p:cond delay="1668"/>
                                          </p:stCondLst>
                                        </p:cTn>
                                        <p:tgtEl>
                                          <p:spTgt spid="22"/>
                                        </p:tgtEl>
                                      </p:cBhvr>
                                      <p:to x="100000" y="100000"/>
                                    </p:animScale>
                                    <p:animScale>
                                      <p:cBhvr>
                                        <p:cTn id="264" dur="26">
                                          <p:stCondLst>
                                            <p:cond delay="1808"/>
                                          </p:stCondLst>
                                        </p:cTn>
                                        <p:tgtEl>
                                          <p:spTgt spid="22"/>
                                        </p:tgtEl>
                                      </p:cBhvr>
                                      <p:to x="100000" y="95000"/>
                                    </p:animScale>
                                    <p:animScale>
                                      <p:cBhvr>
                                        <p:cTn id="265" dur="166" decel="50000">
                                          <p:stCondLst>
                                            <p:cond delay="1834"/>
                                          </p:stCondLst>
                                        </p:cTn>
                                        <p:tgtEl>
                                          <p:spTgt spid="22"/>
                                        </p:tgtEl>
                                      </p:cBhvr>
                                      <p:to x="100000" y="100000"/>
                                    </p:animScale>
                                  </p:childTnLst>
                                </p:cTn>
                              </p:par>
                              <p:par>
                                <p:cTn id="266" presetID="26" presetClass="entr" presetSubtype="0" fill="hold" nodeType="withEffect">
                                  <p:stCondLst>
                                    <p:cond delay="0"/>
                                  </p:stCondLst>
                                  <p:childTnLst>
                                    <p:set>
                                      <p:cBhvr>
                                        <p:cTn id="267" dur="1" fill="hold">
                                          <p:stCondLst>
                                            <p:cond delay="0"/>
                                          </p:stCondLst>
                                        </p:cTn>
                                        <p:tgtEl>
                                          <p:spTgt spid="23"/>
                                        </p:tgtEl>
                                        <p:attrNameLst>
                                          <p:attrName>style.visibility</p:attrName>
                                        </p:attrNameLst>
                                      </p:cBhvr>
                                      <p:to>
                                        <p:strVal val="visible"/>
                                      </p:to>
                                    </p:set>
                                    <p:animEffect transition="in" filter="wipe(down)">
                                      <p:cBhvr>
                                        <p:cTn id="268" dur="580">
                                          <p:stCondLst>
                                            <p:cond delay="0"/>
                                          </p:stCondLst>
                                        </p:cTn>
                                        <p:tgtEl>
                                          <p:spTgt spid="23"/>
                                        </p:tgtEl>
                                      </p:cBhvr>
                                    </p:animEffect>
                                    <p:anim calcmode="lin" valueType="num">
                                      <p:cBhvr>
                                        <p:cTn id="26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4" dur="26">
                                          <p:stCondLst>
                                            <p:cond delay="650"/>
                                          </p:stCondLst>
                                        </p:cTn>
                                        <p:tgtEl>
                                          <p:spTgt spid="23"/>
                                        </p:tgtEl>
                                      </p:cBhvr>
                                      <p:to x="100000" y="60000"/>
                                    </p:animScale>
                                    <p:animScale>
                                      <p:cBhvr>
                                        <p:cTn id="275" dur="166" decel="50000">
                                          <p:stCondLst>
                                            <p:cond delay="676"/>
                                          </p:stCondLst>
                                        </p:cTn>
                                        <p:tgtEl>
                                          <p:spTgt spid="23"/>
                                        </p:tgtEl>
                                      </p:cBhvr>
                                      <p:to x="100000" y="100000"/>
                                    </p:animScale>
                                    <p:animScale>
                                      <p:cBhvr>
                                        <p:cTn id="276" dur="26">
                                          <p:stCondLst>
                                            <p:cond delay="1312"/>
                                          </p:stCondLst>
                                        </p:cTn>
                                        <p:tgtEl>
                                          <p:spTgt spid="23"/>
                                        </p:tgtEl>
                                      </p:cBhvr>
                                      <p:to x="100000" y="80000"/>
                                    </p:animScale>
                                    <p:animScale>
                                      <p:cBhvr>
                                        <p:cTn id="277" dur="166" decel="50000">
                                          <p:stCondLst>
                                            <p:cond delay="1338"/>
                                          </p:stCondLst>
                                        </p:cTn>
                                        <p:tgtEl>
                                          <p:spTgt spid="23"/>
                                        </p:tgtEl>
                                      </p:cBhvr>
                                      <p:to x="100000" y="100000"/>
                                    </p:animScale>
                                    <p:animScale>
                                      <p:cBhvr>
                                        <p:cTn id="278" dur="26">
                                          <p:stCondLst>
                                            <p:cond delay="1642"/>
                                          </p:stCondLst>
                                        </p:cTn>
                                        <p:tgtEl>
                                          <p:spTgt spid="23"/>
                                        </p:tgtEl>
                                      </p:cBhvr>
                                      <p:to x="100000" y="90000"/>
                                    </p:animScale>
                                    <p:animScale>
                                      <p:cBhvr>
                                        <p:cTn id="279" dur="166" decel="50000">
                                          <p:stCondLst>
                                            <p:cond delay="1668"/>
                                          </p:stCondLst>
                                        </p:cTn>
                                        <p:tgtEl>
                                          <p:spTgt spid="23"/>
                                        </p:tgtEl>
                                      </p:cBhvr>
                                      <p:to x="100000" y="100000"/>
                                    </p:animScale>
                                    <p:animScale>
                                      <p:cBhvr>
                                        <p:cTn id="280" dur="26">
                                          <p:stCondLst>
                                            <p:cond delay="1808"/>
                                          </p:stCondLst>
                                        </p:cTn>
                                        <p:tgtEl>
                                          <p:spTgt spid="23"/>
                                        </p:tgtEl>
                                      </p:cBhvr>
                                      <p:to x="100000" y="95000"/>
                                    </p:animScale>
                                    <p:animScale>
                                      <p:cBhvr>
                                        <p:cTn id="281" dur="166" decel="50000">
                                          <p:stCondLst>
                                            <p:cond delay="1834"/>
                                          </p:stCondLst>
                                        </p:cTn>
                                        <p:tgtEl>
                                          <p:spTgt spid="23"/>
                                        </p:tgtEl>
                                      </p:cBhvr>
                                      <p:to x="100000" y="100000"/>
                                    </p:animScale>
                                  </p:childTnLst>
                                </p:cTn>
                              </p:par>
                              <p:par>
                                <p:cTn id="282" presetID="26" presetClass="entr" presetSubtype="0" fill="hold" nodeType="withEffect">
                                  <p:stCondLst>
                                    <p:cond delay="0"/>
                                  </p:stCondLst>
                                  <p:childTnLst>
                                    <p:set>
                                      <p:cBhvr>
                                        <p:cTn id="283" dur="1" fill="hold">
                                          <p:stCondLst>
                                            <p:cond delay="0"/>
                                          </p:stCondLst>
                                        </p:cTn>
                                        <p:tgtEl>
                                          <p:spTgt spid="24"/>
                                        </p:tgtEl>
                                        <p:attrNameLst>
                                          <p:attrName>style.visibility</p:attrName>
                                        </p:attrNameLst>
                                      </p:cBhvr>
                                      <p:to>
                                        <p:strVal val="visible"/>
                                      </p:to>
                                    </p:set>
                                    <p:animEffect transition="in" filter="wipe(down)">
                                      <p:cBhvr>
                                        <p:cTn id="284" dur="580">
                                          <p:stCondLst>
                                            <p:cond delay="0"/>
                                          </p:stCondLst>
                                        </p:cTn>
                                        <p:tgtEl>
                                          <p:spTgt spid="24"/>
                                        </p:tgtEl>
                                      </p:cBhvr>
                                    </p:animEffect>
                                    <p:anim calcmode="lin" valueType="num">
                                      <p:cBhvr>
                                        <p:cTn id="2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0" dur="26">
                                          <p:stCondLst>
                                            <p:cond delay="650"/>
                                          </p:stCondLst>
                                        </p:cTn>
                                        <p:tgtEl>
                                          <p:spTgt spid="24"/>
                                        </p:tgtEl>
                                      </p:cBhvr>
                                      <p:to x="100000" y="60000"/>
                                    </p:animScale>
                                    <p:animScale>
                                      <p:cBhvr>
                                        <p:cTn id="291" dur="166" decel="50000">
                                          <p:stCondLst>
                                            <p:cond delay="676"/>
                                          </p:stCondLst>
                                        </p:cTn>
                                        <p:tgtEl>
                                          <p:spTgt spid="24"/>
                                        </p:tgtEl>
                                      </p:cBhvr>
                                      <p:to x="100000" y="100000"/>
                                    </p:animScale>
                                    <p:animScale>
                                      <p:cBhvr>
                                        <p:cTn id="292" dur="26">
                                          <p:stCondLst>
                                            <p:cond delay="1312"/>
                                          </p:stCondLst>
                                        </p:cTn>
                                        <p:tgtEl>
                                          <p:spTgt spid="24"/>
                                        </p:tgtEl>
                                      </p:cBhvr>
                                      <p:to x="100000" y="80000"/>
                                    </p:animScale>
                                    <p:animScale>
                                      <p:cBhvr>
                                        <p:cTn id="293" dur="166" decel="50000">
                                          <p:stCondLst>
                                            <p:cond delay="1338"/>
                                          </p:stCondLst>
                                        </p:cTn>
                                        <p:tgtEl>
                                          <p:spTgt spid="24"/>
                                        </p:tgtEl>
                                      </p:cBhvr>
                                      <p:to x="100000" y="100000"/>
                                    </p:animScale>
                                    <p:animScale>
                                      <p:cBhvr>
                                        <p:cTn id="294" dur="26">
                                          <p:stCondLst>
                                            <p:cond delay="1642"/>
                                          </p:stCondLst>
                                        </p:cTn>
                                        <p:tgtEl>
                                          <p:spTgt spid="24"/>
                                        </p:tgtEl>
                                      </p:cBhvr>
                                      <p:to x="100000" y="90000"/>
                                    </p:animScale>
                                    <p:animScale>
                                      <p:cBhvr>
                                        <p:cTn id="295" dur="166" decel="50000">
                                          <p:stCondLst>
                                            <p:cond delay="1668"/>
                                          </p:stCondLst>
                                        </p:cTn>
                                        <p:tgtEl>
                                          <p:spTgt spid="24"/>
                                        </p:tgtEl>
                                      </p:cBhvr>
                                      <p:to x="100000" y="100000"/>
                                    </p:animScale>
                                    <p:animScale>
                                      <p:cBhvr>
                                        <p:cTn id="296" dur="26">
                                          <p:stCondLst>
                                            <p:cond delay="1808"/>
                                          </p:stCondLst>
                                        </p:cTn>
                                        <p:tgtEl>
                                          <p:spTgt spid="24"/>
                                        </p:tgtEl>
                                      </p:cBhvr>
                                      <p:to x="100000" y="95000"/>
                                    </p:animScale>
                                    <p:animScale>
                                      <p:cBhvr>
                                        <p:cTn id="297" dur="166" decel="50000">
                                          <p:stCondLst>
                                            <p:cond delay="1834"/>
                                          </p:stCondLst>
                                        </p:cTn>
                                        <p:tgtEl>
                                          <p:spTgt spid="24"/>
                                        </p:tgtEl>
                                      </p:cBhvr>
                                      <p:to x="100000" y="100000"/>
                                    </p:animScale>
                                  </p:childTnLst>
                                </p:cTn>
                              </p:par>
                              <p:par>
                                <p:cTn id="298" presetID="26" presetClass="entr" presetSubtype="0" fill="hold" nodeType="withEffect">
                                  <p:stCondLst>
                                    <p:cond delay="0"/>
                                  </p:stCondLst>
                                  <p:childTnLst>
                                    <p:set>
                                      <p:cBhvr>
                                        <p:cTn id="299" dur="1" fill="hold">
                                          <p:stCondLst>
                                            <p:cond delay="0"/>
                                          </p:stCondLst>
                                        </p:cTn>
                                        <p:tgtEl>
                                          <p:spTgt spid="25"/>
                                        </p:tgtEl>
                                        <p:attrNameLst>
                                          <p:attrName>style.visibility</p:attrName>
                                        </p:attrNameLst>
                                      </p:cBhvr>
                                      <p:to>
                                        <p:strVal val="visible"/>
                                      </p:to>
                                    </p:set>
                                    <p:animEffect transition="in" filter="wipe(down)">
                                      <p:cBhvr>
                                        <p:cTn id="300" dur="580">
                                          <p:stCondLst>
                                            <p:cond delay="0"/>
                                          </p:stCondLst>
                                        </p:cTn>
                                        <p:tgtEl>
                                          <p:spTgt spid="25"/>
                                        </p:tgtEl>
                                      </p:cBhvr>
                                    </p:animEffect>
                                    <p:anim calcmode="lin" valueType="num">
                                      <p:cBhvr>
                                        <p:cTn id="30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0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6" dur="26">
                                          <p:stCondLst>
                                            <p:cond delay="650"/>
                                          </p:stCondLst>
                                        </p:cTn>
                                        <p:tgtEl>
                                          <p:spTgt spid="25"/>
                                        </p:tgtEl>
                                      </p:cBhvr>
                                      <p:to x="100000" y="60000"/>
                                    </p:animScale>
                                    <p:animScale>
                                      <p:cBhvr>
                                        <p:cTn id="307" dur="166" decel="50000">
                                          <p:stCondLst>
                                            <p:cond delay="676"/>
                                          </p:stCondLst>
                                        </p:cTn>
                                        <p:tgtEl>
                                          <p:spTgt spid="25"/>
                                        </p:tgtEl>
                                      </p:cBhvr>
                                      <p:to x="100000" y="100000"/>
                                    </p:animScale>
                                    <p:animScale>
                                      <p:cBhvr>
                                        <p:cTn id="308" dur="26">
                                          <p:stCondLst>
                                            <p:cond delay="1312"/>
                                          </p:stCondLst>
                                        </p:cTn>
                                        <p:tgtEl>
                                          <p:spTgt spid="25"/>
                                        </p:tgtEl>
                                      </p:cBhvr>
                                      <p:to x="100000" y="80000"/>
                                    </p:animScale>
                                    <p:animScale>
                                      <p:cBhvr>
                                        <p:cTn id="309" dur="166" decel="50000">
                                          <p:stCondLst>
                                            <p:cond delay="1338"/>
                                          </p:stCondLst>
                                        </p:cTn>
                                        <p:tgtEl>
                                          <p:spTgt spid="25"/>
                                        </p:tgtEl>
                                      </p:cBhvr>
                                      <p:to x="100000" y="100000"/>
                                    </p:animScale>
                                    <p:animScale>
                                      <p:cBhvr>
                                        <p:cTn id="310" dur="26">
                                          <p:stCondLst>
                                            <p:cond delay="1642"/>
                                          </p:stCondLst>
                                        </p:cTn>
                                        <p:tgtEl>
                                          <p:spTgt spid="25"/>
                                        </p:tgtEl>
                                      </p:cBhvr>
                                      <p:to x="100000" y="90000"/>
                                    </p:animScale>
                                    <p:animScale>
                                      <p:cBhvr>
                                        <p:cTn id="311" dur="166" decel="50000">
                                          <p:stCondLst>
                                            <p:cond delay="1668"/>
                                          </p:stCondLst>
                                        </p:cTn>
                                        <p:tgtEl>
                                          <p:spTgt spid="25"/>
                                        </p:tgtEl>
                                      </p:cBhvr>
                                      <p:to x="100000" y="100000"/>
                                    </p:animScale>
                                    <p:animScale>
                                      <p:cBhvr>
                                        <p:cTn id="312" dur="26">
                                          <p:stCondLst>
                                            <p:cond delay="1808"/>
                                          </p:stCondLst>
                                        </p:cTn>
                                        <p:tgtEl>
                                          <p:spTgt spid="25"/>
                                        </p:tgtEl>
                                      </p:cBhvr>
                                      <p:to x="100000" y="95000"/>
                                    </p:animScale>
                                    <p:animScale>
                                      <p:cBhvr>
                                        <p:cTn id="313" dur="166" decel="50000">
                                          <p:stCondLst>
                                            <p:cond delay="1834"/>
                                          </p:stCondLst>
                                        </p:cTn>
                                        <p:tgtEl>
                                          <p:spTgt spid="25"/>
                                        </p:tgtEl>
                                      </p:cBhvr>
                                      <p:to x="100000" y="100000"/>
                                    </p:animScale>
                                  </p:childTnLst>
                                </p:cTn>
                              </p:par>
                              <p:par>
                                <p:cTn id="314" presetID="26" presetClass="entr" presetSubtype="0" fill="hold" nodeType="withEffect">
                                  <p:stCondLst>
                                    <p:cond delay="0"/>
                                  </p:stCondLst>
                                  <p:childTnLst>
                                    <p:set>
                                      <p:cBhvr>
                                        <p:cTn id="315" dur="1" fill="hold">
                                          <p:stCondLst>
                                            <p:cond delay="0"/>
                                          </p:stCondLst>
                                        </p:cTn>
                                        <p:tgtEl>
                                          <p:spTgt spid="26"/>
                                        </p:tgtEl>
                                        <p:attrNameLst>
                                          <p:attrName>style.visibility</p:attrName>
                                        </p:attrNameLst>
                                      </p:cBhvr>
                                      <p:to>
                                        <p:strVal val="visible"/>
                                      </p:to>
                                    </p:set>
                                    <p:animEffect transition="in" filter="wipe(down)">
                                      <p:cBhvr>
                                        <p:cTn id="316" dur="580">
                                          <p:stCondLst>
                                            <p:cond delay="0"/>
                                          </p:stCondLst>
                                        </p:cTn>
                                        <p:tgtEl>
                                          <p:spTgt spid="26"/>
                                        </p:tgtEl>
                                      </p:cBhvr>
                                    </p:animEffect>
                                    <p:anim calcmode="lin" valueType="num">
                                      <p:cBhvr>
                                        <p:cTn id="317"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18"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9"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0"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1"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22" dur="26">
                                          <p:stCondLst>
                                            <p:cond delay="650"/>
                                          </p:stCondLst>
                                        </p:cTn>
                                        <p:tgtEl>
                                          <p:spTgt spid="26"/>
                                        </p:tgtEl>
                                      </p:cBhvr>
                                      <p:to x="100000" y="60000"/>
                                    </p:animScale>
                                    <p:animScale>
                                      <p:cBhvr>
                                        <p:cTn id="323" dur="166" decel="50000">
                                          <p:stCondLst>
                                            <p:cond delay="676"/>
                                          </p:stCondLst>
                                        </p:cTn>
                                        <p:tgtEl>
                                          <p:spTgt spid="26"/>
                                        </p:tgtEl>
                                      </p:cBhvr>
                                      <p:to x="100000" y="100000"/>
                                    </p:animScale>
                                    <p:animScale>
                                      <p:cBhvr>
                                        <p:cTn id="324" dur="26">
                                          <p:stCondLst>
                                            <p:cond delay="1312"/>
                                          </p:stCondLst>
                                        </p:cTn>
                                        <p:tgtEl>
                                          <p:spTgt spid="26"/>
                                        </p:tgtEl>
                                      </p:cBhvr>
                                      <p:to x="100000" y="80000"/>
                                    </p:animScale>
                                    <p:animScale>
                                      <p:cBhvr>
                                        <p:cTn id="325" dur="166" decel="50000">
                                          <p:stCondLst>
                                            <p:cond delay="1338"/>
                                          </p:stCondLst>
                                        </p:cTn>
                                        <p:tgtEl>
                                          <p:spTgt spid="26"/>
                                        </p:tgtEl>
                                      </p:cBhvr>
                                      <p:to x="100000" y="100000"/>
                                    </p:animScale>
                                    <p:animScale>
                                      <p:cBhvr>
                                        <p:cTn id="326" dur="26">
                                          <p:stCondLst>
                                            <p:cond delay="1642"/>
                                          </p:stCondLst>
                                        </p:cTn>
                                        <p:tgtEl>
                                          <p:spTgt spid="26"/>
                                        </p:tgtEl>
                                      </p:cBhvr>
                                      <p:to x="100000" y="90000"/>
                                    </p:animScale>
                                    <p:animScale>
                                      <p:cBhvr>
                                        <p:cTn id="327" dur="166" decel="50000">
                                          <p:stCondLst>
                                            <p:cond delay="1668"/>
                                          </p:stCondLst>
                                        </p:cTn>
                                        <p:tgtEl>
                                          <p:spTgt spid="26"/>
                                        </p:tgtEl>
                                      </p:cBhvr>
                                      <p:to x="100000" y="100000"/>
                                    </p:animScale>
                                    <p:animScale>
                                      <p:cBhvr>
                                        <p:cTn id="328" dur="26">
                                          <p:stCondLst>
                                            <p:cond delay="1808"/>
                                          </p:stCondLst>
                                        </p:cTn>
                                        <p:tgtEl>
                                          <p:spTgt spid="26"/>
                                        </p:tgtEl>
                                      </p:cBhvr>
                                      <p:to x="100000" y="95000"/>
                                    </p:animScale>
                                    <p:animScale>
                                      <p:cBhvr>
                                        <p:cTn id="329" dur="166" decel="50000">
                                          <p:stCondLst>
                                            <p:cond delay="1834"/>
                                          </p:stCondLst>
                                        </p:cTn>
                                        <p:tgtEl>
                                          <p:spTgt spid="26"/>
                                        </p:tgtEl>
                                      </p:cBhvr>
                                      <p:to x="100000" y="100000"/>
                                    </p:animScale>
                                  </p:childTnLst>
                                </p:cTn>
                              </p:par>
                              <p:par>
                                <p:cTn id="330" presetID="26" presetClass="entr" presetSubtype="0" fill="hold" nodeType="withEffect">
                                  <p:stCondLst>
                                    <p:cond delay="0"/>
                                  </p:stCondLst>
                                  <p:childTnLst>
                                    <p:set>
                                      <p:cBhvr>
                                        <p:cTn id="331" dur="1" fill="hold">
                                          <p:stCondLst>
                                            <p:cond delay="0"/>
                                          </p:stCondLst>
                                        </p:cTn>
                                        <p:tgtEl>
                                          <p:spTgt spid="27"/>
                                        </p:tgtEl>
                                        <p:attrNameLst>
                                          <p:attrName>style.visibility</p:attrName>
                                        </p:attrNameLst>
                                      </p:cBhvr>
                                      <p:to>
                                        <p:strVal val="visible"/>
                                      </p:to>
                                    </p:set>
                                    <p:animEffect transition="in" filter="wipe(down)">
                                      <p:cBhvr>
                                        <p:cTn id="332" dur="580">
                                          <p:stCondLst>
                                            <p:cond delay="0"/>
                                          </p:stCondLst>
                                        </p:cTn>
                                        <p:tgtEl>
                                          <p:spTgt spid="27"/>
                                        </p:tgtEl>
                                      </p:cBhvr>
                                    </p:animEffect>
                                    <p:anim calcmode="lin" valueType="num">
                                      <p:cBhvr>
                                        <p:cTn id="33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8" dur="26">
                                          <p:stCondLst>
                                            <p:cond delay="650"/>
                                          </p:stCondLst>
                                        </p:cTn>
                                        <p:tgtEl>
                                          <p:spTgt spid="27"/>
                                        </p:tgtEl>
                                      </p:cBhvr>
                                      <p:to x="100000" y="60000"/>
                                    </p:animScale>
                                    <p:animScale>
                                      <p:cBhvr>
                                        <p:cTn id="339" dur="166" decel="50000">
                                          <p:stCondLst>
                                            <p:cond delay="676"/>
                                          </p:stCondLst>
                                        </p:cTn>
                                        <p:tgtEl>
                                          <p:spTgt spid="27"/>
                                        </p:tgtEl>
                                      </p:cBhvr>
                                      <p:to x="100000" y="100000"/>
                                    </p:animScale>
                                    <p:animScale>
                                      <p:cBhvr>
                                        <p:cTn id="340" dur="26">
                                          <p:stCondLst>
                                            <p:cond delay="1312"/>
                                          </p:stCondLst>
                                        </p:cTn>
                                        <p:tgtEl>
                                          <p:spTgt spid="27"/>
                                        </p:tgtEl>
                                      </p:cBhvr>
                                      <p:to x="100000" y="80000"/>
                                    </p:animScale>
                                    <p:animScale>
                                      <p:cBhvr>
                                        <p:cTn id="341" dur="166" decel="50000">
                                          <p:stCondLst>
                                            <p:cond delay="1338"/>
                                          </p:stCondLst>
                                        </p:cTn>
                                        <p:tgtEl>
                                          <p:spTgt spid="27"/>
                                        </p:tgtEl>
                                      </p:cBhvr>
                                      <p:to x="100000" y="100000"/>
                                    </p:animScale>
                                    <p:animScale>
                                      <p:cBhvr>
                                        <p:cTn id="342" dur="26">
                                          <p:stCondLst>
                                            <p:cond delay="1642"/>
                                          </p:stCondLst>
                                        </p:cTn>
                                        <p:tgtEl>
                                          <p:spTgt spid="27"/>
                                        </p:tgtEl>
                                      </p:cBhvr>
                                      <p:to x="100000" y="90000"/>
                                    </p:animScale>
                                    <p:animScale>
                                      <p:cBhvr>
                                        <p:cTn id="343" dur="166" decel="50000">
                                          <p:stCondLst>
                                            <p:cond delay="1668"/>
                                          </p:stCondLst>
                                        </p:cTn>
                                        <p:tgtEl>
                                          <p:spTgt spid="27"/>
                                        </p:tgtEl>
                                      </p:cBhvr>
                                      <p:to x="100000" y="100000"/>
                                    </p:animScale>
                                    <p:animScale>
                                      <p:cBhvr>
                                        <p:cTn id="344" dur="26">
                                          <p:stCondLst>
                                            <p:cond delay="1808"/>
                                          </p:stCondLst>
                                        </p:cTn>
                                        <p:tgtEl>
                                          <p:spTgt spid="27"/>
                                        </p:tgtEl>
                                      </p:cBhvr>
                                      <p:to x="100000" y="95000"/>
                                    </p:animScale>
                                    <p:animScale>
                                      <p:cBhvr>
                                        <p:cTn id="345" dur="166" decel="50000">
                                          <p:stCondLst>
                                            <p:cond delay="1834"/>
                                          </p:stCondLst>
                                        </p:cTn>
                                        <p:tgtEl>
                                          <p:spTgt spid="27"/>
                                        </p:tgtEl>
                                      </p:cBhvr>
                                      <p:to x="100000" y="100000"/>
                                    </p:animScale>
                                  </p:childTnLst>
                                </p:cTn>
                              </p:par>
                              <p:par>
                                <p:cTn id="346" presetID="26" presetClass="entr" presetSubtype="0" fill="hold" nodeType="withEffect">
                                  <p:stCondLst>
                                    <p:cond delay="0"/>
                                  </p:stCondLst>
                                  <p:childTnLst>
                                    <p:set>
                                      <p:cBhvr>
                                        <p:cTn id="347" dur="1" fill="hold">
                                          <p:stCondLst>
                                            <p:cond delay="0"/>
                                          </p:stCondLst>
                                        </p:cTn>
                                        <p:tgtEl>
                                          <p:spTgt spid="28"/>
                                        </p:tgtEl>
                                        <p:attrNameLst>
                                          <p:attrName>style.visibility</p:attrName>
                                        </p:attrNameLst>
                                      </p:cBhvr>
                                      <p:to>
                                        <p:strVal val="visible"/>
                                      </p:to>
                                    </p:set>
                                    <p:animEffect transition="in" filter="wipe(down)">
                                      <p:cBhvr>
                                        <p:cTn id="348" dur="580">
                                          <p:stCondLst>
                                            <p:cond delay="0"/>
                                          </p:stCondLst>
                                        </p:cTn>
                                        <p:tgtEl>
                                          <p:spTgt spid="28"/>
                                        </p:tgtEl>
                                      </p:cBhvr>
                                    </p:animEffect>
                                    <p:anim calcmode="lin" valueType="num">
                                      <p:cBhvr>
                                        <p:cTn id="3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54" dur="26">
                                          <p:stCondLst>
                                            <p:cond delay="650"/>
                                          </p:stCondLst>
                                        </p:cTn>
                                        <p:tgtEl>
                                          <p:spTgt spid="28"/>
                                        </p:tgtEl>
                                      </p:cBhvr>
                                      <p:to x="100000" y="60000"/>
                                    </p:animScale>
                                    <p:animScale>
                                      <p:cBhvr>
                                        <p:cTn id="355" dur="166" decel="50000">
                                          <p:stCondLst>
                                            <p:cond delay="676"/>
                                          </p:stCondLst>
                                        </p:cTn>
                                        <p:tgtEl>
                                          <p:spTgt spid="28"/>
                                        </p:tgtEl>
                                      </p:cBhvr>
                                      <p:to x="100000" y="100000"/>
                                    </p:animScale>
                                    <p:animScale>
                                      <p:cBhvr>
                                        <p:cTn id="356" dur="26">
                                          <p:stCondLst>
                                            <p:cond delay="1312"/>
                                          </p:stCondLst>
                                        </p:cTn>
                                        <p:tgtEl>
                                          <p:spTgt spid="28"/>
                                        </p:tgtEl>
                                      </p:cBhvr>
                                      <p:to x="100000" y="80000"/>
                                    </p:animScale>
                                    <p:animScale>
                                      <p:cBhvr>
                                        <p:cTn id="357" dur="166" decel="50000">
                                          <p:stCondLst>
                                            <p:cond delay="1338"/>
                                          </p:stCondLst>
                                        </p:cTn>
                                        <p:tgtEl>
                                          <p:spTgt spid="28"/>
                                        </p:tgtEl>
                                      </p:cBhvr>
                                      <p:to x="100000" y="100000"/>
                                    </p:animScale>
                                    <p:animScale>
                                      <p:cBhvr>
                                        <p:cTn id="358" dur="26">
                                          <p:stCondLst>
                                            <p:cond delay="1642"/>
                                          </p:stCondLst>
                                        </p:cTn>
                                        <p:tgtEl>
                                          <p:spTgt spid="28"/>
                                        </p:tgtEl>
                                      </p:cBhvr>
                                      <p:to x="100000" y="90000"/>
                                    </p:animScale>
                                    <p:animScale>
                                      <p:cBhvr>
                                        <p:cTn id="359" dur="166" decel="50000">
                                          <p:stCondLst>
                                            <p:cond delay="1668"/>
                                          </p:stCondLst>
                                        </p:cTn>
                                        <p:tgtEl>
                                          <p:spTgt spid="28"/>
                                        </p:tgtEl>
                                      </p:cBhvr>
                                      <p:to x="100000" y="100000"/>
                                    </p:animScale>
                                    <p:animScale>
                                      <p:cBhvr>
                                        <p:cTn id="360" dur="26">
                                          <p:stCondLst>
                                            <p:cond delay="1808"/>
                                          </p:stCondLst>
                                        </p:cTn>
                                        <p:tgtEl>
                                          <p:spTgt spid="28"/>
                                        </p:tgtEl>
                                      </p:cBhvr>
                                      <p:to x="100000" y="95000"/>
                                    </p:animScale>
                                    <p:animScale>
                                      <p:cBhvr>
                                        <p:cTn id="361" dur="166" decel="50000">
                                          <p:stCondLst>
                                            <p:cond delay="1834"/>
                                          </p:stCondLst>
                                        </p:cTn>
                                        <p:tgtEl>
                                          <p:spTgt spid="28"/>
                                        </p:tgtEl>
                                      </p:cBhvr>
                                      <p:to x="100000" y="100000"/>
                                    </p:animScale>
                                  </p:childTnLst>
                                </p:cTn>
                              </p:par>
                              <p:par>
                                <p:cTn id="362" presetID="26" presetClass="entr" presetSubtype="0" fill="hold" nodeType="withEffect">
                                  <p:stCondLst>
                                    <p:cond delay="0"/>
                                  </p:stCondLst>
                                  <p:childTnLst>
                                    <p:set>
                                      <p:cBhvr>
                                        <p:cTn id="363" dur="1" fill="hold">
                                          <p:stCondLst>
                                            <p:cond delay="0"/>
                                          </p:stCondLst>
                                        </p:cTn>
                                        <p:tgtEl>
                                          <p:spTgt spid="29"/>
                                        </p:tgtEl>
                                        <p:attrNameLst>
                                          <p:attrName>style.visibility</p:attrName>
                                        </p:attrNameLst>
                                      </p:cBhvr>
                                      <p:to>
                                        <p:strVal val="visible"/>
                                      </p:to>
                                    </p:set>
                                    <p:animEffect transition="in" filter="wipe(down)">
                                      <p:cBhvr>
                                        <p:cTn id="364" dur="580">
                                          <p:stCondLst>
                                            <p:cond delay="0"/>
                                          </p:stCondLst>
                                        </p:cTn>
                                        <p:tgtEl>
                                          <p:spTgt spid="29"/>
                                        </p:tgtEl>
                                      </p:cBhvr>
                                    </p:animEffect>
                                    <p:anim calcmode="lin" valueType="num">
                                      <p:cBhvr>
                                        <p:cTn id="36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0" dur="26">
                                          <p:stCondLst>
                                            <p:cond delay="650"/>
                                          </p:stCondLst>
                                        </p:cTn>
                                        <p:tgtEl>
                                          <p:spTgt spid="29"/>
                                        </p:tgtEl>
                                      </p:cBhvr>
                                      <p:to x="100000" y="60000"/>
                                    </p:animScale>
                                    <p:animScale>
                                      <p:cBhvr>
                                        <p:cTn id="371" dur="166" decel="50000">
                                          <p:stCondLst>
                                            <p:cond delay="676"/>
                                          </p:stCondLst>
                                        </p:cTn>
                                        <p:tgtEl>
                                          <p:spTgt spid="29"/>
                                        </p:tgtEl>
                                      </p:cBhvr>
                                      <p:to x="100000" y="100000"/>
                                    </p:animScale>
                                    <p:animScale>
                                      <p:cBhvr>
                                        <p:cTn id="372" dur="26">
                                          <p:stCondLst>
                                            <p:cond delay="1312"/>
                                          </p:stCondLst>
                                        </p:cTn>
                                        <p:tgtEl>
                                          <p:spTgt spid="29"/>
                                        </p:tgtEl>
                                      </p:cBhvr>
                                      <p:to x="100000" y="80000"/>
                                    </p:animScale>
                                    <p:animScale>
                                      <p:cBhvr>
                                        <p:cTn id="373" dur="166" decel="50000">
                                          <p:stCondLst>
                                            <p:cond delay="1338"/>
                                          </p:stCondLst>
                                        </p:cTn>
                                        <p:tgtEl>
                                          <p:spTgt spid="29"/>
                                        </p:tgtEl>
                                      </p:cBhvr>
                                      <p:to x="100000" y="100000"/>
                                    </p:animScale>
                                    <p:animScale>
                                      <p:cBhvr>
                                        <p:cTn id="374" dur="26">
                                          <p:stCondLst>
                                            <p:cond delay="1642"/>
                                          </p:stCondLst>
                                        </p:cTn>
                                        <p:tgtEl>
                                          <p:spTgt spid="29"/>
                                        </p:tgtEl>
                                      </p:cBhvr>
                                      <p:to x="100000" y="90000"/>
                                    </p:animScale>
                                    <p:animScale>
                                      <p:cBhvr>
                                        <p:cTn id="375" dur="166" decel="50000">
                                          <p:stCondLst>
                                            <p:cond delay="1668"/>
                                          </p:stCondLst>
                                        </p:cTn>
                                        <p:tgtEl>
                                          <p:spTgt spid="29"/>
                                        </p:tgtEl>
                                      </p:cBhvr>
                                      <p:to x="100000" y="100000"/>
                                    </p:animScale>
                                    <p:animScale>
                                      <p:cBhvr>
                                        <p:cTn id="376" dur="26">
                                          <p:stCondLst>
                                            <p:cond delay="1808"/>
                                          </p:stCondLst>
                                        </p:cTn>
                                        <p:tgtEl>
                                          <p:spTgt spid="29"/>
                                        </p:tgtEl>
                                      </p:cBhvr>
                                      <p:to x="100000" y="95000"/>
                                    </p:animScale>
                                    <p:animScale>
                                      <p:cBhvr>
                                        <p:cTn id="377" dur="166" decel="50000">
                                          <p:stCondLst>
                                            <p:cond delay="1834"/>
                                          </p:stCondLst>
                                        </p:cTn>
                                        <p:tgtEl>
                                          <p:spTgt spid="29"/>
                                        </p:tgtEl>
                                      </p:cBhvr>
                                      <p:to x="100000" y="100000"/>
                                    </p:animScale>
                                  </p:childTnLst>
                                </p:cTn>
                              </p:par>
                              <p:par>
                                <p:cTn id="378" presetID="26" presetClass="entr" presetSubtype="0" fill="hold" nodeType="withEffect">
                                  <p:stCondLst>
                                    <p:cond delay="0"/>
                                  </p:stCondLst>
                                  <p:childTnLst>
                                    <p:set>
                                      <p:cBhvr>
                                        <p:cTn id="379" dur="1" fill="hold">
                                          <p:stCondLst>
                                            <p:cond delay="0"/>
                                          </p:stCondLst>
                                        </p:cTn>
                                        <p:tgtEl>
                                          <p:spTgt spid="30"/>
                                        </p:tgtEl>
                                        <p:attrNameLst>
                                          <p:attrName>style.visibility</p:attrName>
                                        </p:attrNameLst>
                                      </p:cBhvr>
                                      <p:to>
                                        <p:strVal val="visible"/>
                                      </p:to>
                                    </p:set>
                                    <p:animEffect transition="in" filter="wipe(down)">
                                      <p:cBhvr>
                                        <p:cTn id="380" dur="580">
                                          <p:stCondLst>
                                            <p:cond delay="0"/>
                                          </p:stCondLst>
                                        </p:cTn>
                                        <p:tgtEl>
                                          <p:spTgt spid="30"/>
                                        </p:tgtEl>
                                      </p:cBhvr>
                                    </p:animEffect>
                                    <p:anim calcmode="lin" valueType="num">
                                      <p:cBhvr>
                                        <p:cTn id="38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8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8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86" dur="26">
                                          <p:stCondLst>
                                            <p:cond delay="650"/>
                                          </p:stCondLst>
                                        </p:cTn>
                                        <p:tgtEl>
                                          <p:spTgt spid="30"/>
                                        </p:tgtEl>
                                      </p:cBhvr>
                                      <p:to x="100000" y="60000"/>
                                    </p:animScale>
                                    <p:animScale>
                                      <p:cBhvr>
                                        <p:cTn id="387" dur="166" decel="50000">
                                          <p:stCondLst>
                                            <p:cond delay="676"/>
                                          </p:stCondLst>
                                        </p:cTn>
                                        <p:tgtEl>
                                          <p:spTgt spid="30"/>
                                        </p:tgtEl>
                                      </p:cBhvr>
                                      <p:to x="100000" y="100000"/>
                                    </p:animScale>
                                    <p:animScale>
                                      <p:cBhvr>
                                        <p:cTn id="388" dur="26">
                                          <p:stCondLst>
                                            <p:cond delay="1312"/>
                                          </p:stCondLst>
                                        </p:cTn>
                                        <p:tgtEl>
                                          <p:spTgt spid="30"/>
                                        </p:tgtEl>
                                      </p:cBhvr>
                                      <p:to x="100000" y="80000"/>
                                    </p:animScale>
                                    <p:animScale>
                                      <p:cBhvr>
                                        <p:cTn id="389" dur="166" decel="50000">
                                          <p:stCondLst>
                                            <p:cond delay="1338"/>
                                          </p:stCondLst>
                                        </p:cTn>
                                        <p:tgtEl>
                                          <p:spTgt spid="30"/>
                                        </p:tgtEl>
                                      </p:cBhvr>
                                      <p:to x="100000" y="100000"/>
                                    </p:animScale>
                                    <p:animScale>
                                      <p:cBhvr>
                                        <p:cTn id="390" dur="26">
                                          <p:stCondLst>
                                            <p:cond delay="1642"/>
                                          </p:stCondLst>
                                        </p:cTn>
                                        <p:tgtEl>
                                          <p:spTgt spid="30"/>
                                        </p:tgtEl>
                                      </p:cBhvr>
                                      <p:to x="100000" y="90000"/>
                                    </p:animScale>
                                    <p:animScale>
                                      <p:cBhvr>
                                        <p:cTn id="391" dur="166" decel="50000">
                                          <p:stCondLst>
                                            <p:cond delay="1668"/>
                                          </p:stCondLst>
                                        </p:cTn>
                                        <p:tgtEl>
                                          <p:spTgt spid="30"/>
                                        </p:tgtEl>
                                      </p:cBhvr>
                                      <p:to x="100000" y="100000"/>
                                    </p:animScale>
                                    <p:animScale>
                                      <p:cBhvr>
                                        <p:cTn id="392" dur="26">
                                          <p:stCondLst>
                                            <p:cond delay="1808"/>
                                          </p:stCondLst>
                                        </p:cTn>
                                        <p:tgtEl>
                                          <p:spTgt spid="30"/>
                                        </p:tgtEl>
                                      </p:cBhvr>
                                      <p:to x="100000" y="95000"/>
                                    </p:animScale>
                                    <p:animScale>
                                      <p:cBhvr>
                                        <p:cTn id="393" dur="166" decel="50000">
                                          <p:stCondLst>
                                            <p:cond delay="1834"/>
                                          </p:stCondLst>
                                        </p:cTn>
                                        <p:tgtEl>
                                          <p:spTgt spid="30"/>
                                        </p:tgtEl>
                                      </p:cBhvr>
                                      <p:to x="100000" y="100000"/>
                                    </p:animScale>
                                  </p:childTnLst>
                                </p:cTn>
                              </p:par>
                              <p:par>
                                <p:cTn id="394" presetID="26" presetClass="entr" presetSubtype="0" fill="hold" nodeType="withEffect">
                                  <p:stCondLst>
                                    <p:cond delay="0"/>
                                  </p:stCondLst>
                                  <p:childTnLst>
                                    <p:set>
                                      <p:cBhvr>
                                        <p:cTn id="395" dur="1" fill="hold">
                                          <p:stCondLst>
                                            <p:cond delay="0"/>
                                          </p:stCondLst>
                                        </p:cTn>
                                        <p:tgtEl>
                                          <p:spTgt spid="31"/>
                                        </p:tgtEl>
                                        <p:attrNameLst>
                                          <p:attrName>style.visibility</p:attrName>
                                        </p:attrNameLst>
                                      </p:cBhvr>
                                      <p:to>
                                        <p:strVal val="visible"/>
                                      </p:to>
                                    </p:set>
                                    <p:animEffect transition="in" filter="wipe(down)">
                                      <p:cBhvr>
                                        <p:cTn id="396" dur="580">
                                          <p:stCondLst>
                                            <p:cond delay="0"/>
                                          </p:stCondLst>
                                        </p:cTn>
                                        <p:tgtEl>
                                          <p:spTgt spid="31"/>
                                        </p:tgtEl>
                                      </p:cBhvr>
                                    </p:animEffect>
                                    <p:anim calcmode="lin" valueType="num">
                                      <p:cBhvr>
                                        <p:cTn id="39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9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2" dur="26">
                                          <p:stCondLst>
                                            <p:cond delay="650"/>
                                          </p:stCondLst>
                                        </p:cTn>
                                        <p:tgtEl>
                                          <p:spTgt spid="31"/>
                                        </p:tgtEl>
                                      </p:cBhvr>
                                      <p:to x="100000" y="60000"/>
                                    </p:animScale>
                                    <p:animScale>
                                      <p:cBhvr>
                                        <p:cTn id="403" dur="166" decel="50000">
                                          <p:stCondLst>
                                            <p:cond delay="676"/>
                                          </p:stCondLst>
                                        </p:cTn>
                                        <p:tgtEl>
                                          <p:spTgt spid="31"/>
                                        </p:tgtEl>
                                      </p:cBhvr>
                                      <p:to x="100000" y="100000"/>
                                    </p:animScale>
                                    <p:animScale>
                                      <p:cBhvr>
                                        <p:cTn id="404" dur="26">
                                          <p:stCondLst>
                                            <p:cond delay="1312"/>
                                          </p:stCondLst>
                                        </p:cTn>
                                        <p:tgtEl>
                                          <p:spTgt spid="31"/>
                                        </p:tgtEl>
                                      </p:cBhvr>
                                      <p:to x="100000" y="80000"/>
                                    </p:animScale>
                                    <p:animScale>
                                      <p:cBhvr>
                                        <p:cTn id="405" dur="166" decel="50000">
                                          <p:stCondLst>
                                            <p:cond delay="1338"/>
                                          </p:stCondLst>
                                        </p:cTn>
                                        <p:tgtEl>
                                          <p:spTgt spid="31"/>
                                        </p:tgtEl>
                                      </p:cBhvr>
                                      <p:to x="100000" y="100000"/>
                                    </p:animScale>
                                    <p:animScale>
                                      <p:cBhvr>
                                        <p:cTn id="406" dur="26">
                                          <p:stCondLst>
                                            <p:cond delay="1642"/>
                                          </p:stCondLst>
                                        </p:cTn>
                                        <p:tgtEl>
                                          <p:spTgt spid="31"/>
                                        </p:tgtEl>
                                      </p:cBhvr>
                                      <p:to x="100000" y="90000"/>
                                    </p:animScale>
                                    <p:animScale>
                                      <p:cBhvr>
                                        <p:cTn id="407" dur="166" decel="50000">
                                          <p:stCondLst>
                                            <p:cond delay="1668"/>
                                          </p:stCondLst>
                                        </p:cTn>
                                        <p:tgtEl>
                                          <p:spTgt spid="31"/>
                                        </p:tgtEl>
                                      </p:cBhvr>
                                      <p:to x="100000" y="100000"/>
                                    </p:animScale>
                                    <p:animScale>
                                      <p:cBhvr>
                                        <p:cTn id="408" dur="26">
                                          <p:stCondLst>
                                            <p:cond delay="1808"/>
                                          </p:stCondLst>
                                        </p:cTn>
                                        <p:tgtEl>
                                          <p:spTgt spid="31"/>
                                        </p:tgtEl>
                                      </p:cBhvr>
                                      <p:to x="100000" y="95000"/>
                                    </p:animScale>
                                    <p:animScale>
                                      <p:cBhvr>
                                        <p:cTn id="409" dur="166" decel="50000">
                                          <p:stCondLst>
                                            <p:cond delay="1834"/>
                                          </p:stCondLst>
                                        </p:cTn>
                                        <p:tgtEl>
                                          <p:spTgt spid="31"/>
                                        </p:tgtEl>
                                      </p:cBhvr>
                                      <p:to x="100000" y="100000"/>
                                    </p:animScale>
                                  </p:childTnLst>
                                </p:cTn>
                              </p:par>
                              <p:par>
                                <p:cTn id="410" presetID="26" presetClass="entr" presetSubtype="0" fill="hold" nodeType="withEffect">
                                  <p:stCondLst>
                                    <p:cond delay="0"/>
                                  </p:stCondLst>
                                  <p:childTnLst>
                                    <p:set>
                                      <p:cBhvr>
                                        <p:cTn id="411" dur="1" fill="hold">
                                          <p:stCondLst>
                                            <p:cond delay="0"/>
                                          </p:stCondLst>
                                        </p:cTn>
                                        <p:tgtEl>
                                          <p:spTgt spid="32"/>
                                        </p:tgtEl>
                                        <p:attrNameLst>
                                          <p:attrName>style.visibility</p:attrName>
                                        </p:attrNameLst>
                                      </p:cBhvr>
                                      <p:to>
                                        <p:strVal val="visible"/>
                                      </p:to>
                                    </p:set>
                                    <p:animEffect transition="in" filter="wipe(down)">
                                      <p:cBhvr>
                                        <p:cTn id="412" dur="580">
                                          <p:stCondLst>
                                            <p:cond delay="0"/>
                                          </p:stCondLst>
                                        </p:cTn>
                                        <p:tgtEl>
                                          <p:spTgt spid="32"/>
                                        </p:tgtEl>
                                      </p:cBhvr>
                                    </p:animEffect>
                                    <p:anim calcmode="lin" valueType="num">
                                      <p:cBhvr>
                                        <p:cTn id="4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18" dur="26">
                                          <p:stCondLst>
                                            <p:cond delay="650"/>
                                          </p:stCondLst>
                                        </p:cTn>
                                        <p:tgtEl>
                                          <p:spTgt spid="32"/>
                                        </p:tgtEl>
                                      </p:cBhvr>
                                      <p:to x="100000" y="60000"/>
                                    </p:animScale>
                                    <p:animScale>
                                      <p:cBhvr>
                                        <p:cTn id="419" dur="166" decel="50000">
                                          <p:stCondLst>
                                            <p:cond delay="676"/>
                                          </p:stCondLst>
                                        </p:cTn>
                                        <p:tgtEl>
                                          <p:spTgt spid="32"/>
                                        </p:tgtEl>
                                      </p:cBhvr>
                                      <p:to x="100000" y="100000"/>
                                    </p:animScale>
                                    <p:animScale>
                                      <p:cBhvr>
                                        <p:cTn id="420" dur="26">
                                          <p:stCondLst>
                                            <p:cond delay="1312"/>
                                          </p:stCondLst>
                                        </p:cTn>
                                        <p:tgtEl>
                                          <p:spTgt spid="32"/>
                                        </p:tgtEl>
                                      </p:cBhvr>
                                      <p:to x="100000" y="80000"/>
                                    </p:animScale>
                                    <p:animScale>
                                      <p:cBhvr>
                                        <p:cTn id="421" dur="166" decel="50000">
                                          <p:stCondLst>
                                            <p:cond delay="1338"/>
                                          </p:stCondLst>
                                        </p:cTn>
                                        <p:tgtEl>
                                          <p:spTgt spid="32"/>
                                        </p:tgtEl>
                                      </p:cBhvr>
                                      <p:to x="100000" y="100000"/>
                                    </p:animScale>
                                    <p:animScale>
                                      <p:cBhvr>
                                        <p:cTn id="422" dur="26">
                                          <p:stCondLst>
                                            <p:cond delay="1642"/>
                                          </p:stCondLst>
                                        </p:cTn>
                                        <p:tgtEl>
                                          <p:spTgt spid="32"/>
                                        </p:tgtEl>
                                      </p:cBhvr>
                                      <p:to x="100000" y="90000"/>
                                    </p:animScale>
                                    <p:animScale>
                                      <p:cBhvr>
                                        <p:cTn id="423" dur="166" decel="50000">
                                          <p:stCondLst>
                                            <p:cond delay="1668"/>
                                          </p:stCondLst>
                                        </p:cTn>
                                        <p:tgtEl>
                                          <p:spTgt spid="32"/>
                                        </p:tgtEl>
                                      </p:cBhvr>
                                      <p:to x="100000" y="100000"/>
                                    </p:animScale>
                                    <p:animScale>
                                      <p:cBhvr>
                                        <p:cTn id="424" dur="26">
                                          <p:stCondLst>
                                            <p:cond delay="1808"/>
                                          </p:stCondLst>
                                        </p:cTn>
                                        <p:tgtEl>
                                          <p:spTgt spid="32"/>
                                        </p:tgtEl>
                                      </p:cBhvr>
                                      <p:to x="100000" y="95000"/>
                                    </p:animScale>
                                    <p:animScale>
                                      <p:cBhvr>
                                        <p:cTn id="425" dur="166" decel="50000">
                                          <p:stCondLst>
                                            <p:cond delay="1834"/>
                                          </p:stCondLst>
                                        </p:cTn>
                                        <p:tgtEl>
                                          <p:spTgt spid="32"/>
                                        </p:tgtEl>
                                      </p:cBhvr>
                                      <p:to x="100000" y="100000"/>
                                    </p:animScale>
                                  </p:childTnLst>
                                </p:cTn>
                              </p:par>
                              <p:par>
                                <p:cTn id="426" presetID="26" presetClass="entr" presetSubtype="0" fill="hold" nodeType="withEffect">
                                  <p:stCondLst>
                                    <p:cond delay="0"/>
                                  </p:stCondLst>
                                  <p:childTnLst>
                                    <p:set>
                                      <p:cBhvr>
                                        <p:cTn id="427" dur="1" fill="hold">
                                          <p:stCondLst>
                                            <p:cond delay="0"/>
                                          </p:stCondLst>
                                        </p:cTn>
                                        <p:tgtEl>
                                          <p:spTgt spid="33"/>
                                        </p:tgtEl>
                                        <p:attrNameLst>
                                          <p:attrName>style.visibility</p:attrName>
                                        </p:attrNameLst>
                                      </p:cBhvr>
                                      <p:to>
                                        <p:strVal val="visible"/>
                                      </p:to>
                                    </p:set>
                                    <p:animEffect transition="in" filter="wipe(down)">
                                      <p:cBhvr>
                                        <p:cTn id="428" dur="580">
                                          <p:stCondLst>
                                            <p:cond delay="0"/>
                                          </p:stCondLst>
                                        </p:cTn>
                                        <p:tgtEl>
                                          <p:spTgt spid="33"/>
                                        </p:tgtEl>
                                      </p:cBhvr>
                                    </p:animEffect>
                                    <p:anim calcmode="lin" valueType="num">
                                      <p:cBhvr>
                                        <p:cTn id="4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34" dur="26">
                                          <p:stCondLst>
                                            <p:cond delay="650"/>
                                          </p:stCondLst>
                                        </p:cTn>
                                        <p:tgtEl>
                                          <p:spTgt spid="33"/>
                                        </p:tgtEl>
                                      </p:cBhvr>
                                      <p:to x="100000" y="60000"/>
                                    </p:animScale>
                                    <p:animScale>
                                      <p:cBhvr>
                                        <p:cTn id="435" dur="166" decel="50000">
                                          <p:stCondLst>
                                            <p:cond delay="676"/>
                                          </p:stCondLst>
                                        </p:cTn>
                                        <p:tgtEl>
                                          <p:spTgt spid="33"/>
                                        </p:tgtEl>
                                      </p:cBhvr>
                                      <p:to x="100000" y="100000"/>
                                    </p:animScale>
                                    <p:animScale>
                                      <p:cBhvr>
                                        <p:cTn id="436" dur="26">
                                          <p:stCondLst>
                                            <p:cond delay="1312"/>
                                          </p:stCondLst>
                                        </p:cTn>
                                        <p:tgtEl>
                                          <p:spTgt spid="33"/>
                                        </p:tgtEl>
                                      </p:cBhvr>
                                      <p:to x="100000" y="80000"/>
                                    </p:animScale>
                                    <p:animScale>
                                      <p:cBhvr>
                                        <p:cTn id="437" dur="166" decel="50000">
                                          <p:stCondLst>
                                            <p:cond delay="1338"/>
                                          </p:stCondLst>
                                        </p:cTn>
                                        <p:tgtEl>
                                          <p:spTgt spid="33"/>
                                        </p:tgtEl>
                                      </p:cBhvr>
                                      <p:to x="100000" y="100000"/>
                                    </p:animScale>
                                    <p:animScale>
                                      <p:cBhvr>
                                        <p:cTn id="438" dur="26">
                                          <p:stCondLst>
                                            <p:cond delay="1642"/>
                                          </p:stCondLst>
                                        </p:cTn>
                                        <p:tgtEl>
                                          <p:spTgt spid="33"/>
                                        </p:tgtEl>
                                      </p:cBhvr>
                                      <p:to x="100000" y="90000"/>
                                    </p:animScale>
                                    <p:animScale>
                                      <p:cBhvr>
                                        <p:cTn id="439" dur="166" decel="50000">
                                          <p:stCondLst>
                                            <p:cond delay="1668"/>
                                          </p:stCondLst>
                                        </p:cTn>
                                        <p:tgtEl>
                                          <p:spTgt spid="33"/>
                                        </p:tgtEl>
                                      </p:cBhvr>
                                      <p:to x="100000" y="100000"/>
                                    </p:animScale>
                                    <p:animScale>
                                      <p:cBhvr>
                                        <p:cTn id="440" dur="26">
                                          <p:stCondLst>
                                            <p:cond delay="1808"/>
                                          </p:stCondLst>
                                        </p:cTn>
                                        <p:tgtEl>
                                          <p:spTgt spid="33"/>
                                        </p:tgtEl>
                                      </p:cBhvr>
                                      <p:to x="100000" y="95000"/>
                                    </p:animScale>
                                    <p:animScale>
                                      <p:cBhvr>
                                        <p:cTn id="441" dur="166" decel="50000">
                                          <p:stCondLst>
                                            <p:cond delay="1834"/>
                                          </p:stCondLst>
                                        </p:cTn>
                                        <p:tgtEl>
                                          <p:spTgt spid="33"/>
                                        </p:tgtEl>
                                      </p:cBhvr>
                                      <p:to x="100000" y="100000"/>
                                    </p:animScale>
                                  </p:childTnLst>
                                </p:cTn>
                              </p:par>
                              <p:par>
                                <p:cTn id="442" presetID="26" presetClass="entr" presetSubtype="0" fill="hold" nodeType="withEffect">
                                  <p:stCondLst>
                                    <p:cond delay="0"/>
                                  </p:stCondLst>
                                  <p:childTnLst>
                                    <p:set>
                                      <p:cBhvr>
                                        <p:cTn id="443" dur="1" fill="hold">
                                          <p:stCondLst>
                                            <p:cond delay="0"/>
                                          </p:stCondLst>
                                        </p:cTn>
                                        <p:tgtEl>
                                          <p:spTgt spid="34"/>
                                        </p:tgtEl>
                                        <p:attrNameLst>
                                          <p:attrName>style.visibility</p:attrName>
                                        </p:attrNameLst>
                                      </p:cBhvr>
                                      <p:to>
                                        <p:strVal val="visible"/>
                                      </p:to>
                                    </p:set>
                                    <p:animEffect transition="in" filter="wipe(down)">
                                      <p:cBhvr>
                                        <p:cTn id="444" dur="580">
                                          <p:stCondLst>
                                            <p:cond delay="0"/>
                                          </p:stCondLst>
                                        </p:cTn>
                                        <p:tgtEl>
                                          <p:spTgt spid="34"/>
                                        </p:tgtEl>
                                      </p:cBhvr>
                                    </p:animEffect>
                                    <p:anim calcmode="lin" valueType="num">
                                      <p:cBhvr>
                                        <p:cTn id="44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4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4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4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0" dur="26">
                                          <p:stCondLst>
                                            <p:cond delay="650"/>
                                          </p:stCondLst>
                                        </p:cTn>
                                        <p:tgtEl>
                                          <p:spTgt spid="34"/>
                                        </p:tgtEl>
                                      </p:cBhvr>
                                      <p:to x="100000" y="60000"/>
                                    </p:animScale>
                                    <p:animScale>
                                      <p:cBhvr>
                                        <p:cTn id="451" dur="166" decel="50000">
                                          <p:stCondLst>
                                            <p:cond delay="676"/>
                                          </p:stCondLst>
                                        </p:cTn>
                                        <p:tgtEl>
                                          <p:spTgt spid="34"/>
                                        </p:tgtEl>
                                      </p:cBhvr>
                                      <p:to x="100000" y="100000"/>
                                    </p:animScale>
                                    <p:animScale>
                                      <p:cBhvr>
                                        <p:cTn id="452" dur="26">
                                          <p:stCondLst>
                                            <p:cond delay="1312"/>
                                          </p:stCondLst>
                                        </p:cTn>
                                        <p:tgtEl>
                                          <p:spTgt spid="34"/>
                                        </p:tgtEl>
                                      </p:cBhvr>
                                      <p:to x="100000" y="80000"/>
                                    </p:animScale>
                                    <p:animScale>
                                      <p:cBhvr>
                                        <p:cTn id="453" dur="166" decel="50000">
                                          <p:stCondLst>
                                            <p:cond delay="1338"/>
                                          </p:stCondLst>
                                        </p:cTn>
                                        <p:tgtEl>
                                          <p:spTgt spid="34"/>
                                        </p:tgtEl>
                                      </p:cBhvr>
                                      <p:to x="100000" y="100000"/>
                                    </p:animScale>
                                    <p:animScale>
                                      <p:cBhvr>
                                        <p:cTn id="454" dur="26">
                                          <p:stCondLst>
                                            <p:cond delay="1642"/>
                                          </p:stCondLst>
                                        </p:cTn>
                                        <p:tgtEl>
                                          <p:spTgt spid="34"/>
                                        </p:tgtEl>
                                      </p:cBhvr>
                                      <p:to x="100000" y="90000"/>
                                    </p:animScale>
                                    <p:animScale>
                                      <p:cBhvr>
                                        <p:cTn id="455" dur="166" decel="50000">
                                          <p:stCondLst>
                                            <p:cond delay="1668"/>
                                          </p:stCondLst>
                                        </p:cTn>
                                        <p:tgtEl>
                                          <p:spTgt spid="34"/>
                                        </p:tgtEl>
                                      </p:cBhvr>
                                      <p:to x="100000" y="100000"/>
                                    </p:animScale>
                                    <p:animScale>
                                      <p:cBhvr>
                                        <p:cTn id="456" dur="26">
                                          <p:stCondLst>
                                            <p:cond delay="1808"/>
                                          </p:stCondLst>
                                        </p:cTn>
                                        <p:tgtEl>
                                          <p:spTgt spid="34"/>
                                        </p:tgtEl>
                                      </p:cBhvr>
                                      <p:to x="100000" y="95000"/>
                                    </p:animScale>
                                    <p:animScale>
                                      <p:cBhvr>
                                        <p:cTn id="457" dur="166" decel="50000">
                                          <p:stCondLst>
                                            <p:cond delay="1834"/>
                                          </p:stCondLst>
                                        </p:cTn>
                                        <p:tgtEl>
                                          <p:spTgt spid="34"/>
                                        </p:tgtEl>
                                      </p:cBhvr>
                                      <p:to x="100000" y="100000"/>
                                    </p:animScale>
                                  </p:childTnLst>
                                </p:cTn>
                              </p:par>
                              <p:par>
                                <p:cTn id="458" presetID="26" presetClass="entr" presetSubtype="0" fill="hold" nodeType="withEffect">
                                  <p:stCondLst>
                                    <p:cond delay="0"/>
                                  </p:stCondLst>
                                  <p:childTnLst>
                                    <p:set>
                                      <p:cBhvr>
                                        <p:cTn id="459" dur="1" fill="hold">
                                          <p:stCondLst>
                                            <p:cond delay="0"/>
                                          </p:stCondLst>
                                        </p:cTn>
                                        <p:tgtEl>
                                          <p:spTgt spid="35"/>
                                        </p:tgtEl>
                                        <p:attrNameLst>
                                          <p:attrName>style.visibility</p:attrName>
                                        </p:attrNameLst>
                                      </p:cBhvr>
                                      <p:to>
                                        <p:strVal val="visible"/>
                                      </p:to>
                                    </p:set>
                                    <p:animEffect transition="in" filter="wipe(down)">
                                      <p:cBhvr>
                                        <p:cTn id="460" dur="580">
                                          <p:stCondLst>
                                            <p:cond delay="0"/>
                                          </p:stCondLst>
                                        </p:cTn>
                                        <p:tgtEl>
                                          <p:spTgt spid="35"/>
                                        </p:tgtEl>
                                      </p:cBhvr>
                                    </p:animEffect>
                                    <p:anim calcmode="lin" valueType="num">
                                      <p:cBhvr>
                                        <p:cTn id="46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6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66" dur="26">
                                          <p:stCondLst>
                                            <p:cond delay="650"/>
                                          </p:stCondLst>
                                        </p:cTn>
                                        <p:tgtEl>
                                          <p:spTgt spid="35"/>
                                        </p:tgtEl>
                                      </p:cBhvr>
                                      <p:to x="100000" y="60000"/>
                                    </p:animScale>
                                    <p:animScale>
                                      <p:cBhvr>
                                        <p:cTn id="467" dur="166" decel="50000">
                                          <p:stCondLst>
                                            <p:cond delay="676"/>
                                          </p:stCondLst>
                                        </p:cTn>
                                        <p:tgtEl>
                                          <p:spTgt spid="35"/>
                                        </p:tgtEl>
                                      </p:cBhvr>
                                      <p:to x="100000" y="100000"/>
                                    </p:animScale>
                                    <p:animScale>
                                      <p:cBhvr>
                                        <p:cTn id="468" dur="26">
                                          <p:stCondLst>
                                            <p:cond delay="1312"/>
                                          </p:stCondLst>
                                        </p:cTn>
                                        <p:tgtEl>
                                          <p:spTgt spid="35"/>
                                        </p:tgtEl>
                                      </p:cBhvr>
                                      <p:to x="100000" y="80000"/>
                                    </p:animScale>
                                    <p:animScale>
                                      <p:cBhvr>
                                        <p:cTn id="469" dur="166" decel="50000">
                                          <p:stCondLst>
                                            <p:cond delay="1338"/>
                                          </p:stCondLst>
                                        </p:cTn>
                                        <p:tgtEl>
                                          <p:spTgt spid="35"/>
                                        </p:tgtEl>
                                      </p:cBhvr>
                                      <p:to x="100000" y="100000"/>
                                    </p:animScale>
                                    <p:animScale>
                                      <p:cBhvr>
                                        <p:cTn id="470" dur="26">
                                          <p:stCondLst>
                                            <p:cond delay="1642"/>
                                          </p:stCondLst>
                                        </p:cTn>
                                        <p:tgtEl>
                                          <p:spTgt spid="35"/>
                                        </p:tgtEl>
                                      </p:cBhvr>
                                      <p:to x="100000" y="90000"/>
                                    </p:animScale>
                                    <p:animScale>
                                      <p:cBhvr>
                                        <p:cTn id="471" dur="166" decel="50000">
                                          <p:stCondLst>
                                            <p:cond delay="1668"/>
                                          </p:stCondLst>
                                        </p:cTn>
                                        <p:tgtEl>
                                          <p:spTgt spid="35"/>
                                        </p:tgtEl>
                                      </p:cBhvr>
                                      <p:to x="100000" y="100000"/>
                                    </p:animScale>
                                    <p:animScale>
                                      <p:cBhvr>
                                        <p:cTn id="472" dur="26">
                                          <p:stCondLst>
                                            <p:cond delay="1808"/>
                                          </p:stCondLst>
                                        </p:cTn>
                                        <p:tgtEl>
                                          <p:spTgt spid="35"/>
                                        </p:tgtEl>
                                      </p:cBhvr>
                                      <p:to x="100000" y="95000"/>
                                    </p:animScale>
                                    <p:animScale>
                                      <p:cBhvr>
                                        <p:cTn id="473" dur="166" decel="50000">
                                          <p:stCondLst>
                                            <p:cond delay="1834"/>
                                          </p:stCondLst>
                                        </p:cTn>
                                        <p:tgtEl>
                                          <p:spTgt spid="35"/>
                                        </p:tgtEl>
                                      </p:cBhvr>
                                      <p:to x="100000" y="100000"/>
                                    </p:animScale>
                                  </p:childTnLst>
                                </p:cTn>
                              </p:par>
                              <p:par>
                                <p:cTn id="474" presetID="26" presetClass="entr" presetSubtype="0" fill="hold" nodeType="withEffect">
                                  <p:stCondLst>
                                    <p:cond delay="0"/>
                                  </p:stCondLst>
                                  <p:childTnLst>
                                    <p:set>
                                      <p:cBhvr>
                                        <p:cTn id="475" dur="1" fill="hold">
                                          <p:stCondLst>
                                            <p:cond delay="0"/>
                                          </p:stCondLst>
                                        </p:cTn>
                                        <p:tgtEl>
                                          <p:spTgt spid="36"/>
                                        </p:tgtEl>
                                        <p:attrNameLst>
                                          <p:attrName>style.visibility</p:attrName>
                                        </p:attrNameLst>
                                      </p:cBhvr>
                                      <p:to>
                                        <p:strVal val="visible"/>
                                      </p:to>
                                    </p:set>
                                    <p:animEffect transition="in" filter="wipe(down)">
                                      <p:cBhvr>
                                        <p:cTn id="476" dur="580">
                                          <p:stCondLst>
                                            <p:cond delay="0"/>
                                          </p:stCondLst>
                                        </p:cTn>
                                        <p:tgtEl>
                                          <p:spTgt spid="36"/>
                                        </p:tgtEl>
                                      </p:cBhvr>
                                    </p:animEffect>
                                    <p:anim calcmode="lin" valueType="num">
                                      <p:cBhvr>
                                        <p:cTn id="47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7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8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82" dur="26">
                                          <p:stCondLst>
                                            <p:cond delay="650"/>
                                          </p:stCondLst>
                                        </p:cTn>
                                        <p:tgtEl>
                                          <p:spTgt spid="36"/>
                                        </p:tgtEl>
                                      </p:cBhvr>
                                      <p:to x="100000" y="60000"/>
                                    </p:animScale>
                                    <p:animScale>
                                      <p:cBhvr>
                                        <p:cTn id="483" dur="166" decel="50000">
                                          <p:stCondLst>
                                            <p:cond delay="676"/>
                                          </p:stCondLst>
                                        </p:cTn>
                                        <p:tgtEl>
                                          <p:spTgt spid="36"/>
                                        </p:tgtEl>
                                      </p:cBhvr>
                                      <p:to x="100000" y="100000"/>
                                    </p:animScale>
                                    <p:animScale>
                                      <p:cBhvr>
                                        <p:cTn id="484" dur="26">
                                          <p:stCondLst>
                                            <p:cond delay="1312"/>
                                          </p:stCondLst>
                                        </p:cTn>
                                        <p:tgtEl>
                                          <p:spTgt spid="36"/>
                                        </p:tgtEl>
                                      </p:cBhvr>
                                      <p:to x="100000" y="80000"/>
                                    </p:animScale>
                                    <p:animScale>
                                      <p:cBhvr>
                                        <p:cTn id="485" dur="166" decel="50000">
                                          <p:stCondLst>
                                            <p:cond delay="1338"/>
                                          </p:stCondLst>
                                        </p:cTn>
                                        <p:tgtEl>
                                          <p:spTgt spid="36"/>
                                        </p:tgtEl>
                                      </p:cBhvr>
                                      <p:to x="100000" y="100000"/>
                                    </p:animScale>
                                    <p:animScale>
                                      <p:cBhvr>
                                        <p:cTn id="486" dur="26">
                                          <p:stCondLst>
                                            <p:cond delay="1642"/>
                                          </p:stCondLst>
                                        </p:cTn>
                                        <p:tgtEl>
                                          <p:spTgt spid="36"/>
                                        </p:tgtEl>
                                      </p:cBhvr>
                                      <p:to x="100000" y="90000"/>
                                    </p:animScale>
                                    <p:animScale>
                                      <p:cBhvr>
                                        <p:cTn id="487" dur="166" decel="50000">
                                          <p:stCondLst>
                                            <p:cond delay="1668"/>
                                          </p:stCondLst>
                                        </p:cTn>
                                        <p:tgtEl>
                                          <p:spTgt spid="36"/>
                                        </p:tgtEl>
                                      </p:cBhvr>
                                      <p:to x="100000" y="100000"/>
                                    </p:animScale>
                                    <p:animScale>
                                      <p:cBhvr>
                                        <p:cTn id="488" dur="26">
                                          <p:stCondLst>
                                            <p:cond delay="1808"/>
                                          </p:stCondLst>
                                        </p:cTn>
                                        <p:tgtEl>
                                          <p:spTgt spid="36"/>
                                        </p:tgtEl>
                                      </p:cBhvr>
                                      <p:to x="100000" y="95000"/>
                                    </p:animScale>
                                    <p:animScale>
                                      <p:cBhvr>
                                        <p:cTn id="489" dur="166" decel="50000">
                                          <p:stCondLst>
                                            <p:cond delay="1834"/>
                                          </p:stCondLst>
                                        </p:cTn>
                                        <p:tgtEl>
                                          <p:spTgt spid="36"/>
                                        </p:tgtEl>
                                      </p:cBhvr>
                                      <p:to x="100000" y="100000"/>
                                    </p:animScale>
                                  </p:childTnLst>
                                </p:cTn>
                              </p:par>
                              <p:par>
                                <p:cTn id="490" presetID="26" presetClass="entr" presetSubtype="0" fill="hold" nodeType="withEffect">
                                  <p:stCondLst>
                                    <p:cond delay="0"/>
                                  </p:stCondLst>
                                  <p:childTnLst>
                                    <p:set>
                                      <p:cBhvr>
                                        <p:cTn id="491" dur="1" fill="hold">
                                          <p:stCondLst>
                                            <p:cond delay="0"/>
                                          </p:stCondLst>
                                        </p:cTn>
                                        <p:tgtEl>
                                          <p:spTgt spid="37"/>
                                        </p:tgtEl>
                                        <p:attrNameLst>
                                          <p:attrName>style.visibility</p:attrName>
                                        </p:attrNameLst>
                                      </p:cBhvr>
                                      <p:to>
                                        <p:strVal val="visible"/>
                                      </p:to>
                                    </p:set>
                                    <p:animEffect transition="in" filter="wipe(down)">
                                      <p:cBhvr>
                                        <p:cTn id="492" dur="580">
                                          <p:stCondLst>
                                            <p:cond delay="0"/>
                                          </p:stCondLst>
                                        </p:cTn>
                                        <p:tgtEl>
                                          <p:spTgt spid="37"/>
                                        </p:tgtEl>
                                      </p:cBhvr>
                                    </p:animEffect>
                                    <p:anim calcmode="lin" valueType="num">
                                      <p:cBhvr>
                                        <p:cTn id="49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9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9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98" dur="26">
                                          <p:stCondLst>
                                            <p:cond delay="650"/>
                                          </p:stCondLst>
                                        </p:cTn>
                                        <p:tgtEl>
                                          <p:spTgt spid="37"/>
                                        </p:tgtEl>
                                      </p:cBhvr>
                                      <p:to x="100000" y="60000"/>
                                    </p:animScale>
                                    <p:animScale>
                                      <p:cBhvr>
                                        <p:cTn id="499" dur="166" decel="50000">
                                          <p:stCondLst>
                                            <p:cond delay="676"/>
                                          </p:stCondLst>
                                        </p:cTn>
                                        <p:tgtEl>
                                          <p:spTgt spid="37"/>
                                        </p:tgtEl>
                                      </p:cBhvr>
                                      <p:to x="100000" y="100000"/>
                                    </p:animScale>
                                    <p:animScale>
                                      <p:cBhvr>
                                        <p:cTn id="500" dur="26">
                                          <p:stCondLst>
                                            <p:cond delay="1312"/>
                                          </p:stCondLst>
                                        </p:cTn>
                                        <p:tgtEl>
                                          <p:spTgt spid="37"/>
                                        </p:tgtEl>
                                      </p:cBhvr>
                                      <p:to x="100000" y="80000"/>
                                    </p:animScale>
                                    <p:animScale>
                                      <p:cBhvr>
                                        <p:cTn id="501" dur="166" decel="50000">
                                          <p:stCondLst>
                                            <p:cond delay="1338"/>
                                          </p:stCondLst>
                                        </p:cTn>
                                        <p:tgtEl>
                                          <p:spTgt spid="37"/>
                                        </p:tgtEl>
                                      </p:cBhvr>
                                      <p:to x="100000" y="100000"/>
                                    </p:animScale>
                                    <p:animScale>
                                      <p:cBhvr>
                                        <p:cTn id="502" dur="26">
                                          <p:stCondLst>
                                            <p:cond delay="1642"/>
                                          </p:stCondLst>
                                        </p:cTn>
                                        <p:tgtEl>
                                          <p:spTgt spid="37"/>
                                        </p:tgtEl>
                                      </p:cBhvr>
                                      <p:to x="100000" y="90000"/>
                                    </p:animScale>
                                    <p:animScale>
                                      <p:cBhvr>
                                        <p:cTn id="503" dur="166" decel="50000">
                                          <p:stCondLst>
                                            <p:cond delay="1668"/>
                                          </p:stCondLst>
                                        </p:cTn>
                                        <p:tgtEl>
                                          <p:spTgt spid="37"/>
                                        </p:tgtEl>
                                      </p:cBhvr>
                                      <p:to x="100000" y="100000"/>
                                    </p:animScale>
                                    <p:animScale>
                                      <p:cBhvr>
                                        <p:cTn id="504" dur="26">
                                          <p:stCondLst>
                                            <p:cond delay="1808"/>
                                          </p:stCondLst>
                                        </p:cTn>
                                        <p:tgtEl>
                                          <p:spTgt spid="37"/>
                                        </p:tgtEl>
                                      </p:cBhvr>
                                      <p:to x="100000" y="95000"/>
                                    </p:animScale>
                                    <p:animScale>
                                      <p:cBhvr>
                                        <p:cTn id="505" dur="166" decel="50000">
                                          <p:stCondLst>
                                            <p:cond delay="1834"/>
                                          </p:stCondLst>
                                        </p:cTn>
                                        <p:tgtEl>
                                          <p:spTgt spid="37"/>
                                        </p:tgtEl>
                                      </p:cBhvr>
                                      <p:to x="100000" y="100000"/>
                                    </p:animScale>
                                  </p:childTnLst>
                                </p:cTn>
                              </p:par>
                              <p:par>
                                <p:cTn id="506" presetID="26" presetClass="entr" presetSubtype="0" fill="hold" nodeType="withEffect">
                                  <p:stCondLst>
                                    <p:cond delay="0"/>
                                  </p:stCondLst>
                                  <p:childTnLst>
                                    <p:set>
                                      <p:cBhvr>
                                        <p:cTn id="507" dur="1" fill="hold">
                                          <p:stCondLst>
                                            <p:cond delay="0"/>
                                          </p:stCondLst>
                                        </p:cTn>
                                        <p:tgtEl>
                                          <p:spTgt spid="38"/>
                                        </p:tgtEl>
                                        <p:attrNameLst>
                                          <p:attrName>style.visibility</p:attrName>
                                        </p:attrNameLst>
                                      </p:cBhvr>
                                      <p:to>
                                        <p:strVal val="visible"/>
                                      </p:to>
                                    </p:set>
                                    <p:animEffect transition="in" filter="wipe(down)">
                                      <p:cBhvr>
                                        <p:cTn id="508" dur="580">
                                          <p:stCondLst>
                                            <p:cond delay="0"/>
                                          </p:stCondLst>
                                        </p:cTn>
                                        <p:tgtEl>
                                          <p:spTgt spid="38"/>
                                        </p:tgtEl>
                                      </p:cBhvr>
                                    </p:animEffect>
                                    <p:anim calcmode="lin" valueType="num">
                                      <p:cBhvr>
                                        <p:cTn id="50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1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4" dur="26">
                                          <p:stCondLst>
                                            <p:cond delay="650"/>
                                          </p:stCondLst>
                                        </p:cTn>
                                        <p:tgtEl>
                                          <p:spTgt spid="38"/>
                                        </p:tgtEl>
                                      </p:cBhvr>
                                      <p:to x="100000" y="60000"/>
                                    </p:animScale>
                                    <p:animScale>
                                      <p:cBhvr>
                                        <p:cTn id="515" dur="166" decel="50000">
                                          <p:stCondLst>
                                            <p:cond delay="676"/>
                                          </p:stCondLst>
                                        </p:cTn>
                                        <p:tgtEl>
                                          <p:spTgt spid="38"/>
                                        </p:tgtEl>
                                      </p:cBhvr>
                                      <p:to x="100000" y="100000"/>
                                    </p:animScale>
                                    <p:animScale>
                                      <p:cBhvr>
                                        <p:cTn id="516" dur="26">
                                          <p:stCondLst>
                                            <p:cond delay="1312"/>
                                          </p:stCondLst>
                                        </p:cTn>
                                        <p:tgtEl>
                                          <p:spTgt spid="38"/>
                                        </p:tgtEl>
                                      </p:cBhvr>
                                      <p:to x="100000" y="80000"/>
                                    </p:animScale>
                                    <p:animScale>
                                      <p:cBhvr>
                                        <p:cTn id="517" dur="166" decel="50000">
                                          <p:stCondLst>
                                            <p:cond delay="1338"/>
                                          </p:stCondLst>
                                        </p:cTn>
                                        <p:tgtEl>
                                          <p:spTgt spid="38"/>
                                        </p:tgtEl>
                                      </p:cBhvr>
                                      <p:to x="100000" y="100000"/>
                                    </p:animScale>
                                    <p:animScale>
                                      <p:cBhvr>
                                        <p:cTn id="518" dur="26">
                                          <p:stCondLst>
                                            <p:cond delay="1642"/>
                                          </p:stCondLst>
                                        </p:cTn>
                                        <p:tgtEl>
                                          <p:spTgt spid="38"/>
                                        </p:tgtEl>
                                      </p:cBhvr>
                                      <p:to x="100000" y="90000"/>
                                    </p:animScale>
                                    <p:animScale>
                                      <p:cBhvr>
                                        <p:cTn id="519" dur="166" decel="50000">
                                          <p:stCondLst>
                                            <p:cond delay="1668"/>
                                          </p:stCondLst>
                                        </p:cTn>
                                        <p:tgtEl>
                                          <p:spTgt spid="38"/>
                                        </p:tgtEl>
                                      </p:cBhvr>
                                      <p:to x="100000" y="100000"/>
                                    </p:animScale>
                                    <p:animScale>
                                      <p:cBhvr>
                                        <p:cTn id="520" dur="26">
                                          <p:stCondLst>
                                            <p:cond delay="1808"/>
                                          </p:stCondLst>
                                        </p:cTn>
                                        <p:tgtEl>
                                          <p:spTgt spid="38"/>
                                        </p:tgtEl>
                                      </p:cBhvr>
                                      <p:to x="100000" y="95000"/>
                                    </p:animScale>
                                    <p:animScale>
                                      <p:cBhvr>
                                        <p:cTn id="521" dur="166" decel="50000">
                                          <p:stCondLst>
                                            <p:cond delay="1834"/>
                                          </p:stCondLst>
                                        </p:cTn>
                                        <p:tgtEl>
                                          <p:spTgt spid="38"/>
                                        </p:tgtEl>
                                      </p:cBhvr>
                                      <p:to x="100000" y="100000"/>
                                    </p:animScale>
                                  </p:childTnLst>
                                </p:cTn>
                              </p:par>
                              <p:par>
                                <p:cTn id="522" presetID="26" presetClass="entr" presetSubtype="0" fill="hold" nodeType="withEffect">
                                  <p:stCondLst>
                                    <p:cond delay="0"/>
                                  </p:stCondLst>
                                  <p:childTnLst>
                                    <p:set>
                                      <p:cBhvr>
                                        <p:cTn id="523" dur="1" fill="hold">
                                          <p:stCondLst>
                                            <p:cond delay="0"/>
                                          </p:stCondLst>
                                        </p:cTn>
                                        <p:tgtEl>
                                          <p:spTgt spid="39"/>
                                        </p:tgtEl>
                                        <p:attrNameLst>
                                          <p:attrName>style.visibility</p:attrName>
                                        </p:attrNameLst>
                                      </p:cBhvr>
                                      <p:to>
                                        <p:strVal val="visible"/>
                                      </p:to>
                                    </p:set>
                                    <p:animEffect transition="in" filter="wipe(down)">
                                      <p:cBhvr>
                                        <p:cTn id="524" dur="580">
                                          <p:stCondLst>
                                            <p:cond delay="0"/>
                                          </p:stCondLst>
                                        </p:cTn>
                                        <p:tgtEl>
                                          <p:spTgt spid="39"/>
                                        </p:tgtEl>
                                      </p:cBhvr>
                                    </p:animEffect>
                                    <p:anim calcmode="lin" valueType="num">
                                      <p:cBhvr>
                                        <p:cTn id="52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2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2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2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2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30" dur="26">
                                          <p:stCondLst>
                                            <p:cond delay="650"/>
                                          </p:stCondLst>
                                        </p:cTn>
                                        <p:tgtEl>
                                          <p:spTgt spid="39"/>
                                        </p:tgtEl>
                                      </p:cBhvr>
                                      <p:to x="100000" y="60000"/>
                                    </p:animScale>
                                    <p:animScale>
                                      <p:cBhvr>
                                        <p:cTn id="531" dur="166" decel="50000">
                                          <p:stCondLst>
                                            <p:cond delay="676"/>
                                          </p:stCondLst>
                                        </p:cTn>
                                        <p:tgtEl>
                                          <p:spTgt spid="39"/>
                                        </p:tgtEl>
                                      </p:cBhvr>
                                      <p:to x="100000" y="100000"/>
                                    </p:animScale>
                                    <p:animScale>
                                      <p:cBhvr>
                                        <p:cTn id="532" dur="26">
                                          <p:stCondLst>
                                            <p:cond delay="1312"/>
                                          </p:stCondLst>
                                        </p:cTn>
                                        <p:tgtEl>
                                          <p:spTgt spid="39"/>
                                        </p:tgtEl>
                                      </p:cBhvr>
                                      <p:to x="100000" y="80000"/>
                                    </p:animScale>
                                    <p:animScale>
                                      <p:cBhvr>
                                        <p:cTn id="533" dur="166" decel="50000">
                                          <p:stCondLst>
                                            <p:cond delay="1338"/>
                                          </p:stCondLst>
                                        </p:cTn>
                                        <p:tgtEl>
                                          <p:spTgt spid="39"/>
                                        </p:tgtEl>
                                      </p:cBhvr>
                                      <p:to x="100000" y="100000"/>
                                    </p:animScale>
                                    <p:animScale>
                                      <p:cBhvr>
                                        <p:cTn id="534" dur="26">
                                          <p:stCondLst>
                                            <p:cond delay="1642"/>
                                          </p:stCondLst>
                                        </p:cTn>
                                        <p:tgtEl>
                                          <p:spTgt spid="39"/>
                                        </p:tgtEl>
                                      </p:cBhvr>
                                      <p:to x="100000" y="90000"/>
                                    </p:animScale>
                                    <p:animScale>
                                      <p:cBhvr>
                                        <p:cTn id="535" dur="166" decel="50000">
                                          <p:stCondLst>
                                            <p:cond delay="1668"/>
                                          </p:stCondLst>
                                        </p:cTn>
                                        <p:tgtEl>
                                          <p:spTgt spid="39"/>
                                        </p:tgtEl>
                                      </p:cBhvr>
                                      <p:to x="100000" y="100000"/>
                                    </p:animScale>
                                    <p:animScale>
                                      <p:cBhvr>
                                        <p:cTn id="536" dur="26">
                                          <p:stCondLst>
                                            <p:cond delay="1808"/>
                                          </p:stCondLst>
                                        </p:cTn>
                                        <p:tgtEl>
                                          <p:spTgt spid="39"/>
                                        </p:tgtEl>
                                      </p:cBhvr>
                                      <p:to x="100000" y="95000"/>
                                    </p:animScale>
                                    <p:animScale>
                                      <p:cBhvr>
                                        <p:cTn id="537" dur="166" decel="50000">
                                          <p:stCondLst>
                                            <p:cond delay="1834"/>
                                          </p:stCondLst>
                                        </p:cTn>
                                        <p:tgtEl>
                                          <p:spTgt spid="39"/>
                                        </p:tgtEl>
                                      </p:cBhvr>
                                      <p:to x="100000" y="100000"/>
                                    </p:animScale>
                                  </p:childTnLst>
                                </p:cTn>
                              </p:par>
                              <p:par>
                                <p:cTn id="538" presetID="26" presetClass="entr" presetSubtype="0" fill="hold" nodeType="withEffect">
                                  <p:stCondLst>
                                    <p:cond delay="0"/>
                                  </p:stCondLst>
                                  <p:childTnLst>
                                    <p:set>
                                      <p:cBhvr>
                                        <p:cTn id="539" dur="1" fill="hold">
                                          <p:stCondLst>
                                            <p:cond delay="0"/>
                                          </p:stCondLst>
                                        </p:cTn>
                                        <p:tgtEl>
                                          <p:spTgt spid="40"/>
                                        </p:tgtEl>
                                        <p:attrNameLst>
                                          <p:attrName>style.visibility</p:attrName>
                                        </p:attrNameLst>
                                      </p:cBhvr>
                                      <p:to>
                                        <p:strVal val="visible"/>
                                      </p:to>
                                    </p:set>
                                    <p:animEffect transition="in" filter="wipe(down)">
                                      <p:cBhvr>
                                        <p:cTn id="540" dur="580">
                                          <p:stCondLst>
                                            <p:cond delay="0"/>
                                          </p:stCondLst>
                                        </p:cTn>
                                        <p:tgtEl>
                                          <p:spTgt spid="40"/>
                                        </p:tgtEl>
                                      </p:cBhvr>
                                    </p:animEffect>
                                    <p:anim calcmode="lin" valueType="num">
                                      <p:cBhvr>
                                        <p:cTn id="541"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2"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43"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44"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45"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46" dur="26">
                                          <p:stCondLst>
                                            <p:cond delay="650"/>
                                          </p:stCondLst>
                                        </p:cTn>
                                        <p:tgtEl>
                                          <p:spTgt spid="40"/>
                                        </p:tgtEl>
                                      </p:cBhvr>
                                      <p:to x="100000" y="60000"/>
                                    </p:animScale>
                                    <p:animScale>
                                      <p:cBhvr>
                                        <p:cTn id="547" dur="166" decel="50000">
                                          <p:stCondLst>
                                            <p:cond delay="676"/>
                                          </p:stCondLst>
                                        </p:cTn>
                                        <p:tgtEl>
                                          <p:spTgt spid="40"/>
                                        </p:tgtEl>
                                      </p:cBhvr>
                                      <p:to x="100000" y="100000"/>
                                    </p:animScale>
                                    <p:animScale>
                                      <p:cBhvr>
                                        <p:cTn id="548" dur="26">
                                          <p:stCondLst>
                                            <p:cond delay="1312"/>
                                          </p:stCondLst>
                                        </p:cTn>
                                        <p:tgtEl>
                                          <p:spTgt spid="40"/>
                                        </p:tgtEl>
                                      </p:cBhvr>
                                      <p:to x="100000" y="80000"/>
                                    </p:animScale>
                                    <p:animScale>
                                      <p:cBhvr>
                                        <p:cTn id="549" dur="166" decel="50000">
                                          <p:stCondLst>
                                            <p:cond delay="1338"/>
                                          </p:stCondLst>
                                        </p:cTn>
                                        <p:tgtEl>
                                          <p:spTgt spid="40"/>
                                        </p:tgtEl>
                                      </p:cBhvr>
                                      <p:to x="100000" y="100000"/>
                                    </p:animScale>
                                    <p:animScale>
                                      <p:cBhvr>
                                        <p:cTn id="550" dur="26">
                                          <p:stCondLst>
                                            <p:cond delay="1642"/>
                                          </p:stCondLst>
                                        </p:cTn>
                                        <p:tgtEl>
                                          <p:spTgt spid="40"/>
                                        </p:tgtEl>
                                      </p:cBhvr>
                                      <p:to x="100000" y="90000"/>
                                    </p:animScale>
                                    <p:animScale>
                                      <p:cBhvr>
                                        <p:cTn id="551" dur="166" decel="50000">
                                          <p:stCondLst>
                                            <p:cond delay="1668"/>
                                          </p:stCondLst>
                                        </p:cTn>
                                        <p:tgtEl>
                                          <p:spTgt spid="40"/>
                                        </p:tgtEl>
                                      </p:cBhvr>
                                      <p:to x="100000" y="100000"/>
                                    </p:animScale>
                                    <p:animScale>
                                      <p:cBhvr>
                                        <p:cTn id="552" dur="26">
                                          <p:stCondLst>
                                            <p:cond delay="1808"/>
                                          </p:stCondLst>
                                        </p:cTn>
                                        <p:tgtEl>
                                          <p:spTgt spid="40"/>
                                        </p:tgtEl>
                                      </p:cBhvr>
                                      <p:to x="100000" y="95000"/>
                                    </p:animScale>
                                    <p:animScale>
                                      <p:cBhvr>
                                        <p:cTn id="553"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4" repeatCount="indefinite" fill="remove" display="0">
                  <p:stCondLst>
                    <p:cond delay="indefinite"/>
                  </p:stCondLst>
                  <p:endCondLst>
                    <p:cond evt="onStopAudio" delay="0">
                      <p:tgtEl>
                        <p:sldTgt/>
                      </p:tgtEl>
                    </p:cond>
                  </p:endCondLst>
                </p:cTn>
                <p:tgtEl>
                  <p:spTgt spid="15"/>
                </p:tgtEl>
              </p:cMediaNode>
            </p:audio>
            <p:audio>
              <p:cMediaNode vol="80000">
                <p:cTn id="555" fill="hold" display="0">
                  <p:stCondLst>
                    <p:cond delay="indefinite"/>
                  </p:stCondLst>
                  <p:endCondLst>
                    <p:cond evt="onStopAudio" delay="0">
                      <p:tgtEl>
                        <p:sldTgt/>
                      </p:tgtEl>
                    </p:cond>
                  </p:endCondLst>
                </p:cTn>
                <p:tgtEl>
                  <p:spTgt spid="35"/>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1" y="-29539"/>
            <a:ext cx="12192000" cy="6887539"/>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Câ</a:t>
            </a:r>
            <a:endParaRPr lang="zh-CN" altLang="en-US" dirty="0"/>
          </a:p>
        </p:txBody>
      </p:sp>
      <p:grpSp>
        <p:nvGrpSpPr>
          <p:cNvPr id="3" name="组合 2">
            <a:extLst>
              <a:ext uri="{FF2B5EF4-FFF2-40B4-BE49-F238E27FC236}">
                <a16:creationId xmlns:a16="http://schemas.microsoft.com/office/drawing/2014/main" id="{A154F1F2-B83F-4991-AB47-9C946AD0C4FC}"/>
              </a:ext>
            </a:extLst>
          </p:cNvPr>
          <p:cNvGrpSpPr/>
          <p:nvPr/>
        </p:nvGrpSpPr>
        <p:grpSpPr>
          <a:xfrm>
            <a:off x="221824" y="124902"/>
            <a:ext cx="9959548" cy="6213858"/>
            <a:chOff x="1719533" y="644142"/>
            <a:chExt cx="8168170" cy="5096200"/>
          </a:xfrm>
        </p:grpSpPr>
        <p:grpSp>
          <p:nvGrpSpPr>
            <p:cNvPr id="18"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19"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39"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67" y="-660523"/>
            <a:ext cx="3680477" cy="1865748"/>
          </a:xfrm>
          <a:prstGeom prst="rect">
            <a:avLst/>
          </a:prstGeom>
        </p:spPr>
      </p:pic>
      <p:pic>
        <p:nvPicPr>
          <p:cNvPr id="23"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207"/>
          <a:stretch/>
        </p:blipFill>
        <p:spPr>
          <a:xfrm rot="2019868">
            <a:off x="11346350" y="5411590"/>
            <a:ext cx="1172864" cy="1210282"/>
          </a:xfrm>
          <a:prstGeom prst="rect">
            <a:avLst/>
          </a:prstGeom>
        </p:spPr>
      </p:pic>
      <p:pic>
        <p:nvPicPr>
          <p:cNvPr id="2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662"/>
          <a:stretch/>
        </p:blipFill>
        <p:spPr>
          <a:xfrm rot="19207069">
            <a:off x="10101654" y="4681930"/>
            <a:ext cx="1161406" cy="1781547"/>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479"/>
          <a:stretch/>
        </p:blipFill>
        <p:spPr>
          <a:xfrm>
            <a:off x="10945789" y="5331419"/>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rot="14669251">
            <a:off x="9438580" y="5726757"/>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782"/>
          <a:stretch/>
        </p:blipFill>
        <p:spPr>
          <a:xfrm rot="20841492">
            <a:off x="147524" y="5263709"/>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422"/>
          <a:stretch/>
        </p:blipFill>
        <p:spPr>
          <a:xfrm>
            <a:off x="165467" y="4381813"/>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120" r="10596" b="15344"/>
          <a:stretch/>
        </p:blipFill>
        <p:spPr>
          <a:xfrm rot="2446885">
            <a:off x="456305" y="6009207"/>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5261"/>
          <a:stretch/>
        </p:blipFill>
        <p:spPr>
          <a:xfrm>
            <a:off x="10566090" y="5835436"/>
            <a:ext cx="1069506" cy="1046574"/>
          </a:xfrm>
          <a:prstGeom prst="rect">
            <a:avLst/>
          </a:prstGeom>
        </p:spPr>
      </p:pic>
      <p:pic>
        <p:nvPicPr>
          <p:cNvPr id="42"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0596" b="43567"/>
          <a:stretch/>
        </p:blipFill>
        <p:spPr>
          <a:xfrm rot="20672279">
            <a:off x="9734530" y="6217040"/>
            <a:ext cx="1151588" cy="496438"/>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8356"/>
          <a:stretch/>
        </p:blipFill>
        <p:spPr>
          <a:xfrm>
            <a:off x="670691" y="592774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50"/>
          <a:stretch/>
        </p:blipFill>
        <p:spPr>
          <a:xfrm>
            <a:off x="727233" y="5583327"/>
            <a:ext cx="857419" cy="668801"/>
          </a:xfrm>
          <a:prstGeom prst="rect">
            <a:avLst/>
          </a:prstGeom>
        </p:spPr>
      </p:pic>
      <p:sp>
        <p:nvSpPr>
          <p:cNvPr id="32" name="TextBox 5"/>
          <p:cNvSpPr txBox="1"/>
          <p:nvPr/>
        </p:nvSpPr>
        <p:spPr>
          <a:xfrm>
            <a:off x="1030744" y="606760"/>
            <a:ext cx="8538299" cy="1355820"/>
          </a:xfrm>
          <a:prstGeom prst="rect">
            <a:avLst/>
          </a:prstGeom>
          <a:noFill/>
        </p:spPr>
        <p:txBody>
          <a:bodyPr wrap="square" rtlCol="0">
            <a:spAutoFit/>
          </a:bodyPr>
          <a:lstStyle/>
          <a:p>
            <a:pPr algn="ctr">
              <a:lnSpc>
                <a:spcPct val="150000"/>
              </a:lnSpc>
            </a:pP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Đúng</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ghi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Đ,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ghi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S:</a:t>
            </a:r>
          </a:p>
        </p:txBody>
      </p:sp>
      <p:sp>
        <p:nvSpPr>
          <p:cNvPr id="34" name="TextBox 21"/>
          <p:cNvSpPr txBox="1"/>
          <p:nvPr/>
        </p:nvSpPr>
        <p:spPr>
          <a:xfrm>
            <a:off x="2414806" y="1836209"/>
            <a:ext cx="7274388" cy="1200329"/>
          </a:xfrm>
          <a:prstGeom prst="rect">
            <a:avLst/>
          </a:prstGeom>
          <a:noFill/>
        </p:spPr>
        <p:txBody>
          <a:bodyPr wrap="square" rtlCol="0">
            <a:spAutoFit/>
          </a:bodyPr>
          <a:lstStyle/>
          <a:p>
            <a:r>
              <a:rPr lang="vi-VN" sz="3600" b="1" dirty="0">
                <a:solidFill>
                  <a:schemeClr val="accent5">
                    <a:lumMod val="75000"/>
                  </a:schemeClr>
                </a:solidFill>
              </a:rPr>
              <a:t>Các thức ăn chứa nhiều chất đạm cần được ăn </a:t>
            </a:r>
            <a:r>
              <a:rPr lang="vi-VN" sz="3600" b="1">
                <a:solidFill>
                  <a:schemeClr val="accent5">
                    <a:lumMod val="75000"/>
                  </a:schemeClr>
                </a:solidFill>
              </a:rPr>
              <a:t>vừa phải</a:t>
            </a:r>
            <a:r>
              <a:rPr lang="en-US" sz="3600" b="1">
                <a:solidFill>
                  <a:schemeClr val="accent5">
                    <a:lumMod val="75000"/>
                  </a:schemeClr>
                </a:solidFill>
              </a:rPr>
              <a:t>.</a:t>
            </a:r>
            <a:endParaRPr lang="en-US" altLang="zh-CN" sz="3600" dirty="0">
              <a:solidFill>
                <a:schemeClr val="accent5">
                  <a:lumMod val="75000"/>
                </a:schemeClr>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26" name="Rectangle 25"/>
          <p:cNvSpPr/>
          <p:nvPr/>
        </p:nvSpPr>
        <p:spPr>
          <a:xfrm>
            <a:off x="1332135" y="2002056"/>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28" name="TextBox 21"/>
          <p:cNvSpPr txBox="1"/>
          <p:nvPr/>
        </p:nvSpPr>
        <p:spPr>
          <a:xfrm>
            <a:off x="2429556" y="3127882"/>
            <a:ext cx="7432154" cy="1200329"/>
          </a:xfrm>
          <a:prstGeom prst="rect">
            <a:avLst/>
          </a:prstGeom>
          <a:noFill/>
        </p:spPr>
        <p:txBody>
          <a:bodyPr wrap="square" rtlCol="0">
            <a:spAutoFit/>
          </a:bodyPr>
          <a:lstStyle/>
          <a:p>
            <a:r>
              <a:rPr lang="en-US" sz="3600" b="1" dirty="0" err="1">
                <a:solidFill>
                  <a:schemeClr val="accent6">
                    <a:lumMod val="75000"/>
                  </a:schemeClr>
                </a:solidFill>
                <a:latin typeface="Arial" panose="020B0604020202020204" pitchFamily="34" charset="0"/>
                <a:cs typeface="Arial" panose="020B0604020202020204" pitchFamily="34" charset="0"/>
              </a:rPr>
              <a:t>Chỉ</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cần</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ăn</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đạm</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động</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vật</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vì</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có</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nhiều</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chất</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bổ</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dưỡng</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quý</a:t>
            </a:r>
            <a:r>
              <a:rPr lang="en-US" sz="3600" b="1" dirty="0">
                <a:solidFill>
                  <a:schemeClr val="accent6">
                    <a:lumMod val="75000"/>
                  </a:schemeClr>
                </a:solidFill>
                <a:latin typeface="Arial" panose="020B0604020202020204" pitchFamily="34" charset="0"/>
                <a:cs typeface="Arial" panose="020B0604020202020204" pitchFamily="34" charset="0"/>
              </a:rPr>
              <a:t>.</a:t>
            </a:r>
            <a:endParaRPr lang="en-US" altLang="zh-CN" sz="3600" dirty="0">
              <a:solidFill>
                <a:schemeClr val="accent6">
                  <a:lumMod val="75000"/>
                </a:schemeClr>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30" name="Rectangle 29"/>
          <p:cNvSpPr/>
          <p:nvPr/>
        </p:nvSpPr>
        <p:spPr>
          <a:xfrm>
            <a:off x="1360028" y="3286059"/>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41" name="TextBox 21"/>
          <p:cNvSpPr txBox="1"/>
          <p:nvPr/>
        </p:nvSpPr>
        <p:spPr>
          <a:xfrm>
            <a:off x="2443891" y="4364122"/>
            <a:ext cx="7474176" cy="1200329"/>
          </a:xfrm>
          <a:prstGeom prst="rect">
            <a:avLst/>
          </a:prstGeom>
          <a:noFill/>
        </p:spPr>
        <p:txBody>
          <a:bodyPr wrap="square" rtlCol="0">
            <a:spAutoFit/>
          </a:bodyPr>
          <a:lstStyle/>
          <a:p>
            <a:r>
              <a:rPr lang="vi-VN" sz="3600" b="1" dirty="0">
                <a:solidFill>
                  <a:srgbClr val="FFC000"/>
                </a:solidFill>
              </a:rPr>
              <a:t>Không nên ăn nhiều đường và hạn chế </a:t>
            </a:r>
            <a:r>
              <a:rPr lang="vi-VN" sz="3600" b="1">
                <a:solidFill>
                  <a:srgbClr val="FFC000"/>
                </a:solidFill>
              </a:rPr>
              <a:t>ăn muối</a:t>
            </a:r>
            <a:r>
              <a:rPr lang="en-US" sz="3600" b="1">
                <a:solidFill>
                  <a:srgbClr val="FFC000"/>
                </a:solidFill>
              </a:rPr>
              <a:t>.</a:t>
            </a:r>
            <a:endParaRPr lang="en-US" altLang="zh-CN" sz="3600" dirty="0">
              <a:solidFill>
                <a:srgbClr val="FFC000"/>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43" name="Rectangle 42"/>
          <p:cNvSpPr/>
          <p:nvPr/>
        </p:nvSpPr>
        <p:spPr>
          <a:xfrm>
            <a:off x="1371396" y="4649201"/>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2" name="Rectangle 1"/>
          <p:cNvSpPr/>
          <p:nvPr/>
        </p:nvSpPr>
        <p:spPr>
          <a:xfrm>
            <a:off x="1336387" y="1980034"/>
            <a:ext cx="700833" cy="830997"/>
          </a:xfrm>
          <a:prstGeom prst="rect">
            <a:avLst/>
          </a:prstGeom>
        </p:spPr>
        <p:txBody>
          <a:bodyPr wrap="none">
            <a:spAutoFit/>
          </a:bodyPr>
          <a:lstStyle/>
          <a:p>
            <a:r>
              <a:rPr lang="en-US" sz="48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a:t>
            </a:r>
            <a:endParaRPr lang="en-US" sz="4800" dirty="0"/>
          </a:p>
        </p:txBody>
      </p:sp>
      <p:sp>
        <p:nvSpPr>
          <p:cNvPr id="45" name="Rectangle 44"/>
          <p:cNvSpPr/>
          <p:nvPr/>
        </p:nvSpPr>
        <p:spPr>
          <a:xfrm>
            <a:off x="1353874" y="4584640"/>
            <a:ext cx="700833" cy="830997"/>
          </a:xfrm>
          <a:prstGeom prst="rect">
            <a:avLst/>
          </a:prstGeom>
        </p:spPr>
        <p:txBody>
          <a:bodyPr wrap="none">
            <a:spAutoFit/>
          </a:bodyPr>
          <a:lstStyle/>
          <a:p>
            <a:r>
              <a:rPr lang="en-US" sz="48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a:t>
            </a:r>
            <a:endParaRPr lang="en-US" sz="4800" dirty="0"/>
          </a:p>
        </p:txBody>
      </p:sp>
      <p:sp>
        <p:nvSpPr>
          <p:cNvPr id="4" name="Rectangle 3"/>
          <p:cNvSpPr/>
          <p:nvPr/>
        </p:nvSpPr>
        <p:spPr>
          <a:xfrm>
            <a:off x="1423068" y="3220803"/>
            <a:ext cx="621624" cy="769441"/>
          </a:xfrm>
          <a:prstGeom prst="rect">
            <a:avLst/>
          </a:prstGeom>
        </p:spPr>
        <p:txBody>
          <a:bodyPr wrap="square">
            <a:spAutoFit/>
          </a:bodyPr>
          <a:lstStyle/>
          <a:p>
            <a:r>
              <a:rPr lang="en-US" sz="4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t>
            </a:r>
            <a:endParaRPr lang="en-US" sz="4400" dirty="0"/>
          </a:p>
        </p:txBody>
      </p:sp>
    </p:spTree>
    <p:extLst>
      <p:ext uri="{BB962C8B-B14F-4D97-AF65-F5344CB8AC3E}">
        <p14:creationId xmlns:p14="http://schemas.microsoft.com/office/powerpoint/2010/main" val="116557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1000" fill="hold"/>
                                        <p:tgtEl>
                                          <p:spTgt spid="45"/>
                                        </p:tgtEl>
                                        <p:attrNameLst>
                                          <p:attrName>ppt_w</p:attrName>
                                        </p:attrNameLst>
                                      </p:cBhvr>
                                      <p:tavLst>
                                        <p:tav tm="0">
                                          <p:val>
                                            <p:fltVal val="0"/>
                                          </p:val>
                                        </p:tav>
                                        <p:tav tm="100000">
                                          <p:val>
                                            <p:strVal val="#ppt_w"/>
                                          </p:val>
                                        </p:tav>
                                      </p:tavLst>
                                    </p:anim>
                                    <p:anim calcmode="lin" valueType="num">
                                      <p:cBhvr>
                                        <p:cTn id="39" dur="1000" fill="hold"/>
                                        <p:tgtEl>
                                          <p:spTgt spid="45"/>
                                        </p:tgtEl>
                                        <p:attrNameLst>
                                          <p:attrName>ppt_h</p:attrName>
                                        </p:attrNameLst>
                                      </p:cBhvr>
                                      <p:tavLst>
                                        <p:tav tm="0">
                                          <p:val>
                                            <p:fltVal val="0"/>
                                          </p:val>
                                        </p:tav>
                                        <p:tav tm="100000">
                                          <p:val>
                                            <p:strVal val="#ppt_h"/>
                                          </p:val>
                                        </p:tav>
                                      </p:tavLst>
                                    </p:anim>
                                    <p:anim calcmode="lin" valueType="num">
                                      <p:cBhvr>
                                        <p:cTn id="40" dur="1000" fill="hold"/>
                                        <p:tgtEl>
                                          <p:spTgt spid="45"/>
                                        </p:tgtEl>
                                        <p:attrNameLst>
                                          <p:attrName>style.rotation</p:attrName>
                                        </p:attrNameLst>
                                      </p:cBhvr>
                                      <p:tavLst>
                                        <p:tav tm="0">
                                          <p:val>
                                            <p:fltVal val="90"/>
                                          </p:val>
                                        </p:tav>
                                        <p:tav tm="100000">
                                          <p:val>
                                            <p:fltVal val="0"/>
                                          </p:val>
                                        </p:tav>
                                      </p:tavLst>
                                    </p:anim>
                                    <p:animEffect transition="in" filter="fade">
                                      <p:cBhvr>
                                        <p:cTn id="41" dur="1000"/>
                                        <p:tgtEl>
                                          <p:spTgt spid="45"/>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animBg="1"/>
      <p:bldP spid="30" grpId="0" animBg="1"/>
      <p:bldP spid="43" grpId="0" animBg="1"/>
      <p:bldP spid="2" grpId="0"/>
      <p:bldP spid="4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204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606" y="-611189"/>
            <a:ext cx="3680477" cy="1865748"/>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rot="14669251">
            <a:off x="5801263" y="4241850"/>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5261"/>
          <a:stretch/>
        </p:blipFill>
        <p:spPr>
          <a:xfrm>
            <a:off x="10416536" y="5764925"/>
            <a:ext cx="1069506" cy="1046574"/>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3"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42933" y="7574670"/>
            <a:ext cx="609600" cy="609600"/>
          </a:xfrm>
          <a:prstGeom prst="rect">
            <a:avLst/>
          </a:prstGeom>
        </p:spPr>
      </p:pic>
      <p:pic>
        <p:nvPicPr>
          <p:cNvPr id="24"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26"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50"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52"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53"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5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sp>
        <p:nvSpPr>
          <p:cNvPr id="30" name="思想气泡: 云 38">
            <a:extLst>
              <a:ext uri="{FF2B5EF4-FFF2-40B4-BE49-F238E27FC236}">
                <a16:creationId xmlns:a16="http://schemas.microsoft.com/office/drawing/2014/main" id="{EB68274B-8806-478C-8CE5-A06E89BEE46A}"/>
              </a:ext>
            </a:extLst>
          </p:cNvPr>
          <p:cNvSpPr/>
          <p:nvPr/>
        </p:nvSpPr>
        <p:spPr>
          <a:xfrm>
            <a:off x="-416428" y="572262"/>
            <a:ext cx="11830009" cy="4927885"/>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3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3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02649" y="5137871"/>
            <a:ext cx="1681496" cy="1123112"/>
          </a:xfrm>
          <a:prstGeom prst="rect">
            <a:avLst/>
          </a:prstGeom>
        </p:spPr>
      </p:pic>
      <p:pic>
        <p:nvPicPr>
          <p:cNvPr id="3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10442547" y="3935589"/>
            <a:ext cx="1196650" cy="1123112"/>
          </a:xfrm>
          <a:prstGeom prst="rect">
            <a:avLst/>
          </a:prstGeom>
        </p:spPr>
      </p:pic>
      <p:pic>
        <p:nvPicPr>
          <p:cNvPr id="4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0557"/>
          <a:stretch/>
        </p:blipFill>
        <p:spPr>
          <a:xfrm>
            <a:off x="7265092" y="4905707"/>
            <a:ext cx="1251500" cy="1123112"/>
          </a:xfrm>
          <a:prstGeom prst="rect">
            <a:avLst/>
          </a:prstGeom>
        </p:spPr>
      </p:pic>
      <p:pic>
        <p:nvPicPr>
          <p:cNvPr id="41"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0362"/>
          <a:stretch/>
        </p:blipFill>
        <p:spPr>
          <a:xfrm>
            <a:off x="5136909" y="5984535"/>
            <a:ext cx="1196650" cy="1123112"/>
          </a:xfrm>
          <a:prstGeom prst="rect">
            <a:avLst/>
          </a:prstGeom>
        </p:spPr>
      </p:pic>
      <p:pic>
        <p:nvPicPr>
          <p:cNvPr id="43"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9420298" y="5087063"/>
            <a:ext cx="1523271" cy="1809048"/>
          </a:xfrm>
          <a:prstGeom prst="rect">
            <a:avLst/>
          </a:prstGeom>
        </p:spPr>
      </p:pic>
      <p:pic>
        <p:nvPicPr>
          <p:cNvPr id="45"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10101238" y="2424006"/>
            <a:ext cx="1196650" cy="1466079"/>
          </a:xfrm>
          <a:prstGeom prst="rect">
            <a:avLst/>
          </a:prstGeom>
        </p:spPr>
      </p:pic>
      <p:pic>
        <p:nvPicPr>
          <p:cNvPr id="48"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235330" y="-240229"/>
            <a:ext cx="2418792" cy="1886272"/>
          </a:xfrm>
          <a:prstGeom prst="rect">
            <a:avLst/>
          </a:prstGeom>
        </p:spPr>
      </p:pic>
      <p:pic>
        <p:nvPicPr>
          <p:cNvPr id="57"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14066" y="-483919"/>
            <a:ext cx="483919" cy="483919"/>
          </a:xfrm>
          <a:prstGeom prst="rect">
            <a:avLst/>
          </a:prstGeom>
        </p:spPr>
      </p:pic>
      <p:pic>
        <p:nvPicPr>
          <p:cNvPr id="59"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6062296" y="4712302"/>
            <a:ext cx="1568881" cy="1223477"/>
          </a:xfrm>
          <a:prstGeom prst="rect">
            <a:avLst/>
          </a:prstGeom>
        </p:spPr>
      </p:pic>
      <p:sp>
        <p:nvSpPr>
          <p:cNvPr id="60" name="Rectangle 59"/>
          <p:cNvSpPr/>
          <p:nvPr/>
        </p:nvSpPr>
        <p:spPr>
          <a:xfrm>
            <a:off x="1431637" y="2392557"/>
            <a:ext cx="8084264"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Ăn</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nhiều</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rau</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xanh</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và</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quả</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chín</a:t>
            </a:r>
            <a:endParaRPr lang="en-US" sz="4800" b="1" cap="none" spc="0" dirty="0">
              <a:ln/>
              <a:solidFill>
                <a:schemeClr val="accent6">
                  <a:lumMod val="50000"/>
                </a:schemeClr>
              </a:solidFill>
              <a:effectLst>
                <a:glow rad="63500">
                  <a:schemeClr val="accent6">
                    <a:satMod val="175000"/>
                    <a:alpha val="40000"/>
                  </a:schemeClr>
                </a:glow>
              </a:effectLst>
              <a:latin typeface="UVN Dzung Dakao" panose="00000400000000000000" pitchFamily="2" charset="0"/>
            </a:endParaRPr>
          </a:p>
        </p:txBody>
      </p:sp>
      <p:sp>
        <p:nvSpPr>
          <p:cNvPr id="62" name="Rectangle 61"/>
          <p:cNvSpPr/>
          <p:nvPr/>
        </p:nvSpPr>
        <p:spPr>
          <a:xfrm>
            <a:off x="558241" y="3071376"/>
            <a:ext cx="955851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Sử</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dụng</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thực</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phẩm</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sạch</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và</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an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toàn</a:t>
            </a:r>
            <a:endPar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endParaRPr>
          </a:p>
        </p:txBody>
      </p:sp>
      <p:pic>
        <p:nvPicPr>
          <p:cNvPr id="64"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66"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b="13662"/>
          <a:stretch/>
        </p:blipFill>
        <p:spPr>
          <a:xfrm rot="19207069">
            <a:off x="11004349" y="4771883"/>
            <a:ext cx="1161406" cy="1781547"/>
          </a:xfrm>
          <a:prstGeom prst="rect">
            <a:avLst/>
          </a:prstGeom>
        </p:spPr>
      </p:pic>
      <p:sp>
        <p:nvSpPr>
          <p:cNvPr id="42" name="Rectangle 41"/>
          <p:cNvSpPr/>
          <p:nvPr/>
        </p:nvSpPr>
        <p:spPr>
          <a:xfrm>
            <a:off x="3331700" y="938957"/>
            <a:ext cx="2824812"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92D050"/>
                </a:solidFill>
                <a:effectLst/>
                <a:latin typeface="UTM A&amp;S Graceland" panose="02040603050506020204" pitchFamily="18" charset="0"/>
              </a:rPr>
              <a:t>Khoa</a:t>
            </a:r>
            <a:endParaRPr lang="en-US" sz="8800" b="1" cap="none" spc="0" dirty="0">
              <a:ln/>
              <a:solidFill>
                <a:srgbClr val="92D050"/>
              </a:solidFill>
              <a:effectLst/>
              <a:latin typeface="UTM A&amp;S Graceland" panose="02040603050506020204" pitchFamily="18" charset="0"/>
            </a:endParaRPr>
          </a:p>
        </p:txBody>
      </p:sp>
      <p:sp>
        <p:nvSpPr>
          <p:cNvPr id="49" name="Rectangle 48"/>
          <p:cNvSpPr/>
          <p:nvPr/>
        </p:nvSpPr>
        <p:spPr>
          <a:xfrm>
            <a:off x="6306880" y="907883"/>
            <a:ext cx="139653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92D050"/>
                </a:solidFill>
                <a:effectLst/>
                <a:latin typeface="UTM A&amp;S Graceland" panose="02040603050506020204" pitchFamily="18" charset="0"/>
              </a:rPr>
              <a:t>học</a:t>
            </a:r>
            <a:endParaRPr lang="en-US" sz="8800" b="1" cap="none" spc="0" dirty="0">
              <a:ln/>
              <a:solidFill>
                <a:srgbClr val="92D050"/>
              </a:solidFill>
              <a:effectLst/>
              <a:latin typeface="UTM A&amp;S Graceland" panose="02040603050506020204" pitchFamily="18" charset="0"/>
            </a:endParaRPr>
          </a:p>
        </p:txBody>
      </p:sp>
    </p:spTree>
    <p:extLst>
      <p:ext uri="{BB962C8B-B14F-4D97-AF65-F5344CB8AC3E}">
        <p14:creationId xmlns:p14="http://schemas.microsoft.com/office/powerpoint/2010/main" val="158923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200" fill="hold"/>
                                        <p:tgtEl>
                                          <p:spTgt spid="62"/>
                                        </p:tgtEl>
                                        <p:attrNameLst>
                                          <p:attrName>ppt_w</p:attrName>
                                        </p:attrNameLst>
                                      </p:cBhvr>
                                      <p:tavLst>
                                        <p:tav tm="0">
                                          <p:val>
                                            <p:fltVal val="0"/>
                                          </p:val>
                                        </p:tav>
                                        <p:tav tm="100000">
                                          <p:val>
                                            <p:strVal val="#ppt_w"/>
                                          </p:val>
                                        </p:tav>
                                      </p:tavLst>
                                    </p:anim>
                                    <p:anim calcmode="lin" valueType="num">
                                      <p:cBhvr>
                                        <p:cTn id="8" dur="200" fill="hold"/>
                                        <p:tgtEl>
                                          <p:spTgt spid="62"/>
                                        </p:tgtEl>
                                        <p:attrNameLst>
                                          <p:attrName>ppt_h</p:attrName>
                                        </p:attrNameLst>
                                      </p:cBhvr>
                                      <p:tavLst>
                                        <p:tav tm="0">
                                          <p:val>
                                            <p:fltVal val="0"/>
                                          </p:val>
                                        </p:tav>
                                        <p:tav tm="100000">
                                          <p:val>
                                            <p:strVal val="#ppt_h"/>
                                          </p:val>
                                        </p:tav>
                                      </p:tavLst>
                                    </p:anim>
                                    <p:anim calcmode="lin" valueType="num">
                                      <p:cBhvr>
                                        <p:cTn id="9" dur="200" fill="hold"/>
                                        <p:tgtEl>
                                          <p:spTgt spid="62"/>
                                        </p:tgtEl>
                                        <p:attrNameLst>
                                          <p:attrName>style.rotation</p:attrName>
                                        </p:attrNameLst>
                                      </p:cBhvr>
                                      <p:tavLst>
                                        <p:tav tm="0">
                                          <p:val>
                                            <p:fltVal val="90"/>
                                          </p:val>
                                        </p:tav>
                                        <p:tav tm="100000">
                                          <p:val>
                                            <p:fltVal val="0"/>
                                          </p:val>
                                        </p:tav>
                                      </p:tavLst>
                                    </p:anim>
                                    <p:animEffect transition="in" filter="fade">
                                      <p:cBhvr>
                                        <p:cTn id="10" dur="200"/>
                                        <p:tgtEl>
                                          <p:spTgt spid="6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300" fill="hold"/>
                                        <p:tgtEl>
                                          <p:spTgt spid="60"/>
                                        </p:tgtEl>
                                        <p:attrNameLst>
                                          <p:attrName>ppt_w</p:attrName>
                                        </p:attrNameLst>
                                      </p:cBhvr>
                                      <p:tavLst>
                                        <p:tav tm="0">
                                          <p:val>
                                            <p:fltVal val="0"/>
                                          </p:val>
                                        </p:tav>
                                        <p:tav tm="100000">
                                          <p:val>
                                            <p:strVal val="#ppt_w"/>
                                          </p:val>
                                        </p:tav>
                                      </p:tavLst>
                                    </p:anim>
                                    <p:anim calcmode="lin" valueType="num">
                                      <p:cBhvr>
                                        <p:cTn id="14" dur="300" fill="hold"/>
                                        <p:tgtEl>
                                          <p:spTgt spid="60"/>
                                        </p:tgtEl>
                                        <p:attrNameLst>
                                          <p:attrName>ppt_h</p:attrName>
                                        </p:attrNameLst>
                                      </p:cBhvr>
                                      <p:tavLst>
                                        <p:tav tm="0">
                                          <p:val>
                                            <p:fltVal val="0"/>
                                          </p:val>
                                        </p:tav>
                                        <p:tav tm="100000">
                                          <p:val>
                                            <p:strVal val="#ppt_h"/>
                                          </p:val>
                                        </p:tav>
                                      </p:tavLst>
                                    </p:anim>
                                    <p:anim calcmode="lin" valueType="num">
                                      <p:cBhvr>
                                        <p:cTn id="15" dur="300" fill="hold"/>
                                        <p:tgtEl>
                                          <p:spTgt spid="60"/>
                                        </p:tgtEl>
                                        <p:attrNameLst>
                                          <p:attrName>style.rotation</p:attrName>
                                        </p:attrNameLst>
                                      </p:cBhvr>
                                      <p:tavLst>
                                        <p:tav tm="0">
                                          <p:val>
                                            <p:fltVal val="90"/>
                                          </p:val>
                                        </p:tav>
                                        <p:tav tm="100000">
                                          <p:val>
                                            <p:fltVal val="0"/>
                                          </p:val>
                                        </p:tav>
                                      </p:tavLst>
                                    </p:anim>
                                    <p:animEffect transition="in" filter="fade">
                                      <p:cBhvr>
                                        <p:cTn id="16"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57"/>
                </p:tgtEl>
              </p:cMediaNode>
            </p:audio>
          </p:childTnLst>
        </p:cTn>
      </p:par>
    </p:tnLst>
    <p:bldLst>
      <p:bldP spid="60" grpId="0"/>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026"/>
          <p:cNvGrpSpPr/>
          <p:nvPr/>
        </p:nvGrpSpPr>
        <p:grpSpPr>
          <a:xfrm>
            <a:off x="1530101" y="1041475"/>
            <a:ext cx="4774949" cy="5739117"/>
            <a:chOff x="1389860" y="865491"/>
            <a:chExt cx="4774949" cy="5739117"/>
          </a:xfrm>
        </p:grpSpPr>
        <p:pic>
          <p:nvPicPr>
            <p:cNvPr id="1026" name="Picture 2" descr="Nuôi con cao khỏe theo tháp dinh dưỡ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77799"/>
            <a:stretch/>
          </p:blipFill>
          <p:spPr bwMode="auto">
            <a:xfrm>
              <a:off x="1389860" y="5353395"/>
              <a:ext cx="4774949" cy="12512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ểm soát chế độ ăn bằng tháp dinh dưỡng - VnExpress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579" y="865491"/>
              <a:ext cx="3640795" cy="460418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7077" y="-53906"/>
            <a:ext cx="6908955" cy="6442983"/>
          </a:xfrm>
          <a:prstGeom prst="rect">
            <a:avLst/>
          </a:prstGeom>
        </p:spPr>
      </p:pic>
      <p:sp>
        <p:nvSpPr>
          <p:cNvPr id="26" name="TextBox 5"/>
          <p:cNvSpPr txBox="1"/>
          <p:nvPr/>
        </p:nvSpPr>
        <p:spPr>
          <a:xfrm>
            <a:off x="6459200" y="1679453"/>
            <a:ext cx="5101546" cy="3785652"/>
          </a:xfrm>
          <a:prstGeom prst="rect">
            <a:avLst/>
          </a:prstGeom>
          <a:noFill/>
        </p:spPr>
        <p:txBody>
          <a:bodyPr wrap="square" rtlCol="0">
            <a:spAutoFit/>
          </a:bodyPr>
          <a:lstStyle/>
          <a:p>
            <a:pPr algn="ctr">
              <a:spcBef>
                <a:spcPct val="50000"/>
              </a:spcBef>
            </a:pP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Rau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quả</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trái</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cây</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ăn</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lượng</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như</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27" name="Text Box 27"/>
          <p:cNvSpPr txBox="1">
            <a:spLocks noChangeArrowheads="1"/>
          </p:cNvSpPr>
          <p:nvPr/>
        </p:nvSpPr>
        <p:spPr bwMode="auto">
          <a:xfrm>
            <a:off x="179388" y="5236505"/>
            <a:ext cx="896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endParaRPr lang="en-US" altLang="en-US" b="1" dirty="0"/>
          </a:p>
        </p:txBody>
      </p:sp>
      <p:sp>
        <p:nvSpPr>
          <p:cNvPr id="28" name="Text Box 30"/>
          <p:cNvSpPr txBox="1">
            <a:spLocks noChangeArrowheads="1"/>
          </p:cNvSpPr>
          <p:nvPr/>
        </p:nvSpPr>
        <p:spPr bwMode="auto">
          <a:xfrm>
            <a:off x="5938619" y="1840241"/>
            <a:ext cx="548306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4400" b="1" dirty="0">
                <a:latin typeface="Times New Roman" panose="02020603050405020304" pitchFamily="18" charset="0"/>
                <a:cs typeface="Times New Roman" panose="02020603050405020304" pitchFamily="18" charset="0"/>
              </a:rPr>
              <a:t>So </a:t>
            </a:r>
            <a:r>
              <a:rPr lang="en-US" altLang="en-US" sz="4400" b="1" dirty="0" err="1">
                <a:latin typeface="Times New Roman" panose="02020603050405020304" pitchFamily="18" charset="0"/>
                <a:cs typeface="Times New Roman" panose="02020603050405020304" pitchFamily="18" charset="0"/>
              </a:rPr>
              <a:t>sánh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rau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quả</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được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khuyên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dùng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với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thức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ăn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từ</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thịt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đậu</a:t>
            </a:r>
            <a:r>
              <a:rPr lang="en-US" altLang="en-US" sz="4400" b="1" dirty="0">
                <a:latin typeface="Times New Roman" panose="02020603050405020304" pitchFamily="18" charset="0"/>
                <a:cs typeface="Times New Roman" panose="02020603050405020304" pitchFamily="18" charset="0"/>
              </a:rPr>
              <a:t>?</a:t>
            </a:r>
          </a:p>
        </p:txBody>
      </p:sp>
      <p:sp>
        <p:nvSpPr>
          <p:cNvPr id="30" name="Rectangle 29"/>
          <p:cNvSpPr/>
          <p:nvPr/>
        </p:nvSpPr>
        <p:spPr>
          <a:xfrm>
            <a:off x="6143573" y="1943666"/>
            <a:ext cx="5732800" cy="2862322"/>
          </a:xfrm>
          <a:prstGeom prst="rect">
            <a:avLst/>
          </a:prstGeom>
        </p:spPr>
        <p:txBody>
          <a:bodyPr wrap="square">
            <a:spAutoFit/>
          </a:bodyPr>
          <a:lstStyle/>
          <a:p>
            <a:pPr algn="ctr"/>
            <a:r>
              <a:rPr lang="en-US" altLang="en-US" sz="6000" b="1" dirty="0">
                <a:solidFill>
                  <a:srgbClr val="008000"/>
                </a:solidFill>
                <a:latin typeface="Times New Roman" panose="02020603050405020304" pitchFamily="18" charset="0"/>
                <a:cs typeface="Times New Roman" panose="02020603050405020304" pitchFamily="18" charset="0"/>
              </a:rPr>
              <a:t>Rau </a:t>
            </a:r>
            <a:r>
              <a:rPr lang="en-US" altLang="en-US" sz="6000" b="1" dirty="0" err="1">
                <a:solidFill>
                  <a:srgbClr val="008000"/>
                </a:solidFill>
                <a:latin typeface="Times New Roman" panose="02020603050405020304" pitchFamily="18" charset="0"/>
                <a:cs typeface="Times New Roman" panose="02020603050405020304" pitchFamily="18" charset="0"/>
              </a:rPr>
              <a:t>quả</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trái</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cây</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được</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ăn</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với</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lượng</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đủ</a:t>
            </a:r>
            <a:endParaRPr lang="en-US" sz="6000" dirty="0">
              <a:solidFill>
                <a:srgbClr val="FF0000"/>
              </a:solidFill>
            </a:endParaRPr>
          </a:p>
        </p:txBody>
      </p:sp>
      <p:sp>
        <p:nvSpPr>
          <p:cNvPr id="1024" name="AutoShape 4" descr="Tìm hiểu ngay tháp dinh dưỡng cho người Việt đúng cách Bánh Healthy,  EatClean, Bánh Dinh Dư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 Box 13"/>
          <p:cNvSpPr txBox="1">
            <a:spLocks noChangeArrowheads="1"/>
          </p:cNvSpPr>
          <p:nvPr/>
        </p:nvSpPr>
        <p:spPr bwMode="auto">
          <a:xfrm>
            <a:off x="6456054" y="1538721"/>
            <a:ext cx="479102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4400" b="1" dirty="0" err="1">
                <a:solidFill>
                  <a:srgbClr val="008000"/>
                </a:solidFill>
                <a:latin typeface="Times New Roman" panose="02020603050405020304" pitchFamily="18" charset="0"/>
                <a:cs typeface="Times New Roman" panose="02020603050405020304" pitchFamily="18" charset="0"/>
              </a:rPr>
              <a:t>Cả</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rau</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và</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quả</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chín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đều</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cần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được</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ăn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đủ</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với</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số</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lượng</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nhóm</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thức</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ăn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chứa</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đạm</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và</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béo</a:t>
            </a:r>
            <a:r>
              <a:rPr lang="en-US" sz="4400" b="1" dirty="0">
                <a:solidFill>
                  <a:srgbClr val="008000"/>
                </a:solidFill>
                <a:latin typeface="Times New Roman" panose="02020603050405020304" pitchFamily="18" charset="0"/>
                <a:cs typeface="Times New Roman" panose="02020603050405020304" pitchFamily="18" charset="0"/>
              </a:rPr>
              <a:t>.</a:t>
            </a:r>
          </a:p>
        </p:txBody>
      </p:sp>
      <p:pic>
        <p:nvPicPr>
          <p:cNvPr id="1034" name="Picture 10" descr="Hình ảnh Mũi Tên Phim Hoạt Hình Mũi Tên Nhỏ Dễ Thương Mũi Tên Màu Hồng, 红箭,  Mũi Tên Xanh, Mũi Tên trong suốt PNG và Vector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33085" l="0" r="99219"/>
                    </a14:imgEffect>
                  </a14:imgLayer>
                </a14:imgProps>
              </a:ext>
              <a:ext uri="{28A0092B-C50C-407E-A947-70E740481C1C}">
                <a14:useLocalDpi xmlns:a14="http://schemas.microsoft.com/office/drawing/2010/main" val="0"/>
              </a:ext>
            </a:extLst>
          </a:blip>
          <a:srcRect r="14461" b="67434"/>
          <a:stretch/>
        </p:blipFill>
        <p:spPr bwMode="auto">
          <a:xfrm rot="4967389">
            <a:off x="4102768" y="1129207"/>
            <a:ext cx="2484111" cy="9915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ình ảnh Mũi Tên Phim Hoạt Hình Mũi Tên Nhỏ Dễ Thương Mũi Tên Màu Hồng, 红箭,  Mũi Tên Xanh, Mũi Tên trong suốt PNG và Vector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33085" l="0" r="99219"/>
                    </a14:imgEffect>
                  </a14:imgLayer>
                </a14:imgProps>
              </a:ext>
              <a:ext uri="{28A0092B-C50C-407E-A947-70E740481C1C}">
                <a14:useLocalDpi xmlns:a14="http://schemas.microsoft.com/office/drawing/2010/main" val="0"/>
              </a:ext>
            </a:extLst>
          </a:blip>
          <a:srcRect r="14461" b="67434"/>
          <a:stretch/>
        </p:blipFill>
        <p:spPr bwMode="auto">
          <a:xfrm rot="4967389">
            <a:off x="4084118" y="1388888"/>
            <a:ext cx="1522018" cy="60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3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 calcmode="lin" valueType="num">
                                      <p:cBhvr>
                                        <p:cTn id="9" dur="500" fill="hold"/>
                                        <p:tgtEl>
                                          <p:spTgt spid="1027"/>
                                        </p:tgtEl>
                                        <p:attrNameLst>
                                          <p:attrName>style.rotation</p:attrName>
                                        </p:attrNameLst>
                                      </p:cBhvr>
                                      <p:tavLst>
                                        <p:tav tm="0">
                                          <p:val>
                                            <p:fltVal val="90"/>
                                          </p:val>
                                        </p:tav>
                                        <p:tav tm="100000">
                                          <p:val>
                                            <p:fltVal val="0"/>
                                          </p:val>
                                        </p:tav>
                                      </p:tavLst>
                                    </p:anim>
                                    <p:animEffect transition="in" filter="fade">
                                      <p:cBhvr>
                                        <p:cTn id="10" dur="500"/>
                                        <p:tgtEl>
                                          <p:spTgt spid="102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par>
                          <p:cTn id="14" fill="hold">
                            <p:stCondLst>
                              <p:cond delay="500"/>
                            </p:stCondLst>
                            <p:childTnLst>
                              <p:par>
                                <p:cTn id="15" presetID="4"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500"/>
                                        <p:tgtEl>
                                          <p:spTgt spid="27"/>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randombar(horizontal)">
                                      <p:cBhvr>
                                        <p:cTn id="31" dur="500"/>
                                        <p:tgtEl>
                                          <p:spTgt spid="103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amond(in)">
                                      <p:cBhvr>
                                        <p:cTn id="46" dur="2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1" nodeType="clickEffect">
                                  <p:stCondLst>
                                    <p:cond delay="0"/>
                                  </p:stCondLst>
                                  <p:childTnLst>
                                    <p:animEffect transition="out" filter="randombar(horizontal)">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14"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randombar(horizontal)">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P spid="28" grpId="1"/>
      <p:bldP spid="30" grpId="0"/>
      <p:bldP spid="30" grpId="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viên miễn phí tiền bản Quyền Clip nghệ thuật - Em lớp minh họa hoạt  hình png tải về - Miễn phí trong suốt Cậu Bé png Tải về."/>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58588" y="2063636"/>
            <a:ext cx="5685905" cy="568590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620941" y="825877"/>
            <a:ext cx="7687547" cy="3011685"/>
            <a:chOff x="3135624" y="776001"/>
            <a:chExt cx="4956478" cy="3011685"/>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5624" y="776001"/>
              <a:ext cx="4956478" cy="3011685"/>
            </a:xfrm>
            <a:prstGeom prst="rect">
              <a:avLst/>
            </a:prstGeom>
          </p:spPr>
        </p:pic>
        <p:sp>
          <p:nvSpPr>
            <p:cNvPr id="3" name="Oval 2"/>
            <p:cNvSpPr/>
            <p:nvPr/>
          </p:nvSpPr>
          <p:spPr>
            <a:xfrm>
              <a:off x="3674225" y="997528"/>
              <a:ext cx="3391593" cy="1562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102373" y="891648"/>
            <a:ext cx="4990692" cy="1754326"/>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Kể</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tên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loại</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mà</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biết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pic>
        <p:nvPicPr>
          <p:cNvPr id="7"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8"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9716"/>
          <a:stretch/>
        </p:blipFill>
        <p:spPr>
          <a:xfrm rot="14669251">
            <a:off x="6000043" y="4472361"/>
            <a:ext cx="1271019" cy="1444733"/>
          </a:xfrm>
          <a:prstGeom prst="rect">
            <a:avLst/>
          </a:prstGeom>
        </p:spPr>
      </p:pic>
      <p:pic>
        <p:nvPicPr>
          <p:cNvPr id="9"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10"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11"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12"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1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14"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15"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42933" y="7574670"/>
            <a:ext cx="609600" cy="609600"/>
          </a:xfrm>
          <a:prstGeom prst="rect">
            <a:avLst/>
          </a:prstGeom>
        </p:spPr>
      </p:pic>
      <p:pic>
        <p:nvPicPr>
          <p:cNvPr id="16"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17"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18"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19"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20"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2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23"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24"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225018" y="3530657"/>
            <a:ext cx="2831677" cy="1123113"/>
          </a:xfrm>
          <a:prstGeom prst="rect">
            <a:avLst/>
          </a:prstGeom>
        </p:spPr>
      </p:pic>
      <p:pic>
        <p:nvPicPr>
          <p:cNvPr id="25"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26"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r="-10557"/>
          <a:stretch/>
        </p:blipFill>
        <p:spPr>
          <a:xfrm>
            <a:off x="7266436" y="4296900"/>
            <a:ext cx="1251500" cy="1123112"/>
          </a:xfrm>
          <a:prstGeom prst="rect">
            <a:avLst/>
          </a:prstGeom>
        </p:spPr>
      </p:pic>
      <p:pic>
        <p:nvPicPr>
          <p:cNvPr id="27"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r="-10362"/>
          <a:stretch/>
        </p:blipFill>
        <p:spPr>
          <a:xfrm>
            <a:off x="5170814" y="5639779"/>
            <a:ext cx="1196650" cy="1123112"/>
          </a:xfrm>
          <a:prstGeom prst="rect">
            <a:avLst/>
          </a:prstGeom>
        </p:spPr>
      </p:pic>
      <p:pic>
        <p:nvPicPr>
          <p:cNvPr id="28"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790555" y="4964216"/>
            <a:ext cx="1523271" cy="1809048"/>
          </a:xfrm>
          <a:prstGeom prst="rect">
            <a:avLst/>
          </a:prstGeom>
        </p:spPr>
      </p:pic>
      <p:pic>
        <p:nvPicPr>
          <p:cNvPr id="29"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4613"/>
          <a:stretch/>
        </p:blipFill>
        <p:spPr>
          <a:xfrm>
            <a:off x="6134127" y="3358509"/>
            <a:ext cx="1196650" cy="1466079"/>
          </a:xfrm>
          <a:prstGeom prst="rect">
            <a:avLst/>
          </a:prstGeom>
        </p:spPr>
      </p:pic>
      <p:pic>
        <p:nvPicPr>
          <p:cNvPr id="30"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31"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602041" y="1713391"/>
            <a:ext cx="2418792" cy="1886272"/>
          </a:xfrm>
          <a:prstGeom prst="rect">
            <a:avLst/>
          </a:prstGeom>
        </p:spPr>
      </p:pic>
      <p:pic>
        <p:nvPicPr>
          <p:cNvPr id="32" name="图片 33">
            <a:extLst>
              <a:ext uri="{FF2B5EF4-FFF2-40B4-BE49-F238E27FC236}">
                <a16:creationId xmlns:a16="http://schemas.microsoft.com/office/drawing/2014/main" id="{8449DA8F-411D-449E-8BFD-BA823FB0BD53}"/>
              </a:ext>
            </a:extLst>
          </p:cNvPr>
          <p:cNvPicPr>
            <a:picLocks noChangeAspect="1"/>
          </p:cNvPicPr>
          <p:nvPr/>
        </p:nvPicPr>
        <p:blipFill>
          <a:blip r:embed="rId35">
            <a:extLst>
              <a:ext uri="{BEBA8EAE-BF5A-486C-A8C5-ECC9F3942E4B}">
                <a14:imgProps xmlns:a14="http://schemas.microsoft.com/office/drawing/2010/main">
                  <a14:imgLayer r:embed="rId36">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34945" y="1655950"/>
            <a:ext cx="2234493" cy="3172183"/>
          </a:xfrm>
          <a:prstGeom prst="rect">
            <a:avLst/>
          </a:prstGeom>
        </p:spPr>
      </p:pic>
      <p:pic>
        <p:nvPicPr>
          <p:cNvPr id="3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34"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27383"/>
          <a:stretch/>
        </p:blipFill>
        <p:spPr>
          <a:xfrm>
            <a:off x="7513036" y="2830958"/>
            <a:ext cx="863331" cy="1080040"/>
          </a:xfrm>
          <a:prstGeom prst="rect">
            <a:avLst/>
          </a:prstGeom>
        </p:spPr>
      </p:pic>
      <p:pic>
        <p:nvPicPr>
          <p:cNvPr id="35"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14066" y="-483919"/>
            <a:ext cx="483919" cy="483919"/>
          </a:xfrm>
          <a:prstGeom prst="rect">
            <a:avLst/>
          </a:prstGeom>
        </p:spPr>
      </p:pic>
      <p:pic>
        <p:nvPicPr>
          <p:cNvPr id="36"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5798323" y="2672581"/>
            <a:ext cx="1568881" cy="1223477"/>
          </a:xfrm>
          <a:prstGeom prst="rect">
            <a:avLst/>
          </a:prstGeom>
        </p:spPr>
      </p:pic>
      <p:pic>
        <p:nvPicPr>
          <p:cNvPr id="3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b="13662"/>
          <a:stretch/>
        </p:blipFill>
        <p:spPr>
          <a:xfrm rot="19207069">
            <a:off x="8349730" y="3123744"/>
            <a:ext cx="1161406" cy="1781547"/>
          </a:xfrm>
          <a:prstGeom prst="rect">
            <a:avLst/>
          </a:prstGeom>
        </p:spPr>
      </p:pic>
      <p:pic>
        <p:nvPicPr>
          <p:cNvPr id="38"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39"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40"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b="13662"/>
          <a:stretch/>
        </p:blipFill>
        <p:spPr>
          <a:xfrm rot="19207069">
            <a:off x="11107215" y="3494860"/>
            <a:ext cx="1161406" cy="1781547"/>
          </a:xfrm>
          <a:prstGeom prst="rect">
            <a:avLst/>
          </a:prstGeom>
        </p:spPr>
      </p:pic>
      <p:pic>
        <p:nvPicPr>
          <p:cNvPr id="41" name="Picture 40">
            <a:extLst>
              <a:ext uri="{FF2B5EF4-FFF2-40B4-BE49-F238E27FC236}">
                <a16:creationId xmlns:a16="http://schemas.microsoft.com/office/drawing/2014/main" id="{7E58CEAD-F872-4EB9-B6C2-642B1D33A69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496014" y="-36522"/>
            <a:ext cx="1757769" cy="1715236"/>
          </a:xfrm>
          <a:prstGeom prst="ellipse">
            <a:avLst/>
          </a:prstGeom>
          <a:ln>
            <a:noFill/>
          </a:ln>
          <a:effectLst>
            <a:softEdge rad="112500"/>
          </a:effectLst>
        </p:spPr>
      </p:pic>
    </p:spTree>
    <p:extLst>
      <p:ext uri="{BB962C8B-B14F-4D97-AF65-F5344CB8AC3E}">
        <p14:creationId xmlns:p14="http://schemas.microsoft.com/office/powerpoint/2010/main" val="164841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childTnLst>
                          </p:cTn>
                        </p:par>
                        <p:par>
                          <p:cTn id="14" fill="hold">
                            <p:stCondLst>
                              <p:cond delay="500"/>
                            </p:stCondLst>
                            <p:childTnLst>
                              <p:par>
                                <p:cTn id="15" presetID="26"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80">
                                          <p:stCondLst>
                                            <p:cond delay="0"/>
                                          </p:stCondLst>
                                        </p:cTn>
                                        <p:tgtEl>
                                          <p:spTgt spid="9"/>
                                        </p:tgtEl>
                                      </p:cBhvr>
                                    </p:animEffect>
                                    <p:anim calcmode="lin" valueType="num">
                                      <p:cBhvr>
                                        <p:cTn id="6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1" dur="26">
                                          <p:stCondLst>
                                            <p:cond delay="650"/>
                                          </p:stCondLst>
                                        </p:cTn>
                                        <p:tgtEl>
                                          <p:spTgt spid="9"/>
                                        </p:tgtEl>
                                      </p:cBhvr>
                                      <p:to x="100000" y="60000"/>
                                    </p:animScale>
                                    <p:animScale>
                                      <p:cBhvr>
                                        <p:cTn id="72" dur="166" decel="50000">
                                          <p:stCondLst>
                                            <p:cond delay="676"/>
                                          </p:stCondLst>
                                        </p:cTn>
                                        <p:tgtEl>
                                          <p:spTgt spid="9"/>
                                        </p:tgtEl>
                                      </p:cBhvr>
                                      <p:to x="100000" y="100000"/>
                                    </p:animScale>
                                    <p:animScale>
                                      <p:cBhvr>
                                        <p:cTn id="73" dur="26">
                                          <p:stCondLst>
                                            <p:cond delay="1312"/>
                                          </p:stCondLst>
                                        </p:cTn>
                                        <p:tgtEl>
                                          <p:spTgt spid="9"/>
                                        </p:tgtEl>
                                      </p:cBhvr>
                                      <p:to x="100000" y="80000"/>
                                    </p:animScale>
                                    <p:animScale>
                                      <p:cBhvr>
                                        <p:cTn id="74" dur="166" decel="50000">
                                          <p:stCondLst>
                                            <p:cond delay="1338"/>
                                          </p:stCondLst>
                                        </p:cTn>
                                        <p:tgtEl>
                                          <p:spTgt spid="9"/>
                                        </p:tgtEl>
                                      </p:cBhvr>
                                      <p:to x="100000" y="100000"/>
                                    </p:animScale>
                                    <p:animScale>
                                      <p:cBhvr>
                                        <p:cTn id="75" dur="26">
                                          <p:stCondLst>
                                            <p:cond delay="1642"/>
                                          </p:stCondLst>
                                        </p:cTn>
                                        <p:tgtEl>
                                          <p:spTgt spid="9"/>
                                        </p:tgtEl>
                                      </p:cBhvr>
                                      <p:to x="100000" y="90000"/>
                                    </p:animScale>
                                    <p:animScale>
                                      <p:cBhvr>
                                        <p:cTn id="76" dur="166" decel="50000">
                                          <p:stCondLst>
                                            <p:cond delay="1668"/>
                                          </p:stCondLst>
                                        </p:cTn>
                                        <p:tgtEl>
                                          <p:spTgt spid="9"/>
                                        </p:tgtEl>
                                      </p:cBhvr>
                                      <p:to x="100000" y="100000"/>
                                    </p:animScale>
                                    <p:animScale>
                                      <p:cBhvr>
                                        <p:cTn id="77" dur="26">
                                          <p:stCondLst>
                                            <p:cond delay="1808"/>
                                          </p:stCondLst>
                                        </p:cTn>
                                        <p:tgtEl>
                                          <p:spTgt spid="9"/>
                                        </p:tgtEl>
                                      </p:cBhvr>
                                      <p:to x="100000" y="95000"/>
                                    </p:animScale>
                                    <p:animScale>
                                      <p:cBhvr>
                                        <p:cTn id="78" dur="166" decel="50000">
                                          <p:stCondLst>
                                            <p:cond delay="1834"/>
                                          </p:stCondLst>
                                        </p:cTn>
                                        <p:tgtEl>
                                          <p:spTgt spid="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down)">
                                      <p:cBhvr>
                                        <p:cTn id="81" dur="580">
                                          <p:stCondLst>
                                            <p:cond delay="0"/>
                                          </p:stCondLst>
                                        </p:cTn>
                                        <p:tgtEl>
                                          <p:spTgt spid="10"/>
                                        </p:tgtEl>
                                      </p:cBhvr>
                                    </p:animEffect>
                                    <p:anim calcmode="lin" valueType="num">
                                      <p:cBhvr>
                                        <p:cTn id="8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7" dur="26">
                                          <p:stCondLst>
                                            <p:cond delay="650"/>
                                          </p:stCondLst>
                                        </p:cTn>
                                        <p:tgtEl>
                                          <p:spTgt spid="10"/>
                                        </p:tgtEl>
                                      </p:cBhvr>
                                      <p:to x="100000" y="60000"/>
                                    </p:animScale>
                                    <p:animScale>
                                      <p:cBhvr>
                                        <p:cTn id="88" dur="166" decel="50000">
                                          <p:stCondLst>
                                            <p:cond delay="676"/>
                                          </p:stCondLst>
                                        </p:cTn>
                                        <p:tgtEl>
                                          <p:spTgt spid="10"/>
                                        </p:tgtEl>
                                      </p:cBhvr>
                                      <p:to x="100000" y="100000"/>
                                    </p:animScale>
                                    <p:animScale>
                                      <p:cBhvr>
                                        <p:cTn id="89" dur="26">
                                          <p:stCondLst>
                                            <p:cond delay="1312"/>
                                          </p:stCondLst>
                                        </p:cTn>
                                        <p:tgtEl>
                                          <p:spTgt spid="10"/>
                                        </p:tgtEl>
                                      </p:cBhvr>
                                      <p:to x="100000" y="80000"/>
                                    </p:animScale>
                                    <p:animScale>
                                      <p:cBhvr>
                                        <p:cTn id="90" dur="166" decel="50000">
                                          <p:stCondLst>
                                            <p:cond delay="1338"/>
                                          </p:stCondLst>
                                        </p:cTn>
                                        <p:tgtEl>
                                          <p:spTgt spid="10"/>
                                        </p:tgtEl>
                                      </p:cBhvr>
                                      <p:to x="100000" y="100000"/>
                                    </p:animScale>
                                    <p:animScale>
                                      <p:cBhvr>
                                        <p:cTn id="91" dur="26">
                                          <p:stCondLst>
                                            <p:cond delay="1642"/>
                                          </p:stCondLst>
                                        </p:cTn>
                                        <p:tgtEl>
                                          <p:spTgt spid="10"/>
                                        </p:tgtEl>
                                      </p:cBhvr>
                                      <p:to x="100000" y="90000"/>
                                    </p:animScale>
                                    <p:animScale>
                                      <p:cBhvr>
                                        <p:cTn id="92" dur="166" decel="50000">
                                          <p:stCondLst>
                                            <p:cond delay="1668"/>
                                          </p:stCondLst>
                                        </p:cTn>
                                        <p:tgtEl>
                                          <p:spTgt spid="10"/>
                                        </p:tgtEl>
                                      </p:cBhvr>
                                      <p:to x="100000" y="100000"/>
                                    </p:animScale>
                                    <p:animScale>
                                      <p:cBhvr>
                                        <p:cTn id="93" dur="26">
                                          <p:stCondLst>
                                            <p:cond delay="1808"/>
                                          </p:stCondLst>
                                        </p:cTn>
                                        <p:tgtEl>
                                          <p:spTgt spid="10"/>
                                        </p:tgtEl>
                                      </p:cBhvr>
                                      <p:to x="100000" y="95000"/>
                                    </p:animScale>
                                    <p:animScale>
                                      <p:cBhvr>
                                        <p:cTn id="94" dur="166" decel="50000">
                                          <p:stCondLst>
                                            <p:cond delay="1834"/>
                                          </p:stCondLst>
                                        </p:cTn>
                                        <p:tgtEl>
                                          <p:spTgt spid="10"/>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wipe(down)">
                                      <p:cBhvr>
                                        <p:cTn id="113" dur="580">
                                          <p:stCondLst>
                                            <p:cond delay="0"/>
                                          </p:stCondLst>
                                        </p:cTn>
                                        <p:tgtEl>
                                          <p:spTgt spid="12"/>
                                        </p:tgtEl>
                                      </p:cBhvr>
                                    </p:animEffect>
                                    <p:anim calcmode="lin" valueType="num">
                                      <p:cBhvr>
                                        <p:cTn id="1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9" dur="26">
                                          <p:stCondLst>
                                            <p:cond delay="650"/>
                                          </p:stCondLst>
                                        </p:cTn>
                                        <p:tgtEl>
                                          <p:spTgt spid="12"/>
                                        </p:tgtEl>
                                      </p:cBhvr>
                                      <p:to x="100000" y="60000"/>
                                    </p:animScale>
                                    <p:animScale>
                                      <p:cBhvr>
                                        <p:cTn id="120" dur="166" decel="50000">
                                          <p:stCondLst>
                                            <p:cond delay="676"/>
                                          </p:stCondLst>
                                        </p:cTn>
                                        <p:tgtEl>
                                          <p:spTgt spid="12"/>
                                        </p:tgtEl>
                                      </p:cBhvr>
                                      <p:to x="100000" y="100000"/>
                                    </p:animScale>
                                    <p:animScale>
                                      <p:cBhvr>
                                        <p:cTn id="121" dur="26">
                                          <p:stCondLst>
                                            <p:cond delay="1312"/>
                                          </p:stCondLst>
                                        </p:cTn>
                                        <p:tgtEl>
                                          <p:spTgt spid="12"/>
                                        </p:tgtEl>
                                      </p:cBhvr>
                                      <p:to x="100000" y="80000"/>
                                    </p:animScale>
                                    <p:animScale>
                                      <p:cBhvr>
                                        <p:cTn id="122" dur="166" decel="50000">
                                          <p:stCondLst>
                                            <p:cond delay="1338"/>
                                          </p:stCondLst>
                                        </p:cTn>
                                        <p:tgtEl>
                                          <p:spTgt spid="12"/>
                                        </p:tgtEl>
                                      </p:cBhvr>
                                      <p:to x="100000" y="100000"/>
                                    </p:animScale>
                                    <p:animScale>
                                      <p:cBhvr>
                                        <p:cTn id="123" dur="26">
                                          <p:stCondLst>
                                            <p:cond delay="1642"/>
                                          </p:stCondLst>
                                        </p:cTn>
                                        <p:tgtEl>
                                          <p:spTgt spid="12"/>
                                        </p:tgtEl>
                                      </p:cBhvr>
                                      <p:to x="100000" y="90000"/>
                                    </p:animScale>
                                    <p:animScale>
                                      <p:cBhvr>
                                        <p:cTn id="124" dur="166" decel="50000">
                                          <p:stCondLst>
                                            <p:cond delay="1668"/>
                                          </p:stCondLst>
                                        </p:cTn>
                                        <p:tgtEl>
                                          <p:spTgt spid="12"/>
                                        </p:tgtEl>
                                      </p:cBhvr>
                                      <p:to x="100000" y="100000"/>
                                    </p:animScale>
                                    <p:animScale>
                                      <p:cBhvr>
                                        <p:cTn id="125" dur="26">
                                          <p:stCondLst>
                                            <p:cond delay="1808"/>
                                          </p:stCondLst>
                                        </p:cTn>
                                        <p:tgtEl>
                                          <p:spTgt spid="12"/>
                                        </p:tgtEl>
                                      </p:cBhvr>
                                      <p:to x="100000" y="95000"/>
                                    </p:animScale>
                                    <p:animScale>
                                      <p:cBhvr>
                                        <p:cTn id="126" dur="166" decel="50000">
                                          <p:stCondLst>
                                            <p:cond delay="1834"/>
                                          </p:stCondLst>
                                        </p:cTn>
                                        <p:tgtEl>
                                          <p:spTgt spid="12"/>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animEffect transition="in" filter="wipe(down)">
                                      <p:cBhvr>
                                        <p:cTn id="129" dur="580">
                                          <p:stCondLst>
                                            <p:cond delay="0"/>
                                          </p:stCondLst>
                                        </p:cTn>
                                        <p:tgtEl>
                                          <p:spTgt spid="13"/>
                                        </p:tgtEl>
                                      </p:cBhvr>
                                    </p:animEffect>
                                    <p:anim calcmode="lin" valueType="num">
                                      <p:cBhvr>
                                        <p:cTn id="13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5" dur="26">
                                          <p:stCondLst>
                                            <p:cond delay="650"/>
                                          </p:stCondLst>
                                        </p:cTn>
                                        <p:tgtEl>
                                          <p:spTgt spid="13"/>
                                        </p:tgtEl>
                                      </p:cBhvr>
                                      <p:to x="100000" y="60000"/>
                                    </p:animScale>
                                    <p:animScale>
                                      <p:cBhvr>
                                        <p:cTn id="136" dur="166" decel="50000">
                                          <p:stCondLst>
                                            <p:cond delay="676"/>
                                          </p:stCondLst>
                                        </p:cTn>
                                        <p:tgtEl>
                                          <p:spTgt spid="13"/>
                                        </p:tgtEl>
                                      </p:cBhvr>
                                      <p:to x="100000" y="100000"/>
                                    </p:animScale>
                                    <p:animScale>
                                      <p:cBhvr>
                                        <p:cTn id="137" dur="26">
                                          <p:stCondLst>
                                            <p:cond delay="1312"/>
                                          </p:stCondLst>
                                        </p:cTn>
                                        <p:tgtEl>
                                          <p:spTgt spid="13"/>
                                        </p:tgtEl>
                                      </p:cBhvr>
                                      <p:to x="100000" y="80000"/>
                                    </p:animScale>
                                    <p:animScale>
                                      <p:cBhvr>
                                        <p:cTn id="138" dur="166" decel="50000">
                                          <p:stCondLst>
                                            <p:cond delay="1338"/>
                                          </p:stCondLst>
                                        </p:cTn>
                                        <p:tgtEl>
                                          <p:spTgt spid="13"/>
                                        </p:tgtEl>
                                      </p:cBhvr>
                                      <p:to x="100000" y="100000"/>
                                    </p:animScale>
                                    <p:animScale>
                                      <p:cBhvr>
                                        <p:cTn id="139" dur="26">
                                          <p:stCondLst>
                                            <p:cond delay="1642"/>
                                          </p:stCondLst>
                                        </p:cTn>
                                        <p:tgtEl>
                                          <p:spTgt spid="13"/>
                                        </p:tgtEl>
                                      </p:cBhvr>
                                      <p:to x="100000" y="90000"/>
                                    </p:animScale>
                                    <p:animScale>
                                      <p:cBhvr>
                                        <p:cTn id="140" dur="166" decel="50000">
                                          <p:stCondLst>
                                            <p:cond delay="1668"/>
                                          </p:stCondLst>
                                        </p:cTn>
                                        <p:tgtEl>
                                          <p:spTgt spid="13"/>
                                        </p:tgtEl>
                                      </p:cBhvr>
                                      <p:to x="100000" y="100000"/>
                                    </p:animScale>
                                    <p:animScale>
                                      <p:cBhvr>
                                        <p:cTn id="141" dur="26">
                                          <p:stCondLst>
                                            <p:cond delay="1808"/>
                                          </p:stCondLst>
                                        </p:cTn>
                                        <p:tgtEl>
                                          <p:spTgt spid="13"/>
                                        </p:tgtEl>
                                      </p:cBhvr>
                                      <p:to x="100000" y="95000"/>
                                    </p:animScale>
                                    <p:animScale>
                                      <p:cBhvr>
                                        <p:cTn id="142" dur="166" decel="50000">
                                          <p:stCondLst>
                                            <p:cond delay="1834"/>
                                          </p:stCondLst>
                                        </p:cTn>
                                        <p:tgtEl>
                                          <p:spTgt spid="13"/>
                                        </p:tgtEl>
                                      </p:cBhvr>
                                      <p:to x="100000" y="100000"/>
                                    </p:animScale>
                                  </p:childTnLst>
                                </p:cTn>
                              </p:par>
                              <p:par>
                                <p:cTn id="143" presetID="26" presetClass="entr" presetSubtype="0" fill="hold" nodeType="with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80">
                                          <p:stCondLst>
                                            <p:cond delay="0"/>
                                          </p:stCondLst>
                                        </p:cTn>
                                        <p:tgtEl>
                                          <p:spTgt spid="14"/>
                                        </p:tgtEl>
                                      </p:cBhvr>
                                    </p:animEffect>
                                    <p:anim calcmode="lin" valueType="num">
                                      <p:cBhvr>
                                        <p:cTn id="14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1" dur="26">
                                          <p:stCondLst>
                                            <p:cond delay="650"/>
                                          </p:stCondLst>
                                        </p:cTn>
                                        <p:tgtEl>
                                          <p:spTgt spid="14"/>
                                        </p:tgtEl>
                                      </p:cBhvr>
                                      <p:to x="100000" y="60000"/>
                                    </p:animScale>
                                    <p:animScale>
                                      <p:cBhvr>
                                        <p:cTn id="152" dur="166" decel="50000">
                                          <p:stCondLst>
                                            <p:cond delay="676"/>
                                          </p:stCondLst>
                                        </p:cTn>
                                        <p:tgtEl>
                                          <p:spTgt spid="14"/>
                                        </p:tgtEl>
                                      </p:cBhvr>
                                      <p:to x="100000" y="100000"/>
                                    </p:animScale>
                                    <p:animScale>
                                      <p:cBhvr>
                                        <p:cTn id="153" dur="26">
                                          <p:stCondLst>
                                            <p:cond delay="1312"/>
                                          </p:stCondLst>
                                        </p:cTn>
                                        <p:tgtEl>
                                          <p:spTgt spid="14"/>
                                        </p:tgtEl>
                                      </p:cBhvr>
                                      <p:to x="100000" y="80000"/>
                                    </p:animScale>
                                    <p:animScale>
                                      <p:cBhvr>
                                        <p:cTn id="154" dur="166" decel="50000">
                                          <p:stCondLst>
                                            <p:cond delay="1338"/>
                                          </p:stCondLst>
                                        </p:cTn>
                                        <p:tgtEl>
                                          <p:spTgt spid="14"/>
                                        </p:tgtEl>
                                      </p:cBhvr>
                                      <p:to x="100000" y="100000"/>
                                    </p:animScale>
                                    <p:animScale>
                                      <p:cBhvr>
                                        <p:cTn id="155" dur="26">
                                          <p:stCondLst>
                                            <p:cond delay="1642"/>
                                          </p:stCondLst>
                                        </p:cTn>
                                        <p:tgtEl>
                                          <p:spTgt spid="14"/>
                                        </p:tgtEl>
                                      </p:cBhvr>
                                      <p:to x="100000" y="90000"/>
                                    </p:animScale>
                                    <p:animScale>
                                      <p:cBhvr>
                                        <p:cTn id="156" dur="166" decel="50000">
                                          <p:stCondLst>
                                            <p:cond delay="1668"/>
                                          </p:stCondLst>
                                        </p:cTn>
                                        <p:tgtEl>
                                          <p:spTgt spid="14"/>
                                        </p:tgtEl>
                                      </p:cBhvr>
                                      <p:to x="100000" y="100000"/>
                                    </p:animScale>
                                    <p:animScale>
                                      <p:cBhvr>
                                        <p:cTn id="157" dur="26">
                                          <p:stCondLst>
                                            <p:cond delay="1808"/>
                                          </p:stCondLst>
                                        </p:cTn>
                                        <p:tgtEl>
                                          <p:spTgt spid="14"/>
                                        </p:tgtEl>
                                      </p:cBhvr>
                                      <p:to x="100000" y="95000"/>
                                    </p:animScale>
                                    <p:animScale>
                                      <p:cBhvr>
                                        <p:cTn id="158" dur="166" decel="50000">
                                          <p:stCondLst>
                                            <p:cond delay="1834"/>
                                          </p:stCondLst>
                                        </p:cTn>
                                        <p:tgtEl>
                                          <p:spTgt spid="14"/>
                                        </p:tgtEl>
                                      </p:cBhvr>
                                      <p:to x="100000" y="100000"/>
                                    </p:animScale>
                                  </p:childTnLst>
                                </p:cTn>
                              </p:par>
                              <p:par>
                                <p:cTn id="159" presetID="26" presetClass="entr" presetSubtype="0" fill="hold" nodeType="withEffect">
                                  <p:stCondLst>
                                    <p:cond delay="0"/>
                                  </p:stCondLst>
                                  <p:childTnLst>
                                    <p:set>
                                      <p:cBhvr>
                                        <p:cTn id="160" dur="1" fill="hold">
                                          <p:stCondLst>
                                            <p:cond delay="0"/>
                                          </p:stCondLst>
                                        </p:cTn>
                                        <p:tgtEl>
                                          <p:spTgt spid="16"/>
                                        </p:tgtEl>
                                        <p:attrNameLst>
                                          <p:attrName>style.visibility</p:attrName>
                                        </p:attrNameLst>
                                      </p:cBhvr>
                                      <p:to>
                                        <p:strVal val="visible"/>
                                      </p:to>
                                    </p:set>
                                    <p:animEffect transition="in" filter="wipe(down)">
                                      <p:cBhvr>
                                        <p:cTn id="161" dur="580">
                                          <p:stCondLst>
                                            <p:cond delay="0"/>
                                          </p:stCondLst>
                                        </p:cTn>
                                        <p:tgtEl>
                                          <p:spTgt spid="16"/>
                                        </p:tgtEl>
                                      </p:cBhvr>
                                    </p:animEffect>
                                    <p:anim calcmode="lin" valueType="num">
                                      <p:cBhvr>
                                        <p:cTn id="1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7" dur="26">
                                          <p:stCondLst>
                                            <p:cond delay="650"/>
                                          </p:stCondLst>
                                        </p:cTn>
                                        <p:tgtEl>
                                          <p:spTgt spid="16"/>
                                        </p:tgtEl>
                                      </p:cBhvr>
                                      <p:to x="100000" y="60000"/>
                                    </p:animScale>
                                    <p:animScale>
                                      <p:cBhvr>
                                        <p:cTn id="168" dur="166" decel="50000">
                                          <p:stCondLst>
                                            <p:cond delay="676"/>
                                          </p:stCondLst>
                                        </p:cTn>
                                        <p:tgtEl>
                                          <p:spTgt spid="16"/>
                                        </p:tgtEl>
                                      </p:cBhvr>
                                      <p:to x="100000" y="100000"/>
                                    </p:animScale>
                                    <p:animScale>
                                      <p:cBhvr>
                                        <p:cTn id="169" dur="26">
                                          <p:stCondLst>
                                            <p:cond delay="1312"/>
                                          </p:stCondLst>
                                        </p:cTn>
                                        <p:tgtEl>
                                          <p:spTgt spid="16"/>
                                        </p:tgtEl>
                                      </p:cBhvr>
                                      <p:to x="100000" y="80000"/>
                                    </p:animScale>
                                    <p:animScale>
                                      <p:cBhvr>
                                        <p:cTn id="170" dur="166" decel="50000">
                                          <p:stCondLst>
                                            <p:cond delay="1338"/>
                                          </p:stCondLst>
                                        </p:cTn>
                                        <p:tgtEl>
                                          <p:spTgt spid="16"/>
                                        </p:tgtEl>
                                      </p:cBhvr>
                                      <p:to x="100000" y="100000"/>
                                    </p:animScale>
                                    <p:animScale>
                                      <p:cBhvr>
                                        <p:cTn id="171" dur="26">
                                          <p:stCondLst>
                                            <p:cond delay="1642"/>
                                          </p:stCondLst>
                                        </p:cTn>
                                        <p:tgtEl>
                                          <p:spTgt spid="16"/>
                                        </p:tgtEl>
                                      </p:cBhvr>
                                      <p:to x="100000" y="90000"/>
                                    </p:animScale>
                                    <p:animScale>
                                      <p:cBhvr>
                                        <p:cTn id="172" dur="166" decel="50000">
                                          <p:stCondLst>
                                            <p:cond delay="1668"/>
                                          </p:stCondLst>
                                        </p:cTn>
                                        <p:tgtEl>
                                          <p:spTgt spid="16"/>
                                        </p:tgtEl>
                                      </p:cBhvr>
                                      <p:to x="100000" y="100000"/>
                                    </p:animScale>
                                    <p:animScale>
                                      <p:cBhvr>
                                        <p:cTn id="173" dur="26">
                                          <p:stCondLst>
                                            <p:cond delay="1808"/>
                                          </p:stCondLst>
                                        </p:cTn>
                                        <p:tgtEl>
                                          <p:spTgt spid="16"/>
                                        </p:tgtEl>
                                      </p:cBhvr>
                                      <p:to x="100000" y="95000"/>
                                    </p:animScale>
                                    <p:animScale>
                                      <p:cBhvr>
                                        <p:cTn id="174" dur="166" decel="50000">
                                          <p:stCondLst>
                                            <p:cond delay="1834"/>
                                          </p:stCondLst>
                                        </p:cTn>
                                        <p:tgtEl>
                                          <p:spTgt spid="16"/>
                                        </p:tgtEl>
                                      </p:cBhvr>
                                      <p:to x="100000" y="100000"/>
                                    </p:animScale>
                                  </p:childTnLst>
                                </p:cTn>
                              </p:par>
                              <p:par>
                                <p:cTn id="175" presetID="26" presetClass="entr" presetSubtype="0" fill="hold" nodeType="withEffect">
                                  <p:stCondLst>
                                    <p:cond delay="0"/>
                                  </p:stCondLst>
                                  <p:childTnLst>
                                    <p:set>
                                      <p:cBhvr>
                                        <p:cTn id="176" dur="1" fill="hold">
                                          <p:stCondLst>
                                            <p:cond delay="0"/>
                                          </p:stCondLst>
                                        </p:cTn>
                                        <p:tgtEl>
                                          <p:spTgt spid="17"/>
                                        </p:tgtEl>
                                        <p:attrNameLst>
                                          <p:attrName>style.visibility</p:attrName>
                                        </p:attrNameLst>
                                      </p:cBhvr>
                                      <p:to>
                                        <p:strVal val="visible"/>
                                      </p:to>
                                    </p:set>
                                    <p:animEffect transition="in" filter="wipe(down)">
                                      <p:cBhvr>
                                        <p:cTn id="177" dur="580">
                                          <p:stCondLst>
                                            <p:cond delay="0"/>
                                          </p:stCondLst>
                                        </p:cTn>
                                        <p:tgtEl>
                                          <p:spTgt spid="17"/>
                                        </p:tgtEl>
                                      </p:cBhvr>
                                    </p:animEffect>
                                    <p:anim calcmode="lin" valueType="num">
                                      <p:cBhvr>
                                        <p:cTn id="17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3" dur="26">
                                          <p:stCondLst>
                                            <p:cond delay="650"/>
                                          </p:stCondLst>
                                        </p:cTn>
                                        <p:tgtEl>
                                          <p:spTgt spid="17"/>
                                        </p:tgtEl>
                                      </p:cBhvr>
                                      <p:to x="100000" y="60000"/>
                                    </p:animScale>
                                    <p:animScale>
                                      <p:cBhvr>
                                        <p:cTn id="184" dur="166" decel="50000">
                                          <p:stCondLst>
                                            <p:cond delay="676"/>
                                          </p:stCondLst>
                                        </p:cTn>
                                        <p:tgtEl>
                                          <p:spTgt spid="17"/>
                                        </p:tgtEl>
                                      </p:cBhvr>
                                      <p:to x="100000" y="100000"/>
                                    </p:animScale>
                                    <p:animScale>
                                      <p:cBhvr>
                                        <p:cTn id="185" dur="26">
                                          <p:stCondLst>
                                            <p:cond delay="1312"/>
                                          </p:stCondLst>
                                        </p:cTn>
                                        <p:tgtEl>
                                          <p:spTgt spid="17"/>
                                        </p:tgtEl>
                                      </p:cBhvr>
                                      <p:to x="100000" y="80000"/>
                                    </p:animScale>
                                    <p:animScale>
                                      <p:cBhvr>
                                        <p:cTn id="186" dur="166" decel="50000">
                                          <p:stCondLst>
                                            <p:cond delay="1338"/>
                                          </p:stCondLst>
                                        </p:cTn>
                                        <p:tgtEl>
                                          <p:spTgt spid="17"/>
                                        </p:tgtEl>
                                      </p:cBhvr>
                                      <p:to x="100000" y="100000"/>
                                    </p:animScale>
                                    <p:animScale>
                                      <p:cBhvr>
                                        <p:cTn id="187" dur="26">
                                          <p:stCondLst>
                                            <p:cond delay="1642"/>
                                          </p:stCondLst>
                                        </p:cTn>
                                        <p:tgtEl>
                                          <p:spTgt spid="17"/>
                                        </p:tgtEl>
                                      </p:cBhvr>
                                      <p:to x="100000" y="90000"/>
                                    </p:animScale>
                                    <p:animScale>
                                      <p:cBhvr>
                                        <p:cTn id="188" dur="166" decel="50000">
                                          <p:stCondLst>
                                            <p:cond delay="1668"/>
                                          </p:stCondLst>
                                        </p:cTn>
                                        <p:tgtEl>
                                          <p:spTgt spid="17"/>
                                        </p:tgtEl>
                                      </p:cBhvr>
                                      <p:to x="100000" y="100000"/>
                                    </p:animScale>
                                    <p:animScale>
                                      <p:cBhvr>
                                        <p:cTn id="189" dur="26">
                                          <p:stCondLst>
                                            <p:cond delay="1808"/>
                                          </p:stCondLst>
                                        </p:cTn>
                                        <p:tgtEl>
                                          <p:spTgt spid="17"/>
                                        </p:tgtEl>
                                      </p:cBhvr>
                                      <p:to x="100000" y="95000"/>
                                    </p:animScale>
                                    <p:animScale>
                                      <p:cBhvr>
                                        <p:cTn id="190" dur="166" decel="50000">
                                          <p:stCondLst>
                                            <p:cond delay="1834"/>
                                          </p:stCondLst>
                                        </p:cTn>
                                        <p:tgtEl>
                                          <p:spTgt spid="17"/>
                                        </p:tgtEl>
                                      </p:cBhvr>
                                      <p:to x="100000" y="100000"/>
                                    </p:animScale>
                                  </p:childTnLst>
                                </p:cTn>
                              </p:par>
                              <p:par>
                                <p:cTn id="191" presetID="26" presetClass="entr" presetSubtype="0" fill="hold" nodeType="withEffect">
                                  <p:stCondLst>
                                    <p:cond delay="0"/>
                                  </p:stCondLst>
                                  <p:childTnLst>
                                    <p:set>
                                      <p:cBhvr>
                                        <p:cTn id="192" dur="1" fill="hold">
                                          <p:stCondLst>
                                            <p:cond delay="0"/>
                                          </p:stCondLst>
                                        </p:cTn>
                                        <p:tgtEl>
                                          <p:spTgt spid="18"/>
                                        </p:tgtEl>
                                        <p:attrNameLst>
                                          <p:attrName>style.visibility</p:attrName>
                                        </p:attrNameLst>
                                      </p:cBhvr>
                                      <p:to>
                                        <p:strVal val="visible"/>
                                      </p:to>
                                    </p:set>
                                    <p:animEffect transition="in" filter="wipe(down)">
                                      <p:cBhvr>
                                        <p:cTn id="193" dur="580">
                                          <p:stCondLst>
                                            <p:cond delay="0"/>
                                          </p:stCondLst>
                                        </p:cTn>
                                        <p:tgtEl>
                                          <p:spTgt spid="18"/>
                                        </p:tgtEl>
                                      </p:cBhvr>
                                    </p:animEffect>
                                    <p:anim calcmode="lin" valueType="num">
                                      <p:cBhvr>
                                        <p:cTn id="19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9" dur="26">
                                          <p:stCondLst>
                                            <p:cond delay="650"/>
                                          </p:stCondLst>
                                        </p:cTn>
                                        <p:tgtEl>
                                          <p:spTgt spid="18"/>
                                        </p:tgtEl>
                                      </p:cBhvr>
                                      <p:to x="100000" y="60000"/>
                                    </p:animScale>
                                    <p:animScale>
                                      <p:cBhvr>
                                        <p:cTn id="200" dur="166" decel="50000">
                                          <p:stCondLst>
                                            <p:cond delay="676"/>
                                          </p:stCondLst>
                                        </p:cTn>
                                        <p:tgtEl>
                                          <p:spTgt spid="18"/>
                                        </p:tgtEl>
                                      </p:cBhvr>
                                      <p:to x="100000" y="100000"/>
                                    </p:animScale>
                                    <p:animScale>
                                      <p:cBhvr>
                                        <p:cTn id="201" dur="26">
                                          <p:stCondLst>
                                            <p:cond delay="1312"/>
                                          </p:stCondLst>
                                        </p:cTn>
                                        <p:tgtEl>
                                          <p:spTgt spid="18"/>
                                        </p:tgtEl>
                                      </p:cBhvr>
                                      <p:to x="100000" y="80000"/>
                                    </p:animScale>
                                    <p:animScale>
                                      <p:cBhvr>
                                        <p:cTn id="202" dur="166" decel="50000">
                                          <p:stCondLst>
                                            <p:cond delay="1338"/>
                                          </p:stCondLst>
                                        </p:cTn>
                                        <p:tgtEl>
                                          <p:spTgt spid="18"/>
                                        </p:tgtEl>
                                      </p:cBhvr>
                                      <p:to x="100000" y="100000"/>
                                    </p:animScale>
                                    <p:animScale>
                                      <p:cBhvr>
                                        <p:cTn id="203" dur="26">
                                          <p:stCondLst>
                                            <p:cond delay="1642"/>
                                          </p:stCondLst>
                                        </p:cTn>
                                        <p:tgtEl>
                                          <p:spTgt spid="18"/>
                                        </p:tgtEl>
                                      </p:cBhvr>
                                      <p:to x="100000" y="90000"/>
                                    </p:animScale>
                                    <p:animScale>
                                      <p:cBhvr>
                                        <p:cTn id="204" dur="166" decel="50000">
                                          <p:stCondLst>
                                            <p:cond delay="1668"/>
                                          </p:stCondLst>
                                        </p:cTn>
                                        <p:tgtEl>
                                          <p:spTgt spid="18"/>
                                        </p:tgtEl>
                                      </p:cBhvr>
                                      <p:to x="100000" y="100000"/>
                                    </p:animScale>
                                    <p:animScale>
                                      <p:cBhvr>
                                        <p:cTn id="205" dur="26">
                                          <p:stCondLst>
                                            <p:cond delay="1808"/>
                                          </p:stCondLst>
                                        </p:cTn>
                                        <p:tgtEl>
                                          <p:spTgt spid="18"/>
                                        </p:tgtEl>
                                      </p:cBhvr>
                                      <p:to x="100000" y="95000"/>
                                    </p:animScale>
                                    <p:animScale>
                                      <p:cBhvr>
                                        <p:cTn id="206" dur="166" decel="50000">
                                          <p:stCondLst>
                                            <p:cond delay="1834"/>
                                          </p:stCondLst>
                                        </p:cTn>
                                        <p:tgtEl>
                                          <p:spTgt spid="18"/>
                                        </p:tgtEl>
                                      </p:cBhvr>
                                      <p:to x="100000" y="100000"/>
                                    </p:animScale>
                                  </p:childTnLst>
                                </p:cTn>
                              </p:par>
                              <p:par>
                                <p:cTn id="207" presetID="26" presetClass="entr" presetSubtype="0" fill="hold" nodeType="withEffect">
                                  <p:stCondLst>
                                    <p:cond delay="0"/>
                                  </p:stCondLst>
                                  <p:childTnLst>
                                    <p:set>
                                      <p:cBhvr>
                                        <p:cTn id="208" dur="1" fill="hold">
                                          <p:stCondLst>
                                            <p:cond delay="0"/>
                                          </p:stCondLst>
                                        </p:cTn>
                                        <p:tgtEl>
                                          <p:spTgt spid="19"/>
                                        </p:tgtEl>
                                        <p:attrNameLst>
                                          <p:attrName>style.visibility</p:attrName>
                                        </p:attrNameLst>
                                      </p:cBhvr>
                                      <p:to>
                                        <p:strVal val="visible"/>
                                      </p:to>
                                    </p:set>
                                    <p:animEffect transition="in" filter="wipe(down)">
                                      <p:cBhvr>
                                        <p:cTn id="209" dur="580">
                                          <p:stCondLst>
                                            <p:cond delay="0"/>
                                          </p:stCondLst>
                                        </p:cTn>
                                        <p:tgtEl>
                                          <p:spTgt spid="19"/>
                                        </p:tgtEl>
                                      </p:cBhvr>
                                    </p:animEffect>
                                    <p:anim calcmode="lin" valueType="num">
                                      <p:cBhvr>
                                        <p:cTn id="21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5" dur="26">
                                          <p:stCondLst>
                                            <p:cond delay="650"/>
                                          </p:stCondLst>
                                        </p:cTn>
                                        <p:tgtEl>
                                          <p:spTgt spid="19"/>
                                        </p:tgtEl>
                                      </p:cBhvr>
                                      <p:to x="100000" y="60000"/>
                                    </p:animScale>
                                    <p:animScale>
                                      <p:cBhvr>
                                        <p:cTn id="216" dur="166" decel="50000">
                                          <p:stCondLst>
                                            <p:cond delay="676"/>
                                          </p:stCondLst>
                                        </p:cTn>
                                        <p:tgtEl>
                                          <p:spTgt spid="19"/>
                                        </p:tgtEl>
                                      </p:cBhvr>
                                      <p:to x="100000" y="100000"/>
                                    </p:animScale>
                                    <p:animScale>
                                      <p:cBhvr>
                                        <p:cTn id="217" dur="26">
                                          <p:stCondLst>
                                            <p:cond delay="1312"/>
                                          </p:stCondLst>
                                        </p:cTn>
                                        <p:tgtEl>
                                          <p:spTgt spid="19"/>
                                        </p:tgtEl>
                                      </p:cBhvr>
                                      <p:to x="100000" y="80000"/>
                                    </p:animScale>
                                    <p:animScale>
                                      <p:cBhvr>
                                        <p:cTn id="218" dur="166" decel="50000">
                                          <p:stCondLst>
                                            <p:cond delay="1338"/>
                                          </p:stCondLst>
                                        </p:cTn>
                                        <p:tgtEl>
                                          <p:spTgt spid="19"/>
                                        </p:tgtEl>
                                      </p:cBhvr>
                                      <p:to x="100000" y="100000"/>
                                    </p:animScale>
                                    <p:animScale>
                                      <p:cBhvr>
                                        <p:cTn id="219" dur="26">
                                          <p:stCondLst>
                                            <p:cond delay="1642"/>
                                          </p:stCondLst>
                                        </p:cTn>
                                        <p:tgtEl>
                                          <p:spTgt spid="19"/>
                                        </p:tgtEl>
                                      </p:cBhvr>
                                      <p:to x="100000" y="90000"/>
                                    </p:animScale>
                                    <p:animScale>
                                      <p:cBhvr>
                                        <p:cTn id="220" dur="166" decel="50000">
                                          <p:stCondLst>
                                            <p:cond delay="1668"/>
                                          </p:stCondLst>
                                        </p:cTn>
                                        <p:tgtEl>
                                          <p:spTgt spid="19"/>
                                        </p:tgtEl>
                                      </p:cBhvr>
                                      <p:to x="100000" y="100000"/>
                                    </p:animScale>
                                    <p:animScale>
                                      <p:cBhvr>
                                        <p:cTn id="221" dur="26">
                                          <p:stCondLst>
                                            <p:cond delay="1808"/>
                                          </p:stCondLst>
                                        </p:cTn>
                                        <p:tgtEl>
                                          <p:spTgt spid="19"/>
                                        </p:tgtEl>
                                      </p:cBhvr>
                                      <p:to x="100000" y="95000"/>
                                    </p:animScale>
                                    <p:animScale>
                                      <p:cBhvr>
                                        <p:cTn id="222" dur="166" decel="50000">
                                          <p:stCondLst>
                                            <p:cond delay="1834"/>
                                          </p:stCondLst>
                                        </p:cTn>
                                        <p:tgtEl>
                                          <p:spTgt spid="19"/>
                                        </p:tgtEl>
                                      </p:cBhvr>
                                      <p:to x="100000" y="100000"/>
                                    </p:animScale>
                                  </p:childTnLst>
                                </p:cTn>
                              </p:par>
                              <p:par>
                                <p:cTn id="223" presetID="26" presetClass="entr" presetSubtype="0" fill="hold" nodeType="withEffect">
                                  <p:stCondLst>
                                    <p:cond delay="0"/>
                                  </p:stCondLst>
                                  <p:childTnLst>
                                    <p:set>
                                      <p:cBhvr>
                                        <p:cTn id="224" dur="1" fill="hold">
                                          <p:stCondLst>
                                            <p:cond delay="0"/>
                                          </p:stCondLst>
                                        </p:cTn>
                                        <p:tgtEl>
                                          <p:spTgt spid="20"/>
                                        </p:tgtEl>
                                        <p:attrNameLst>
                                          <p:attrName>style.visibility</p:attrName>
                                        </p:attrNameLst>
                                      </p:cBhvr>
                                      <p:to>
                                        <p:strVal val="visible"/>
                                      </p:to>
                                    </p:set>
                                    <p:animEffect transition="in" filter="wipe(down)">
                                      <p:cBhvr>
                                        <p:cTn id="225" dur="580">
                                          <p:stCondLst>
                                            <p:cond delay="0"/>
                                          </p:stCondLst>
                                        </p:cTn>
                                        <p:tgtEl>
                                          <p:spTgt spid="20"/>
                                        </p:tgtEl>
                                      </p:cBhvr>
                                    </p:animEffect>
                                    <p:anim calcmode="lin" valueType="num">
                                      <p:cBhvr>
                                        <p:cTn id="2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31" dur="26">
                                          <p:stCondLst>
                                            <p:cond delay="650"/>
                                          </p:stCondLst>
                                        </p:cTn>
                                        <p:tgtEl>
                                          <p:spTgt spid="20"/>
                                        </p:tgtEl>
                                      </p:cBhvr>
                                      <p:to x="100000" y="60000"/>
                                    </p:animScale>
                                    <p:animScale>
                                      <p:cBhvr>
                                        <p:cTn id="232" dur="166" decel="50000">
                                          <p:stCondLst>
                                            <p:cond delay="676"/>
                                          </p:stCondLst>
                                        </p:cTn>
                                        <p:tgtEl>
                                          <p:spTgt spid="20"/>
                                        </p:tgtEl>
                                      </p:cBhvr>
                                      <p:to x="100000" y="100000"/>
                                    </p:animScale>
                                    <p:animScale>
                                      <p:cBhvr>
                                        <p:cTn id="233" dur="26">
                                          <p:stCondLst>
                                            <p:cond delay="1312"/>
                                          </p:stCondLst>
                                        </p:cTn>
                                        <p:tgtEl>
                                          <p:spTgt spid="20"/>
                                        </p:tgtEl>
                                      </p:cBhvr>
                                      <p:to x="100000" y="80000"/>
                                    </p:animScale>
                                    <p:animScale>
                                      <p:cBhvr>
                                        <p:cTn id="234" dur="166" decel="50000">
                                          <p:stCondLst>
                                            <p:cond delay="1338"/>
                                          </p:stCondLst>
                                        </p:cTn>
                                        <p:tgtEl>
                                          <p:spTgt spid="20"/>
                                        </p:tgtEl>
                                      </p:cBhvr>
                                      <p:to x="100000" y="100000"/>
                                    </p:animScale>
                                    <p:animScale>
                                      <p:cBhvr>
                                        <p:cTn id="235" dur="26">
                                          <p:stCondLst>
                                            <p:cond delay="1642"/>
                                          </p:stCondLst>
                                        </p:cTn>
                                        <p:tgtEl>
                                          <p:spTgt spid="20"/>
                                        </p:tgtEl>
                                      </p:cBhvr>
                                      <p:to x="100000" y="90000"/>
                                    </p:animScale>
                                    <p:animScale>
                                      <p:cBhvr>
                                        <p:cTn id="236" dur="166" decel="50000">
                                          <p:stCondLst>
                                            <p:cond delay="1668"/>
                                          </p:stCondLst>
                                        </p:cTn>
                                        <p:tgtEl>
                                          <p:spTgt spid="20"/>
                                        </p:tgtEl>
                                      </p:cBhvr>
                                      <p:to x="100000" y="100000"/>
                                    </p:animScale>
                                    <p:animScale>
                                      <p:cBhvr>
                                        <p:cTn id="237" dur="26">
                                          <p:stCondLst>
                                            <p:cond delay="1808"/>
                                          </p:stCondLst>
                                        </p:cTn>
                                        <p:tgtEl>
                                          <p:spTgt spid="20"/>
                                        </p:tgtEl>
                                      </p:cBhvr>
                                      <p:to x="100000" y="95000"/>
                                    </p:animScale>
                                    <p:animScale>
                                      <p:cBhvr>
                                        <p:cTn id="238" dur="166" decel="50000">
                                          <p:stCondLst>
                                            <p:cond delay="1834"/>
                                          </p:stCondLst>
                                        </p:cTn>
                                        <p:tgtEl>
                                          <p:spTgt spid="20"/>
                                        </p:tgtEl>
                                      </p:cBhvr>
                                      <p:to x="100000" y="100000"/>
                                    </p:animScale>
                                  </p:childTnLst>
                                </p:cTn>
                              </p:par>
                              <p:par>
                                <p:cTn id="239" presetID="26" presetClass="entr" presetSubtype="0" fill="hold" nodeType="withEffect">
                                  <p:stCondLst>
                                    <p:cond delay="0"/>
                                  </p:stCondLst>
                                  <p:childTnLst>
                                    <p:set>
                                      <p:cBhvr>
                                        <p:cTn id="240" dur="1" fill="hold">
                                          <p:stCondLst>
                                            <p:cond delay="0"/>
                                          </p:stCondLst>
                                        </p:cTn>
                                        <p:tgtEl>
                                          <p:spTgt spid="21"/>
                                        </p:tgtEl>
                                        <p:attrNameLst>
                                          <p:attrName>style.visibility</p:attrName>
                                        </p:attrNameLst>
                                      </p:cBhvr>
                                      <p:to>
                                        <p:strVal val="visible"/>
                                      </p:to>
                                    </p:set>
                                    <p:animEffect transition="in" filter="wipe(down)">
                                      <p:cBhvr>
                                        <p:cTn id="241" dur="580">
                                          <p:stCondLst>
                                            <p:cond delay="0"/>
                                          </p:stCondLst>
                                        </p:cTn>
                                        <p:tgtEl>
                                          <p:spTgt spid="21"/>
                                        </p:tgtEl>
                                      </p:cBhvr>
                                    </p:animEffect>
                                    <p:anim calcmode="lin" valueType="num">
                                      <p:cBhvr>
                                        <p:cTn id="2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7" dur="26">
                                          <p:stCondLst>
                                            <p:cond delay="650"/>
                                          </p:stCondLst>
                                        </p:cTn>
                                        <p:tgtEl>
                                          <p:spTgt spid="21"/>
                                        </p:tgtEl>
                                      </p:cBhvr>
                                      <p:to x="100000" y="60000"/>
                                    </p:animScale>
                                    <p:animScale>
                                      <p:cBhvr>
                                        <p:cTn id="248" dur="166" decel="50000">
                                          <p:stCondLst>
                                            <p:cond delay="676"/>
                                          </p:stCondLst>
                                        </p:cTn>
                                        <p:tgtEl>
                                          <p:spTgt spid="21"/>
                                        </p:tgtEl>
                                      </p:cBhvr>
                                      <p:to x="100000" y="100000"/>
                                    </p:animScale>
                                    <p:animScale>
                                      <p:cBhvr>
                                        <p:cTn id="249" dur="26">
                                          <p:stCondLst>
                                            <p:cond delay="1312"/>
                                          </p:stCondLst>
                                        </p:cTn>
                                        <p:tgtEl>
                                          <p:spTgt spid="21"/>
                                        </p:tgtEl>
                                      </p:cBhvr>
                                      <p:to x="100000" y="80000"/>
                                    </p:animScale>
                                    <p:animScale>
                                      <p:cBhvr>
                                        <p:cTn id="250" dur="166" decel="50000">
                                          <p:stCondLst>
                                            <p:cond delay="1338"/>
                                          </p:stCondLst>
                                        </p:cTn>
                                        <p:tgtEl>
                                          <p:spTgt spid="21"/>
                                        </p:tgtEl>
                                      </p:cBhvr>
                                      <p:to x="100000" y="100000"/>
                                    </p:animScale>
                                    <p:animScale>
                                      <p:cBhvr>
                                        <p:cTn id="251" dur="26">
                                          <p:stCondLst>
                                            <p:cond delay="1642"/>
                                          </p:stCondLst>
                                        </p:cTn>
                                        <p:tgtEl>
                                          <p:spTgt spid="21"/>
                                        </p:tgtEl>
                                      </p:cBhvr>
                                      <p:to x="100000" y="90000"/>
                                    </p:animScale>
                                    <p:animScale>
                                      <p:cBhvr>
                                        <p:cTn id="252" dur="166" decel="50000">
                                          <p:stCondLst>
                                            <p:cond delay="1668"/>
                                          </p:stCondLst>
                                        </p:cTn>
                                        <p:tgtEl>
                                          <p:spTgt spid="21"/>
                                        </p:tgtEl>
                                      </p:cBhvr>
                                      <p:to x="100000" y="100000"/>
                                    </p:animScale>
                                    <p:animScale>
                                      <p:cBhvr>
                                        <p:cTn id="253" dur="26">
                                          <p:stCondLst>
                                            <p:cond delay="1808"/>
                                          </p:stCondLst>
                                        </p:cTn>
                                        <p:tgtEl>
                                          <p:spTgt spid="21"/>
                                        </p:tgtEl>
                                      </p:cBhvr>
                                      <p:to x="100000" y="95000"/>
                                    </p:animScale>
                                    <p:animScale>
                                      <p:cBhvr>
                                        <p:cTn id="254" dur="166" decel="50000">
                                          <p:stCondLst>
                                            <p:cond delay="1834"/>
                                          </p:stCondLst>
                                        </p:cTn>
                                        <p:tgtEl>
                                          <p:spTgt spid="21"/>
                                        </p:tgtEl>
                                      </p:cBhvr>
                                      <p:to x="100000" y="100000"/>
                                    </p:animScale>
                                  </p:childTnLst>
                                </p:cTn>
                              </p:par>
                              <p:par>
                                <p:cTn id="255" presetID="26" presetClass="entr" presetSubtype="0" fill="hold" nodeType="withEffect">
                                  <p:stCondLst>
                                    <p:cond delay="0"/>
                                  </p:stCondLst>
                                  <p:childTnLst>
                                    <p:set>
                                      <p:cBhvr>
                                        <p:cTn id="256" dur="1" fill="hold">
                                          <p:stCondLst>
                                            <p:cond delay="0"/>
                                          </p:stCondLst>
                                        </p:cTn>
                                        <p:tgtEl>
                                          <p:spTgt spid="22"/>
                                        </p:tgtEl>
                                        <p:attrNameLst>
                                          <p:attrName>style.visibility</p:attrName>
                                        </p:attrNameLst>
                                      </p:cBhvr>
                                      <p:to>
                                        <p:strVal val="visible"/>
                                      </p:to>
                                    </p:set>
                                    <p:animEffect transition="in" filter="wipe(down)">
                                      <p:cBhvr>
                                        <p:cTn id="257" dur="580">
                                          <p:stCondLst>
                                            <p:cond delay="0"/>
                                          </p:stCondLst>
                                        </p:cTn>
                                        <p:tgtEl>
                                          <p:spTgt spid="22"/>
                                        </p:tgtEl>
                                      </p:cBhvr>
                                    </p:animEffect>
                                    <p:anim calcmode="lin" valueType="num">
                                      <p:cBhvr>
                                        <p:cTn id="2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3" dur="26">
                                          <p:stCondLst>
                                            <p:cond delay="650"/>
                                          </p:stCondLst>
                                        </p:cTn>
                                        <p:tgtEl>
                                          <p:spTgt spid="22"/>
                                        </p:tgtEl>
                                      </p:cBhvr>
                                      <p:to x="100000" y="60000"/>
                                    </p:animScale>
                                    <p:animScale>
                                      <p:cBhvr>
                                        <p:cTn id="264" dur="166" decel="50000">
                                          <p:stCondLst>
                                            <p:cond delay="676"/>
                                          </p:stCondLst>
                                        </p:cTn>
                                        <p:tgtEl>
                                          <p:spTgt spid="22"/>
                                        </p:tgtEl>
                                      </p:cBhvr>
                                      <p:to x="100000" y="100000"/>
                                    </p:animScale>
                                    <p:animScale>
                                      <p:cBhvr>
                                        <p:cTn id="265" dur="26">
                                          <p:stCondLst>
                                            <p:cond delay="1312"/>
                                          </p:stCondLst>
                                        </p:cTn>
                                        <p:tgtEl>
                                          <p:spTgt spid="22"/>
                                        </p:tgtEl>
                                      </p:cBhvr>
                                      <p:to x="100000" y="80000"/>
                                    </p:animScale>
                                    <p:animScale>
                                      <p:cBhvr>
                                        <p:cTn id="266" dur="166" decel="50000">
                                          <p:stCondLst>
                                            <p:cond delay="1338"/>
                                          </p:stCondLst>
                                        </p:cTn>
                                        <p:tgtEl>
                                          <p:spTgt spid="22"/>
                                        </p:tgtEl>
                                      </p:cBhvr>
                                      <p:to x="100000" y="100000"/>
                                    </p:animScale>
                                    <p:animScale>
                                      <p:cBhvr>
                                        <p:cTn id="267" dur="26">
                                          <p:stCondLst>
                                            <p:cond delay="1642"/>
                                          </p:stCondLst>
                                        </p:cTn>
                                        <p:tgtEl>
                                          <p:spTgt spid="22"/>
                                        </p:tgtEl>
                                      </p:cBhvr>
                                      <p:to x="100000" y="90000"/>
                                    </p:animScale>
                                    <p:animScale>
                                      <p:cBhvr>
                                        <p:cTn id="268" dur="166" decel="50000">
                                          <p:stCondLst>
                                            <p:cond delay="1668"/>
                                          </p:stCondLst>
                                        </p:cTn>
                                        <p:tgtEl>
                                          <p:spTgt spid="22"/>
                                        </p:tgtEl>
                                      </p:cBhvr>
                                      <p:to x="100000" y="100000"/>
                                    </p:animScale>
                                    <p:animScale>
                                      <p:cBhvr>
                                        <p:cTn id="269" dur="26">
                                          <p:stCondLst>
                                            <p:cond delay="1808"/>
                                          </p:stCondLst>
                                        </p:cTn>
                                        <p:tgtEl>
                                          <p:spTgt spid="22"/>
                                        </p:tgtEl>
                                      </p:cBhvr>
                                      <p:to x="100000" y="95000"/>
                                    </p:animScale>
                                    <p:animScale>
                                      <p:cBhvr>
                                        <p:cTn id="270" dur="166" decel="50000">
                                          <p:stCondLst>
                                            <p:cond delay="1834"/>
                                          </p:stCondLst>
                                        </p:cTn>
                                        <p:tgtEl>
                                          <p:spTgt spid="22"/>
                                        </p:tgtEl>
                                      </p:cBhvr>
                                      <p:to x="100000" y="100000"/>
                                    </p:animScale>
                                  </p:childTnLst>
                                </p:cTn>
                              </p:par>
                              <p:par>
                                <p:cTn id="271" presetID="26" presetClass="entr" presetSubtype="0" fill="hold" nodeType="withEffect">
                                  <p:stCondLst>
                                    <p:cond delay="0"/>
                                  </p:stCondLst>
                                  <p:childTnLst>
                                    <p:set>
                                      <p:cBhvr>
                                        <p:cTn id="272" dur="1" fill="hold">
                                          <p:stCondLst>
                                            <p:cond delay="0"/>
                                          </p:stCondLst>
                                        </p:cTn>
                                        <p:tgtEl>
                                          <p:spTgt spid="23"/>
                                        </p:tgtEl>
                                        <p:attrNameLst>
                                          <p:attrName>style.visibility</p:attrName>
                                        </p:attrNameLst>
                                      </p:cBhvr>
                                      <p:to>
                                        <p:strVal val="visible"/>
                                      </p:to>
                                    </p:set>
                                    <p:animEffect transition="in" filter="wipe(down)">
                                      <p:cBhvr>
                                        <p:cTn id="273" dur="580">
                                          <p:stCondLst>
                                            <p:cond delay="0"/>
                                          </p:stCondLst>
                                        </p:cTn>
                                        <p:tgtEl>
                                          <p:spTgt spid="23"/>
                                        </p:tgtEl>
                                      </p:cBhvr>
                                    </p:animEffect>
                                    <p:anim calcmode="lin" valueType="num">
                                      <p:cBhvr>
                                        <p:cTn id="2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9" dur="26">
                                          <p:stCondLst>
                                            <p:cond delay="650"/>
                                          </p:stCondLst>
                                        </p:cTn>
                                        <p:tgtEl>
                                          <p:spTgt spid="23"/>
                                        </p:tgtEl>
                                      </p:cBhvr>
                                      <p:to x="100000" y="60000"/>
                                    </p:animScale>
                                    <p:animScale>
                                      <p:cBhvr>
                                        <p:cTn id="280" dur="166" decel="50000">
                                          <p:stCondLst>
                                            <p:cond delay="676"/>
                                          </p:stCondLst>
                                        </p:cTn>
                                        <p:tgtEl>
                                          <p:spTgt spid="23"/>
                                        </p:tgtEl>
                                      </p:cBhvr>
                                      <p:to x="100000" y="100000"/>
                                    </p:animScale>
                                    <p:animScale>
                                      <p:cBhvr>
                                        <p:cTn id="281" dur="26">
                                          <p:stCondLst>
                                            <p:cond delay="1312"/>
                                          </p:stCondLst>
                                        </p:cTn>
                                        <p:tgtEl>
                                          <p:spTgt spid="23"/>
                                        </p:tgtEl>
                                      </p:cBhvr>
                                      <p:to x="100000" y="80000"/>
                                    </p:animScale>
                                    <p:animScale>
                                      <p:cBhvr>
                                        <p:cTn id="282" dur="166" decel="50000">
                                          <p:stCondLst>
                                            <p:cond delay="1338"/>
                                          </p:stCondLst>
                                        </p:cTn>
                                        <p:tgtEl>
                                          <p:spTgt spid="23"/>
                                        </p:tgtEl>
                                      </p:cBhvr>
                                      <p:to x="100000" y="100000"/>
                                    </p:animScale>
                                    <p:animScale>
                                      <p:cBhvr>
                                        <p:cTn id="283" dur="26">
                                          <p:stCondLst>
                                            <p:cond delay="1642"/>
                                          </p:stCondLst>
                                        </p:cTn>
                                        <p:tgtEl>
                                          <p:spTgt spid="23"/>
                                        </p:tgtEl>
                                      </p:cBhvr>
                                      <p:to x="100000" y="90000"/>
                                    </p:animScale>
                                    <p:animScale>
                                      <p:cBhvr>
                                        <p:cTn id="284" dur="166" decel="50000">
                                          <p:stCondLst>
                                            <p:cond delay="1668"/>
                                          </p:stCondLst>
                                        </p:cTn>
                                        <p:tgtEl>
                                          <p:spTgt spid="23"/>
                                        </p:tgtEl>
                                      </p:cBhvr>
                                      <p:to x="100000" y="100000"/>
                                    </p:animScale>
                                    <p:animScale>
                                      <p:cBhvr>
                                        <p:cTn id="285" dur="26">
                                          <p:stCondLst>
                                            <p:cond delay="1808"/>
                                          </p:stCondLst>
                                        </p:cTn>
                                        <p:tgtEl>
                                          <p:spTgt spid="23"/>
                                        </p:tgtEl>
                                      </p:cBhvr>
                                      <p:to x="100000" y="95000"/>
                                    </p:animScale>
                                    <p:animScale>
                                      <p:cBhvr>
                                        <p:cTn id="286" dur="166" decel="50000">
                                          <p:stCondLst>
                                            <p:cond delay="1834"/>
                                          </p:stCondLst>
                                        </p:cTn>
                                        <p:tgtEl>
                                          <p:spTgt spid="23"/>
                                        </p:tgtEl>
                                      </p:cBhvr>
                                      <p:to x="100000" y="100000"/>
                                    </p:animScale>
                                  </p:childTnLst>
                                </p:cTn>
                              </p:par>
                              <p:par>
                                <p:cTn id="287" presetID="26" presetClass="entr" presetSubtype="0" fill="hold" nodeType="withEffect">
                                  <p:stCondLst>
                                    <p:cond delay="0"/>
                                  </p:stCondLst>
                                  <p:childTnLst>
                                    <p:set>
                                      <p:cBhvr>
                                        <p:cTn id="288" dur="1" fill="hold">
                                          <p:stCondLst>
                                            <p:cond delay="0"/>
                                          </p:stCondLst>
                                        </p:cTn>
                                        <p:tgtEl>
                                          <p:spTgt spid="24"/>
                                        </p:tgtEl>
                                        <p:attrNameLst>
                                          <p:attrName>style.visibility</p:attrName>
                                        </p:attrNameLst>
                                      </p:cBhvr>
                                      <p:to>
                                        <p:strVal val="visible"/>
                                      </p:to>
                                    </p:set>
                                    <p:animEffect transition="in" filter="wipe(down)">
                                      <p:cBhvr>
                                        <p:cTn id="289" dur="580">
                                          <p:stCondLst>
                                            <p:cond delay="0"/>
                                          </p:stCondLst>
                                        </p:cTn>
                                        <p:tgtEl>
                                          <p:spTgt spid="24"/>
                                        </p:tgtEl>
                                      </p:cBhvr>
                                    </p:animEffect>
                                    <p:anim calcmode="lin" valueType="num">
                                      <p:cBhvr>
                                        <p:cTn id="29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9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9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5" dur="26">
                                          <p:stCondLst>
                                            <p:cond delay="650"/>
                                          </p:stCondLst>
                                        </p:cTn>
                                        <p:tgtEl>
                                          <p:spTgt spid="24"/>
                                        </p:tgtEl>
                                      </p:cBhvr>
                                      <p:to x="100000" y="60000"/>
                                    </p:animScale>
                                    <p:animScale>
                                      <p:cBhvr>
                                        <p:cTn id="296" dur="166" decel="50000">
                                          <p:stCondLst>
                                            <p:cond delay="676"/>
                                          </p:stCondLst>
                                        </p:cTn>
                                        <p:tgtEl>
                                          <p:spTgt spid="24"/>
                                        </p:tgtEl>
                                      </p:cBhvr>
                                      <p:to x="100000" y="100000"/>
                                    </p:animScale>
                                    <p:animScale>
                                      <p:cBhvr>
                                        <p:cTn id="297" dur="26">
                                          <p:stCondLst>
                                            <p:cond delay="1312"/>
                                          </p:stCondLst>
                                        </p:cTn>
                                        <p:tgtEl>
                                          <p:spTgt spid="24"/>
                                        </p:tgtEl>
                                      </p:cBhvr>
                                      <p:to x="100000" y="80000"/>
                                    </p:animScale>
                                    <p:animScale>
                                      <p:cBhvr>
                                        <p:cTn id="298" dur="166" decel="50000">
                                          <p:stCondLst>
                                            <p:cond delay="1338"/>
                                          </p:stCondLst>
                                        </p:cTn>
                                        <p:tgtEl>
                                          <p:spTgt spid="24"/>
                                        </p:tgtEl>
                                      </p:cBhvr>
                                      <p:to x="100000" y="100000"/>
                                    </p:animScale>
                                    <p:animScale>
                                      <p:cBhvr>
                                        <p:cTn id="299" dur="26">
                                          <p:stCondLst>
                                            <p:cond delay="1642"/>
                                          </p:stCondLst>
                                        </p:cTn>
                                        <p:tgtEl>
                                          <p:spTgt spid="24"/>
                                        </p:tgtEl>
                                      </p:cBhvr>
                                      <p:to x="100000" y="90000"/>
                                    </p:animScale>
                                    <p:animScale>
                                      <p:cBhvr>
                                        <p:cTn id="300" dur="166" decel="50000">
                                          <p:stCondLst>
                                            <p:cond delay="1668"/>
                                          </p:stCondLst>
                                        </p:cTn>
                                        <p:tgtEl>
                                          <p:spTgt spid="24"/>
                                        </p:tgtEl>
                                      </p:cBhvr>
                                      <p:to x="100000" y="100000"/>
                                    </p:animScale>
                                    <p:animScale>
                                      <p:cBhvr>
                                        <p:cTn id="301" dur="26">
                                          <p:stCondLst>
                                            <p:cond delay="1808"/>
                                          </p:stCondLst>
                                        </p:cTn>
                                        <p:tgtEl>
                                          <p:spTgt spid="24"/>
                                        </p:tgtEl>
                                      </p:cBhvr>
                                      <p:to x="100000" y="95000"/>
                                    </p:animScale>
                                    <p:animScale>
                                      <p:cBhvr>
                                        <p:cTn id="302" dur="166" decel="50000">
                                          <p:stCondLst>
                                            <p:cond delay="1834"/>
                                          </p:stCondLst>
                                        </p:cTn>
                                        <p:tgtEl>
                                          <p:spTgt spid="24"/>
                                        </p:tgtEl>
                                      </p:cBhvr>
                                      <p:to x="100000" y="100000"/>
                                    </p:animScale>
                                  </p:childTnLst>
                                </p:cTn>
                              </p:par>
                              <p:par>
                                <p:cTn id="303" presetID="26" presetClass="entr" presetSubtype="0" fill="hold" nodeType="withEffect">
                                  <p:stCondLst>
                                    <p:cond delay="0"/>
                                  </p:stCondLst>
                                  <p:childTnLst>
                                    <p:set>
                                      <p:cBhvr>
                                        <p:cTn id="304" dur="1" fill="hold">
                                          <p:stCondLst>
                                            <p:cond delay="0"/>
                                          </p:stCondLst>
                                        </p:cTn>
                                        <p:tgtEl>
                                          <p:spTgt spid="25"/>
                                        </p:tgtEl>
                                        <p:attrNameLst>
                                          <p:attrName>style.visibility</p:attrName>
                                        </p:attrNameLst>
                                      </p:cBhvr>
                                      <p:to>
                                        <p:strVal val="visible"/>
                                      </p:to>
                                    </p:set>
                                    <p:animEffect transition="in" filter="wipe(down)">
                                      <p:cBhvr>
                                        <p:cTn id="305" dur="580">
                                          <p:stCondLst>
                                            <p:cond delay="0"/>
                                          </p:stCondLst>
                                        </p:cTn>
                                        <p:tgtEl>
                                          <p:spTgt spid="25"/>
                                        </p:tgtEl>
                                      </p:cBhvr>
                                    </p:animEffect>
                                    <p:anim calcmode="lin" valueType="num">
                                      <p:cBhvr>
                                        <p:cTn id="30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0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1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1" dur="26">
                                          <p:stCondLst>
                                            <p:cond delay="650"/>
                                          </p:stCondLst>
                                        </p:cTn>
                                        <p:tgtEl>
                                          <p:spTgt spid="25"/>
                                        </p:tgtEl>
                                      </p:cBhvr>
                                      <p:to x="100000" y="60000"/>
                                    </p:animScale>
                                    <p:animScale>
                                      <p:cBhvr>
                                        <p:cTn id="312" dur="166" decel="50000">
                                          <p:stCondLst>
                                            <p:cond delay="676"/>
                                          </p:stCondLst>
                                        </p:cTn>
                                        <p:tgtEl>
                                          <p:spTgt spid="25"/>
                                        </p:tgtEl>
                                      </p:cBhvr>
                                      <p:to x="100000" y="100000"/>
                                    </p:animScale>
                                    <p:animScale>
                                      <p:cBhvr>
                                        <p:cTn id="313" dur="26">
                                          <p:stCondLst>
                                            <p:cond delay="1312"/>
                                          </p:stCondLst>
                                        </p:cTn>
                                        <p:tgtEl>
                                          <p:spTgt spid="25"/>
                                        </p:tgtEl>
                                      </p:cBhvr>
                                      <p:to x="100000" y="80000"/>
                                    </p:animScale>
                                    <p:animScale>
                                      <p:cBhvr>
                                        <p:cTn id="314" dur="166" decel="50000">
                                          <p:stCondLst>
                                            <p:cond delay="1338"/>
                                          </p:stCondLst>
                                        </p:cTn>
                                        <p:tgtEl>
                                          <p:spTgt spid="25"/>
                                        </p:tgtEl>
                                      </p:cBhvr>
                                      <p:to x="100000" y="100000"/>
                                    </p:animScale>
                                    <p:animScale>
                                      <p:cBhvr>
                                        <p:cTn id="315" dur="26">
                                          <p:stCondLst>
                                            <p:cond delay="1642"/>
                                          </p:stCondLst>
                                        </p:cTn>
                                        <p:tgtEl>
                                          <p:spTgt spid="25"/>
                                        </p:tgtEl>
                                      </p:cBhvr>
                                      <p:to x="100000" y="90000"/>
                                    </p:animScale>
                                    <p:animScale>
                                      <p:cBhvr>
                                        <p:cTn id="316" dur="166" decel="50000">
                                          <p:stCondLst>
                                            <p:cond delay="1668"/>
                                          </p:stCondLst>
                                        </p:cTn>
                                        <p:tgtEl>
                                          <p:spTgt spid="25"/>
                                        </p:tgtEl>
                                      </p:cBhvr>
                                      <p:to x="100000" y="100000"/>
                                    </p:animScale>
                                    <p:animScale>
                                      <p:cBhvr>
                                        <p:cTn id="317" dur="26">
                                          <p:stCondLst>
                                            <p:cond delay="1808"/>
                                          </p:stCondLst>
                                        </p:cTn>
                                        <p:tgtEl>
                                          <p:spTgt spid="25"/>
                                        </p:tgtEl>
                                      </p:cBhvr>
                                      <p:to x="100000" y="95000"/>
                                    </p:animScale>
                                    <p:animScale>
                                      <p:cBhvr>
                                        <p:cTn id="318" dur="166" decel="50000">
                                          <p:stCondLst>
                                            <p:cond delay="1834"/>
                                          </p:stCondLst>
                                        </p:cTn>
                                        <p:tgtEl>
                                          <p:spTgt spid="25"/>
                                        </p:tgtEl>
                                      </p:cBhvr>
                                      <p:to x="100000" y="100000"/>
                                    </p:animScale>
                                  </p:childTnLst>
                                </p:cTn>
                              </p:par>
                              <p:par>
                                <p:cTn id="319" presetID="26" presetClass="entr" presetSubtype="0" fill="hold" nodeType="withEffect">
                                  <p:stCondLst>
                                    <p:cond delay="0"/>
                                  </p:stCondLst>
                                  <p:childTnLst>
                                    <p:set>
                                      <p:cBhvr>
                                        <p:cTn id="320" dur="1" fill="hold">
                                          <p:stCondLst>
                                            <p:cond delay="0"/>
                                          </p:stCondLst>
                                        </p:cTn>
                                        <p:tgtEl>
                                          <p:spTgt spid="26"/>
                                        </p:tgtEl>
                                        <p:attrNameLst>
                                          <p:attrName>style.visibility</p:attrName>
                                        </p:attrNameLst>
                                      </p:cBhvr>
                                      <p:to>
                                        <p:strVal val="visible"/>
                                      </p:to>
                                    </p:set>
                                    <p:animEffect transition="in" filter="wipe(down)">
                                      <p:cBhvr>
                                        <p:cTn id="321" dur="580">
                                          <p:stCondLst>
                                            <p:cond delay="0"/>
                                          </p:stCondLst>
                                        </p:cTn>
                                        <p:tgtEl>
                                          <p:spTgt spid="26"/>
                                        </p:tgtEl>
                                      </p:cBhvr>
                                    </p:animEffect>
                                    <p:anim calcmode="lin" valueType="num">
                                      <p:cBhvr>
                                        <p:cTn id="32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2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27" dur="26">
                                          <p:stCondLst>
                                            <p:cond delay="650"/>
                                          </p:stCondLst>
                                        </p:cTn>
                                        <p:tgtEl>
                                          <p:spTgt spid="26"/>
                                        </p:tgtEl>
                                      </p:cBhvr>
                                      <p:to x="100000" y="60000"/>
                                    </p:animScale>
                                    <p:animScale>
                                      <p:cBhvr>
                                        <p:cTn id="328" dur="166" decel="50000">
                                          <p:stCondLst>
                                            <p:cond delay="676"/>
                                          </p:stCondLst>
                                        </p:cTn>
                                        <p:tgtEl>
                                          <p:spTgt spid="26"/>
                                        </p:tgtEl>
                                      </p:cBhvr>
                                      <p:to x="100000" y="100000"/>
                                    </p:animScale>
                                    <p:animScale>
                                      <p:cBhvr>
                                        <p:cTn id="329" dur="26">
                                          <p:stCondLst>
                                            <p:cond delay="1312"/>
                                          </p:stCondLst>
                                        </p:cTn>
                                        <p:tgtEl>
                                          <p:spTgt spid="26"/>
                                        </p:tgtEl>
                                      </p:cBhvr>
                                      <p:to x="100000" y="80000"/>
                                    </p:animScale>
                                    <p:animScale>
                                      <p:cBhvr>
                                        <p:cTn id="330" dur="166" decel="50000">
                                          <p:stCondLst>
                                            <p:cond delay="1338"/>
                                          </p:stCondLst>
                                        </p:cTn>
                                        <p:tgtEl>
                                          <p:spTgt spid="26"/>
                                        </p:tgtEl>
                                      </p:cBhvr>
                                      <p:to x="100000" y="100000"/>
                                    </p:animScale>
                                    <p:animScale>
                                      <p:cBhvr>
                                        <p:cTn id="331" dur="26">
                                          <p:stCondLst>
                                            <p:cond delay="1642"/>
                                          </p:stCondLst>
                                        </p:cTn>
                                        <p:tgtEl>
                                          <p:spTgt spid="26"/>
                                        </p:tgtEl>
                                      </p:cBhvr>
                                      <p:to x="100000" y="90000"/>
                                    </p:animScale>
                                    <p:animScale>
                                      <p:cBhvr>
                                        <p:cTn id="332" dur="166" decel="50000">
                                          <p:stCondLst>
                                            <p:cond delay="1668"/>
                                          </p:stCondLst>
                                        </p:cTn>
                                        <p:tgtEl>
                                          <p:spTgt spid="26"/>
                                        </p:tgtEl>
                                      </p:cBhvr>
                                      <p:to x="100000" y="100000"/>
                                    </p:animScale>
                                    <p:animScale>
                                      <p:cBhvr>
                                        <p:cTn id="333" dur="26">
                                          <p:stCondLst>
                                            <p:cond delay="1808"/>
                                          </p:stCondLst>
                                        </p:cTn>
                                        <p:tgtEl>
                                          <p:spTgt spid="26"/>
                                        </p:tgtEl>
                                      </p:cBhvr>
                                      <p:to x="100000" y="95000"/>
                                    </p:animScale>
                                    <p:animScale>
                                      <p:cBhvr>
                                        <p:cTn id="334" dur="166" decel="50000">
                                          <p:stCondLst>
                                            <p:cond delay="1834"/>
                                          </p:stCondLst>
                                        </p:cTn>
                                        <p:tgtEl>
                                          <p:spTgt spid="26"/>
                                        </p:tgtEl>
                                      </p:cBhvr>
                                      <p:to x="100000" y="100000"/>
                                    </p:animScale>
                                  </p:childTnLst>
                                </p:cTn>
                              </p:par>
                              <p:par>
                                <p:cTn id="335" presetID="26" presetClass="entr" presetSubtype="0" fill="hold" nodeType="withEffect">
                                  <p:stCondLst>
                                    <p:cond delay="0"/>
                                  </p:stCondLst>
                                  <p:childTnLst>
                                    <p:set>
                                      <p:cBhvr>
                                        <p:cTn id="336" dur="1" fill="hold">
                                          <p:stCondLst>
                                            <p:cond delay="0"/>
                                          </p:stCondLst>
                                        </p:cTn>
                                        <p:tgtEl>
                                          <p:spTgt spid="27"/>
                                        </p:tgtEl>
                                        <p:attrNameLst>
                                          <p:attrName>style.visibility</p:attrName>
                                        </p:attrNameLst>
                                      </p:cBhvr>
                                      <p:to>
                                        <p:strVal val="visible"/>
                                      </p:to>
                                    </p:set>
                                    <p:animEffect transition="in" filter="wipe(down)">
                                      <p:cBhvr>
                                        <p:cTn id="337" dur="580">
                                          <p:stCondLst>
                                            <p:cond delay="0"/>
                                          </p:stCondLst>
                                        </p:cTn>
                                        <p:tgtEl>
                                          <p:spTgt spid="27"/>
                                        </p:tgtEl>
                                      </p:cBhvr>
                                    </p:animEffect>
                                    <p:anim calcmode="lin" valueType="num">
                                      <p:cBhvr>
                                        <p:cTn id="33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4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4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3" dur="26">
                                          <p:stCondLst>
                                            <p:cond delay="650"/>
                                          </p:stCondLst>
                                        </p:cTn>
                                        <p:tgtEl>
                                          <p:spTgt spid="27"/>
                                        </p:tgtEl>
                                      </p:cBhvr>
                                      <p:to x="100000" y="60000"/>
                                    </p:animScale>
                                    <p:animScale>
                                      <p:cBhvr>
                                        <p:cTn id="344" dur="166" decel="50000">
                                          <p:stCondLst>
                                            <p:cond delay="676"/>
                                          </p:stCondLst>
                                        </p:cTn>
                                        <p:tgtEl>
                                          <p:spTgt spid="27"/>
                                        </p:tgtEl>
                                      </p:cBhvr>
                                      <p:to x="100000" y="100000"/>
                                    </p:animScale>
                                    <p:animScale>
                                      <p:cBhvr>
                                        <p:cTn id="345" dur="26">
                                          <p:stCondLst>
                                            <p:cond delay="1312"/>
                                          </p:stCondLst>
                                        </p:cTn>
                                        <p:tgtEl>
                                          <p:spTgt spid="27"/>
                                        </p:tgtEl>
                                      </p:cBhvr>
                                      <p:to x="100000" y="80000"/>
                                    </p:animScale>
                                    <p:animScale>
                                      <p:cBhvr>
                                        <p:cTn id="346" dur="166" decel="50000">
                                          <p:stCondLst>
                                            <p:cond delay="1338"/>
                                          </p:stCondLst>
                                        </p:cTn>
                                        <p:tgtEl>
                                          <p:spTgt spid="27"/>
                                        </p:tgtEl>
                                      </p:cBhvr>
                                      <p:to x="100000" y="100000"/>
                                    </p:animScale>
                                    <p:animScale>
                                      <p:cBhvr>
                                        <p:cTn id="347" dur="26">
                                          <p:stCondLst>
                                            <p:cond delay="1642"/>
                                          </p:stCondLst>
                                        </p:cTn>
                                        <p:tgtEl>
                                          <p:spTgt spid="27"/>
                                        </p:tgtEl>
                                      </p:cBhvr>
                                      <p:to x="100000" y="90000"/>
                                    </p:animScale>
                                    <p:animScale>
                                      <p:cBhvr>
                                        <p:cTn id="348" dur="166" decel="50000">
                                          <p:stCondLst>
                                            <p:cond delay="1668"/>
                                          </p:stCondLst>
                                        </p:cTn>
                                        <p:tgtEl>
                                          <p:spTgt spid="27"/>
                                        </p:tgtEl>
                                      </p:cBhvr>
                                      <p:to x="100000" y="100000"/>
                                    </p:animScale>
                                    <p:animScale>
                                      <p:cBhvr>
                                        <p:cTn id="349" dur="26">
                                          <p:stCondLst>
                                            <p:cond delay="1808"/>
                                          </p:stCondLst>
                                        </p:cTn>
                                        <p:tgtEl>
                                          <p:spTgt spid="27"/>
                                        </p:tgtEl>
                                      </p:cBhvr>
                                      <p:to x="100000" y="95000"/>
                                    </p:animScale>
                                    <p:animScale>
                                      <p:cBhvr>
                                        <p:cTn id="350" dur="166" decel="50000">
                                          <p:stCondLst>
                                            <p:cond delay="1834"/>
                                          </p:stCondLst>
                                        </p:cTn>
                                        <p:tgtEl>
                                          <p:spTgt spid="27"/>
                                        </p:tgtEl>
                                      </p:cBhvr>
                                      <p:to x="100000" y="100000"/>
                                    </p:animScale>
                                  </p:childTnLst>
                                </p:cTn>
                              </p:par>
                              <p:par>
                                <p:cTn id="351" presetID="26" presetClass="entr" presetSubtype="0" fill="hold" nodeType="withEffect">
                                  <p:stCondLst>
                                    <p:cond delay="0"/>
                                  </p:stCondLst>
                                  <p:childTnLst>
                                    <p:set>
                                      <p:cBhvr>
                                        <p:cTn id="352" dur="1" fill="hold">
                                          <p:stCondLst>
                                            <p:cond delay="0"/>
                                          </p:stCondLst>
                                        </p:cTn>
                                        <p:tgtEl>
                                          <p:spTgt spid="28"/>
                                        </p:tgtEl>
                                        <p:attrNameLst>
                                          <p:attrName>style.visibility</p:attrName>
                                        </p:attrNameLst>
                                      </p:cBhvr>
                                      <p:to>
                                        <p:strVal val="visible"/>
                                      </p:to>
                                    </p:set>
                                    <p:animEffect transition="in" filter="wipe(down)">
                                      <p:cBhvr>
                                        <p:cTn id="353" dur="580">
                                          <p:stCondLst>
                                            <p:cond delay="0"/>
                                          </p:stCondLst>
                                        </p:cTn>
                                        <p:tgtEl>
                                          <p:spTgt spid="28"/>
                                        </p:tgtEl>
                                      </p:cBhvr>
                                    </p:animEffect>
                                    <p:anim calcmode="lin" valueType="num">
                                      <p:cBhvr>
                                        <p:cTn id="35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5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5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59" dur="26">
                                          <p:stCondLst>
                                            <p:cond delay="650"/>
                                          </p:stCondLst>
                                        </p:cTn>
                                        <p:tgtEl>
                                          <p:spTgt spid="28"/>
                                        </p:tgtEl>
                                      </p:cBhvr>
                                      <p:to x="100000" y="60000"/>
                                    </p:animScale>
                                    <p:animScale>
                                      <p:cBhvr>
                                        <p:cTn id="360" dur="166" decel="50000">
                                          <p:stCondLst>
                                            <p:cond delay="676"/>
                                          </p:stCondLst>
                                        </p:cTn>
                                        <p:tgtEl>
                                          <p:spTgt spid="28"/>
                                        </p:tgtEl>
                                      </p:cBhvr>
                                      <p:to x="100000" y="100000"/>
                                    </p:animScale>
                                    <p:animScale>
                                      <p:cBhvr>
                                        <p:cTn id="361" dur="26">
                                          <p:stCondLst>
                                            <p:cond delay="1312"/>
                                          </p:stCondLst>
                                        </p:cTn>
                                        <p:tgtEl>
                                          <p:spTgt spid="28"/>
                                        </p:tgtEl>
                                      </p:cBhvr>
                                      <p:to x="100000" y="80000"/>
                                    </p:animScale>
                                    <p:animScale>
                                      <p:cBhvr>
                                        <p:cTn id="362" dur="166" decel="50000">
                                          <p:stCondLst>
                                            <p:cond delay="1338"/>
                                          </p:stCondLst>
                                        </p:cTn>
                                        <p:tgtEl>
                                          <p:spTgt spid="28"/>
                                        </p:tgtEl>
                                      </p:cBhvr>
                                      <p:to x="100000" y="100000"/>
                                    </p:animScale>
                                    <p:animScale>
                                      <p:cBhvr>
                                        <p:cTn id="363" dur="26">
                                          <p:stCondLst>
                                            <p:cond delay="1642"/>
                                          </p:stCondLst>
                                        </p:cTn>
                                        <p:tgtEl>
                                          <p:spTgt spid="28"/>
                                        </p:tgtEl>
                                      </p:cBhvr>
                                      <p:to x="100000" y="90000"/>
                                    </p:animScale>
                                    <p:animScale>
                                      <p:cBhvr>
                                        <p:cTn id="364" dur="166" decel="50000">
                                          <p:stCondLst>
                                            <p:cond delay="1668"/>
                                          </p:stCondLst>
                                        </p:cTn>
                                        <p:tgtEl>
                                          <p:spTgt spid="28"/>
                                        </p:tgtEl>
                                      </p:cBhvr>
                                      <p:to x="100000" y="100000"/>
                                    </p:animScale>
                                    <p:animScale>
                                      <p:cBhvr>
                                        <p:cTn id="365" dur="26">
                                          <p:stCondLst>
                                            <p:cond delay="1808"/>
                                          </p:stCondLst>
                                        </p:cTn>
                                        <p:tgtEl>
                                          <p:spTgt spid="28"/>
                                        </p:tgtEl>
                                      </p:cBhvr>
                                      <p:to x="100000" y="95000"/>
                                    </p:animScale>
                                    <p:animScale>
                                      <p:cBhvr>
                                        <p:cTn id="366" dur="166" decel="50000">
                                          <p:stCondLst>
                                            <p:cond delay="1834"/>
                                          </p:stCondLst>
                                        </p:cTn>
                                        <p:tgtEl>
                                          <p:spTgt spid="28"/>
                                        </p:tgtEl>
                                      </p:cBhvr>
                                      <p:to x="100000" y="100000"/>
                                    </p:animScale>
                                  </p:childTnLst>
                                </p:cTn>
                              </p:par>
                              <p:par>
                                <p:cTn id="367" presetID="26" presetClass="entr" presetSubtype="0" fill="hold" nodeType="withEffect">
                                  <p:stCondLst>
                                    <p:cond delay="0"/>
                                  </p:stCondLst>
                                  <p:childTnLst>
                                    <p:set>
                                      <p:cBhvr>
                                        <p:cTn id="368" dur="1" fill="hold">
                                          <p:stCondLst>
                                            <p:cond delay="0"/>
                                          </p:stCondLst>
                                        </p:cTn>
                                        <p:tgtEl>
                                          <p:spTgt spid="29"/>
                                        </p:tgtEl>
                                        <p:attrNameLst>
                                          <p:attrName>style.visibility</p:attrName>
                                        </p:attrNameLst>
                                      </p:cBhvr>
                                      <p:to>
                                        <p:strVal val="visible"/>
                                      </p:to>
                                    </p:set>
                                    <p:animEffect transition="in" filter="wipe(down)">
                                      <p:cBhvr>
                                        <p:cTn id="369" dur="580">
                                          <p:stCondLst>
                                            <p:cond delay="0"/>
                                          </p:stCondLst>
                                        </p:cTn>
                                        <p:tgtEl>
                                          <p:spTgt spid="29"/>
                                        </p:tgtEl>
                                      </p:cBhvr>
                                    </p:animEffect>
                                    <p:anim calcmode="lin" valueType="num">
                                      <p:cBhvr>
                                        <p:cTn id="3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5" dur="26">
                                          <p:stCondLst>
                                            <p:cond delay="650"/>
                                          </p:stCondLst>
                                        </p:cTn>
                                        <p:tgtEl>
                                          <p:spTgt spid="29"/>
                                        </p:tgtEl>
                                      </p:cBhvr>
                                      <p:to x="100000" y="60000"/>
                                    </p:animScale>
                                    <p:animScale>
                                      <p:cBhvr>
                                        <p:cTn id="376" dur="166" decel="50000">
                                          <p:stCondLst>
                                            <p:cond delay="676"/>
                                          </p:stCondLst>
                                        </p:cTn>
                                        <p:tgtEl>
                                          <p:spTgt spid="29"/>
                                        </p:tgtEl>
                                      </p:cBhvr>
                                      <p:to x="100000" y="100000"/>
                                    </p:animScale>
                                    <p:animScale>
                                      <p:cBhvr>
                                        <p:cTn id="377" dur="26">
                                          <p:stCondLst>
                                            <p:cond delay="1312"/>
                                          </p:stCondLst>
                                        </p:cTn>
                                        <p:tgtEl>
                                          <p:spTgt spid="29"/>
                                        </p:tgtEl>
                                      </p:cBhvr>
                                      <p:to x="100000" y="80000"/>
                                    </p:animScale>
                                    <p:animScale>
                                      <p:cBhvr>
                                        <p:cTn id="378" dur="166" decel="50000">
                                          <p:stCondLst>
                                            <p:cond delay="1338"/>
                                          </p:stCondLst>
                                        </p:cTn>
                                        <p:tgtEl>
                                          <p:spTgt spid="29"/>
                                        </p:tgtEl>
                                      </p:cBhvr>
                                      <p:to x="100000" y="100000"/>
                                    </p:animScale>
                                    <p:animScale>
                                      <p:cBhvr>
                                        <p:cTn id="379" dur="26">
                                          <p:stCondLst>
                                            <p:cond delay="1642"/>
                                          </p:stCondLst>
                                        </p:cTn>
                                        <p:tgtEl>
                                          <p:spTgt spid="29"/>
                                        </p:tgtEl>
                                      </p:cBhvr>
                                      <p:to x="100000" y="90000"/>
                                    </p:animScale>
                                    <p:animScale>
                                      <p:cBhvr>
                                        <p:cTn id="380" dur="166" decel="50000">
                                          <p:stCondLst>
                                            <p:cond delay="1668"/>
                                          </p:stCondLst>
                                        </p:cTn>
                                        <p:tgtEl>
                                          <p:spTgt spid="29"/>
                                        </p:tgtEl>
                                      </p:cBhvr>
                                      <p:to x="100000" y="100000"/>
                                    </p:animScale>
                                    <p:animScale>
                                      <p:cBhvr>
                                        <p:cTn id="381" dur="26">
                                          <p:stCondLst>
                                            <p:cond delay="1808"/>
                                          </p:stCondLst>
                                        </p:cTn>
                                        <p:tgtEl>
                                          <p:spTgt spid="29"/>
                                        </p:tgtEl>
                                      </p:cBhvr>
                                      <p:to x="100000" y="95000"/>
                                    </p:animScale>
                                    <p:animScale>
                                      <p:cBhvr>
                                        <p:cTn id="382" dur="166" decel="50000">
                                          <p:stCondLst>
                                            <p:cond delay="1834"/>
                                          </p:stCondLst>
                                        </p:cTn>
                                        <p:tgtEl>
                                          <p:spTgt spid="29"/>
                                        </p:tgtEl>
                                      </p:cBhvr>
                                      <p:to x="100000" y="100000"/>
                                    </p:animScale>
                                  </p:childTnLst>
                                </p:cTn>
                              </p:par>
                              <p:par>
                                <p:cTn id="383" presetID="26" presetClass="entr" presetSubtype="0" fill="hold" nodeType="withEffect">
                                  <p:stCondLst>
                                    <p:cond delay="0"/>
                                  </p:stCondLst>
                                  <p:childTnLst>
                                    <p:set>
                                      <p:cBhvr>
                                        <p:cTn id="384" dur="1" fill="hold">
                                          <p:stCondLst>
                                            <p:cond delay="0"/>
                                          </p:stCondLst>
                                        </p:cTn>
                                        <p:tgtEl>
                                          <p:spTgt spid="30"/>
                                        </p:tgtEl>
                                        <p:attrNameLst>
                                          <p:attrName>style.visibility</p:attrName>
                                        </p:attrNameLst>
                                      </p:cBhvr>
                                      <p:to>
                                        <p:strVal val="visible"/>
                                      </p:to>
                                    </p:set>
                                    <p:animEffect transition="in" filter="wipe(down)">
                                      <p:cBhvr>
                                        <p:cTn id="385" dur="580">
                                          <p:stCondLst>
                                            <p:cond delay="0"/>
                                          </p:stCondLst>
                                        </p:cTn>
                                        <p:tgtEl>
                                          <p:spTgt spid="30"/>
                                        </p:tgtEl>
                                      </p:cBhvr>
                                    </p:animEffect>
                                    <p:anim calcmode="lin" valueType="num">
                                      <p:cBhvr>
                                        <p:cTn id="38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8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9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91" dur="26">
                                          <p:stCondLst>
                                            <p:cond delay="650"/>
                                          </p:stCondLst>
                                        </p:cTn>
                                        <p:tgtEl>
                                          <p:spTgt spid="30"/>
                                        </p:tgtEl>
                                      </p:cBhvr>
                                      <p:to x="100000" y="60000"/>
                                    </p:animScale>
                                    <p:animScale>
                                      <p:cBhvr>
                                        <p:cTn id="392" dur="166" decel="50000">
                                          <p:stCondLst>
                                            <p:cond delay="676"/>
                                          </p:stCondLst>
                                        </p:cTn>
                                        <p:tgtEl>
                                          <p:spTgt spid="30"/>
                                        </p:tgtEl>
                                      </p:cBhvr>
                                      <p:to x="100000" y="100000"/>
                                    </p:animScale>
                                    <p:animScale>
                                      <p:cBhvr>
                                        <p:cTn id="393" dur="26">
                                          <p:stCondLst>
                                            <p:cond delay="1312"/>
                                          </p:stCondLst>
                                        </p:cTn>
                                        <p:tgtEl>
                                          <p:spTgt spid="30"/>
                                        </p:tgtEl>
                                      </p:cBhvr>
                                      <p:to x="100000" y="80000"/>
                                    </p:animScale>
                                    <p:animScale>
                                      <p:cBhvr>
                                        <p:cTn id="394" dur="166" decel="50000">
                                          <p:stCondLst>
                                            <p:cond delay="1338"/>
                                          </p:stCondLst>
                                        </p:cTn>
                                        <p:tgtEl>
                                          <p:spTgt spid="30"/>
                                        </p:tgtEl>
                                      </p:cBhvr>
                                      <p:to x="100000" y="100000"/>
                                    </p:animScale>
                                    <p:animScale>
                                      <p:cBhvr>
                                        <p:cTn id="395" dur="26">
                                          <p:stCondLst>
                                            <p:cond delay="1642"/>
                                          </p:stCondLst>
                                        </p:cTn>
                                        <p:tgtEl>
                                          <p:spTgt spid="30"/>
                                        </p:tgtEl>
                                      </p:cBhvr>
                                      <p:to x="100000" y="90000"/>
                                    </p:animScale>
                                    <p:animScale>
                                      <p:cBhvr>
                                        <p:cTn id="396" dur="166" decel="50000">
                                          <p:stCondLst>
                                            <p:cond delay="1668"/>
                                          </p:stCondLst>
                                        </p:cTn>
                                        <p:tgtEl>
                                          <p:spTgt spid="30"/>
                                        </p:tgtEl>
                                      </p:cBhvr>
                                      <p:to x="100000" y="100000"/>
                                    </p:animScale>
                                    <p:animScale>
                                      <p:cBhvr>
                                        <p:cTn id="397" dur="26">
                                          <p:stCondLst>
                                            <p:cond delay="1808"/>
                                          </p:stCondLst>
                                        </p:cTn>
                                        <p:tgtEl>
                                          <p:spTgt spid="30"/>
                                        </p:tgtEl>
                                      </p:cBhvr>
                                      <p:to x="100000" y="95000"/>
                                    </p:animScale>
                                    <p:animScale>
                                      <p:cBhvr>
                                        <p:cTn id="398" dur="166" decel="50000">
                                          <p:stCondLst>
                                            <p:cond delay="1834"/>
                                          </p:stCondLst>
                                        </p:cTn>
                                        <p:tgtEl>
                                          <p:spTgt spid="30"/>
                                        </p:tgtEl>
                                      </p:cBhvr>
                                      <p:to x="100000" y="100000"/>
                                    </p:animScale>
                                  </p:childTnLst>
                                </p:cTn>
                              </p:par>
                              <p:par>
                                <p:cTn id="399" presetID="26" presetClass="entr" presetSubtype="0" fill="hold" nodeType="withEffect">
                                  <p:stCondLst>
                                    <p:cond delay="0"/>
                                  </p:stCondLst>
                                  <p:childTnLst>
                                    <p:set>
                                      <p:cBhvr>
                                        <p:cTn id="400" dur="1" fill="hold">
                                          <p:stCondLst>
                                            <p:cond delay="0"/>
                                          </p:stCondLst>
                                        </p:cTn>
                                        <p:tgtEl>
                                          <p:spTgt spid="31"/>
                                        </p:tgtEl>
                                        <p:attrNameLst>
                                          <p:attrName>style.visibility</p:attrName>
                                        </p:attrNameLst>
                                      </p:cBhvr>
                                      <p:to>
                                        <p:strVal val="visible"/>
                                      </p:to>
                                    </p:set>
                                    <p:animEffect transition="in" filter="wipe(down)">
                                      <p:cBhvr>
                                        <p:cTn id="401" dur="580">
                                          <p:stCondLst>
                                            <p:cond delay="0"/>
                                          </p:stCondLst>
                                        </p:cTn>
                                        <p:tgtEl>
                                          <p:spTgt spid="31"/>
                                        </p:tgtEl>
                                      </p:cBhvr>
                                    </p:animEffect>
                                    <p:anim calcmode="lin" valueType="num">
                                      <p:cBhvr>
                                        <p:cTn id="40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7" dur="26">
                                          <p:stCondLst>
                                            <p:cond delay="650"/>
                                          </p:stCondLst>
                                        </p:cTn>
                                        <p:tgtEl>
                                          <p:spTgt spid="31"/>
                                        </p:tgtEl>
                                      </p:cBhvr>
                                      <p:to x="100000" y="60000"/>
                                    </p:animScale>
                                    <p:animScale>
                                      <p:cBhvr>
                                        <p:cTn id="408" dur="166" decel="50000">
                                          <p:stCondLst>
                                            <p:cond delay="676"/>
                                          </p:stCondLst>
                                        </p:cTn>
                                        <p:tgtEl>
                                          <p:spTgt spid="31"/>
                                        </p:tgtEl>
                                      </p:cBhvr>
                                      <p:to x="100000" y="100000"/>
                                    </p:animScale>
                                    <p:animScale>
                                      <p:cBhvr>
                                        <p:cTn id="409" dur="26">
                                          <p:stCondLst>
                                            <p:cond delay="1312"/>
                                          </p:stCondLst>
                                        </p:cTn>
                                        <p:tgtEl>
                                          <p:spTgt spid="31"/>
                                        </p:tgtEl>
                                      </p:cBhvr>
                                      <p:to x="100000" y="80000"/>
                                    </p:animScale>
                                    <p:animScale>
                                      <p:cBhvr>
                                        <p:cTn id="410" dur="166" decel="50000">
                                          <p:stCondLst>
                                            <p:cond delay="1338"/>
                                          </p:stCondLst>
                                        </p:cTn>
                                        <p:tgtEl>
                                          <p:spTgt spid="31"/>
                                        </p:tgtEl>
                                      </p:cBhvr>
                                      <p:to x="100000" y="100000"/>
                                    </p:animScale>
                                    <p:animScale>
                                      <p:cBhvr>
                                        <p:cTn id="411" dur="26">
                                          <p:stCondLst>
                                            <p:cond delay="1642"/>
                                          </p:stCondLst>
                                        </p:cTn>
                                        <p:tgtEl>
                                          <p:spTgt spid="31"/>
                                        </p:tgtEl>
                                      </p:cBhvr>
                                      <p:to x="100000" y="90000"/>
                                    </p:animScale>
                                    <p:animScale>
                                      <p:cBhvr>
                                        <p:cTn id="412" dur="166" decel="50000">
                                          <p:stCondLst>
                                            <p:cond delay="1668"/>
                                          </p:stCondLst>
                                        </p:cTn>
                                        <p:tgtEl>
                                          <p:spTgt spid="31"/>
                                        </p:tgtEl>
                                      </p:cBhvr>
                                      <p:to x="100000" y="100000"/>
                                    </p:animScale>
                                    <p:animScale>
                                      <p:cBhvr>
                                        <p:cTn id="413" dur="26">
                                          <p:stCondLst>
                                            <p:cond delay="1808"/>
                                          </p:stCondLst>
                                        </p:cTn>
                                        <p:tgtEl>
                                          <p:spTgt spid="31"/>
                                        </p:tgtEl>
                                      </p:cBhvr>
                                      <p:to x="100000" y="95000"/>
                                    </p:animScale>
                                    <p:animScale>
                                      <p:cBhvr>
                                        <p:cTn id="414" dur="166" decel="50000">
                                          <p:stCondLst>
                                            <p:cond delay="1834"/>
                                          </p:stCondLst>
                                        </p:cTn>
                                        <p:tgtEl>
                                          <p:spTgt spid="31"/>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32"/>
                                        </p:tgtEl>
                                        <p:attrNameLst>
                                          <p:attrName>style.visibility</p:attrName>
                                        </p:attrNameLst>
                                      </p:cBhvr>
                                      <p:to>
                                        <p:strVal val="visible"/>
                                      </p:to>
                                    </p:set>
                                    <p:animEffect transition="in" filter="wipe(down)">
                                      <p:cBhvr>
                                        <p:cTn id="417" dur="580">
                                          <p:stCondLst>
                                            <p:cond delay="0"/>
                                          </p:stCondLst>
                                        </p:cTn>
                                        <p:tgtEl>
                                          <p:spTgt spid="32"/>
                                        </p:tgtEl>
                                      </p:cBhvr>
                                    </p:animEffect>
                                    <p:anim calcmode="lin" valueType="num">
                                      <p:cBhvr>
                                        <p:cTn id="41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23" dur="26">
                                          <p:stCondLst>
                                            <p:cond delay="650"/>
                                          </p:stCondLst>
                                        </p:cTn>
                                        <p:tgtEl>
                                          <p:spTgt spid="32"/>
                                        </p:tgtEl>
                                      </p:cBhvr>
                                      <p:to x="100000" y="60000"/>
                                    </p:animScale>
                                    <p:animScale>
                                      <p:cBhvr>
                                        <p:cTn id="424" dur="166" decel="50000">
                                          <p:stCondLst>
                                            <p:cond delay="676"/>
                                          </p:stCondLst>
                                        </p:cTn>
                                        <p:tgtEl>
                                          <p:spTgt spid="32"/>
                                        </p:tgtEl>
                                      </p:cBhvr>
                                      <p:to x="100000" y="100000"/>
                                    </p:animScale>
                                    <p:animScale>
                                      <p:cBhvr>
                                        <p:cTn id="425" dur="26">
                                          <p:stCondLst>
                                            <p:cond delay="1312"/>
                                          </p:stCondLst>
                                        </p:cTn>
                                        <p:tgtEl>
                                          <p:spTgt spid="32"/>
                                        </p:tgtEl>
                                      </p:cBhvr>
                                      <p:to x="100000" y="80000"/>
                                    </p:animScale>
                                    <p:animScale>
                                      <p:cBhvr>
                                        <p:cTn id="426" dur="166" decel="50000">
                                          <p:stCondLst>
                                            <p:cond delay="1338"/>
                                          </p:stCondLst>
                                        </p:cTn>
                                        <p:tgtEl>
                                          <p:spTgt spid="32"/>
                                        </p:tgtEl>
                                      </p:cBhvr>
                                      <p:to x="100000" y="100000"/>
                                    </p:animScale>
                                    <p:animScale>
                                      <p:cBhvr>
                                        <p:cTn id="427" dur="26">
                                          <p:stCondLst>
                                            <p:cond delay="1642"/>
                                          </p:stCondLst>
                                        </p:cTn>
                                        <p:tgtEl>
                                          <p:spTgt spid="32"/>
                                        </p:tgtEl>
                                      </p:cBhvr>
                                      <p:to x="100000" y="90000"/>
                                    </p:animScale>
                                    <p:animScale>
                                      <p:cBhvr>
                                        <p:cTn id="428" dur="166" decel="50000">
                                          <p:stCondLst>
                                            <p:cond delay="1668"/>
                                          </p:stCondLst>
                                        </p:cTn>
                                        <p:tgtEl>
                                          <p:spTgt spid="32"/>
                                        </p:tgtEl>
                                      </p:cBhvr>
                                      <p:to x="100000" y="100000"/>
                                    </p:animScale>
                                    <p:animScale>
                                      <p:cBhvr>
                                        <p:cTn id="429" dur="26">
                                          <p:stCondLst>
                                            <p:cond delay="1808"/>
                                          </p:stCondLst>
                                        </p:cTn>
                                        <p:tgtEl>
                                          <p:spTgt spid="32"/>
                                        </p:tgtEl>
                                      </p:cBhvr>
                                      <p:to x="100000" y="95000"/>
                                    </p:animScale>
                                    <p:animScale>
                                      <p:cBhvr>
                                        <p:cTn id="430" dur="166" decel="50000">
                                          <p:stCondLst>
                                            <p:cond delay="1834"/>
                                          </p:stCondLst>
                                        </p:cTn>
                                        <p:tgtEl>
                                          <p:spTgt spid="32"/>
                                        </p:tgtEl>
                                      </p:cBhvr>
                                      <p:to x="100000" y="100000"/>
                                    </p:animScale>
                                  </p:childTnLst>
                                </p:cTn>
                              </p:par>
                              <p:par>
                                <p:cTn id="431" presetID="26" presetClass="entr" presetSubtype="0" fill="hold" nodeType="withEffect">
                                  <p:stCondLst>
                                    <p:cond delay="0"/>
                                  </p:stCondLst>
                                  <p:childTnLst>
                                    <p:set>
                                      <p:cBhvr>
                                        <p:cTn id="432" dur="1" fill="hold">
                                          <p:stCondLst>
                                            <p:cond delay="0"/>
                                          </p:stCondLst>
                                        </p:cTn>
                                        <p:tgtEl>
                                          <p:spTgt spid="33"/>
                                        </p:tgtEl>
                                        <p:attrNameLst>
                                          <p:attrName>style.visibility</p:attrName>
                                        </p:attrNameLst>
                                      </p:cBhvr>
                                      <p:to>
                                        <p:strVal val="visible"/>
                                      </p:to>
                                    </p:set>
                                    <p:animEffect transition="in" filter="wipe(down)">
                                      <p:cBhvr>
                                        <p:cTn id="433" dur="580">
                                          <p:stCondLst>
                                            <p:cond delay="0"/>
                                          </p:stCondLst>
                                        </p:cTn>
                                        <p:tgtEl>
                                          <p:spTgt spid="33"/>
                                        </p:tgtEl>
                                      </p:cBhvr>
                                    </p:animEffect>
                                    <p:anim calcmode="lin" valueType="num">
                                      <p:cBhvr>
                                        <p:cTn id="43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39" dur="26">
                                          <p:stCondLst>
                                            <p:cond delay="650"/>
                                          </p:stCondLst>
                                        </p:cTn>
                                        <p:tgtEl>
                                          <p:spTgt spid="33"/>
                                        </p:tgtEl>
                                      </p:cBhvr>
                                      <p:to x="100000" y="60000"/>
                                    </p:animScale>
                                    <p:animScale>
                                      <p:cBhvr>
                                        <p:cTn id="440" dur="166" decel="50000">
                                          <p:stCondLst>
                                            <p:cond delay="676"/>
                                          </p:stCondLst>
                                        </p:cTn>
                                        <p:tgtEl>
                                          <p:spTgt spid="33"/>
                                        </p:tgtEl>
                                      </p:cBhvr>
                                      <p:to x="100000" y="100000"/>
                                    </p:animScale>
                                    <p:animScale>
                                      <p:cBhvr>
                                        <p:cTn id="441" dur="26">
                                          <p:stCondLst>
                                            <p:cond delay="1312"/>
                                          </p:stCondLst>
                                        </p:cTn>
                                        <p:tgtEl>
                                          <p:spTgt spid="33"/>
                                        </p:tgtEl>
                                      </p:cBhvr>
                                      <p:to x="100000" y="80000"/>
                                    </p:animScale>
                                    <p:animScale>
                                      <p:cBhvr>
                                        <p:cTn id="442" dur="166" decel="50000">
                                          <p:stCondLst>
                                            <p:cond delay="1338"/>
                                          </p:stCondLst>
                                        </p:cTn>
                                        <p:tgtEl>
                                          <p:spTgt spid="33"/>
                                        </p:tgtEl>
                                      </p:cBhvr>
                                      <p:to x="100000" y="100000"/>
                                    </p:animScale>
                                    <p:animScale>
                                      <p:cBhvr>
                                        <p:cTn id="443" dur="26">
                                          <p:stCondLst>
                                            <p:cond delay="1642"/>
                                          </p:stCondLst>
                                        </p:cTn>
                                        <p:tgtEl>
                                          <p:spTgt spid="33"/>
                                        </p:tgtEl>
                                      </p:cBhvr>
                                      <p:to x="100000" y="90000"/>
                                    </p:animScale>
                                    <p:animScale>
                                      <p:cBhvr>
                                        <p:cTn id="444" dur="166" decel="50000">
                                          <p:stCondLst>
                                            <p:cond delay="1668"/>
                                          </p:stCondLst>
                                        </p:cTn>
                                        <p:tgtEl>
                                          <p:spTgt spid="33"/>
                                        </p:tgtEl>
                                      </p:cBhvr>
                                      <p:to x="100000" y="100000"/>
                                    </p:animScale>
                                    <p:animScale>
                                      <p:cBhvr>
                                        <p:cTn id="445" dur="26">
                                          <p:stCondLst>
                                            <p:cond delay="1808"/>
                                          </p:stCondLst>
                                        </p:cTn>
                                        <p:tgtEl>
                                          <p:spTgt spid="33"/>
                                        </p:tgtEl>
                                      </p:cBhvr>
                                      <p:to x="100000" y="95000"/>
                                    </p:animScale>
                                    <p:animScale>
                                      <p:cBhvr>
                                        <p:cTn id="446" dur="166" decel="50000">
                                          <p:stCondLst>
                                            <p:cond delay="1834"/>
                                          </p:stCondLst>
                                        </p:cTn>
                                        <p:tgtEl>
                                          <p:spTgt spid="33"/>
                                        </p:tgtEl>
                                      </p:cBhvr>
                                      <p:to x="100000" y="100000"/>
                                    </p:animScale>
                                  </p:childTnLst>
                                </p:cTn>
                              </p:par>
                              <p:par>
                                <p:cTn id="447" presetID="26" presetClass="entr" presetSubtype="0" fill="hold" nodeType="withEffect">
                                  <p:stCondLst>
                                    <p:cond delay="0"/>
                                  </p:stCondLst>
                                  <p:childTnLst>
                                    <p:set>
                                      <p:cBhvr>
                                        <p:cTn id="448" dur="1" fill="hold">
                                          <p:stCondLst>
                                            <p:cond delay="0"/>
                                          </p:stCondLst>
                                        </p:cTn>
                                        <p:tgtEl>
                                          <p:spTgt spid="34"/>
                                        </p:tgtEl>
                                        <p:attrNameLst>
                                          <p:attrName>style.visibility</p:attrName>
                                        </p:attrNameLst>
                                      </p:cBhvr>
                                      <p:to>
                                        <p:strVal val="visible"/>
                                      </p:to>
                                    </p:set>
                                    <p:animEffect transition="in" filter="wipe(down)">
                                      <p:cBhvr>
                                        <p:cTn id="449" dur="580">
                                          <p:stCondLst>
                                            <p:cond delay="0"/>
                                          </p:stCondLst>
                                        </p:cTn>
                                        <p:tgtEl>
                                          <p:spTgt spid="34"/>
                                        </p:tgtEl>
                                      </p:cBhvr>
                                    </p:animEffect>
                                    <p:anim calcmode="lin" valueType="num">
                                      <p:cBhvr>
                                        <p:cTn id="45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5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5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5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5" dur="26">
                                          <p:stCondLst>
                                            <p:cond delay="650"/>
                                          </p:stCondLst>
                                        </p:cTn>
                                        <p:tgtEl>
                                          <p:spTgt spid="34"/>
                                        </p:tgtEl>
                                      </p:cBhvr>
                                      <p:to x="100000" y="60000"/>
                                    </p:animScale>
                                    <p:animScale>
                                      <p:cBhvr>
                                        <p:cTn id="456" dur="166" decel="50000">
                                          <p:stCondLst>
                                            <p:cond delay="676"/>
                                          </p:stCondLst>
                                        </p:cTn>
                                        <p:tgtEl>
                                          <p:spTgt spid="34"/>
                                        </p:tgtEl>
                                      </p:cBhvr>
                                      <p:to x="100000" y="100000"/>
                                    </p:animScale>
                                    <p:animScale>
                                      <p:cBhvr>
                                        <p:cTn id="457" dur="26">
                                          <p:stCondLst>
                                            <p:cond delay="1312"/>
                                          </p:stCondLst>
                                        </p:cTn>
                                        <p:tgtEl>
                                          <p:spTgt spid="34"/>
                                        </p:tgtEl>
                                      </p:cBhvr>
                                      <p:to x="100000" y="80000"/>
                                    </p:animScale>
                                    <p:animScale>
                                      <p:cBhvr>
                                        <p:cTn id="458" dur="166" decel="50000">
                                          <p:stCondLst>
                                            <p:cond delay="1338"/>
                                          </p:stCondLst>
                                        </p:cTn>
                                        <p:tgtEl>
                                          <p:spTgt spid="34"/>
                                        </p:tgtEl>
                                      </p:cBhvr>
                                      <p:to x="100000" y="100000"/>
                                    </p:animScale>
                                    <p:animScale>
                                      <p:cBhvr>
                                        <p:cTn id="459" dur="26">
                                          <p:stCondLst>
                                            <p:cond delay="1642"/>
                                          </p:stCondLst>
                                        </p:cTn>
                                        <p:tgtEl>
                                          <p:spTgt spid="34"/>
                                        </p:tgtEl>
                                      </p:cBhvr>
                                      <p:to x="100000" y="90000"/>
                                    </p:animScale>
                                    <p:animScale>
                                      <p:cBhvr>
                                        <p:cTn id="460" dur="166" decel="50000">
                                          <p:stCondLst>
                                            <p:cond delay="1668"/>
                                          </p:stCondLst>
                                        </p:cTn>
                                        <p:tgtEl>
                                          <p:spTgt spid="34"/>
                                        </p:tgtEl>
                                      </p:cBhvr>
                                      <p:to x="100000" y="100000"/>
                                    </p:animScale>
                                    <p:animScale>
                                      <p:cBhvr>
                                        <p:cTn id="461" dur="26">
                                          <p:stCondLst>
                                            <p:cond delay="1808"/>
                                          </p:stCondLst>
                                        </p:cTn>
                                        <p:tgtEl>
                                          <p:spTgt spid="34"/>
                                        </p:tgtEl>
                                      </p:cBhvr>
                                      <p:to x="100000" y="95000"/>
                                    </p:animScale>
                                    <p:animScale>
                                      <p:cBhvr>
                                        <p:cTn id="462" dur="166" decel="50000">
                                          <p:stCondLst>
                                            <p:cond delay="1834"/>
                                          </p:stCondLst>
                                        </p:cTn>
                                        <p:tgtEl>
                                          <p:spTgt spid="34"/>
                                        </p:tgtEl>
                                      </p:cBhvr>
                                      <p:to x="100000" y="100000"/>
                                    </p:animScale>
                                  </p:childTnLst>
                                </p:cTn>
                              </p:par>
                              <p:par>
                                <p:cTn id="463" presetID="26" presetClass="entr" presetSubtype="0" fill="hold" nodeType="withEffect">
                                  <p:stCondLst>
                                    <p:cond delay="0"/>
                                  </p:stCondLst>
                                  <p:childTnLst>
                                    <p:set>
                                      <p:cBhvr>
                                        <p:cTn id="464" dur="1" fill="hold">
                                          <p:stCondLst>
                                            <p:cond delay="0"/>
                                          </p:stCondLst>
                                        </p:cTn>
                                        <p:tgtEl>
                                          <p:spTgt spid="35"/>
                                        </p:tgtEl>
                                        <p:attrNameLst>
                                          <p:attrName>style.visibility</p:attrName>
                                        </p:attrNameLst>
                                      </p:cBhvr>
                                      <p:to>
                                        <p:strVal val="visible"/>
                                      </p:to>
                                    </p:set>
                                    <p:animEffect transition="in" filter="wipe(down)">
                                      <p:cBhvr>
                                        <p:cTn id="465" dur="580">
                                          <p:stCondLst>
                                            <p:cond delay="0"/>
                                          </p:stCondLst>
                                        </p:cTn>
                                        <p:tgtEl>
                                          <p:spTgt spid="35"/>
                                        </p:tgtEl>
                                      </p:cBhvr>
                                    </p:animEffect>
                                    <p:anim calcmode="lin" valueType="num">
                                      <p:cBhvr>
                                        <p:cTn id="46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6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7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1" dur="26">
                                          <p:stCondLst>
                                            <p:cond delay="650"/>
                                          </p:stCondLst>
                                        </p:cTn>
                                        <p:tgtEl>
                                          <p:spTgt spid="35"/>
                                        </p:tgtEl>
                                      </p:cBhvr>
                                      <p:to x="100000" y="60000"/>
                                    </p:animScale>
                                    <p:animScale>
                                      <p:cBhvr>
                                        <p:cTn id="472" dur="166" decel="50000">
                                          <p:stCondLst>
                                            <p:cond delay="676"/>
                                          </p:stCondLst>
                                        </p:cTn>
                                        <p:tgtEl>
                                          <p:spTgt spid="35"/>
                                        </p:tgtEl>
                                      </p:cBhvr>
                                      <p:to x="100000" y="100000"/>
                                    </p:animScale>
                                    <p:animScale>
                                      <p:cBhvr>
                                        <p:cTn id="473" dur="26">
                                          <p:stCondLst>
                                            <p:cond delay="1312"/>
                                          </p:stCondLst>
                                        </p:cTn>
                                        <p:tgtEl>
                                          <p:spTgt spid="35"/>
                                        </p:tgtEl>
                                      </p:cBhvr>
                                      <p:to x="100000" y="80000"/>
                                    </p:animScale>
                                    <p:animScale>
                                      <p:cBhvr>
                                        <p:cTn id="474" dur="166" decel="50000">
                                          <p:stCondLst>
                                            <p:cond delay="1338"/>
                                          </p:stCondLst>
                                        </p:cTn>
                                        <p:tgtEl>
                                          <p:spTgt spid="35"/>
                                        </p:tgtEl>
                                      </p:cBhvr>
                                      <p:to x="100000" y="100000"/>
                                    </p:animScale>
                                    <p:animScale>
                                      <p:cBhvr>
                                        <p:cTn id="475" dur="26">
                                          <p:stCondLst>
                                            <p:cond delay="1642"/>
                                          </p:stCondLst>
                                        </p:cTn>
                                        <p:tgtEl>
                                          <p:spTgt spid="35"/>
                                        </p:tgtEl>
                                      </p:cBhvr>
                                      <p:to x="100000" y="90000"/>
                                    </p:animScale>
                                    <p:animScale>
                                      <p:cBhvr>
                                        <p:cTn id="476" dur="166" decel="50000">
                                          <p:stCondLst>
                                            <p:cond delay="1668"/>
                                          </p:stCondLst>
                                        </p:cTn>
                                        <p:tgtEl>
                                          <p:spTgt spid="35"/>
                                        </p:tgtEl>
                                      </p:cBhvr>
                                      <p:to x="100000" y="100000"/>
                                    </p:animScale>
                                    <p:animScale>
                                      <p:cBhvr>
                                        <p:cTn id="477" dur="26">
                                          <p:stCondLst>
                                            <p:cond delay="1808"/>
                                          </p:stCondLst>
                                        </p:cTn>
                                        <p:tgtEl>
                                          <p:spTgt spid="35"/>
                                        </p:tgtEl>
                                      </p:cBhvr>
                                      <p:to x="100000" y="95000"/>
                                    </p:animScale>
                                    <p:animScale>
                                      <p:cBhvr>
                                        <p:cTn id="478" dur="166" decel="50000">
                                          <p:stCondLst>
                                            <p:cond delay="1834"/>
                                          </p:stCondLst>
                                        </p:cTn>
                                        <p:tgtEl>
                                          <p:spTgt spid="35"/>
                                        </p:tgtEl>
                                      </p:cBhvr>
                                      <p:to x="100000" y="100000"/>
                                    </p:animScale>
                                  </p:childTnLst>
                                </p:cTn>
                              </p:par>
                              <p:par>
                                <p:cTn id="479" presetID="26" presetClass="entr" presetSubtype="0" fill="hold" nodeType="withEffect">
                                  <p:stCondLst>
                                    <p:cond delay="0"/>
                                  </p:stCondLst>
                                  <p:childTnLst>
                                    <p:set>
                                      <p:cBhvr>
                                        <p:cTn id="480" dur="1" fill="hold">
                                          <p:stCondLst>
                                            <p:cond delay="0"/>
                                          </p:stCondLst>
                                        </p:cTn>
                                        <p:tgtEl>
                                          <p:spTgt spid="36"/>
                                        </p:tgtEl>
                                        <p:attrNameLst>
                                          <p:attrName>style.visibility</p:attrName>
                                        </p:attrNameLst>
                                      </p:cBhvr>
                                      <p:to>
                                        <p:strVal val="visible"/>
                                      </p:to>
                                    </p:set>
                                    <p:animEffect transition="in" filter="wipe(down)">
                                      <p:cBhvr>
                                        <p:cTn id="481" dur="580">
                                          <p:stCondLst>
                                            <p:cond delay="0"/>
                                          </p:stCondLst>
                                        </p:cTn>
                                        <p:tgtEl>
                                          <p:spTgt spid="36"/>
                                        </p:tgtEl>
                                      </p:cBhvr>
                                    </p:animEffect>
                                    <p:anim calcmode="lin" valueType="num">
                                      <p:cBhvr>
                                        <p:cTn id="48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8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8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8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87" dur="26">
                                          <p:stCondLst>
                                            <p:cond delay="650"/>
                                          </p:stCondLst>
                                        </p:cTn>
                                        <p:tgtEl>
                                          <p:spTgt spid="36"/>
                                        </p:tgtEl>
                                      </p:cBhvr>
                                      <p:to x="100000" y="60000"/>
                                    </p:animScale>
                                    <p:animScale>
                                      <p:cBhvr>
                                        <p:cTn id="488" dur="166" decel="50000">
                                          <p:stCondLst>
                                            <p:cond delay="676"/>
                                          </p:stCondLst>
                                        </p:cTn>
                                        <p:tgtEl>
                                          <p:spTgt spid="36"/>
                                        </p:tgtEl>
                                      </p:cBhvr>
                                      <p:to x="100000" y="100000"/>
                                    </p:animScale>
                                    <p:animScale>
                                      <p:cBhvr>
                                        <p:cTn id="489" dur="26">
                                          <p:stCondLst>
                                            <p:cond delay="1312"/>
                                          </p:stCondLst>
                                        </p:cTn>
                                        <p:tgtEl>
                                          <p:spTgt spid="36"/>
                                        </p:tgtEl>
                                      </p:cBhvr>
                                      <p:to x="100000" y="80000"/>
                                    </p:animScale>
                                    <p:animScale>
                                      <p:cBhvr>
                                        <p:cTn id="490" dur="166" decel="50000">
                                          <p:stCondLst>
                                            <p:cond delay="1338"/>
                                          </p:stCondLst>
                                        </p:cTn>
                                        <p:tgtEl>
                                          <p:spTgt spid="36"/>
                                        </p:tgtEl>
                                      </p:cBhvr>
                                      <p:to x="100000" y="100000"/>
                                    </p:animScale>
                                    <p:animScale>
                                      <p:cBhvr>
                                        <p:cTn id="491" dur="26">
                                          <p:stCondLst>
                                            <p:cond delay="1642"/>
                                          </p:stCondLst>
                                        </p:cTn>
                                        <p:tgtEl>
                                          <p:spTgt spid="36"/>
                                        </p:tgtEl>
                                      </p:cBhvr>
                                      <p:to x="100000" y="90000"/>
                                    </p:animScale>
                                    <p:animScale>
                                      <p:cBhvr>
                                        <p:cTn id="492" dur="166" decel="50000">
                                          <p:stCondLst>
                                            <p:cond delay="1668"/>
                                          </p:stCondLst>
                                        </p:cTn>
                                        <p:tgtEl>
                                          <p:spTgt spid="36"/>
                                        </p:tgtEl>
                                      </p:cBhvr>
                                      <p:to x="100000" y="100000"/>
                                    </p:animScale>
                                    <p:animScale>
                                      <p:cBhvr>
                                        <p:cTn id="493" dur="26">
                                          <p:stCondLst>
                                            <p:cond delay="1808"/>
                                          </p:stCondLst>
                                        </p:cTn>
                                        <p:tgtEl>
                                          <p:spTgt spid="36"/>
                                        </p:tgtEl>
                                      </p:cBhvr>
                                      <p:to x="100000" y="95000"/>
                                    </p:animScale>
                                    <p:animScale>
                                      <p:cBhvr>
                                        <p:cTn id="494" dur="166" decel="50000">
                                          <p:stCondLst>
                                            <p:cond delay="1834"/>
                                          </p:stCondLst>
                                        </p:cTn>
                                        <p:tgtEl>
                                          <p:spTgt spid="36"/>
                                        </p:tgtEl>
                                      </p:cBhvr>
                                      <p:to x="100000" y="100000"/>
                                    </p:animScale>
                                  </p:childTnLst>
                                </p:cTn>
                              </p:par>
                              <p:par>
                                <p:cTn id="495" presetID="26" presetClass="entr" presetSubtype="0" fill="hold" nodeType="withEffect">
                                  <p:stCondLst>
                                    <p:cond delay="0"/>
                                  </p:stCondLst>
                                  <p:childTnLst>
                                    <p:set>
                                      <p:cBhvr>
                                        <p:cTn id="496" dur="1" fill="hold">
                                          <p:stCondLst>
                                            <p:cond delay="0"/>
                                          </p:stCondLst>
                                        </p:cTn>
                                        <p:tgtEl>
                                          <p:spTgt spid="37"/>
                                        </p:tgtEl>
                                        <p:attrNameLst>
                                          <p:attrName>style.visibility</p:attrName>
                                        </p:attrNameLst>
                                      </p:cBhvr>
                                      <p:to>
                                        <p:strVal val="visible"/>
                                      </p:to>
                                    </p:set>
                                    <p:animEffect transition="in" filter="wipe(down)">
                                      <p:cBhvr>
                                        <p:cTn id="497" dur="580">
                                          <p:stCondLst>
                                            <p:cond delay="0"/>
                                          </p:stCondLst>
                                        </p:cTn>
                                        <p:tgtEl>
                                          <p:spTgt spid="37"/>
                                        </p:tgtEl>
                                      </p:cBhvr>
                                    </p:animEffect>
                                    <p:anim calcmode="lin" valueType="num">
                                      <p:cBhvr>
                                        <p:cTn id="49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0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0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0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03" dur="26">
                                          <p:stCondLst>
                                            <p:cond delay="650"/>
                                          </p:stCondLst>
                                        </p:cTn>
                                        <p:tgtEl>
                                          <p:spTgt spid="37"/>
                                        </p:tgtEl>
                                      </p:cBhvr>
                                      <p:to x="100000" y="60000"/>
                                    </p:animScale>
                                    <p:animScale>
                                      <p:cBhvr>
                                        <p:cTn id="504" dur="166" decel="50000">
                                          <p:stCondLst>
                                            <p:cond delay="676"/>
                                          </p:stCondLst>
                                        </p:cTn>
                                        <p:tgtEl>
                                          <p:spTgt spid="37"/>
                                        </p:tgtEl>
                                      </p:cBhvr>
                                      <p:to x="100000" y="100000"/>
                                    </p:animScale>
                                    <p:animScale>
                                      <p:cBhvr>
                                        <p:cTn id="505" dur="26">
                                          <p:stCondLst>
                                            <p:cond delay="1312"/>
                                          </p:stCondLst>
                                        </p:cTn>
                                        <p:tgtEl>
                                          <p:spTgt spid="37"/>
                                        </p:tgtEl>
                                      </p:cBhvr>
                                      <p:to x="100000" y="80000"/>
                                    </p:animScale>
                                    <p:animScale>
                                      <p:cBhvr>
                                        <p:cTn id="506" dur="166" decel="50000">
                                          <p:stCondLst>
                                            <p:cond delay="1338"/>
                                          </p:stCondLst>
                                        </p:cTn>
                                        <p:tgtEl>
                                          <p:spTgt spid="37"/>
                                        </p:tgtEl>
                                      </p:cBhvr>
                                      <p:to x="100000" y="100000"/>
                                    </p:animScale>
                                    <p:animScale>
                                      <p:cBhvr>
                                        <p:cTn id="507" dur="26">
                                          <p:stCondLst>
                                            <p:cond delay="1642"/>
                                          </p:stCondLst>
                                        </p:cTn>
                                        <p:tgtEl>
                                          <p:spTgt spid="37"/>
                                        </p:tgtEl>
                                      </p:cBhvr>
                                      <p:to x="100000" y="90000"/>
                                    </p:animScale>
                                    <p:animScale>
                                      <p:cBhvr>
                                        <p:cTn id="508" dur="166" decel="50000">
                                          <p:stCondLst>
                                            <p:cond delay="1668"/>
                                          </p:stCondLst>
                                        </p:cTn>
                                        <p:tgtEl>
                                          <p:spTgt spid="37"/>
                                        </p:tgtEl>
                                      </p:cBhvr>
                                      <p:to x="100000" y="100000"/>
                                    </p:animScale>
                                    <p:animScale>
                                      <p:cBhvr>
                                        <p:cTn id="509" dur="26">
                                          <p:stCondLst>
                                            <p:cond delay="1808"/>
                                          </p:stCondLst>
                                        </p:cTn>
                                        <p:tgtEl>
                                          <p:spTgt spid="37"/>
                                        </p:tgtEl>
                                      </p:cBhvr>
                                      <p:to x="100000" y="95000"/>
                                    </p:animScale>
                                    <p:animScale>
                                      <p:cBhvr>
                                        <p:cTn id="510" dur="166" decel="50000">
                                          <p:stCondLst>
                                            <p:cond delay="1834"/>
                                          </p:stCondLst>
                                        </p:cTn>
                                        <p:tgtEl>
                                          <p:spTgt spid="37"/>
                                        </p:tgtEl>
                                      </p:cBhvr>
                                      <p:to x="100000" y="100000"/>
                                    </p:animScale>
                                  </p:childTnLst>
                                </p:cTn>
                              </p:par>
                              <p:par>
                                <p:cTn id="511" presetID="26" presetClass="entr" presetSubtype="0" fill="hold" nodeType="withEffect">
                                  <p:stCondLst>
                                    <p:cond delay="0"/>
                                  </p:stCondLst>
                                  <p:childTnLst>
                                    <p:set>
                                      <p:cBhvr>
                                        <p:cTn id="512" dur="1" fill="hold">
                                          <p:stCondLst>
                                            <p:cond delay="0"/>
                                          </p:stCondLst>
                                        </p:cTn>
                                        <p:tgtEl>
                                          <p:spTgt spid="38"/>
                                        </p:tgtEl>
                                        <p:attrNameLst>
                                          <p:attrName>style.visibility</p:attrName>
                                        </p:attrNameLst>
                                      </p:cBhvr>
                                      <p:to>
                                        <p:strVal val="visible"/>
                                      </p:to>
                                    </p:set>
                                    <p:animEffect transition="in" filter="wipe(down)">
                                      <p:cBhvr>
                                        <p:cTn id="513" dur="580">
                                          <p:stCondLst>
                                            <p:cond delay="0"/>
                                          </p:stCondLst>
                                        </p:cTn>
                                        <p:tgtEl>
                                          <p:spTgt spid="38"/>
                                        </p:tgtEl>
                                      </p:cBhvr>
                                    </p:animEffect>
                                    <p:anim calcmode="lin" valueType="num">
                                      <p:cBhvr>
                                        <p:cTn id="51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1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9" dur="26">
                                          <p:stCondLst>
                                            <p:cond delay="650"/>
                                          </p:stCondLst>
                                        </p:cTn>
                                        <p:tgtEl>
                                          <p:spTgt spid="38"/>
                                        </p:tgtEl>
                                      </p:cBhvr>
                                      <p:to x="100000" y="60000"/>
                                    </p:animScale>
                                    <p:animScale>
                                      <p:cBhvr>
                                        <p:cTn id="520" dur="166" decel="50000">
                                          <p:stCondLst>
                                            <p:cond delay="676"/>
                                          </p:stCondLst>
                                        </p:cTn>
                                        <p:tgtEl>
                                          <p:spTgt spid="38"/>
                                        </p:tgtEl>
                                      </p:cBhvr>
                                      <p:to x="100000" y="100000"/>
                                    </p:animScale>
                                    <p:animScale>
                                      <p:cBhvr>
                                        <p:cTn id="521" dur="26">
                                          <p:stCondLst>
                                            <p:cond delay="1312"/>
                                          </p:stCondLst>
                                        </p:cTn>
                                        <p:tgtEl>
                                          <p:spTgt spid="38"/>
                                        </p:tgtEl>
                                      </p:cBhvr>
                                      <p:to x="100000" y="80000"/>
                                    </p:animScale>
                                    <p:animScale>
                                      <p:cBhvr>
                                        <p:cTn id="522" dur="166" decel="50000">
                                          <p:stCondLst>
                                            <p:cond delay="1338"/>
                                          </p:stCondLst>
                                        </p:cTn>
                                        <p:tgtEl>
                                          <p:spTgt spid="38"/>
                                        </p:tgtEl>
                                      </p:cBhvr>
                                      <p:to x="100000" y="100000"/>
                                    </p:animScale>
                                    <p:animScale>
                                      <p:cBhvr>
                                        <p:cTn id="523" dur="26">
                                          <p:stCondLst>
                                            <p:cond delay="1642"/>
                                          </p:stCondLst>
                                        </p:cTn>
                                        <p:tgtEl>
                                          <p:spTgt spid="38"/>
                                        </p:tgtEl>
                                      </p:cBhvr>
                                      <p:to x="100000" y="90000"/>
                                    </p:animScale>
                                    <p:animScale>
                                      <p:cBhvr>
                                        <p:cTn id="524" dur="166" decel="50000">
                                          <p:stCondLst>
                                            <p:cond delay="1668"/>
                                          </p:stCondLst>
                                        </p:cTn>
                                        <p:tgtEl>
                                          <p:spTgt spid="38"/>
                                        </p:tgtEl>
                                      </p:cBhvr>
                                      <p:to x="100000" y="100000"/>
                                    </p:animScale>
                                    <p:animScale>
                                      <p:cBhvr>
                                        <p:cTn id="525" dur="26">
                                          <p:stCondLst>
                                            <p:cond delay="1808"/>
                                          </p:stCondLst>
                                        </p:cTn>
                                        <p:tgtEl>
                                          <p:spTgt spid="38"/>
                                        </p:tgtEl>
                                      </p:cBhvr>
                                      <p:to x="100000" y="95000"/>
                                    </p:animScale>
                                    <p:animScale>
                                      <p:cBhvr>
                                        <p:cTn id="526" dur="166" decel="50000">
                                          <p:stCondLst>
                                            <p:cond delay="1834"/>
                                          </p:stCondLst>
                                        </p:cTn>
                                        <p:tgtEl>
                                          <p:spTgt spid="38"/>
                                        </p:tgtEl>
                                      </p:cBhvr>
                                      <p:to x="100000" y="100000"/>
                                    </p:animScale>
                                  </p:childTnLst>
                                </p:cTn>
                              </p:par>
                              <p:par>
                                <p:cTn id="527" presetID="26" presetClass="entr" presetSubtype="0" fill="hold" nodeType="withEffect">
                                  <p:stCondLst>
                                    <p:cond delay="0"/>
                                  </p:stCondLst>
                                  <p:childTnLst>
                                    <p:set>
                                      <p:cBhvr>
                                        <p:cTn id="528" dur="1" fill="hold">
                                          <p:stCondLst>
                                            <p:cond delay="0"/>
                                          </p:stCondLst>
                                        </p:cTn>
                                        <p:tgtEl>
                                          <p:spTgt spid="39"/>
                                        </p:tgtEl>
                                        <p:attrNameLst>
                                          <p:attrName>style.visibility</p:attrName>
                                        </p:attrNameLst>
                                      </p:cBhvr>
                                      <p:to>
                                        <p:strVal val="visible"/>
                                      </p:to>
                                    </p:set>
                                    <p:animEffect transition="in" filter="wipe(down)">
                                      <p:cBhvr>
                                        <p:cTn id="529" dur="580">
                                          <p:stCondLst>
                                            <p:cond delay="0"/>
                                          </p:stCondLst>
                                        </p:cTn>
                                        <p:tgtEl>
                                          <p:spTgt spid="39"/>
                                        </p:tgtEl>
                                      </p:cBhvr>
                                    </p:animEffect>
                                    <p:anim calcmode="lin" valueType="num">
                                      <p:cBhvr>
                                        <p:cTn id="53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3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3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3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3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35" dur="26">
                                          <p:stCondLst>
                                            <p:cond delay="650"/>
                                          </p:stCondLst>
                                        </p:cTn>
                                        <p:tgtEl>
                                          <p:spTgt spid="39"/>
                                        </p:tgtEl>
                                      </p:cBhvr>
                                      <p:to x="100000" y="60000"/>
                                    </p:animScale>
                                    <p:animScale>
                                      <p:cBhvr>
                                        <p:cTn id="536" dur="166" decel="50000">
                                          <p:stCondLst>
                                            <p:cond delay="676"/>
                                          </p:stCondLst>
                                        </p:cTn>
                                        <p:tgtEl>
                                          <p:spTgt spid="39"/>
                                        </p:tgtEl>
                                      </p:cBhvr>
                                      <p:to x="100000" y="100000"/>
                                    </p:animScale>
                                    <p:animScale>
                                      <p:cBhvr>
                                        <p:cTn id="537" dur="26">
                                          <p:stCondLst>
                                            <p:cond delay="1312"/>
                                          </p:stCondLst>
                                        </p:cTn>
                                        <p:tgtEl>
                                          <p:spTgt spid="39"/>
                                        </p:tgtEl>
                                      </p:cBhvr>
                                      <p:to x="100000" y="80000"/>
                                    </p:animScale>
                                    <p:animScale>
                                      <p:cBhvr>
                                        <p:cTn id="538" dur="166" decel="50000">
                                          <p:stCondLst>
                                            <p:cond delay="1338"/>
                                          </p:stCondLst>
                                        </p:cTn>
                                        <p:tgtEl>
                                          <p:spTgt spid="39"/>
                                        </p:tgtEl>
                                      </p:cBhvr>
                                      <p:to x="100000" y="100000"/>
                                    </p:animScale>
                                    <p:animScale>
                                      <p:cBhvr>
                                        <p:cTn id="539" dur="26">
                                          <p:stCondLst>
                                            <p:cond delay="1642"/>
                                          </p:stCondLst>
                                        </p:cTn>
                                        <p:tgtEl>
                                          <p:spTgt spid="39"/>
                                        </p:tgtEl>
                                      </p:cBhvr>
                                      <p:to x="100000" y="90000"/>
                                    </p:animScale>
                                    <p:animScale>
                                      <p:cBhvr>
                                        <p:cTn id="540" dur="166" decel="50000">
                                          <p:stCondLst>
                                            <p:cond delay="1668"/>
                                          </p:stCondLst>
                                        </p:cTn>
                                        <p:tgtEl>
                                          <p:spTgt spid="39"/>
                                        </p:tgtEl>
                                      </p:cBhvr>
                                      <p:to x="100000" y="100000"/>
                                    </p:animScale>
                                    <p:animScale>
                                      <p:cBhvr>
                                        <p:cTn id="541" dur="26">
                                          <p:stCondLst>
                                            <p:cond delay="1808"/>
                                          </p:stCondLst>
                                        </p:cTn>
                                        <p:tgtEl>
                                          <p:spTgt spid="39"/>
                                        </p:tgtEl>
                                      </p:cBhvr>
                                      <p:to x="100000" y="95000"/>
                                    </p:animScale>
                                    <p:animScale>
                                      <p:cBhvr>
                                        <p:cTn id="542" dur="166" decel="50000">
                                          <p:stCondLst>
                                            <p:cond delay="1834"/>
                                          </p:stCondLst>
                                        </p:cTn>
                                        <p:tgtEl>
                                          <p:spTgt spid="39"/>
                                        </p:tgtEl>
                                      </p:cBhvr>
                                      <p:to x="100000" y="100000"/>
                                    </p:animScale>
                                  </p:childTnLst>
                                </p:cTn>
                              </p:par>
                              <p:par>
                                <p:cTn id="543" presetID="26" presetClass="entr" presetSubtype="0" fill="hold" nodeType="withEffect">
                                  <p:stCondLst>
                                    <p:cond delay="0"/>
                                  </p:stCondLst>
                                  <p:childTnLst>
                                    <p:set>
                                      <p:cBhvr>
                                        <p:cTn id="544" dur="1" fill="hold">
                                          <p:stCondLst>
                                            <p:cond delay="0"/>
                                          </p:stCondLst>
                                        </p:cTn>
                                        <p:tgtEl>
                                          <p:spTgt spid="40"/>
                                        </p:tgtEl>
                                        <p:attrNameLst>
                                          <p:attrName>style.visibility</p:attrName>
                                        </p:attrNameLst>
                                      </p:cBhvr>
                                      <p:to>
                                        <p:strVal val="visible"/>
                                      </p:to>
                                    </p:set>
                                    <p:animEffect transition="in" filter="wipe(down)">
                                      <p:cBhvr>
                                        <p:cTn id="545" dur="580">
                                          <p:stCondLst>
                                            <p:cond delay="0"/>
                                          </p:stCondLst>
                                        </p:cTn>
                                        <p:tgtEl>
                                          <p:spTgt spid="40"/>
                                        </p:tgtEl>
                                      </p:cBhvr>
                                    </p:animEffect>
                                    <p:anim calcmode="lin" valueType="num">
                                      <p:cBhvr>
                                        <p:cTn id="54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4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4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5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51" dur="26">
                                          <p:stCondLst>
                                            <p:cond delay="650"/>
                                          </p:stCondLst>
                                        </p:cTn>
                                        <p:tgtEl>
                                          <p:spTgt spid="40"/>
                                        </p:tgtEl>
                                      </p:cBhvr>
                                      <p:to x="100000" y="60000"/>
                                    </p:animScale>
                                    <p:animScale>
                                      <p:cBhvr>
                                        <p:cTn id="552" dur="166" decel="50000">
                                          <p:stCondLst>
                                            <p:cond delay="676"/>
                                          </p:stCondLst>
                                        </p:cTn>
                                        <p:tgtEl>
                                          <p:spTgt spid="40"/>
                                        </p:tgtEl>
                                      </p:cBhvr>
                                      <p:to x="100000" y="100000"/>
                                    </p:animScale>
                                    <p:animScale>
                                      <p:cBhvr>
                                        <p:cTn id="553" dur="26">
                                          <p:stCondLst>
                                            <p:cond delay="1312"/>
                                          </p:stCondLst>
                                        </p:cTn>
                                        <p:tgtEl>
                                          <p:spTgt spid="40"/>
                                        </p:tgtEl>
                                      </p:cBhvr>
                                      <p:to x="100000" y="80000"/>
                                    </p:animScale>
                                    <p:animScale>
                                      <p:cBhvr>
                                        <p:cTn id="554" dur="166" decel="50000">
                                          <p:stCondLst>
                                            <p:cond delay="1338"/>
                                          </p:stCondLst>
                                        </p:cTn>
                                        <p:tgtEl>
                                          <p:spTgt spid="40"/>
                                        </p:tgtEl>
                                      </p:cBhvr>
                                      <p:to x="100000" y="100000"/>
                                    </p:animScale>
                                    <p:animScale>
                                      <p:cBhvr>
                                        <p:cTn id="555" dur="26">
                                          <p:stCondLst>
                                            <p:cond delay="1642"/>
                                          </p:stCondLst>
                                        </p:cTn>
                                        <p:tgtEl>
                                          <p:spTgt spid="40"/>
                                        </p:tgtEl>
                                      </p:cBhvr>
                                      <p:to x="100000" y="90000"/>
                                    </p:animScale>
                                    <p:animScale>
                                      <p:cBhvr>
                                        <p:cTn id="556" dur="166" decel="50000">
                                          <p:stCondLst>
                                            <p:cond delay="1668"/>
                                          </p:stCondLst>
                                        </p:cTn>
                                        <p:tgtEl>
                                          <p:spTgt spid="40"/>
                                        </p:tgtEl>
                                      </p:cBhvr>
                                      <p:to x="100000" y="100000"/>
                                    </p:animScale>
                                    <p:animScale>
                                      <p:cBhvr>
                                        <p:cTn id="557" dur="26">
                                          <p:stCondLst>
                                            <p:cond delay="1808"/>
                                          </p:stCondLst>
                                        </p:cTn>
                                        <p:tgtEl>
                                          <p:spTgt spid="40"/>
                                        </p:tgtEl>
                                      </p:cBhvr>
                                      <p:to x="100000" y="95000"/>
                                    </p:animScale>
                                    <p:animScale>
                                      <p:cBhvr>
                                        <p:cTn id="55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9" repeatCount="indefinite" fill="remove" display="0">
                  <p:stCondLst>
                    <p:cond delay="indefinite"/>
                  </p:stCondLst>
                  <p:endCondLst>
                    <p:cond evt="onStopAudio" delay="0">
                      <p:tgtEl>
                        <p:sldTgt/>
                      </p:tgtEl>
                    </p:cond>
                  </p:endCondLst>
                </p:cTn>
                <p:tgtEl>
                  <p:spTgt spid="15"/>
                </p:tgtEl>
              </p:cMediaNode>
            </p:audio>
            <p:audio>
              <p:cMediaNode vol="80000">
                <p:cTn id="560" fill="hold" display="0">
                  <p:stCondLst>
                    <p:cond delay="indefinite"/>
                  </p:stCondLst>
                  <p:endCondLst>
                    <p:cond evt="onStopAudio" delay="0">
                      <p:tgtEl>
                        <p:sldTgt/>
                      </p:tgtEl>
                    </p:cond>
                  </p:endCondLst>
                </p:cTn>
                <p:tgtEl>
                  <p:spTgt spid="35"/>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4195567" y="1133552"/>
            <a:ext cx="4990692" cy="3831818"/>
          </a:xfrm>
          <a:prstGeom prst="rect">
            <a:avLst/>
          </a:prstGeom>
          <a:noFill/>
        </p:spPr>
        <p:txBody>
          <a:bodyPr wrap="square" rtlCol="0">
            <a:spAutoFit/>
          </a:bodyPr>
          <a:lstStyle/>
          <a:p>
            <a:pPr algn="ctr">
              <a:lnSpc>
                <a:spcPct val="150000"/>
              </a:lnSpc>
            </a:pP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Vì</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sao</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hằng</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ngày</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ăn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nhiều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xanh</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1981030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4992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1516</TotalTime>
  <Words>626</Words>
  <Application>Microsoft Office PowerPoint</Application>
  <PresentationFormat>Widescreen</PresentationFormat>
  <Paragraphs>76</Paragraphs>
  <Slides>24</Slides>
  <Notes>16</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等线</vt:lpstr>
      <vt:lpstr>Arial</vt:lpstr>
      <vt:lpstr>Calibri</vt:lpstr>
      <vt:lpstr>Times New Roman</vt:lpstr>
      <vt:lpstr>UTM A&amp;S Graceland</vt:lpstr>
      <vt:lpstr>UTM Azuki</vt:lpstr>
      <vt:lpstr>UTM Habano</vt:lpstr>
      <vt:lpstr>UTM ViceroyJF</vt:lpstr>
      <vt:lpstr>UVN Dzung Dakao</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Anh Minh</cp:lastModifiedBy>
  <cp:revision>189</cp:revision>
  <dcterms:created xsi:type="dcterms:W3CDTF">2017-08-18T03:02:00Z</dcterms:created>
  <dcterms:modified xsi:type="dcterms:W3CDTF">2021-09-29T08:07:56Z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